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7" r:id="rId1"/>
    <p:sldMasterId id="2147483700" r:id="rId2"/>
  </p:sldMasterIdLst>
  <p:notesMasterIdLst>
    <p:notesMasterId r:id="rId32"/>
  </p:notesMasterIdLst>
  <p:sldIdLst>
    <p:sldId id="256" r:id="rId3"/>
    <p:sldId id="334" r:id="rId4"/>
    <p:sldId id="326" r:id="rId5"/>
    <p:sldId id="311" r:id="rId6"/>
    <p:sldId id="327" r:id="rId7"/>
    <p:sldId id="313" r:id="rId8"/>
    <p:sldId id="314" r:id="rId9"/>
    <p:sldId id="328" r:id="rId10"/>
    <p:sldId id="329" r:id="rId11"/>
    <p:sldId id="330" r:id="rId12"/>
    <p:sldId id="331" r:id="rId13"/>
    <p:sldId id="319" r:id="rId14"/>
    <p:sldId id="332" r:id="rId15"/>
    <p:sldId id="333" r:id="rId16"/>
    <p:sldId id="322" r:id="rId17"/>
    <p:sldId id="335" r:id="rId18"/>
    <p:sldId id="336" r:id="rId19"/>
    <p:sldId id="337" r:id="rId20"/>
    <p:sldId id="269" r:id="rId21"/>
    <p:sldId id="338" r:id="rId22"/>
    <p:sldId id="348" r:id="rId23"/>
    <p:sldId id="340" r:id="rId24"/>
    <p:sldId id="341" r:id="rId25"/>
    <p:sldId id="349" r:id="rId26"/>
    <p:sldId id="350" r:id="rId27"/>
    <p:sldId id="351" r:id="rId28"/>
    <p:sldId id="352" r:id="rId29"/>
    <p:sldId id="353" r:id="rId30"/>
    <p:sldId id="354" r:id="rId31"/>
  </p:sldIdLst>
  <p:sldSz cx="9144000" cy="5143500" type="screen16x9"/>
  <p:notesSz cx="6858000" cy="9144000"/>
  <p:embeddedFontLst>
    <p:embeddedFont>
      <p:font typeface="Cambria" pitchFamily="18" charset="0"/>
      <p:regular r:id="rId33"/>
      <p:bold r:id="rId34"/>
      <p:italic r:id="rId35"/>
      <p:boldItalic r:id="rId36"/>
    </p:embeddedFont>
    <p:embeddedFont>
      <p:font typeface="Montserrat" charset="0"/>
      <p:regular r:id="rId37"/>
      <p:bold r:id="rId38"/>
      <p:italic r:id="rId39"/>
      <p:boldItalic r:id="rId40"/>
    </p:embeddedFont>
    <p:embeddedFont>
      <p:font typeface="Lato" charset="0"/>
      <p:regular r:id="rId41"/>
      <p:bold r:id="rId42"/>
      <p:italic r:id="rId43"/>
      <p:boldItalic r:id="rId44"/>
    </p:embeddedFont>
    <p:embeddedFont>
      <p:font typeface="Raleway Thin" charset="0"/>
      <p:bold r:id="rId45"/>
      <p:boldItalic r:id="rId46"/>
    </p:embeddedFont>
    <p:embeddedFont>
      <p:font typeface="Playfair Display"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123606B9-B481-4885-8D2F-9E8881B74FF5}">
  <a:tblStyle styleId="{123606B9-B481-4885-8D2F-9E8881B74FF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2" d="100"/>
          <a:sy n="102" d="100"/>
        </p:scale>
        <p:origin x="-456" y="-138"/>
      </p:cViewPr>
      <p:guideLst>
        <p:guide orient="horz" pos="1620"/>
        <p:guide pos="2880"/>
      </p:guideLst>
    </p:cSldViewPr>
  </p:slideViewPr>
  <p:notesTextViewPr>
    <p:cViewPr>
      <p:scale>
        <a:sx n="1" d="1"/>
        <a:sy n="1" d="1"/>
      </p:scale>
      <p:origin x="0" y="0"/>
    </p:cViewPr>
  </p:notesTextViewPr>
  <p:sorterViewPr>
    <p:cViewPr>
      <p:scale>
        <a:sx n="100" d="100"/>
        <a:sy n="100" d="100"/>
      </p:scale>
      <p:origin x="0" y="-582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font" Target="fonts/font1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9.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4.fntdata"/><Relationship Id="rId49" Type="http://schemas.openxmlformats.org/officeDocument/2006/relationships/font" Target="fonts/font1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2.fntdata"/><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8" Type="http://schemas.openxmlformats.org/officeDocument/2006/relationships/slide" Target="slides/slide6.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01216194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US">
                <a:solidFill>
                  <a:schemeClr val="dk1"/>
                </a:solidFill>
              </a:rPr>
              <a:t>vid 2: nghị luận về một tư tưởng đạo lý</a:t>
            </a:r>
            <a:endParaRPr/>
          </a:p>
        </p:txBody>
      </p:sp>
    </p:spTree>
    <p:extLst>
      <p:ext uri="{BB962C8B-B14F-4D97-AF65-F5344CB8AC3E}">
        <p14:creationId xmlns:p14="http://schemas.microsoft.com/office/powerpoint/2010/main" val="2354002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US">
                <a:solidFill>
                  <a:schemeClr val="dk1"/>
                </a:solidFill>
              </a:rPr>
              <a:t>vid 2: nghị luận về một tư tưởng đạo lý</a:t>
            </a:r>
            <a:endParaRPr/>
          </a:p>
        </p:txBody>
      </p:sp>
    </p:spTree>
    <p:extLst>
      <p:ext uri="{BB962C8B-B14F-4D97-AF65-F5344CB8AC3E}">
        <p14:creationId xmlns:p14="http://schemas.microsoft.com/office/powerpoint/2010/main" val="3539811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Google Shape;20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US">
                <a:solidFill>
                  <a:schemeClr val="dk1"/>
                </a:solidFill>
              </a:rPr>
              <a:t>vid 3: nghị luận về một hiện tượng đời sống</a:t>
            </a:r>
            <a:endParaRPr/>
          </a:p>
        </p:txBody>
      </p:sp>
    </p:spTree>
    <p:extLst>
      <p:ext uri="{BB962C8B-B14F-4D97-AF65-F5344CB8AC3E}">
        <p14:creationId xmlns:p14="http://schemas.microsoft.com/office/powerpoint/2010/main" val="2386901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Google Shape;20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US">
                <a:solidFill>
                  <a:schemeClr val="dk1"/>
                </a:solidFill>
              </a:rPr>
              <a:t>vid 3: nghị luận về một hiện tượng đời sống</a:t>
            </a:r>
            <a:endParaRPr/>
          </a:p>
        </p:txBody>
      </p:sp>
    </p:spTree>
    <p:extLst>
      <p:ext uri="{BB962C8B-B14F-4D97-AF65-F5344CB8AC3E}">
        <p14:creationId xmlns:p14="http://schemas.microsoft.com/office/powerpoint/2010/main" val="2272559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5"/>
        <p:cNvGrpSpPr/>
        <p:nvPr/>
      </p:nvGrpSpPr>
      <p:grpSpPr>
        <a:xfrm>
          <a:off x="0" y="0"/>
          <a:ext cx="0" cy="0"/>
          <a:chOff x="0" y="0"/>
          <a:chExt cx="0" cy="0"/>
        </a:xfrm>
      </p:grpSpPr>
      <p:sp>
        <p:nvSpPr>
          <p:cNvPr id="1006" name="Google Shape;1006;gc9a4db72f9_0_9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7" name="Google Shape;1007;gc9a4db72f9_0_9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84319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1" name="Google Shape;241;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US">
                <a:solidFill>
                  <a:schemeClr val="dk1"/>
                </a:solidFill>
              </a:rPr>
              <a:t>vid 4: nghị luận về một vấn đề đặt ra trong tác phẩm văn học</a:t>
            </a:r>
            <a:endParaRPr/>
          </a:p>
        </p:txBody>
      </p:sp>
    </p:spTree>
    <p:extLst>
      <p:ext uri="{BB962C8B-B14F-4D97-AF65-F5344CB8AC3E}">
        <p14:creationId xmlns:p14="http://schemas.microsoft.com/office/powerpoint/2010/main" val="3929960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US">
                <a:solidFill>
                  <a:schemeClr val="dk1"/>
                </a:solidFill>
              </a:rPr>
              <a:t>vid 2: nghị luận về một tư tưởng đạo lý</a:t>
            </a:r>
            <a:endParaRPr/>
          </a:p>
        </p:txBody>
      </p:sp>
    </p:spTree>
    <p:extLst>
      <p:ext uri="{BB962C8B-B14F-4D97-AF65-F5344CB8AC3E}">
        <p14:creationId xmlns:p14="http://schemas.microsoft.com/office/powerpoint/2010/main" val="34599857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US">
                <a:solidFill>
                  <a:schemeClr val="dk1"/>
                </a:solidFill>
              </a:rPr>
              <a:t>vid 2: nghị luận về một tư tưởng đạo lý</a:t>
            </a:r>
            <a:endParaRPr/>
          </a:p>
        </p:txBody>
      </p:sp>
    </p:spTree>
    <p:extLst>
      <p:ext uri="{BB962C8B-B14F-4D97-AF65-F5344CB8AC3E}">
        <p14:creationId xmlns:p14="http://schemas.microsoft.com/office/powerpoint/2010/main" val="36297842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0"/>
        <p:cNvGrpSpPr/>
        <p:nvPr/>
      </p:nvGrpSpPr>
      <p:grpSpPr>
        <a:xfrm>
          <a:off x="0" y="0"/>
          <a:ext cx="0" cy="0"/>
          <a:chOff x="0" y="0"/>
          <a:chExt cx="0" cy="0"/>
        </a:xfrm>
      </p:grpSpPr>
      <p:sp>
        <p:nvSpPr>
          <p:cNvPr id="1571" name="Google Shape;1571;gc943e00fde_0_9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2" name="Google Shape;1572;gc943e00fde_0_9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06010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7"/>
        <p:cNvGrpSpPr/>
        <p:nvPr/>
      </p:nvGrpSpPr>
      <p:grpSpPr>
        <a:xfrm>
          <a:off x="0" y="0"/>
          <a:ext cx="0" cy="0"/>
          <a:chOff x="0" y="0"/>
          <a:chExt cx="0" cy="0"/>
        </a:xfrm>
      </p:grpSpPr>
      <p:sp>
        <p:nvSpPr>
          <p:cNvPr id="1158" name="Google Shape;1158;gc92c079416_0_2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9" name="Google Shape;1159;gc92c079416_0_2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gc9a4db72f9_0_6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9" name="Google Shape;899;gc9a4db72f9_0_6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17791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9" name="Google Shape;319;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US">
                <a:solidFill>
                  <a:schemeClr val="dk1"/>
                </a:solidFill>
              </a:rPr>
              <a:t>vid 5: bài tập vận dụng </a:t>
            </a:r>
            <a:endParaRPr/>
          </a:p>
        </p:txBody>
      </p:sp>
    </p:spTree>
    <p:extLst>
      <p:ext uri="{BB962C8B-B14F-4D97-AF65-F5344CB8AC3E}">
        <p14:creationId xmlns:p14="http://schemas.microsoft.com/office/powerpoint/2010/main" val="2619839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US">
                <a:solidFill>
                  <a:schemeClr val="dk1"/>
                </a:solidFill>
              </a:rPr>
              <a:t>vid 2: nghị luận về một tư tưởng đạo lý</a:t>
            </a:r>
            <a:endParaRPr/>
          </a:p>
        </p:txBody>
      </p:sp>
    </p:spTree>
    <p:extLst>
      <p:ext uri="{BB962C8B-B14F-4D97-AF65-F5344CB8AC3E}">
        <p14:creationId xmlns:p14="http://schemas.microsoft.com/office/powerpoint/2010/main" val="11097409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4" name="Google Shape;354;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US">
                <a:solidFill>
                  <a:schemeClr val="dk1"/>
                </a:solidFill>
              </a:rPr>
              <a:t>vid 5: bài tập vận dụng </a:t>
            </a:r>
            <a:endParaRPr/>
          </a:p>
        </p:txBody>
      </p:sp>
    </p:spTree>
    <p:extLst>
      <p:ext uri="{BB962C8B-B14F-4D97-AF65-F5344CB8AC3E}">
        <p14:creationId xmlns:p14="http://schemas.microsoft.com/office/powerpoint/2010/main" val="18887532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1" name="Google Shape;361;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US">
                <a:solidFill>
                  <a:schemeClr val="dk1"/>
                </a:solidFill>
              </a:rPr>
              <a:t>vid 5: bài tập vận dụng </a:t>
            </a:r>
            <a:endParaRPr/>
          </a:p>
        </p:txBody>
      </p:sp>
    </p:spTree>
    <p:extLst>
      <p:ext uri="{BB962C8B-B14F-4D97-AF65-F5344CB8AC3E}">
        <p14:creationId xmlns:p14="http://schemas.microsoft.com/office/powerpoint/2010/main" val="27135224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1" name="Google Shape;361;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US" dirty="0">
                <a:solidFill>
                  <a:schemeClr val="dk1"/>
                </a:solidFill>
              </a:rPr>
              <a:t>vid 5: </a:t>
            </a:r>
            <a:r>
              <a:rPr lang="en-US" dirty="0" err="1">
                <a:solidFill>
                  <a:schemeClr val="dk1"/>
                </a:solidFill>
              </a:rPr>
              <a:t>bài</a:t>
            </a:r>
            <a:r>
              <a:rPr lang="en-US" dirty="0">
                <a:solidFill>
                  <a:schemeClr val="dk1"/>
                </a:solidFill>
              </a:rPr>
              <a:t> </a:t>
            </a:r>
            <a:r>
              <a:rPr lang="en-US" dirty="0" err="1">
                <a:solidFill>
                  <a:schemeClr val="dk1"/>
                </a:solidFill>
              </a:rPr>
              <a:t>tập</a:t>
            </a:r>
            <a:r>
              <a:rPr lang="en-US" dirty="0">
                <a:solidFill>
                  <a:schemeClr val="dk1"/>
                </a:solidFill>
              </a:rPr>
              <a:t> </a:t>
            </a:r>
            <a:r>
              <a:rPr lang="en-US" dirty="0" err="1">
                <a:solidFill>
                  <a:schemeClr val="dk1"/>
                </a:solidFill>
              </a:rPr>
              <a:t>vận</a:t>
            </a:r>
            <a:r>
              <a:rPr lang="en-US" dirty="0">
                <a:solidFill>
                  <a:schemeClr val="dk1"/>
                </a:solidFill>
              </a:rPr>
              <a:t> dụng </a:t>
            </a:r>
            <a:endParaRPr dirty="0"/>
          </a:p>
        </p:txBody>
      </p:sp>
    </p:spTree>
    <p:extLst>
      <p:ext uri="{BB962C8B-B14F-4D97-AF65-F5344CB8AC3E}">
        <p14:creationId xmlns:p14="http://schemas.microsoft.com/office/powerpoint/2010/main" val="3694829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1" name="Google Shape;361;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US" dirty="0">
                <a:solidFill>
                  <a:schemeClr val="dk1"/>
                </a:solidFill>
              </a:rPr>
              <a:t>vid 5: </a:t>
            </a:r>
            <a:r>
              <a:rPr lang="en-US" dirty="0" err="1">
                <a:solidFill>
                  <a:schemeClr val="dk1"/>
                </a:solidFill>
              </a:rPr>
              <a:t>bài</a:t>
            </a:r>
            <a:r>
              <a:rPr lang="en-US" dirty="0">
                <a:solidFill>
                  <a:schemeClr val="dk1"/>
                </a:solidFill>
              </a:rPr>
              <a:t> </a:t>
            </a:r>
            <a:r>
              <a:rPr lang="en-US" dirty="0" err="1">
                <a:solidFill>
                  <a:schemeClr val="dk1"/>
                </a:solidFill>
              </a:rPr>
              <a:t>tập</a:t>
            </a:r>
            <a:r>
              <a:rPr lang="en-US" dirty="0">
                <a:solidFill>
                  <a:schemeClr val="dk1"/>
                </a:solidFill>
              </a:rPr>
              <a:t> </a:t>
            </a:r>
            <a:r>
              <a:rPr lang="en-US" dirty="0" err="1">
                <a:solidFill>
                  <a:schemeClr val="dk1"/>
                </a:solidFill>
              </a:rPr>
              <a:t>vận</a:t>
            </a:r>
            <a:r>
              <a:rPr lang="en-US" dirty="0">
                <a:solidFill>
                  <a:schemeClr val="dk1"/>
                </a:solidFill>
              </a:rPr>
              <a:t> dụng </a:t>
            </a:r>
            <a:endParaRPr dirty="0"/>
          </a:p>
        </p:txBody>
      </p:sp>
    </p:spTree>
    <p:extLst>
      <p:ext uri="{BB962C8B-B14F-4D97-AF65-F5344CB8AC3E}">
        <p14:creationId xmlns:p14="http://schemas.microsoft.com/office/powerpoint/2010/main" val="13503250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1" name="Google Shape;361;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US" dirty="0">
                <a:solidFill>
                  <a:schemeClr val="dk1"/>
                </a:solidFill>
              </a:rPr>
              <a:t>vid 5: </a:t>
            </a:r>
            <a:r>
              <a:rPr lang="en-US" dirty="0" err="1">
                <a:solidFill>
                  <a:schemeClr val="dk1"/>
                </a:solidFill>
              </a:rPr>
              <a:t>bài</a:t>
            </a:r>
            <a:r>
              <a:rPr lang="en-US" dirty="0">
                <a:solidFill>
                  <a:schemeClr val="dk1"/>
                </a:solidFill>
              </a:rPr>
              <a:t> </a:t>
            </a:r>
            <a:r>
              <a:rPr lang="en-US" dirty="0" err="1">
                <a:solidFill>
                  <a:schemeClr val="dk1"/>
                </a:solidFill>
              </a:rPr>
              <a:t>tập</a:t>
            </a:r>
            <a:r>
              <a:rPr lang="en-US" dirty="0">
                <a:solidFill>
                  <a:schemeClr val="dk1"/>
                </a:solidFill>
              </a:rPr>
              <a:t> </a:t>
            </a:r>
            <a:r>
              <a:rPr lang="en-US" dirty="0" err="1">
                <a:solidFill>
                  <a:schemeClr val="dk1"/>
                </a:solidFill>
              </a:rPr>
              <a:t>vận</a:t>
            </a:r>
            <a:r>
              <a:rPr lang="en-US" dirty="0">
                <a:solidFill>
                  <a:schemeClr val="dk1"/>
                </a:solidFill>
              </a:rPr>
              <a:t> dụng </a:t>
            </a:r>
            <a:endParaRPr dirty="0"/>
          </a:p>
        </p:txBody>
      </p:sp>
    </p:spTree>
    <p:extLst>
      <p:ext uri="{BB962C8B-B14F-4D97-AF65-F5344CB8AC3E}">
        <p14:creationId xmlns:p14="http://schemas.microsoft.com/office/powerpoint/2010/main" val="1974870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1" name="Google Shape;361;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US" dirty="0">
                <a:solidFill>
                  <a:schemeClr val="dk1"/>
                </a:solidFill>
              </a:rPr>
              <a:t>vid 5: </a:t>
            </a:r>
            <a:r>
              <a:rPr lang="en-US" dirty="0" err="1">
                <a:solidFill>
                  <a:schemeClr val="dk1"/>
                </a:solidFill>
              </a:rPr>
              <a:t>bài</a:t>
            </a:r>
            <a:r>
              <a:rPr lang="en-US" dirty="0">
                <a:solidFill>
                  <a:schemeClr val="dk1"/>
                </a:solidFill>
              </a:rPr>
              <a:t> </a:t>
            </a:r>
            <a:r>
              <a:rPr lang="en-US" dirty="0" err="1">
                <a:solidFill>
                  <a:schemeClr val="dk1"/>
                </a:solidFill>
              </a:rPr>
              <a:t>tập</a:t>
            </a:r>
            <a:r>
              <a:rPr lang="en-US" dirty="0">
                <a:solidFill>
                  <a:schemeClr val="dk1"/>
                </a:solidFill>
              </a:rPr>
              <a:t> </a:t>
            </a:r>
            <a:r>
              <a:rPr lang="en-US" dirty="0" err="1">
                <a:solidFill>
                  <a:schemeClr val="dk1"/>
                </a:solidFill>
              </a:rPr>
              <a:t>vận</a:t>
            </a:r>
            <a:r>
              <a:rPr lang="en-US" dirty="0">
                <a:solidFill>
                  <a:schemeClr val="dk1"/>
                </a:solidFill>
              </a:rPr>
              <a:t> dụng </a:t>
            </a:r>
            <a:endParaRPr dirty="0"/>
          </a:p>
        </p:txBody>
      </p:sp>
    </p:spTree>
    <p:extLst>
      <p:ext uri="{BB962C8B-B14F-4D97-AF65-F5344CB8AC3E}">
        <p14:creationId xmlns:p14="http://schemas.microsoft.com/office/powerpoint/2010/main" val="30781257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1" name="Google Shape;361;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US" dirty="0">
                <a:solidFill>
                  <a:schemeClr val="dk1"/>
                </a:solidFill>
              </a:rPr>
              <a:t>vid 5: </a:t>
            </a:r>
            <a:r>
              <a:rPr lang="en-US" dirty="0" err="1">
                <a:solidFill>
                  <a:schemeClr val="dk1"/>
                </a:solidFill>
              </a:rPr>
              <a:t>bài</a:t>
            </a:r>
            <a:r>
              <a:rPr lang="en-US" dirty="0">
                <a:solidFill>
                  <a:schemeClr val="dk1"/>
                </a:solidFill>
              </a:rPr>
              <a:t> </a:t>
            </a:r>
            <a:r>
              <a:rPr lang="en-US" dirty="0" err="1">
                <a:solidFill>
                  <a:schemeClr val="dk1"/>
                </a:solidFill>
              </a:rPr>
              <a:t>tập</a:t>
            </a:r>
            <a:r>
              <a:rPr lang="en-US" dirty="0">
                <a:solidFill>
                  <a:schemeClr val="dk1"/>
                </a:solidFill>
              </a:rPr>
              <a:t> </a:t>
            </a:r>
            <a:r>
              <a:rPr lang="en-US" dirty="0" err="1">
                <a:solidFill>
                  <a:schemeClr val="dk1"/>
                </a:solidFill>
              </a:rPr>
              <a:t>vận</a:t>
            </a:r>
            <a:r>
              <a:rPr lang="en-US" dirty="0">
                <a:solidFill>
                  <a:schemeClr val="dk1"/>
                </a:solidFill>
              </a:rPr>
              <a:t> dụng </a:t>
            </a:r>
            <a:endParaRPr dirty="0"/>
          </a:p>
        </p:txBody>
      </p:sp>
    </p:spTree>
    <p:extLst>
      <p:ext uri="{BB962C8B-B14F-4D97-AF65-F5344CB8AC3E}">
        <p14:creationId xmlns:p14="http://schemas.microsoft.com/office/powerpoint/2010/main" val="39381514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1" name="Google Shape;361;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US" dirty="0">
                <a:solidFill>
                  <a:schemeClr val="dk1"/>
                </a:solidFill>
              </a:rPr>
              <a:t>vid 5: </a:t>
            </a:r>
            <a:r>
              <a:rPr lang="en-US" dirty="0" err="1">
                <a:solidFill>
                  <a:schemeClr val="dk1"/>
                </a:solidFill>
              </a:rPr>
              <a:t>bài</a:t>
            </a:r>
            <a:r>
              <a:rPr lang="en-US" dirty="0">
                <a:solidFill>
                  <a:schemeClr val="dk1"/>
                </a:solidFill>
              </a:rPr>
              <a:t> </a:t>
            </a:r>
            <a:r>
              <a:rPr lang="en-US" dirty="0" err="1">
                <a:solidFill>
                  <a:schemeClr val="dk1"/>
                </a:solidFill>
              </a:rPr>
              <a:t>tập</a:t>
            </a:r>
            <a:r>
              <a:rPr lang="en-US" dirty="0">
                <a:solidFill>
                  <a:schemeClr val="dk1"/>
                </a:solidFill>
              </a:rPr>
              <a:t> </a:t>
            </a:r>
            <a:r>
              <a:rPr lang="en-US" dirty="0" err="1">
                <a:solidFill>
                  <a:schemeClr val="dk1"/>
                </a:solidFill>
              </a:rPr>
              <a:t>vận</a:t>
            </a:r>
            <a:r>
              <a:rPr lang="en-US" dirty="0">
                <a:solidFill>
                  <a:schemeClr val="dk1"/>
                </a:solidFill>
              </a:rPr>
              <a:t> dụng </a:t>
            </a:r>
            <a:endParaRPr dirty="0"/>
          </a:p>
        </p:txBody>
      </p:sp>
    </p:spTree>
    <p:extLst>
      <p:ext uri="{BB962C8B-B14F-4D97-AF65-F5344CB8AC3E}">
        <p14:creationId xmlns:p14="http://schemas.microsoft.com/office/powerpoint/2010/main" val="3450035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c9a4db72f9_0_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c9a4db72f9_0_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1275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 name="Google Shape;7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US">
                <a:solidFill>
                  <a:schemeClr val="dk1"/>
                </a:solidFill>
              </a:rPr>
              <a:t>Vid 1 giới thiệu bài</a:t>
            </a:r>
            <a:endParaRPr/>
          </a:p>
        </p:txBody>
      </p:sp>
    </p:spTree>
    <p:extLst>
      <p:ext uri="{BB962C8B-B14F-4D97-AF65-F5344CB8AC3E}">
        <p14:creationId xmlns:p14="http://schemas.microsoft.com/office/powerpoint/2010/main" val="2327772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5"/>
        <p:cNvGrpSpPr/>
        <p:nvPr/>
      </p:nvGrpSpPr>
      <p:grpSpPr>
        <a:xfrm>
          <a:off x="0" y="0"/>
          <a:ext cx="0" cy="0"/>
          <a:chOff x="0" y="0"/>
          <a:chExt cx="0" cy="0"/>
        </a:xfrm>
      </p:grpSpPr>
      <p:sp>
        <p:nvSpPr>
          <p:cNvPr id="1006" name="Google Shape;1006;gc9a4db72f9_0_9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7" name="Google Shape;1007;gc9a4db72f9_0_9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8634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US" dirty="0" err="1" smtClean="0">
                <a:solidFill>
                  <a:schemeClr val="dk1"/>
                </a:solidFill>
              </a:rPr>
              <a:t>vd</a:t>
            </a:r>
            <a:r>
              <a:rPr lang="en-US" dirty="0" smtClean="0">
                <a:solidFill>
                  <a:schemeClr val="dk1"/>
                </a:solidFill>
              </a:rPr>
              <a:t> </a:t>
            </a:r>
            <a:r>
              <a:rPr lang="en-US" dirty="0">
                <a:solidFill>
                  <a:schemeClr val="dk1"/>
                </a:solidFill>
              </a:rPr>
              <a:t>2: </a:t>
            </a:r>
            <a:r>
              <a:rPr lang="en-US" dirty="0" err="1">
                <a:solidFill>
                  <a:schemeClr val="dk1"/>
                </a:solidFill>
              </a:rPr>
              <a:t>nghị</a:t>
            </a:r>
            <a:r>
              <a:rPr lang="en-US" dirty="0">
                <a:solidFill>
                  <a:schemeClr val="dk1"/>
                </a:solidFill>
              </a:rPr>
              <a:t> </a:t>
            </a:r>
            <a:r>
              <a:rPr lang="en-US" dirty="0" err="1">
                <a:solidFill>
                  <a:schemeClr val="dk1"/>
                </a:solidFill>
              </a:rPr>
              <a:t>luận</a:t>
            </a:r>
            <a:r>
              <a:rPr lang="en-US" dirty="0">
                <a:solidFill>
                  <a:schemeClr val="dk1"/>
                </a:solidFill>
              </a:rPr>
              <a:t> </a:t>
            </a:r>
            <a:r>
              <a:rPr lang="en-US" dirty="0" err="1">
                <a:solidFill>
                  <a:schemeClr val="dk1"/>
                </a:solidFill>
              </a:rPr>
              <a:t>về</a:t>
            </a:r>
            <a:r>
              <a:rPr lang="en-US" dirty="0">
                <a:solidFill>
                  <a:schemeClr val="dk1"/>
                </a:solidFill>
              </a:rPr>
              <a:t> </a:t>
            </a:r>
            <a:r>
              <a:rPr lang="en-US" dirty="0" err="1">
                <a:solidFill>
                  <a:schemeClr val="dk1"/>
                </a:solidFill>
              </a:rPr>
              <a:t>một</a:t>
            </a:r>
            <a:r>
              <a:rPr lang="en-US" dirty="0">
                <a:solidFill>
                  <a:schemeClr val="dk1"/>
                </a:solidFill>
              </a:rPr>
              <a:t> </a:t>
            </a:r>
            <a:r>
              <a:rPr lang="en-US" dirty="0" err="1">
                <a:solidFill>
                  <a:schemeClr val="dk1"/>
                </a:solidFill>
              </a:rPr>
              <a:t>tư</a:t>
            </a:r>
            <a:r>
              <a:rPr lang="en-US" dirty="0">
                <a:solidFill>
                  <a:schemeClr val="dk1"/>
                </a:solidFill>
              </a:rPr>
              <a:t> </a:t>
            </a:r>
            <a:r>
              <a:rPr lang="en-US" dirty="0" err="1">
                <a:solidFill>
                  <a:schemeClr val="dk1"/>
                </a:solidFill>
              </a:rPr>
              <a:t>tưởng</a:t>
            </a:r>
            <a:r>
              <a:rPr lang="en-US" dirty="0">
                <a:solidFill>
                  <a:schemeClr val="dk1"/>
                </a:solidFill>
              </a:rPr>
              <a:t> </a:t>
            </a:r>
            <a:r>
              <a:rPr lang="en-US" dirty="0" err="1">
                <a:solidFill>
                  <a:schemeClr val="dk1"/>
                </a:solidFill>
              </a:rPr>
              <a:t>đạo</a:t>
            </a:r>
            <a:r>
              <a:rPr lang="en-US" dirty="0">
                <a:solidFill>
                  <a:schemeClr val="dk1"/>
                </a:solidFill>
              </a:rPr>
              <a:t> </a:t>
            </a:r>
            <a:r>
              <a:rPr lang="en-US" dirty="0" err="1">
                <a:solidFill>
                  <a:schemeClr val="dk1"/>
                </a:solidFill>
              </a:rPr>
              <a:t>lý</a:t>
            </a:r>
            <a:endParaRPr dirty="0"/>
          </a:p>
        </p:txBody>
      </p:sp>
    </p:spTree>
    <p:extLst>
      <p:ext uri="{BB962C8B-B14F-4D97-AF65-F5344CB8AC3E}">
        <p14:creationId xmlns:p14="http://schemas.microsoft.com/office/powerpoint/2010/main" val="1643987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US" dirty="0" err="1" smtClean="0">
                <a:solidFill>
                  <a:schemeClr val="dk1"/>
                </a:solidFill>
              </a:rPr>
              <a:t>vd</a:t>
            </a:r>
            <a:r>
              <a:rPr lang="en-US" dirty="0" smtClean="0">
                <a:solidFill>
                  <a:schemeClr val="dk1"/>
                </a:solidFill>
              </a:rPr>
              <a:t> </a:t>
            </a:r>
            <a:r>
              <a:rPr lang="en-US" dirty="0">
                <a:solidFill>
                  <a:schemeClr val="dk1"/>
                </a:solidFill>
              </a:rPr>
              <a:t>2: </a:t>
            </a:r>
            <a:r>
              <a:rPr lang="en-US" dirty="0" err="1">
                <a:solidFill>
                  <a:schemeClr val="dk1"/>
                </a:solidFill>
              </a:rPr>
              <a:t>nghị</a:t>
            </a:r>
            <a:r>
              <a:rPr lang="en-US" dirty="0">
                <a:solidFill>
                  <a:schemeClr val="dk1"/>
                </a:solidFill>
              </a:rPr>
              <a:t> </a:t>
            </a:r>
            <a:r>
              <a:rPr lang="en-US" dirty="0" err="1">
                <a:solidFill>
                  <a:schemeClr val="dk1"/>
                </a:solidFill>
              </a:rPr>
              <a:t>luận</a:t>
            </a:r>
            <a:r>
              <a:rPr lang="en-US" dirty="0">
                <a:solidFill>
                  <a:schemeClr val="dk1"/>
                </a:solidFill>
              </a:rPr>
              <a:t> </a:t>
            </a:r>
            <a:r>
              <a:rPr lang="en-US" dirty="0" err="1">
                <a:solidFill>
                  <a:schemeClr val="dk1"/>
                </a:solidFill>
              </a:rPr>
              <a:t>về</a:t>
            </a:r>
            <a:r>
              <a:rPr lang="en-US" dirty="0">
                <a:solidFill>
                  <a:schemeClr val="dk1"/>
                </a:solidFill>
              </a:rPr>
              <a:t> </a:t>
            </a:r>
            <a:r>
              <a:rPr lang="en-US" dirty="0" err="1">
                <a:solidFill>
                  <a:schemeClr val="dk1"/>
                </a:solidFill>
              </a:rPr>
              <a:t>một</a:t>
            </a:r>
            <a:r>
              <a:rPr lang="en-US" dirty="0">
                <a:solidFill>
                  <a:schemeClr val="dk1"/>
                </a:solidFill>
              </a:rPr>
              <a:t> </a:t>
            </a:r>
            <a:r>
              <a:rPr lang="en-US" dirty="0" err="1">
                <a:solidFill>
                  <a:schemeClr val="dk1"/>
                </a:solidFill>
              </a:rPr>
              <a:t>tư</a:t>
            </a:r>
            <a:r>
              <a:rPr lang="en-US" dirty="0">
                <a:solidFill>
                  <a:schemeClr val="dk1"/>
                </a:solidFill>
              </a:rPr>
              <a:t> </a:t>
            </a:r>
            <a:r>
              <a:rPr lang="en-US" dirty="0" err="1">
                <a:solidFill>
                  <a:schemeClr val="dk1"/>
                </a:solidFill>
              </a:rPr>
              <a:t>tưởng</a:t>
            </a:r>
            <a:r>
              <a:rPr lang="en-US" dirty="0">
                <a:solidFill>
                  <a:schemeClr val="dk1"/>
                </a:solidFill>
              </a:rPr>
              <a:t> </a:t>
            </a:r>
            <a:r>
              <a:rPr lang="en-US" dirty="0" err="1">
                <a:solidFill>
                  <a:schemeClr val="dk1"/>
                </a:solidFill>
              </a:rPr>
              <a:t>đạo</a:t>
            </a:r>
            <a:r>
              <a:rPr lang="en-US" dirty="0">
                <a:solidFill>
                  <a:schemeClr val="dk1"/>
                </a:solidFill>
              </a:rPr>
              <a:t> </a:t>
            </a:r>
            <a:r>
              <a:rPr lang="en-US" dirty="0" err="1">
                <a:solidFill>
                  <a:schemeClr val="dk1"/>
                </a:solidFill>
              </a:rPr>
              <a:t>lý</a:t>
            </a:r>
            <a:endParaRPr dirty="0"/>
          </a:p>
        </p:txBody>
      </p:sp>
    </p:spTree>
    <p:extLst>
      <p:ext uri="{BB962C8B-B14F-4D97-AF65-F5344CB8AC3E}">
        <p14:creationId xmlns:p14="http://schemas.microsoft.com/office/powerpoint/2010/main" val="1767575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1"/>
        <p:cNvGrpSpPr/>
        <p:nvPr/>
      </p:nvGrpSpPr>
      <p:grpSpPr>
        <a:xfrm>
          <a:off x="0" y="0"/>
          <a:ext cx="0" cy="0"/>
          <a:chOff x="0" y="0"/>
          <a:chExt cx="0" cy="0"/>
        </a:xfrm>
      </p:grpSpPr>
      <p:sp>
        <p:nvSpPr>
          <p:cNvPr id="1422" name="Google Shape;1422;gca295d4734_3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3" name="Google Shape;1423;gca295d4734_3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8756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5"/>
        <p:cNvGrpSpPr/>
        <p:nvPr/>
      </p:nvGrpSpPr>
      <p:grpSpPr>
        <a:xfrm>
          <a:off x="0" y="0"/>
          <a:ext cx="0" cy="0"/>
          <a:chOff x="0" y="0"/>
          <a:chExt cx="0" cy="0"/>
        </a:xfrm>
      </p:grpSpPr>
      <p:sp>
        <p:nvSpPr>
          <p:cNvPr id="1006" name="Google Shape;1006;gc9a4db72f9_0_9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7" name="Google Shape;1007;gc9a4db72f9_0_9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24887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27192" y="-24779"/>
            <a:ext cx="9171192" cy="5177808"/>
          </a:xfrm>
          <a:prstGeom prst="rect">
            <a:avLst/>
          </a:prstGeom>
          <a:noFill/>
          <a:ln>
            <a:noFill/>
          </a:ln>
        </p:spPr>
      </p:pic>
      <p:sp>
        <p:nvSpPr>
          <p:cNvPr id="10" name="Google Shape;10;p2"/>
          <p:cNvSpPr txBox="1">
            <a:spLocks noGrp="1"/>
          </p:cNvSpPr>
          <p:nvPr>
            <p:ph type="ctrTitle"/>
          </p:nvPr>
        </p:nvSpPr>
        <p:spPr>
          <a:xfrm>
            <a:off x="1493475" y="1698000"/>
            <a:ext cx="4631100" cy="1485900"/>
          </a:xfrm>
          <a:prstGeom prst="rect">
            <a:avLst/>
          </a:prstGeom>
          <a:noFill/>
        </p:spPr>
        <p:txBody>
          <a:bodyPr spcFirstLastPara="1" wrap="square" lIns="91425" tIns="91425" rIns="91425" bIns="91425" anchor="b" anchorCtr="0">
            <a:noAutofit/>
          </a:bodyPr>
          <a:lstStyle>
            <a:lvl1pPr lvl="0" algn="l">
              <a:spcBef>
                <a:spcPts val="0"/>
              </a:spcBef>
              <a:spcAft>
                <a:spcPts val="0"/>
              </a:spcAft>
              <a:buSzPts val="5200"/>
              <a:buNone/>
              <a:defRPr sz="4400" i="1">
                <a:solidFill>
                  <a:srgbClr val="3C4D76"/>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1493475" y="3307513"/>
            <a:ext cx="4631100" cy="389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500">
                <a:solidFill>
                  <a:srgbClr val="3C4D76"/>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p:nvPr/>
        </p:nvSpPr>
        <p:spPr>
          <a:xfrm>
            <a:off x="290400" y="162325"/>
            <a:ext cx="1959754" cy="1840485"/>
          </a:xfrm>
          <a:custGeom>
            <a:avLst/>
            <a:gdLst/>
            <a:ahLst/>
            <a:cxnLst/>
            <a:rect l="l" t="t" r="r" b="b"/>
            <a:pathLst>
              <a:path w="45794" h="43007" extrusionOk="0">
                <a:moveTo>
                  <a:pt x="25792" y="1"/>
                </a:moveTo>
                <a:cubicBezTo>
                  <a:pt x="24476" y="1"/>
                  <a:pt x="23048" y="1325"/>
                  <a:pt x="22618" y="3554"/>
                </a:cubicBezTo>
                <a:cubicBezTo>
                  <a:pt x="21964" y="2346"/>
                  <a:pt x="21042" y="1379"/>
                  <a:pt x="19839" y="1379"/>
                </a:cubicBezTo>
                <a:cubicBezTo>
                  <a:pt x="19615" y="1379"/>
                  <a:pt x="19381" y="1413"/>
                  <a:pt x="19137" y="1485"/>
                </a:cubicBezTo>
                <a:cubicBezTo>
                  <a:pt x="17924" y="1823"/>
                  <a:pt x="19117" y="2957"/>
                  <a:pt x="16969" y="3156"/>
                </a:cubicBezTo>
                <a:cubicBezTo>
                  <a:pt x="15358" y="3295"/>
                  <a:pt x="15815" y="6080"/>
                  <a:pt x="17625" y="7970"/>
                </a:cubicBezTo>
                <a:cubicBezTo>
                  <a:pt x="16034" y="8845"/>
                  <a:pt x="14940" y="10158"/>
                  <a:pt x="15716" y="11391"/>
                </a:cubicBezTo>
                <a:cubicBezTo>
                  <a:pt x="16432" y="12545"/>
                  <a:pt x="17108" y="11431"/>
                  <a:pt x="17267" y="13699"/>
                </a:cubicBezTo>
                <a:cubicBezTo>
                  <a:pt x="17335" y="14397"/>
                  <a:pt x="17748" y="14679"/>
                  <a:pt x="18317" y="14679"/>
                </a:cubicBezTo>
                <a:cubicBezTo>
                  <a:pt x="18915" y="14679"/>
                  <a:pt x="19686" y="14367"/>
                  <a:pt x="20410" y="13898"/>
                </a:cubicBezTo>
                <a:cubicBezTo>
                  <a:pt x="20430" y="14634"/>
                  <a:pt x="20530" y="15330"/>
                  <a:pt x="20729" y="15927"/>
                </a:cubicBezTo>
                <a:cubicBezTo>
                  <a:pt x="20052" y="16583"/>
                  <a:pt x="19237" y="17021"/>
                  <a:pt x="18322" y="17359"/>
                </a:cubicBezTo>
                <a:cubicBezTo>
                  <a:pt x="17705" y="15270"/>
                  <a:pt x="15576" y="14117"/>
                  <a:pt x="13766" y="13142"/>
                </a:cubicBezTo>
                <a:lnTo>
                  <a:pt x="13766" y="13142"/>
                </a:lnTo>
                <a:cubicBezTo>
                  <a:pt x="14164" y="14594"/>
                  <a:pt x="15437" y="17299"/>
                  <a:pt x="17168" y="17677"/>
                </a:cubicBezTo>
                <a:cubicBezTo>
                  <a:pt x="16054" y="17916"/>
                  <a:pt x="14860" y="18055"/>
                  <a:pt x="13687" y="18175"/>
                </a:cubicBezTo>
                <a:cubicBezTo>
                  <a:pt x="13428" y="18175"/>
                  <a:pt x="13090" y="18195"/>
                  <a:pt x="12791" y="18254"/>
                </a:cubicBezTo>
                <a:cubicBezTo>
                  <a:pt x="13945" y="16961"/>
                  <a:pt x="14661" y="15330"/>
                  <a:pt x="13587" y="13997"/>
                </a:cubicBezTo>
                <a:cubicBezTo>
                  <a:pt x="13339" y="13688"/>
                  <a:pt x="13115" y="13623"/>
                  <a:pt x="12893" y="13623"/>
                </a:cubicBezTo>
                <a:cubicBezTo>
                  <a:pt x="12733" y="13623"/>
                  <a:pt x="12575" y="13656"/>
                  <a:pt x="12411" y="13656"/>
                </a:cubicBezTo>
                <a:cubicBezTo>
                  <a:pt x="12070" y="13656"/>
                  <a:pt x="11702" y="13512"/>
                  <a:pt x="11240" y="12625"/>
                </a:cubicBezTo>
                <a:cubicBezTo>
                  <a:pt x="11034" y="12234"/>
                  <a:pt x="10703" y="12058"/>
                  <a:pt x="10311" y="12058"/>
                </a:cubicBezTo>
                <a:cubicBezTo>
                  <a:pt x="9263" y="12058"/>
                  <a:pt x="7770" y="13312"/>
                  <a:pt x="7003" y="15091"/>
                </a:cubicBezTo>
                <a:cubicBezTo>
                  <a:pt x="6158" y="14390"/>
                  <a:pt x="5243" y="13937"/>
                  <a:pt x="4460" y="13937"/>
                </a:cubicBezTo>
                <a:cubicBezTo>
                  <a:pt x="3934" y="13937"/>
                  <a:pt x="3468" y="14142"/>
                  <a:pt x="3124" y="14614"/>
                </a:cubicBezTo>
                <a:cubicBezTo>
                  <a:pt x="2328" y="15728"/>
                  <a:pt x="3601" y="15927"/>
                  <a:pt x="1612" y="16961"/>
                </a:cubicBezTo>
                <a:cubicBezTo>
                  <a:pt x="160" y="17697"/>
                  <a:pt x="1512" y="19348"/>
                  <a:pt x="3223" y="20283"/>
                </a:cubicBezTo>
                <a:cubicBezTo>
                  <a:pt x="1254" y="21278"/>
                  <a:pt x="160" y="22850"/>
                  <a:pt x="1751" y="24322"/>
                </a:cubicBezTo>
                <a:cubicBezTo>
                  <a:pt x="2586" y="25058"/>
                  <a:pt x="2626" y="25058"/>
                  <a:pt x="2686" y="25814"/>
                </a:cubicBezTo>
                <a:cubicBezTo>
                  <a:pt x="2747" y="26840"/>
                  <a:pt x="3322" y="27249"/>
                  <a:pt x="4128" y="27249"/>
                </a:cubicBezTo>
                <a:cubicBezTo>
                  <a:pt x="4899" y="27249"/>
                  <a:pt x="5880" y="26875"/>
                  <a:pt x="6824" y="26311"/>
                </a:cubicBezTo>
                <a:cubicBezTo>
                  <a:pt x="7182" y="28042"/>
                  <a:pt x="7977" y="29514"/>
                  <a:pt x="8992" y="29892"/>
                </a:cubicBezTo>
                <a:cubicBezTo>
                  <a:pt x="8793" y="30210"/>
                  <a:pt x="8574" y="30508"/>
                  <a:pt x="8316" y="30787"/>
                </a:cubicBezTo>
                <a:lnTo>
                  <a:pt x="8156" y="30827"/>
                </a:lnTo>
                <a:cubicBezTo>
                  <a:pt x="5809" y="31125"/>
                  <a:pt x="3323" y="30588"/>
                  <a:pt x="1114" y="31742"/>
                </a:cubicBezTo>
                <a:cubicBezTo>
                  <a:pt x="2434" y="31851"/>
                  <a:pt x="3441" y="31985"/>
                  <a:pt x="4366" y="31985"/>
                </a:cubicBezTo>
                <a:cubicBezTo>
                  <a:pt x="5631" y="31985"/>
                  <a:pt x="6745" y="31734"/>
                  <a:pt x="8296" y="30827"/>
                </a:cubicBezTo>
                <a:lnTo>
                  <a:pt x="8296" y="30827"/>
                </a:lnTo>
                <a:cubicBezTo>
                  <a:pt x="6664" y="32637"/>
                  <a:pt x="4118" y="33731"/>
                  <a:pt x="2308" y="35302"/>
                </a:cubicBezTo>
                <a:cubicBezTo>
                  <a:pt x="538" y="35462"/>
                  <a:pt x="0" y="36774"/>
                  <a:pt x="140" y="38545"/>
                </a:cubicBezTo>
                <a:cubicBezTo>
                  <a:pt x="1453" y="37968"/>
                  <a:pt x="3143" y="37312"/>
                  <a:pt x="2746" y="35680"/>
                </a:cubicBezTo>
                <a:cubicBezTo>
                  <a:pt x="4436" y="34228"/>
                  <a:pt x="6724" y="33194"/>
                  <a:pt x="8355" y="31622"/>
                </a:cubicBezTo>
                <a:lnTo>
                  <a:pt x="8355" y="31622"/>
                </a:lnTo>
                <a:cubicBezTo>
                  <a:pt x="7918" y="32736"/>
                  <a:pt x="7520" y="33890"/>
                  <a:pt x="7381" y="35123"/>
                </a:cubicBezTo>
                <a:cubicBezTo>
                  <a:pt x="7023" y="37908"/>
                  <a:pt x="8853" y="40673"/>
                  <a:pt x="10345" y="42862"/>
                </a:cubicBezTo>
                <a:cubicBezTo>
                  <a:pt x="10409" y="42953"/>
                  <a:pt x="10545" y="43007"/>
                  <a:pt x="10653" y="43007"/>
                </a:cubicBezTo>
                <a:cubicBezTo>
                  <a:pt x="10780" y="43007"/>
                  <a:pt x="10870" y="42934"/>
                  <a:pt x="10762" y="42762"/>
                </a:cubicBezTo>
                <a:cubicBezTo>
                  <a:pt x="9768" y="41290"/>
                  <a:pt x="8892" y="39798"/>
                  <a:pt x="8415" y="38247"/>
                </a:cubicBezTo>
                <a:lnTo>
                  <a:pt x="8415" y="38247"/>
                </a:lnTo>
                <a:cubicBezTo>
                  <a:pt x="9489" y="39738"/>
                  <a:pt x="11399" y="40534"/>
                  <a:pt x="13070" y="41171"/>
                </a:cubicBezTo>
                <a:cubicBezTo>
                  <a:pt x="12508" y="39732"/>
                  <a:pt x="10848" y="37039"/>
                  <a:pt x="9003" y="37039"/>
                </a:cubicBezTo>
                <a:cubicBezTo>
                  <a:pt x="8756" y="37039"/>
                  <a:pt x="8507" y="37087"/>
                  <a:pt x="8256" y="37192"/>
                </a:cubicBezTo>
                <a:cubicBezTo>
                  <a:pt x="7997" y="35919"/>
                  <a:pt x="8017" y="34586"/>
                  <a:pt x="8455" y="33134"/>
                </a:cubicBezTo>
                <a:cubicBezTo>
                  <a:pt x="8753" y="32179"/>
                  <a:pt x="9091" y="31284"/>
                  <a:pt x="9449" y="30409"/>
                </a:cubicBezTo>
                <a:cubicBezTo>
                  <a:pt x="9549" y="30250"/>
                  <a:pt x="9648" y="30110"/>
                  <a:pt x="9708" y="29951"/>
                </a:cubicBezTo>
                <a:cubicBezTo>
                  <a:pt x="10166" y="29911"/>
                  <a:pt x="10663" y="29653"/>
                  <a:pt x="11140" y="29096"/>
                </a:cubicBezTo>
                <a:cubicBezTo>
                  <a:pt x="11729" y="28409"/>
                  <a:pt x="11982" y="28193"/>
                  <a:pt x="12329" y="28193"/>
                </a:cubicBezTo>
                <a:cubicBezTo>
                  <a:pt x="12404" y="28193"/>
                  <a:pt x="12484" y="28203"/>
                  <a:pt x="12573" y="28221"/>
                </a:cubicBezTo>
                <a:cubicBezTo>
                  <a:pt x="12669" y="28238"/>
                  <a:pt x="12758" y="28247"/>
                  <a:pt x="12840" y="28247"/>
                </a:cubicBezTo>
                <a:cubicBezTo>
                  <a:pt x="14054" y="28247"/>
                  <a:pt x="13804" y="26390"/>
                  <a:pt x="12891" y="24620"/>
                </a:cubicBezTo>
                <a:cubicBezTo>
                  <a:pt x="15159" y="24341"/>
                  <a:pt x="17804" y="23347"/>
                  <a:pt x="16332" y="21596"/>
                </a:cubicBezTo>
                <a:cubicBezTo>
                  <a:pt x="16412" y="20940"/>
                  <a:pt x="16810" y="20801"/>
                  <a:pt x="16830" y="20443"/>
                </a:cubicBezTo>
                <a:cubicBezTo>
                  <a:pt x="16869" y="19587"/>
                  <a:pt x="16273" y="18851"/>
                  <a:pt x="15278" y="18453"/>
                </a:cubicBezTo>
                <a:cubicBezTo>
                  <a:pt x="17446" y="18175"/>
                  <a:pt x="19535" y="17777"/>
                  <a:pt x="21007" y="16484"/>
                </a:cubicBezTo>
                <a:cubicBezTo>
                  <a:pt x="21410" y="17305"/>
                  <a:pt x="22018" y="17824"/>
                  <a:pt x="22844" y="17824"/>
                </a:cubicBezTo>
                <a:cubicBezTo>
                  <a:pt x="23199" y="17824"/>
                  <a:pt x="23594" y="17728"/>
                  <a:pt x="24031" y="17518"/>
                </a:cubicBezTo>
                <a:cubicBezTo>
                  <a:pt x="24736" y="17196"/>
                  <a:pt x="25011" y="17059"/>
                  <a:pt x="25309" y="17059"/>
                </a:cubicBezTo>
                <a:cubicBezTo>
                  <a:pt x="25490" y="17059"/>
                  <a:pt x="25680" y="17110"/>
                  <a:pt x="25980" y="17200"/>
                </a:cubicBezTo>
                <a:cubicBezTo>
                  <a:pt x="26253" y="17293"/>
                  <a:pt x="26499" y="17337"/>
                  <a:pt x="26721" y="17337"/>
                </a:cubicBezTo>
                <a:cubicBezTo>
                  <a:pt x="28444" y="17337"/>
                  <a:pt x="28686" y="14707"/>
                  <a:pt x="28069" y="12187"/>
                </a:cubicBezTo>
                <a:lnTo>
                  <a:pt x="28069" y="12187"/>
                </a:lnTo>
                <a:cubicBezTo>
                  <a:pt x="28507" y="12306"/>
                  <a:pt x="28984" y="12386"/>
                  <a:pt x="29402" y="12406"/>
                </a:cubicBezTo>
                <a:cubicBezTo>
                  <a:pt x="32565" y="15131"/>
                  <a:pt x="33878" y="19706"/>
                  <a:pt x="38294" y="21198"/>
                </a:cubicBezTo>
                <a:cubicBezTo>
                  <a:pt x="38339" y="21216"/>
                  <a:pt x="38375" y="21224"/>
                  <a:pt x="38403" y="21224"/>
                </a:cubicBezTo>
                <a:cubicBezTo>
                  <a:pt x="38597" y="21224"/>
                  <a:pt x="38406" y="20850"/>
                  <a:pt x="38214" y="20781"/>
                </a:cubicBezTo>
                <a:cubicBezTo>
                  <a:pt x="34952" y="19667"/>
                  <a:pt x="33420" y="16802"/>
                  <a:pt x="31491" y="14296"/>
                </a:cubicBezTo>
                <a:cubicBezTo>
                  <a:pt x="31892" y="14232"/>
                  <a:pt x="32298" y="14202"/>
                  <a:pt x="32706" y="14202"/>
                </a:cubicBezTo>
                <a:cubicBezTo>
                  <a:pt x="35472" y="14202"/>
                  <a:pt x="38341" y="15567"/>
                  <a:pt x="40681" y="16902"/>
                </a:cubicBezTo>
                <a:lnTo>
                  <a:pt x="40820" y="17101"/>
                </a:lnTo>
                <a:cubicBezTo>
                  <a:pt x="40820" y="17081"/>
                  <a:pt x="40820" y="17041"/>
                  <a:pt x="40840" y="17021"/>
                </a:cubicBezTo>
                <a:cubicBezTo>
                  <a:pt x="40800" y="17001"/>
                  <a:pt x="40780" y="16961"/>
                  <a:pt x="40721" y="16922"/>
                </a:cubicBezTo>
                <a:lnTo>
                  <a:pt x="40721" y="16922"/>
                </a:lnTo>
                <a:cubicBezTo>
                  <a:pt x="40780" y="16961"/>
                  <a:pt x="40800" y="16981"/>
                  <a:pt x="40840" y="17001"/>
                </a:cubicBezTo>
                <a:lnTo>
                  <a:pt x="40840" y="17021"/>
                </a:lnTo>
                <a:cubicBezTo>
                  <a:pt x="41803" y="17843"/>
                  <a:pt x="42856" y="18381"/>
                  <a:pt x="43852" y="18381"/>
                </a:cubicBezTo>
                <a:cubicBezTo>
                  <a:pt x="44543" y="18381"/>
                  <a:pt x="45207" y="18121"/>
                  <a:pt x="45793" y="17518"/>
                </a:cubicBezTo>
                <a:cubicBezTo>
                  <a:pt x="44826" y="17269"/>
                  <a:pt x="43027" y="16026"/>
                  <a:pt x="41868" y="16026"/>
                </a:cubicBezTo>
                <a:cubicBezTo>
                  <a:pt x="41455" y="16026"/>
                  <a:pt x="41123" y="16185"/>
                  <a:pt x="40940" y="16603"/>
                </a:cubicBezTo>
                <a:cubicBezTo>
                  <a:pt x="38453" y="15197"/>
                  <a:pt x="35479" y="13761"/>
                  <a:pt x="32552" y="13761"/>
                </a:cubicBezTo>
                <a:cubicBezTo>
                  <a:pt x="32084" y="13761"/>
                  <a:pt x="31616" y="13798"/>
                  <a:pt x="31152" y="13878"/>
                </a:cubicBezTo>
                <a:cubicBezTo>
                  <a:pt x="30755" y="13381"/>
                  <a:pt x="30337" y="12883"/>
                  <a:pt x="29879" y="12446"/>
                </a:cubicBezTo>
                <a:lnTo>
                  <a:pt x="29879" y="12446"/>
                </a:lnTo>
                <a:cubicBezTo>
                  <a:pt x="29966" y="12449"/>
                  <a:pt x="30051" y="12450"/>
                  <a:pt x="30135" y="12450"/>
                </a:cubicBezTo>
                <a:cubicBezTo>
                  <a:pt x="32248" y="12450"/>
                  <a:pt x="33717" y="11489"/>
                  <a:pt x="32684" y="9462"/>
                </a:cubicBezTo>
                <a:cubicBezTo>
                  <a:pt x="32187" y="8507"/>
                  <a:pt x="32167" y="8228"/>
                  <a:pt x="32425" y="7791"/>
                </a:cubicBezTo>
                <a:cubicBezTo>
                  <a:pt x="33148" y="6655"/>
                  <a:pt x="31741" y="6099"/>
                  <a:pt x="29944" y="6099"/>
                </a:cubicBezTo>
                <a:cubicBezTo>
                  <a:pt x="29665" y="6099"/>
                  <a:pt x="29375" y="6113"/>
                  <a:pt x="29084" y="6140"/>
                </a:cubicBezTo>
                <a:cubicBezTo>
                  <a:pt x="29763" y="3958"/>
                  <a:pt x="29944" y="1052"/>
                  <a:pt x="28210" y="1052"/>
                </a:cubicBezTo>
                <a:cubicBezTo>
                  <a:pt x="28015" y="1052"/>
                  <a:pt x="27797" y="1088"/>
                  <a:pt x="27552" y="1166"/>
                </a:cubicBezTo>
                <a:cubicBezTo>
                  <a:pt x="26895" y="808"/>
                  <a:pt x="26955" y="331"/>
                  <a:pt x="26577" y="172"/>
                </a:cubicBezTo>
                <a:cubicBezTo>
                  <a:pt x="26326" y="57"/>
                  <a:pt x="26061" y="1"/>
                  <a:pt x="25792" y="1"/>
                </a:cubicBezTo>
                <a:close/>
              </a:path>
            </a:pathLst>
          </a:custGeom>
          <a:solidFill>
            <a:srgbClr val="3C4D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13;p2"/>
          <p:cNvGrpSpPr/>
          <p:nvPr/>
        </p:nvGrpSpPr>
        <p:grpSpPr>
          <a:xfrm rot="10800000">
            <a:off x="360379" y="1074627"/>
            <a:ext cx="3618300" cy="3699600"/>
            <a:chOff x="5216138" y="910625"/>
            <a:chExt cx="3618300" cy="3699600"/>
          </a:xfrm>
        </p:grpSpPr>
        <p:cxnSp>
          <p:nvCxnSpPr>
            <p:cNvPr id="14" name="Google Shape;14;p2"/>
            <p:cNvCxnSpPr/>
            <p:nvPr/>
          </p:nvCxnSpPr>
          <p:spPr>
            <a:xfrm>
              <a:off x="5216138" y="912921"/>
              <a:ext cx="3618300" cy="0"/>
            </a:xfrm>
            <a:prstGeom prst="straightConnector1">
              <a:avLst/>
            </a:prstGeom>
            <a:noFill/>
            <a:ln w="28575" cap="flat" cmpd="sng">
              <a:solidFill>
                <a:schemeClr val="dk1"/>
              </a:solidFill>
              <a:prstDash val="solid"/>
              <a:round/>
              <a:headEnd type="none" w="med" len="med"/>
              <a:tailEnd type="none" w="med" len="med"/>
            </a:ln>
          </p:spPr>
        </p:cxnSp>
        <p:cxnSp>
          <p:nvCxnSpPr>
            <p:cNvPr id="15" name="Google Shape;15;p2"/>
            <p:cNvCxnSpPr/>
            <p:nvPr/>
          </p:nvCxnSpPr>
          <p:spPr>
            <a:xfrm>
              <a:off x="8820300" y="910625"/>
              <a:ext cx="0" cy="3699600"/>
            </a:xfrm>
            <a:prstGeom prst="straightConnector1">
              <a:avLst/>
            </a:prstGeom>
            <a:noFill/>
            <a:ln w="28575" cap="flat" cmpd="sng">
              <a:solidFill>
                <a:schemeClr val="dk1"/>
              </a:solidFill>
              <a:prstDash val="solid"/>
              <a:round/>
              <a:headEnd type="none" w="med" len="med"/>
              <a:tailEnd type="none" w="med" len="med"/>
            </a:ln>
          </p:spPr>
        </p:cxnSp>
      </p:grpSp>
      <p:grpSp>
        <p:nvGrpSpPr>
          <p:cNvPr id="16" name="Google Shape;16;p2"/>
          <p:cNvGrpSpPr/>
          <p:nvPr/>
        </p:nvGrpSpPr>
        <p:grpSpPr>
          <a:xfrm>
            <a:off x="5159200" y="359575"/>
            <a:ext cx="3617947" cy="3708900"/>
            <a:chOff x="1601525" y="901404"/>
            <a:chExt cx="7233000" cy="3708900"/>
          </a:xfrm>
        </p:grpSpPr>
        <p:cxnSp>
          <p:nvCxnSpPr>
            <p:cNvPr id="17" name="Google Shape;17;p2"/>
            <p:cNvCxnSpPr/>
            <p:nvPr/>
          </p:nvCxnSpPr>
          <p:spPr>
            <a:xfrm>
              <a:off x="1601525" y="912925"/>
              <a:ext cx="7233000" cy="0"/>
            </a:xfrm>
            <a:prstGeom prst="straightConnector1">
              <a:avLst/>
            </a:prstGeom>
            <a:noFill/>
            <a:ln w="28575" cap="flat" cmpd="sng">
              <a:solidFill>
                <a:schemeClr val="dk1"/>
              </a:solidFill>
              <a:prstDash val="solid"/>
              <a:round/>
              <a:headEnd type="none" w="med" len="med"/>
              <a:tailEnd type="none" w="med" len="med"/>
            </a:ln>
          </p:spPr>
        </p:cxnSp>
        <p:cxnSp>
          <p:nvCxnSpPr>
            <p:cNvPr id="18" name="Google Shape;18;p2"/>
            <p:cNvCxnSpPr/>
            <p:nvPr/>
          </p:nvCxnSpPr>
          <p:spPr>
            <a:xfrm>
              <a:off x="8820288" y="901404"/>
              <a:ext cx="0" cy="3708900"/>
            </a:xfrm>
            <a:prstGeom prst="straightConnector1">
              <a:avLst/>
            </a:prstGeom>
            <a:noFill/>
            <a:ln w="28575" cap="flat" cmpd="sng">
              <a:solidFill>
                <a:schemeClr val="dk1"/>
              </a:solidFill>
              <a:prstDash val="solid"/>
              <a:round/>
              <a:headEnd type="none" w="med" len="med"/>
              <a:tailEnd type="none" w="med" len="med"/>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11_1">
    <p:spTree>
      <p:nvGrpSpPr>
        <p:cNvPr id="1" name="Shape 516"/>
        <p:cNvGrpSpPr/>
        <p:nvPr/>
      </p:nvGrpSpPr>
      <p:grpSpPr>
        <a:xfrm>
          <a:off x="0" y="0"/>
          <a:ext cx="0" cy="0"/>
          <a:chOff x="0" y="0"/>
          <a:chExt cx="0" cy="0"/>
        </a:xfrm>
      </p:grpSpPr>
      <p:pic>
        <p:nvPicPr>
          <p:cNvPr id="517" name="Google Shape;517;p34"/>
          <p:cNvPicPr preferRelativeResize="0"/>
          <p:nvPr/>
        </p:nvPicPr>
        <p:blipFill rotWithShape="1">
          <a:blip r:embed="rId2">
            <a:alphaModFix/>
          </a:blip>
          <a:srcRect/>
          <a:stretch/>
        </p:blipFill>
        <p:spPr>
          <a:xfrm>
            <a:off x="0" y="-17114"/>
            <a:ext cx="9144000" cy="516245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CUSTOM_11_1_1">
    <p:spTree>
      <p:nvGrpSpPr>
        <p:cNvPr id="1" name="Shape 518"/>
        <p:cNvGrpSpPr/>
        <p:nvPr/>
      </p:nvGrpSpPr>
      <p:grpSpPr>
        <a:xfrm>
          <a:off x="0" y="0"/>
          <a:ext cx="0" cy="0"/>
          <a:chOff x="0" y="0"/>
          <a:chExt cx="0" cy="0"/>
        </a:xfrm>
      </p:grpSpPr>
      <p:pic>
        <p:nvPicPr>
          <p:cNvPr id="519" name="Google Shape;519;p35"/>
          <p:cNvPicPr preferRelativeResize="0"/>
          <p:nvPr/>
        </p:nvPicPr>
        <p:blipFill rotWithShape="1">
          <a:blip r:embed="rId2">
            <a:alphaModFix/>
          </a:blip>
          <a:srcRect/>
          <a:stretch/>
        </p:blipFill>
        <p:spPr>
          <a:xfrm>
            <a:off x="0" y="-18935"/>
            <a:ext cx="9143997" cy="51661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3">
  <p:cSld name="CUSTOM_11_1_1_1">
    <p:spTree>
      <p:nvGrpSpPr>
        <p:cNvPr id="1" name="Shape 520"/>
        <p:cNvGrpSpPr/>
        <p:nvPr/>
      </p:nvGrpSpPr>
      <p:grpSpPr>
        <a:xfrm>
          <a:off x="0" y="0"/>
          <a:ext cx="0" cy="0"/>
          <a:chOff x="0" y="0"/>
          <a:chExt cx="0" cy="0"/>
        </a:xfrm>
      </p:grpSpPr>
      <p:pic>
        <p:nvPicPr>
          <p:cNvPr id="521" name="Google Shape;521;p36"/>
          <p:cNvPicPr preferRelativeResize="0"/>
          <p:nvPr/>
        </p:nvPicPr>
        <p:blipFill rotWithShape="1">
          <a:blip r:embed="rId2">
            <a:alphaModFix/>
          </a:blip>
          <a:srcRect/>
          <a:stretch/>
        </p:blipFill>
        <p:spPr>
          <a:xfrm>
            <a:off x="0" y="-18934"/>
            <a:ext cx="9143993" cy="5166098"/>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4">
  <p:cSld name="CUSTOM_11_1_1_1_1">
    <p:spTree>
      <p:nvGrpSpPr>
        <p:cNvPr id="1" name="Shape 522"/>
        <p:cNvGrpSpPr/>
        <p:nvPr/>
      </p:nvGrpSpPr>
      <p:grpSpPr>
        <a:xfrm>
          <a:off x="0" y="0"/>
          <a:ext cx="0" cy="0"/>
          <a:chOff x="0" y="0"/>
          <a:chExt cx="0" cy="0"/>
        </a:xfrm>
      </p:grpSpPr>
      <p:pic>
        <p:nvPicPr>
          <p:cNvPr id="523" name="Google Shape;523;p37"/>
          <p:cNvPicPr preferRelativeResize="0"/>
          <p:nvPr/>
        </p:nvPicPr>
        <p:blipFill rotWithShape="1">
          <a:blip r:embed="rId2">
            <a:alphaModFix/>
          </a:blip>
          <a:srcRect/>
          <a:stretch/>
        </p:blipFill>
        <p:spPr>
          <a:xfrm>
            <a:off x="0" y="-18933"/>
            <a:ext cx="9143990" cy="5166096"/>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5">
  <p:cSld name="CUSTOM_11_1_1_1_1_1">
    <p:spTree>
      <p:nvGrpSpPr>
        <p:cNvPr id="1" name="Shape 524"/>
        <p:cNvGrpSpPr/>
        <p:nvPr/>
      </p:nvGrpSpPr>
      <p:grpSpPr>
        <a:xfrm>
          <a:off x="0" y="0"/>
          <a:ext cx="0" cy="0"/>
          <a:chOff x="0" y="0"/>
          <a:chExt cx="0" cy="0"/>
        </a:xfrm>
      </p:grpSpPr>
      <p:pic>
        <p:nvPicPr>
          <p:cNvPr id="525" name="Google Shape;525;p38"/>
          <p:cNvPicPr preferRelativeResize="0"/>
          <p:nvPr/>
        </p:nvPicPr>
        <p:blipFill rotWithShape="1">
          <a:blip r:embed="rId2">
            <a:alphaModFix/>
          </a:blip>
          <a:srcRect/>
          <a:stretch/>
        </p:blipFill>
        <p:spPr>
          <a:xfrm>
            <a:off x="0" y="-18933"/>
            <a:ext cx="9143990" cy="5166096"/>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6">
  <p:cSld name="CUSTOM_11_1_1_1_1_1_1">
    <p:spTree>
      <p:nvGrpSpPr>
        <p:cNvPr id="1" name="Shape 526"/>
        <p:cNvGrpSpPr/>
        <p:nvPr/>
      </p:nvGrpSpPr>
      <p:grpSpPr>
        <a:xfrm>
          <a:off x="0" y="0"/>
          <a:ext cx="0" cy="0"/>
          <a:chOff x="0" y="0"/>
          <a:chExt cx="0" cy="0"/>
        </a:xfrm>
      </p:grpSpPr>
      <p:pic>
        <p:nvPicPr>
          <p:cNvPr id="527" name="Google Shape;527;p39"/>
          <p:cNvPicPr preferRelativeResize="0"/>
          <p:nvPr/>
        </p:nvPicPr>
        <p:blipFill rotWithShape="1">
          <a:blip r:embed="rId2">
            <a:alphaModFix/>
          </a:blip>
          <a:srcRect/>
          <a:stretch/>
        </p:blipFill>
        <p:spPr>
          <a:xfrm>
            <a:off x="0" y="-11310"/>
            <a:ext cx="9143993" cy="5166098"/>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13"/>
        <p:cNvGrpSpPr/>
        <p:nvPr/>
      </p:nvGrpSpPr>
      <p:grpSpPr>
        <a:xfrm>
          <a:off x="0" y="0"/>
          <a:ext cx="0" cy="0"/>
          <a:chOff x="0" y="0"/>
          <a:chExt cx="0" cy="0"/>
        </a:xfrm>
      </p:grpSpPr>
      <p:pic>
        <p:nvPicPr>
          <p:cNvPr id="114" name="Google Shape;114;p9"/>
          <p:cNvPicPr preferRelativeResize="0"/>
          <p:nvPr/>
        </p:nvPicPr>
        <p:blipFill rotWithShape="1">
          <a:blip r:embed="rId2">
            <a:alphaModFix/>
          </a:blip>
          <a:srcRect/>
          <a:stretch/>
        </p:blipFill>
        <p:spPr>
          <a:xfrm>
            <a:off x="1922" y="-10215"/>
            <a:ext cx="9140156" cy="5163930"/>
          </a:xfrm>
          <a:prstGeom prst="rect">
            <a:avLst/>
          </a:prstGeom>
          <a:noFill/>
          <a:ln>
            <a:noFill/>
          </a:ln>
        </p:spPr>
      </p:pic>
      <p:sp>
        <p:nvSpPr>
          <p:cNvPr id="115" name="Google Shape;115;p9"/>
          <p:cNvSpPr txBox="1">
            <a:spLocks noGrp="1"/>
          </p:cNvSpPr>
          <p:nvPr>
            <p:ph type="title"/>
          </p:nvPr>
        </p:nvSpPr>
        <p:spPr>
          <a:xfrm>
            <a:off x="2094450" y="1530349"/>
            <a:ext cx="4955100" cy="8790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16" name="Google Shape;116;p9"/>
          <p:cNvSpPr txBox="1">
            <a:spLocks noGrp="1"/>
          </p:cNvSpPr>
          <p:nvPr>
            <p:ph type="subTitle" idx="1"/>
          </p:nvPr>
        </p:nvSpPr>
        <p:spPr>
          <a:xfrm>
            <a:off x="2094450" y="2429482"/>
            <a:ext cx="49551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23573237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27192" y="-24779"/>
            <a:ext cx="9171192" cy="5177808"/>
          </a:xfrm>
          <a:prstGeom prst="rect">
            <a:avLst/>
          </a:prstGeom>
          <a:noFill/>
          <a:ln>
            <a:noFill/>
          </a:ln>
        </p:spPr>
      </p:pic>
      <p:sp>
        <p:nvSpPr>
          <p:cNvPr id="10" name="Google Shape;10;p2"/>
          <p:cNvSpPr txBox="1">
            <a:spLocks noGrp="1"/>
          </p:cNvSpPr>
          <p:nvPr>
            <p:ph type="ctrTitle"/>
          </p:nvPr>
        </p:nvSpPr>
        <p:spPr>
          <a:xfrm>
            <a:off x="1493475" y="1698000"/>
            <a:ext cx="4631100" cy="1485900"/>
          </a:xfrm>
          <a:prstGeom prst="rect">
            <a:avLst/>
          </a:prstGeom>
          <a:noFill/>
        </p:spPr>
        <p:txBody>
          <a:bodyPr spcFirstLastPara="1" wrap="square" lIns="91425" tIns="91425" rIns="91425" bIns="91425" anchor="b" anchorCtr="0">
            <a:noAutofit/>
          </a:bodyPr>
          <a:lstStyle>
            <a:lvl1pPr lvl="0" algn="l">
              <a:spcBef>
                <a:spcPts val="0"/>
              </a:spcBef>
              <a:spcAft>
                <a:spcPts val="0"/>
              </a:spcAft>
              <a:buSzPts val="5200"/>
              <a:buNone/>
              <a:defRPr sz="4400" i="1">
                <a:solidFill>
                  <a:srgbClr val="3C4D76"/>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1493475" y="3307513"/>
            <a:ext cx="4631100" cy="389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500">
                <a:solidFill>
                  <a:srgbClr val="3C4D76"/>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p:nvPr/>
        </p:nvSpPr>
        <p:spPr>
          <a:xfrm>
            <a:off x="290400" y="162325"/>
            <a:ext cx="1959754" cy="1840485"/>
          </a:xfrm>
          <a:custGeom>
            <a:avLst/>
            <a:gdLst/>
            <a:ahLst/>
            <a:cxnLst/>
            <a:rect l="l" t="t" r="r" b="b"/>
            <a:pathLst>
              <a:path w="45794" h="43007" extrusionOk="0">
                <a:moveTo>
                  <a:pt x="25792" y="1"/>
                </a:moveTo>
                <a:cubicBezTo>
                  <a:pt x="24476" y="1"/>
                  <a:pt x="23048" y="1325"/>
                  <a:pt x="22618" y="3554"/>
                </a:cubicBezTo>
                <a:cubicBezTo>
                  <a:pt x="21964" y="2346"/>
                  <a:pt x="21042" y="1379"/>
                  <a:pt x="19839" y="1379"/>
                </a:cubicBezTo>
                <a:cubicBezTo>
                  <a:pt x="19615" y="1379"/>
                  <a:pt x="19381" y="1413"/>
                  <a:pt x="19137" y="1485"/>
                </a:cubicBezTo>
                <a:cubicBezTo>
                  <a:pt x="17924" y="1823"/>
                  <a:pt x="19117" y="2957"/>
                  <a:pt x="16969" y="3156"/>
                </a:cubicBezTo>
                <a:cubicBezTo>
                  <a:pt x="15358" y="3295"/>
                  <a:pt x="15815" y="6080"/>
                  <a:pt x="17625" y="7970"/>
                </a:cubicBezTo>
                <a:cubicBezTo>
                  <a:pt x="16034" y="8845"/>
                  <a:pt x="14940" y="10158"/>
                  <a:pt x="15716" y="11391"/>
                </a:cubicBezTo>
                <a:cubicBezTo>
                  <a:pt x="16432" y="12545"/>
                  <a:pt x="17108" y="11431"/>
                  <a:pt x="17267" y="13699"/>
                </a:cubicBezTo>
                <a:cubicBezTo>
                  <a:pt x="17335" y="14397"/>
                  <a:pt x="17748" y="14679"/>
                  <a:pt x="18317" y="14679"/>
                </a:cubicBezTo>
                <a:cubicBezTo>
                  <a:pt x="18915" y="14679"/>
                  <a:pt x="19686" y="14367"/>
                  <a:pt x="20410" y="13898"/>
                </a:cubicBezTo>
                <a:cubicBezTo>
                  <a:pt x="20430" y="14634"/>
                  <a:pt x="20530" y="15330"/>
                  <a:pt x="20729" y="15927"/>
                </a:cubicBezTo>
                <a:cubicBezTo>
                  <a:pt x="20052" y="16583"/>
                  <a:pt x="19237" y="17021"/>
                  <a:pt x="18322" y="17359"/>
                </a:cubicBezTo>
                <a:cubicBezTo>
                  <a:pt x="17705" y="15270"/>
                  <a:pt x="15576" y="14117"/>
                  <a:pt x="13766" y="13142"/>
                </a:cubicBezTo>
                <a:lnTo>
                  <a:pt x="13766" y="13142"/>
                </a:lnTo>
                <a:cubicBezTo>
                  <a:pt x="14164" y="14594"/>
                  <a:pt x="15437" y="17299"/>
                  <a:pt x="17168" y="17677"/>
                </a:cubicBezTo>
                <a:cubicBezTo>
                  <a:pt x="16054" y="17916"/>
                  <a:pt x="14860" y="18055"/>
                  <a:pt x="13687" y="18175"/>
                </a:cubicBezTo>
                <a:cubicBezTo>
                  <a:pt x="13428" y="18175"/>
                  <a:pt x="13090" y="18195"/>
                  <a:pt x="12791" y="18254"/>
                </a:cubicBezTo>
                <a:cubicBezTo>
                  <a:pt x="13945" y="16961"/>
                  <a:pt x="14661" y="15330"/>
                  <a:pt x="13587" y="13997"/>
                </a:cubicBezTo>
                <a:cubicBezTo>
                  <a:pt x="13339" y="13688"/>
                  <a:pt x="13115" y="13623"/>
                  <a:pt x="12893" y="13623"/>
                </a:cubicBezTo>
                <a:cubicBezTo>
                  <a:pt x="12733" y="13623"/>
                  <a:pt x="12575" y="13656"/>
                  <a:pt x="12411" y="13656"/>
                </a:cubicBezTo>
                <a:cubicBezTo>
                  <a:pt x="12070" y="13656"/>
                  <a:pt x="11702" y="13512"/>
                  <a:pt x="11240" y="12625"/>
                </a:cubicBezTo>
                <a:cubicBezTo>
                  <a:pt x="11034" y="12234"/>
                  <a:pt x="10703" y="12058"/>
                  <a:pt x="10311" y="12058"/>
                </a:cubicBezTo>
                <a:cubicBezTo>
                  <a:pt x="9263" y="12058"/>
                  <a:pt x="7770" y="13312"/>
                  <a:pt x="7003" y="15091"/>
                </a:cubicBezTo>
                <a:cubicBezTo>
                  <a:pt x="6158" y="14390"/>
                  <a:pt x="5243" y="13937"/>
                  <a:pt x="4460" y="13937"/>
                </a:cubicBezTo>
                <a:cubicBezTo>
                  <a:pt x="3934" y="13937"/>
                  <a:pt x="3468" y="14142"/>
                  <a:pt x="3124" y="14614"/>
                </a:cubicBezTo>
                <a:cubicBezTo>
                  <a:pt x="2328" y="15728"/>
                  <a:pt x="3601" y="15927"/>
                  <a:pt x="1612" y="16961"/>
                </a:cubicBezTo>
                <a:cubicBezTo>
                  <a:pt x="160" y="17697"/>
                  <a:pt x="1512" y="19348"/>
                  <a:pt x="3223" y="20283"/>
                </a:cubicBezTo>
                <a:cubicBezTo>
                  <a:pt x="1254" y="21278"/>
                  <a:pt x="160" y="22850"/>
                  <a:pt x="1751" y="24322"/>
                </a:cubicBezTo>
                <a:cubicBezTo>
                  <a:pt x="2586" y="25058"/>
                  <a:pt x="2626" y="25058"/>
                  <a:pt x="2686" y="25814"/>
                </a:cubicBezTo>
                <a:cubicBezTo>
                  <a:pt x="2747" y="26840"/>
                  <a:pt x="3322" y="27249"/>
                  <a:pt x="4128" y="27249"/>
                </a:cubicBezTo>
                <a:cubicBezTo>
                  <a:pt x="4899" y="27249"/>
                  <a:pt x="5880" y="26875"/>
                  <a:pt x="6824" y="26311"/>
                </a:cubicBezTo>
                <a:cubicBezTo>
                  <a:pt x="7182" y="28042"/>
                  <a:pt x="7977" y="29514"/>
                  <a:pt x="8992" y="29892"/>
                </a:cubicBezTo>
                <a:cubicBezTo>
                  <a:pt x="8793" y="30210"/>
                  <a:pt x="8574" y="30508"/>
                  <a:pt x="8316" y="30787"/>
                </a:cubicBezTo>
                <a:lnTo>
                  <a:pt x="8156" y="30827"/>
                </a:lnTo>
                <a:cubicBezTo>
                  <a:pt x="5809" y="31125"/>
                  <a:pt x="3323" y="30588"/>
                  <a:pt x="1114" y="31742"/>
                </a:cubicBezTo>
                <a:cubicBezTo>
                  <a:pt x="2434" y="31851"/>
                  <a:pt x="3441" y="31985"/>
                  <a:pt x="4366" y="31985"/>
                </a:cubicBezTo>
                <a:cubicBezTo>
                  <a:pt x="5631" y="31985"/>
                  <a:pt x="6745" y="31734"/>
                  <a:pt x="8296" y="30827"/>
                </a:cubicBezTo>
                <a:lnTo>
                  <a:pt x="8296" y="30827"/>
                </a:lnTo>
                <a:cubicBezTo>
                  <a:pt x="6664" y="32637"/>
                  <a:pt x="4118" y="33731"/>
                  <a:pt x="2308" y="35302"/>
                </a:cubicBezTo>
                <a:cubicBezTo>
                  <a:pt x="538" y="35462"/>
                  <a:pt x="0" y="36774"/>
                  <a:pt x="140" y="38545"/>
                </a:cubicBezTo>
                <a:cubicBezTo>
                  <a:pt x="1453" y="37968"/>
                  <a:pt x="3143" y="37312"/>
                  <a:pt x="2746" y="35680"/>
                </a:cubicBezTo>
                <a:cubicBezTo>
                  <a:pt x="4436" y="34228"/>
                  <a:pt x="6724" y="33194"/>
                  <a:pt x="8355" y="31622"/>
                </a:cubicBezTo>
                <a:lnTo>
                  <a:pt x="8355" y="31622"/>
                </a:lnTo>
                <a:cubicBezTo>
                  <a:pt x="7918" y="32736"/>
                  <a:pt x="7520" y="33890"/>
                  <a:pt x="7381" y="35123"/>
                </a:cubicBezTo>
                <a:cubicBezTo>
                  <a:pt x="7023" y="37908"/>
                  <a:pt x="8853" y="40673"/>
                  <a:pt x="10345" y="42862"/>
                </a:cubicBezTo>
                <a:cubicBezTo>
                  <a:pt x="10409" y="42953"/>
                  <a:pt x="10545" y="43007"/>
                  <a:pt x="10653" y="43007"/>
                </a:cubicBezTo>
                <a:cubicBezTo>
                  <a:pt x="10780" y="43007"/>
                  <a:pt x="10870" y="42934"/>
                  <a:pt x="10762" y="42762"/>
                </a:cubicBezTo>
                <a:cubicBezTo>
                  <a:pt x="9768" y="41290"/>
                  <a:pt x="8892" y="39798"/>
                  <a:pt x="8415" y="38247"/>
                </a:cubicBezTo>
                <a:lnTo>
                  <a:pt x="8415" y="38247"/>
                </a:lnTo>
                <a:cubicBezTo>
                  <a:pt x="9489" y="39738"/>
                  <a:pt x="11399" y="40534"/>
                  <a:pt x="13070" y="41171"/>
                </a:cubicBezTo>
                <a:cubicBezTo>
                  <a:pt x="12508" y="39732"/>
                  <a:pt x="10848" y="37039"/>
                  <a:pt x="9003" y="37039"/>
                </a:cubicBezTo>
                <a:cubicBezTo>
                  <a:pt x="8756" y="37039"/>
                  <a:pt x="8507" y="37087"/>
                  <a:pt x="8256" y="37192"/>
                </a:cubicBezTo>
                <a:cubicBezTo>
                  <a:pt x="7997" y="35919"/>
                  <a:pt x="8017" y="34586"/>
                  <a:pt x="8455" y="33134"/>
                </a:cubicBezTo>
                <a:cubicBezTo>
                  <a:pt x="8753" y="32179"/>
                  <a:pt x="9091" y="31284"/>
                  <a:pt x="9449" y="30409"/>
                </a:cubicBezTo>
                <a:cubicBezTo>
                  <a:pt x="9549" y="30250"/>
                  <a:pt x="9648" y="30110"/>
                  <a:pt x="9708" y="29951"/>
                </a:cubicBezTo>
                <a:cubicBezTo>
                  <a:pt x="10166" y="29911"/>
                  <a:pt x="10663" y="29653"/>
                  <a:pt x="11140" y="29096"/>
                </a:cubicBezTo>
                <a:cubicBezTo>
                  <a:pt x="11729" y="28409"/>
                  <a:pt x="11982" y="28193"/>
                  <a:pt x="12329" y="28193"/>
                </a:cubicBezTo>
                <a:cubicBezTo>
                  <a:pt x="12404" y="28193"/>
                  <a:pt x="12484" y="28203"/>
                  <a:pt x="12573" y="28221"/>
                </a:cubicBezTo>
                <a:cubicBezTo>
                  <a:pt x="12669" y="28238"/>
                  <a:pt x="12758" y="28247"/>
                  <a:pt x="12840" y="28247"/>
                </a:cubicBezTo>
                <a:cubicBezTo>
                  <a:pt x="14054" y="28247"/>
                  <a:pt x="13804" y="26390"/>
                  <a:pt x="12891" y="24620"/>
                </a:cubicBezTo>
                <a:cubicBezTo>
                  <a:pt x="15159" y="24341"/>
                  <a:pt x="17804" y="23347"/>
                  <a:pt x="16332" y="21596"/>
                </a:cubicBezTo>
                <a:cubicBezTo>
                  <a:pt x="16412" y="20940"/>
                  <a:pt x="16810" y="20801"/>
                  <a:pt x="16830" y="20443"/>
                </a:cubicBezTo>
                <a:cubicBezTo>
                  <a:pt x="16869" y="19587"/>
                  <a:pt x="16273" y="18851"/>
                  <a:pt x="15278" y="18453"/>
                </a:cubicBezTo>
                <a:cubicBezTo>
                  <a:pt x="17446" y="18175"/>
                  <a:pt x="19535" y="17777"/>
                  <a:pt x="21007" y="16484"/>
                </a:cubicBezTo>
                <a:cubicBezTo>
                  <a:pt x="21410" y="17305"/>
                  <a:pt x="22018" y="17824"/>
                  <a:pt x="22844" y="17824"/>
                </a:cubicBezTo>
                <a:cubicBezTo>
                  <a:pt x="23199" y="17824"/>
                  <a:pt x="23594" y="17728"/>
                  <a:pt x="24031" y="17518"/>
                </a:cubicBezTo>
                <a:cubicBezTo>
                  <a:pt x="24736" y="17196"/>
                  <a:pt x="25011" y="17059"/>
                  <a:pt x="25309" y="17059"/>
                </a:cubicBezTo>
                <a:cubicBezTo>
                  <a:pt x="25490" y="17059"/>
                  <a:pt x="25680" y="17110"/>
                  <a:pt x="25980" y="17200"/>
                </a:cubicBezTo>
                <a:cubicBezTo>
                  <a:pt x="26253" y="17293"/>
                  <a:pt x="26499" y="17337"/>
                  <a:pt x="26721" y="17337"/>
                </a:cubicBezTo>
                <a:cubicBezTo>
                  <a:pt x="28444" y="17337"/>
                  <a:pt x="28686" y="14707"/>
                  <a:pt x="28069" y="12187"/>
                </a:cubicBezTo>
                <a:lnTo>
                  <a:pt x="28069" y="12187"/>
                </a:lnTo>
                <a:cubicBezTo>
                  <a:pt x="28507" y="12306"/>
                  <a:pt x="28984" y="12386"/>
                  <a:pt x="29402" y="12406"/>
                </a:cubicBezTo>
                <a:cubicBezTo>
                  <a:pt x="32565" y="15131"/>
                  <a:pt x="33878" y="19706"/>
                  <a:pt x="38294" y="21198"/>
                </a:cubicBezTo>
                <a:cubicBezTo>
                  <a:pt x="38339" y="21216"/>
                  <a:pt x="38375" y="21224"/>
                  <a:pt x="38403" y="21224"/>
                </a:cubicBezTo>
                <a:cubicBezTo>
                  <a:pt x="38597" y="21224"/>
                  <a:pt x="38406" y="20850"/>
                  <a:pt x="38214" y="20781"/>
                </a:cubicBezTo>
                <a:cubicBezTo>
                  <a:pt x="34952" y="19667"/>
                  <a:pt x="33420" y="16802"/>
                  <a:pt x="31491" y="14296"/>
                </a:cubicBezTo>
                <a:cubicBezTo>
                  <a:pt x="31892" y="14232"/>
                  <a:pt x="32298" y="14202"/>
                  <a:pt x="32706" y="14202"/>
                </a:cubicBezTo>
                <a:cubicBezTo>
                  <a:pt x="35472" y="14202"/>
                  <a:pt x="38341" y="15567"/>
                  <a:pt x="40681" y="16902"/>
                </a:cubicBezTo>
                <a:lnTo>
                  <a:pt x="40820" y="17101"/>
                </a:lnTo>
                <a:cubicBezTo>
                  <a:pt x="40820" y="17081"/>
                  <a:pt x="40820" y="17041"/>
                  <a:pt x="40840" y="17021"/>
                </a:cubicBezTo>
                <a:cubicBezTo>
                  <a:pt x="40800" y="17001"/>
                  <a:pt x="40780" y="16961"/>
                  <a:pt x="40721" y="16922"/>
                </a:cubicBezTo>
                <a:lnTo>
                  <a:pt x="40721" y="16922"/>
                </a:lnTo>
                <a:cubicBezTo>
                  <a:pt x="40780" y="16961"/>
                  <a:pt x="40800" y="16981"/>
                  <a:pt x="40840" y="17001"/>
                </a:cubicBezTo>
                <a:lnTo>
                  <a:pt x="40840" y="17021"/>
                </a:lnTo>
                <a:cubicBezTo>
                  <a:pt x="41803" y="17843"/>
                  <a:pt x="42856" y="18381"/>
                  <a:pt x="43852" y="18381"/>
                </a:cubicBezTo>
                <a:cubicBezTo>
                  <a:pt x="44543" y="18381"/>
                  <a:pt x="45207" y="18121"/>
                  <a:pt x="45793" y="17518"/>
                </a:cubicBezTo>
                <a:cubicBezTo>
                  <a:pt x="44826" y="17269"/>
                  <a:pt x="43027" y="16026"/>
                  <a:pt x="41868" y="16026"/>
                </a:cubicBezTo>
                <a:cubicBezTo>
                  <a:pt x="41455" y="16026"/>
                  <a:pt x="41123" y="16185"/>
                  <a:pt x="40940" y="16603"/>
                </a:cubicBezTo>
                <a:cubicBezTo>
                  <a:pt x="38453" y="15197"/>
                  <a:pt x="35479" y="13761"/>
                  <a:pt x="32552" y="13761"/>
                </a:cubicBezTo>
                <a:cubicBezTo>
                  <a:pt x="32084" y="13761"/>
                  <a:pt x="31616" y="13798"/>
                  <a:pt x="31152" y="13878"/>
                </a:cubicBezTo>
                <a:cubicBezTo>
                  <a:pt x="30755" y="13381"/>
                  <a:pt x="30337" y="12883"/>
                  <a:pt x="29879" y="12446"/>
                </a:cubicBezTo>
                <a:lnTo>
                  <a:pt x="29879" y="12446"/>
                </a:lnTo>
                <a:cubicBezTo>
                  <a:pt x="29966" y="12449"/>
                  <a:pt x="30051" y="12450"/>
                  <a:pt x="30135" y="12450"/>
                </a:cubicBezTo>
                <a:cubicBezTo>
                  <a:pt x="32248" y="12450"/>
                  <a:pt x="33717" y="11489"/>
                  <a:pt x="32684" y="9462"/>
                </a:cubicBezTo>
                <a:cubicBezTo>
                  <a:pt x="32187" y="8507"/>
                  <a:pt x="32167" y="8228"/>
                  <a:pt x="32425" y="7791"/>
                </a:cubicBezTo>
                <a:cubicBezTo>
                  <a:pt x="33148" y="6655"/>
                  <a:pt x="31741" y="6099"/>
                  <a:pt x="29944" y="6099"/>
                </a:cubicBezTo>
                <a:cubicBezTo>
                  <a:pt x="29665" y="6099"/>
                  <a:pt x="29375" y="6113"/>
                  <a:pt x="29084" y="6140"/>
                </a:cubicBezTo>
                <a:cubicBezTo>
                  <a:pt x="29763" y="3958"/>
                  <a:pt x="29944" y="1052"/>
                  <a:pt x="28210" y="1052"/>
                </a:cubicBezTo>
                <a:cubicBezTo>
                  <a:pt x="28015" y="1052"/>
                  <a:pt x="27797" y="1088"/>
                  <a:pt x="27552" y="1166"/>
                </a:cubicBezTo>
                <a:cubicBezTo>
                  <a:pt x="26895" y="808"/>
                  <a:pt x="26955" y="331"/>
                  <a:pt x="26577" y="172"/>
                </a:cubicBezTo>
                <a:cubicBezTo>
                  <a:pt x="26326" y="57"/>
                  <a:pt x="26061" y="1"/>
                  <a:pt x="25792" y="1"/>
                </a:cubicBezTo>
                <a:close/>
              </a:path>
            </a:pathLst>
          </a:custGeom>
          <a:solidFill>
            <a:srgbClr val="3C4D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13;p2"/>
          <p:cNvGrpSpPr/>
          <p:nvPr/>
        </p:nvGrpSpPr>
        <p:grpSpPr>
          <a:xfrm rot="10800000">
            <a:off x="360379" y="1074627"/>
            <a:ext cx="3618300" cy="3699600"/>
            <a:chOff x="5216138" y="910625"/>
            <a:chExt cx="3618300" cy="3699600"/>
          </a:xfrm>
        </p:grpSpPr>
        <p:cxnSp>
          <p:nvCxnSpPr>
            <p:cNvPr id="14" name="Google Shape;14;p2"/>
            <p:cNvCxnSpPr/>
            <p:nvPr/>
          </p:nvCxnSpPr>
          <p:spPr>
            <a:xfrm>
              <a:off x="5216138" y="912921"/>
              <a:ext cx="3618300" cy="0"/>
            </a:xfrm>
            <a:prstGeom prst="straightConnector1">
              <a:avLst/>
            </a:prstGeom>
            <a:noFill/>
            <a:ln w="28575" cap="flat" cmpd="sng">
              <a:solidFill>
                <a:schemeClr val="dk1"/>
              </a:solidFill>
              <a:prstDash val="solid"/>
              <a:round/>
              <a:headEnd type="none" w="med" len="med"/>
              <a:tailEnd type="none" w="med" len="med"/>
            </a:ln>
          </p:spPr>
        </p:cxnSp>
        <p:cxnSp>
          <p:nvCxnSpPr>
            <p:cNvPr id="15" name="Google Shape;15;p2"/>
            <p:cNvCxnSpPr/>
            <p:nvPr/>
          </p:nvCxnSpPr>
          <p:spPr>
            <a:xfrm>
              <a:off x="8820300" y="910625"/>
              <a:ext cx="0" cy="3699600"/>
            </a:xfrm>
            <a:prstGeom prst="straightConnector1">
              <a:avLst/>
            </a:prstGeom>
            <a:noFill/>
            <a:ln w="28575" cap="flat" cmpd="sng">
              <a:solidFill>
                <a:schemeClr val="dk1"/>
              </a:solidFill>
              <a:prstDash val="solid"/>
              <a:round/>
              <a:headEnd type="none" w="med" len="med"/>
              <a:tailEnd type="none" w="med" len="med"/>
            </a:ln>
          </p:spPr>
        </p:cxnSp>
      </p:grpSp>
      <p:grpSp>
        <p:nvGrpSpPr>
          <p:cNvPr id="16" name="Google Shape;16;p2"/>
          <p:cNvGrpSpPr/>
          <p:nvPr/>
        </p:nvGrpSpPr>
        <p:grpSpPr>
          <a:xfrm>
            <a:off x="5159200" y="359575"/>
            <a:ext cx="3617947" cy="3708900"/>
            <a:chOff x="1601525" y="901404"/>
            <a:chExt cx="7233000" cy="3708900"/>
          </a:xfrm>
        </p:grpSpPr>
        <p:cxnSp>
          <p:nvCxnSpPr>
            <p:cNvPr id="17" name="Google Shape;17;p2"/>
            <p:cNvCxnSpPr/>
            <p:nvPr/>
          </p:nvCxnSpPr>
          <p:spPr>
            <a:xfrm>
              <a:off x="1601525" y="912925"/>
              <a:ext cx="7233000" cy="0"/>
            </a:xfrm>
            <a:prstGeom prst="straightConnector1">
              <a:avLst/>
            </a:prstGeom>
            <a:noFill/>
            <a:ln w="28575" cap="flat" cmpd="sng">
              <a:solidFill>
                <a:schemeClr val="dk1"/>
              </a:solidFill>
              <a:prstDash val="solid"/>
              <a:round/>
              <a:headEnd type="none" w="med" len="med"/>
              <a:tailEnd type="none" w="med" len="med"/>
            </a:ln>
          </p:spPr>
        </p:cxnSp>
        <p:cxnSp>
          <p:nvCxnSpPr>
            <p:cNvPr id="18" name="Google Shape;18;p2"/>
            <p:cNvCxnSpPr/>
            <p:nvPr/>
          </p:nvCxnSpPr>
          <p:spPr>
            <a:xfrm>
              <a:off x="8820288" y="901404"/>
              <a:ext cx="0" cy="3708900"/>
            </a:xfrm>
            <a:prstGeom prst="straightConnector1">
              <a:avLst/>
            </a:prstGeom>
            <a:noFill/>
            <a:ln w="2857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23805037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9"/>
        <p:cNvGrpSpPr/>
        <p:nvPr/>
      </p:nvGrpSpPr>
      <p:grpSpPr>
        <a:xfrm>
          <a:off x="0" y="0"/>
          <a:ext cx="0" cy="0"/>
          <a:chOff x="0" y="0"/>
          <a:chExt cx="0" cy="0"/>
        </a:xfrm>
      </p:grpSpPr>
      <p:pic>
        <p:nvPicPr>
          <p:cNvPr id="20" name="Google Shape;20;p3"/>
          <p:cNvPicPr preferRelativeResize="0"/>
          <p:nvPr/>
        </p:nvPicPr>
        <p:blipFill rotWithShape="1">
          <a:blip r:embed="rId2">
            <a:alphaModFix/>
          </a:blip>
          <a:srcRect/>
          <a:stretch/>
        </p:blipFill>
        <p:spPr>
          <a:xfrm rot="10800000">
            <a:off x="-13450" y="-15099"/>
            <a:ext cx="9157445" cy="5173698"/>
          </a:xfrm>
          <a:prstGeom prst="rect">
            <a:avLst/>
          </a:prstGeom>
          <a:noFill/>
          <a:ln>
            <a:noFill/>
          </a:ln>
        </p:spPr>
      </p:pic>
      <p:sp>
        <p:nvSpPr>
          <p:cNvPr id="21" name="Google Shape;21;p3"/>
          <p:cNvSpPr txBox="1">
            <a:spLocks noGrp="1"/>
          </p:cNvSpPr>
          <p:nvPr>
            <p:ph type="title"/>
          </p:nvPr>
        </p:nvSpPr>
        <p:spPr>
          <a:xfrm>
            <a:off x="5233800" y="2064853"/>
            <a:ext cx="3190200" cy="841800"/>
          </a:xfrm>
          <a:prstGeom prst="rect">
            <a:avLst/>
          </a:prstGeom>
        </p:spPr>
        <p:txBody>
          <a:bodyPr spcFirstLastPara="1" wrap="square" lIns="91425" tIns="91425" rIns="91425" bIns="91425" anchor="ctr" anchorCtr="0">
            <a:noAutofit/>
          </a:bodyPr>
          <a:lstStyle>
            <a:lvl1pPr lvl="0" algn="l">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2" name="Google Shape;22;p3"/>
          <p:cNvSpPr txBox="1">
            <a:spLocks noGrp="1"/>
          </p:cNvSpPr>
          <p:nvPr>
            <p:ph type="subTitle" idx="1"/>
          </p:nvPr>
        </p:nvSpPr>
        <p:spPr>
          <a:xfrm>
            <a:off x="5233800" y="3201250"/>
            <a:ext cx="2953500" cy="4308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1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title" idx="2" hasCustomPrompt="1"/>
          </p:nvPr>
        </p:nvSpPr>
        <p:spPr>
          <a:xfrm>
            <a:off x="3468600" y="1559250"/>
            <a:ext cx="1765200" cy="1317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96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grpSp>
        <p:nvGrpSpPr>
          <p:cNvPr id="24" name="Google Shape;24;p3"/>
          <p:cNvGrpSpPr/>
          <p:nvPr/>
        </p:nvGrpSpPr>
        <p:grpSpPr>
          <a:xfrm>
            <a:off x="7401678" y="369825"/>
            <a:ext cx="1382191" cy="1380691"/>
            <a:chOff x="5239251" y="910625"/>
            <a:chExt cx="3618300" cy="3699600"/>
          </a:xfrm>
        </p:grpSpPr>
        <p:cxnSp>
          <p:nvCxnSpPr>
            <p:cNvPr id="25" name="Google Shape;25;p3"/>
            <p:cNvCxnSpPr/>
            <p:nvPr/>
          </p:nvCxnSpPr>
          <p:spPr>
            <a:xfrm>
              <a:off x="5239251" y="912921"/>
              <a:ext cx="3618300" cy="0"/>
            </a:xfrm>
            <a:prstGeom prst="straightConnector1">
              <a:avLst/>
            </a:prstGeom>
            <a:noFill/>
            <a:ln w="28575" cap="flat" cmpd="sng">
              <a:solidFill>
                <a:schemeClr val="dk1"/>
              </a:solidFill>
              <a:prstDash val="solid"/>
              <a:round/>
              <a:headEnd type="none" w="med" len="med"/>
              <a:tailEnd type="none" w="med" len="med"/>
            </a:ln>
          </p:spPr>
        </p:cxnSp>
        <p:cxnSp>
          <p:nvCxnSpPr>
            <p:cNvPr id="26" name="Google Shape;26;p3"/>
            <p:cNvCxnSpPr/>
            <p:nvPr/>
          </p:nvCxnSpPr>
          <p:spPr>
            <a:xfrm>
              <a:off x="8820300" y="910625"/>
              <a:ext cx="0" cy="3699600"/>
            </a:xfrm>
            <a:prstGeom prst="straightConnector1">
              <a:avLst/>
            </a:prstGeom>
            <a:noFill/>
            <a:ln w="28575" cap="flat" cmpd="sng">
              <a:solidFill>
                <a:schemeClr val="dk1"/>
              </a:solidFill>
              <a:prstDash val="solid"/>
              <a:round/>
              <a:headEnd type="none" w="med" len="med"/>
              <a:tailEnd type="none" w="med" len="med"/>
            </a:ln>
          </p:spPr>
        </p:cxnSp>
      </p:grpSp>
      <p:grpSp>
        <p:nvGrpSpPr>
          <p:cNvPr id="27" name="Google Shape;27;p3"/>
          <p:cNvGrpSpPr/>
          <p:nvPr/>
        </p:nvGrpSpPr>
        <p:grpSpPr>
          <a:xfrm flipH="1">
            <a:off x="362104" y="1781463"/>
            <a:ext cx="1258800" cy="3005117"/>
            <a:chOff x="7525975" y="434200"/>
            <a:chExt cx="1258800" cy="4358400"/>
          </a:xfrm>
        </p:grpSpPr>
        <p:cxnSp>
          <p:nvCxnSpPr>
            <p:cNvPr id="28" name="Google Shape;28;p3"/>
            <p:cNvCxnSpPr/>
            <p:nvPr/>
          </p:nvCxnSpPr>
          <p:spPr>
            <a:xfrm>
              <a:off x="8772892" y="434200"/>
              <a:ext cx="0" cy="4358400"/>
            </a:xfrm>
            <a:prstGeom prst="straightConnector1">
              <a:avLst/>
            </a:prstGeom>
            <a:noFill/>
            <a:ln w="28575" cap="flat" cmpd="sng">
              <a:solidFill>
                <a:schemeClr val="dk1"/>
              </a:solidFill>
              <a:prstDash val="solid"/>
              <a:round/>
              <a:headEnd type="none" w="med" len="med"/>
              <a:tailEnd type="none" w="med" len="med"/>
            </a:ln>
          </p:spPr>
        </p:cxnSp>
        <p:cxnSp>
          <p:nvCxnSpPr>
            <p:cNvPr id="29" name="Google Shape;29;p3"/>
            <p:cNvCxnSpPr/>
            <p:nvPr/>
          </p:nvCxnSpPr>
          <p:spPr>
            <a:xfrm>
              <a:off x="7525975" y="4771197"/>
              <a:ext cx="1258800" cy="0"/>
            </a:xfrm>
            <a:prstGeom prst="straightConnector1">
              <a:avLst/>
            </a:prstGeom>
            <a:noFill/>
            <a:ln w="28575" cap="flat" cmpd="sng">
              <a:solidFill>
                <a:schemeClr val="dk1"/>
              </a:solidFill>
              <a:prstDash val="solid"/>
              <a:round/>
              <a:headEnd type="none" w="med" len="med"/>
              <a:tailEnd type="none" w="med" len="med"/>
            </a:ln>
          </p:spPr>
        </p:cxnSp>
      </p:grpSp>
      <p:grpSp>
        <p:nvGrpSpPr>
          <p:cNvPr id="30" name="Google Shape;30;p3"/>
          <p:cNvGrpSpPr/>
          <p:nvPr/>
        </p:nvGrpSpPr>
        <p:grpSpPr>
          <a:xfrm>
            <a:off x="7575477" y="3949000"/>
            <a:ext cx="1346324" cy="1091663"/>
            <a:chOff x="7575477" y="3949000"/>
            <a:chExt cx="1346324" cy="1091663"/>
          </a:xfrm>
        </p:grpSpPr>
        <p:sp>
          <p:nvSpPr>
            <p:cNvPr id="31" name="Google Shape;31;p3"/>
            <p:cNvSpPr/>
            <p:nvPr/>
          </p:nvSpPr>
          <p:spPr>
            <a:xfrm rot="2700000">
              <a:off x="8056742" y="4042137"/>
              <a:ext cx="638456" cy="905389"/>
            </a:xfrm>
            <a:custGeom>
              <a:avLst/>
              <a:gdLst/>
              <a:ahLst/>
              <a:cxnLst/>
              <a:rect l="l" t="t" r="r" b="b"/>
              <a:pathLst>
                <a:path w="7771" h="11020" extrusionOk="0">
                  <a:moveTo>
                    <a:pt x="5826" y="1"/>
                  </a:moveTo>
                  <a:cubicBezTo>
                    <a:pt x="5740" y="1"/>
                    <a:pt x="5653" y="26"/>
                    <a:pt x="5582" y="72"/>
                  </a:cubicBezTo>
                  <a:cubicBezTo>
                    <a:pt x="5432" y="151"/>
                    <a:pt x="5333" y="291"/>
                    <a:pt x="5253" y="440"/>
                  </a:cubicBezTo>
                  <a:cubicBezTo>
                    <a:pt x="5194" y="549"/>
                    <a:pt x="5154" y="679"/>
                    <a:pt x="5124" y="798"/>
                  </a:cubicBezTo>
                  <a:cubicBezTo>
                    <a:pt x="5005" y="569"/>
                    <a:pt x="4796" y="380"/>
                    <a:pt x="4557" y="271"/>
                  </a:cubicBezTo>
                  <a:cubicBezTo>
                    <a:pt x="4437" y="205"/>
                    <a:pt x="4295" y="167"/>
                    <a:pt x="4160" y="167"/>
                  </a:cubicBezTo>
                  <a:cubicBezTo>
                    <a:pt x="4048" y="167"/>
                    <a:pt x="3940" y="193"/>
                    <a:pt x="3851" y="251"/>
                  </a:cubicBezTo>
                  <a:cubicBezTo>
                    <a:pt x="3831" y="281"/>
                    <a:pt x="3791" y="301"/>
                    <a:pt x="3761" y="330"/>
                  </a:cubicBezTo>
                  <a:cubicBezTo>
                    <a:pt x="3662" y="420"/>
                    <a:pt x="3592" y="539"/>
                    <a:pt x="3463" y="589"/>
                  </a:cubicBezTo>
                  <a:cubicBezTo>
                    <a:pt x="3453" y="599"/>
                    <a:pt x="3433" y="599"/>
                    <a:pt x="3413" y="609"/>
                  </a:cubicBezTo>
                  <a:cubicBezTo>
                    <a:pt x="3353" y="629"/>
                    <a:pt x="3303" y="639"/>
                    <a:pt x="3244" y="649"/>
                  </a:cubicBezTo>
                  <a:cubicBezTo>
                    <a:pt x="3085" y="698"/>
                    <a:pt x="2955" y="848"/>
                    <a:pt x="2916" y="1017"/>
                  </a:cubicBezTo>
                  <a:cubicBezTo>
                    <a:pt x="2886" y="1176"/>
                    <a:pt x="2906" y="1345"/>
                    <a:pt x="2985" y="1514"/>
                  </a:cubicBezTo>
                  <a:cubicBezTo>
                    <a:pt x="3055" y="1663"/>
                    <a:pt x="3184" y="1783"/>
                    <a:pt x="3303" y="1892"/>
                  </a:cubicBezTo>
                  <a:cubicBezTo>
                    <a:pt x="3343" y="1932"/>
                    <a:pt x="3393" y="1962"/>
                    <a:pt x="3433" y="1992"/>
                  </a:cubicBezTo>
                  <a:cubicBezTo>
                    <a:pt x="3333" y="2031"/>
                    <a:pt x="3214" y="2091"/>
                    <a:pt x="3114" y="2141"/>
                  </a:cubicBezTo>
                  <a:cubicBezTo>
                    <a:pt x="3055" y="2181"/>
                    <a:pt x="2985" y="2230"/>
                    <a:pt x="2935" y="2280"/>
                  </a:cubicBezTo>
                  <a:cubicBezTo>
                    <a:pt x="2836" y="2380"/>
                    <a:pt x="2766" y="2519"/>
                    <a:pt x="2717" y="2658"/>
                  </a:cubicBezTo>
                  <a:cubicBezTo>
                    <a:pt x="2687" y="2758"/>
                    <a:pt x="2647" y="2867"/>
                    <a:pt x="2627" y="2967"/>
                  </a:cubicBezTo>
                  <a:cubicBezTo>
                    <a:pt x="2617" y="3076"/>
                    <a:pt x="2647" y="3185"/>
                    <a:pt x="2717" y="3275"/>
                  </a:cubicBezTo>
                  <a:cubicBezTo>
                    <a:pt x="2746" y="3315"/>
                    <a:pt x="2776" y="3335"/>
                    <a:pt x="2806" y="3365"/>
                  </a:cubicBezTo>
                  <a:cubicBezTo>
                    <a:pt x="2866" y="3434"/>
                    <a:pt x="2906" y="3524"/>
                    <a:pt x="2955" y="3593"/>
                  </a:cubicBezTo>
                  <a:cubicBezTo>
                    <a:pt x="3055" y="3743"/>
                    <a:pt x="3214" y="3832"/>
                    <a:pt x="3393" y="3842"/>
                  </a:cubicBezTo>
                  <a:cubicBezTo>
                    <a:pt x="3483" y="3842"/>
                    <a:pt x="3552" y="3842"/>
                    <a:pt x="3642" y="3822"/>
                  </a:cubicBezTo>
                  <a:cubicBezTo>
                    <a:pt x="3930" y="3762"/>
                    <a:pt x="4199" y="3613"/>
                    <a:pt x="4428" y="3414"/>
                  </a:cubicBezTo>
                  <a:lnTo>
                    <a:pt x="4428" y="3414"/>
                  </a:lnTo>
                  <a:cubicBezTo>
                    <a:pt x="4388" y="3563"/>
                    <a:pt x="4358" y="3723"/>
                    <a:pt x="4388" y="3872"/>
                  </a:cubicBezTo>
                  <a:cubicBezTo>
                    <a:pt x="4408" y="4111"/>
                    <a:pt x="4537" y="4330"/>
                    <a:pt x="4686" y="4528"/>
                  </a:cubicBezTo>
                  <a:cubicBezTo>
                    <a:pt x="4776" y="4658"/>
                    <a:pt x="4895" y="4777"/>
                    <a:pt x="5044" y="4807"/>
                  </a:cubicBezTo>
                  <a:cubicBezTo>
                    <a:pt x="5071" y="4810"/>
                    <a:pt x="5097" y="4811"/>
                    <a:pt x="5123" y="4811"/>
                  </a:cubicBezTo>
                  <a:cubicBezTo>
                    <a:pt x="5186" y="4811"/>
                    <a:pt x="5247" y="4804"/>
                    <a:pt x="5303" y="4797"/>
                  </a:cubicBezTo>
                  <a:cubicBezTo>
                    <a:pt x="5502" y="4737"/>
                    <a:pt x="5691" y="4628"/>
                    <a:pt x="5830" y="4479"/>
                  </a:cubicBezTo>
                  <a:lnTo>
                    <a:pt x="5830" y="4479"/>
                  </a:lnTo>
                  <a:cubicBezTo>
                    <a:pt x="5691" y="5603"/>
                    <a:pt x="5204" y="6767"/>
                    <a:pt x="4298" y="8140"/>
                  </a:cubicBezTo>
                  <a:cubicBezTo>
                    <a:pt x="4000" y="8587"/>
                    <a:pt x="3662" y="9035"/>
                    <a:pt x="3353" y="9463"/>
                  </a:cubicBezTo>
                  <a:cubicBezTo>
                    <a:pt x="3214" y="9662"/>
                    <a:pt x="3065" y="9851"/>
                    <a:pt x="2935" y="10050"/>
                  </a:cubicBezTo>
                  <a:cubicBezTo>
                    <a:pt x="2955" y="9950"/>
                    <a:pt x="2965" y="9861"/>
                    <a:pt x="2995" y="9761"/>
                  </a:cubicBezTo>
                  <a:cubicBezTo>
                    <a:pt x="3015" y="9652"/>
                    <a:pt x="3045" y="9552"/>
                    <a:pt x="3065" y="9443"/>
                  </a:cubicBezTo>
                  <a:cubicBezTo>
                    <a:pt x="3214" y="8806"/>
                    <a:pt x="3363" y="8150"/>
                    <a:pt x="3264" y="7513"/>
                  </a:cubicBezTo>
                  <a:cubicBezTo>
                    <a:pt x="3333" y="7503"/>
                    <a:pt x="3403" y="7473"/>
                    <a:pt x="3453" y="7423"/>
                  </a:cubicBezTo>
                  <a:cubicBezTo>
                    <a:pt x="3483" y="7403"/>
                    <a:pt x="3502" y="7364"/>
                    <a:pt x="3522" y="7324"/>
                  </a:cubicBezTo>
                  <a:cubicBezTo>
                    <a:pt x="3562" y="7354"/>
                    <a:pt x="3612" y="7354"/>
                    <a:pt x="3652" y="7354"/>
                  </a:cubicBezTo>
                  <a:cubicBezTo>
                    <a:pt x="3801" y="7354"/>
                    <a:pt x="3960" y="7324"/>
                    <a:pt x="4089" y="7244"/>
                  </a:cubicBezTo>
                  <a:cubicBezTo>
                    <a:pt x="4209" y="7155"/>
                    <a:pt x="4298" y="7006"/>
                    <a:pt x="4268" y="6856"/>
                  </a:cubicBezTo>
                  <a:cubicBezTo>
                    <a:pt x="4259" y="6767"/>
                    <a:pt x="4199" y="6677"/>
                    <a:pt x="4119" y="6618"/>
                  </a:cubicBezTo>
                  <a:cubicBezTo>
                    <a:pt x="4099" y="6608"/>
                    <a:pt x="4069" y="6578"/>
                    <a:pt x="4050" y="6568"/>
                  </a:cubicBezTo>
                  <a:lnTo>
                    <a:pt x="4050" y="6568"/>
                  </a:lnTo>
                  <a:cubicBezTo>
                    <a:pt x="4136" y="6585"/>
                    <a:pt x="4226" y="6596"/>
                    <a:pt x="4318" y="6596"/>
                  </a:cubicBezTo>
                  <a:cubicBezTo>
                    <a:pt x="4384" y="6596"/>
                    <a:pt x="4450" y="6590"/>
                    <a:pt x="4517" y="6578"/>
                  </a:cubicBezTo>
                  <a:cubicBezTo>
                    <a:pt x="4766" y="6548"/>
                    <a:pt x="5005" y="6409"/>
                    <a:pt x="5114" y="6180"/>
                  </a:cubicBezTo>
                  <a:cubicBezTo>
                    <a:pt x="5174" y="6100"/>
                    <a:pt x="5194" y="6001"/>
                    <a:pt x="5174" y="5911"/>
                  </a:cubicBezTo>
                  <a:cubicBezTo>
                    <a:pt x="5134" y="5722"/>
                    <a:pt x="4935" y="5603"/>
                    <a:pt x="4845" y="5424"/>
                  </a:cubicBezTo>
                  <a:cubicBezTo>
                    <a:pt x="4796" y="5324"/>
                    <a:pt x="4796" y="5205"/>
                    <a:pt x="4726" y="5115"/>
                  </a:cubicBezTo>
                  <a:cubicBezTo>
                    <a:pt x="4662" y="5032"/>
                    <a:pt x="4564" y="4998"/>
                    <a:pt x="4466" y="4998"/>
                  </a:cubicBezTo>
                  <a:cubicBezTo>
                    <a:pt x="4412" y="4998"/>
                    <a:pt x="4358" y="5008"/>
                    <a:pt x="4308" y="5026"/>
                  </a:cubicBezTo>
                  <a:cubicBezTo>
                    <a:pt x="4288" y="5036"/>
                    <a:pt x="4259" y="5056"/>
                    <a:pt x="4249" y="5066"/>
                  </a:cubicBezTo>
                  <a:cubicBezTo>
                    <a:pt x="4249" y="5046"/>
                    <a:pt x="4239" y="5016"/>
                    <a:pt x="4209" y="5006"/>
                  </a:cubicBezTo>
                  <a:cubicBezTo>
                    <a:pt x="4189" y="5006"/>
                    <a:pt x="4179" y="5006"/>
                    <a:pt x="4149" y="5016"/>
                  </a:cubicBezTo>
                  <a:cubicBezTo>
                    <a:pt x="4089" y="5056"/>
                    <a:pt x="4040" y="5105"/>
                    <a:pt x="3980" y="5125"/>
                  </a:cubicBezTo>
                  <a:cubicBezTo>
                    <a:pt x="3918" y="5158"/>
                    <a:pt x="3852" y="5174"/>
                    <a:pt x="3787" y="5174"/>
                  </a:cubicBezTo>
                  <a:cubicBezTo>
                    <a:pt x="3676" y="5174"/>
                    <a:pt x="3568" y="5128"/>
                    <a:pt x="3493" y="5046"/>
                  </a:cubicBezTo>
                  <a:cubicBezTo>
                    <a:pt x="3413" y="4966"/>
                    <a:pt x="3373" y="4857"/>
                    <a:pt x="3303" y="4777"/>
                  </a:cubicBezTo>
                  <a:cubicBezTo>
                    <a:pt x="3231" y="4705"/>
                    <a:pt x="3122" y="4665"/>
                    <a:pt x="3010" y="4665"/>
                  </a:cubicBezTo>
                  <a:cubicBezTo>
                    <a:pt x="2937" y="4665"/>
                    <a:pt x="2863" y="4682"/>
                    <a:pt x="2796" y="4717"/>
                  </a:cubicBezTo>
                  <a:cubicBezTo>
                    <a:pt x="2647" y="4797"/>
                    <a:pt x="2547" y="4926"/>
                    <a:pt x="2488" y="5076"/>
                  </a:cubicBezTo>
                  <a:cubicBezTo>
                    <a:pt x="2299" y="4857"/>
                    <a:pt x="2010" y="4717"/>
                    <a:pt x="1712" y="4678"/>
                  </a:cubicBezTo>
                  <a:cubicBezTo>
                    <a:pt x="1682" y="4673"/>
                    <a:pt x="1652" y="4670"/>
                    <a:pt x="1622" y="4670"/>
                  </a:cubicBezTo>
                  <a:cubicBezTo>
                    <a:pt x="1592" y="4670"/>
                    <a:pt x="1563" y="4673"/>
                    <a:pt x="1533" y="4678"/>
                  </a:cubicBezTo>
                  <a:cubicBezTo>
                    <a:pt x="1383" y="4698"/>
                    <a:pt x="1234" y="4727"/>
                    <a:pt x="1125" y="4817"/>
                  </a:cubicBezTo>
                  <a:cubicBezTo>
                    <a:pt x="1025" y="4877"/>
                    <a:pt x="946" y="4976"/>
                    <a:pt x="866" y="5066"/>
                  </a:cubicBezTo>
                  <a:cubicBezTo>
                    <a:pt x="777" y="5155"/>
                    <a:pt x="677" y="5215"/>
                    <a:pt x="598" y="5294"/>
                  </a:cubicBezTo>
                  <a:cubicBezTo>
                    <a:pt x="598" y="5294"/>
                    <a:pt x="608" y="5294"/>
                    <a:pt x="608" y="5304"/>
                  </a:cubicBezTo>
                  <a:cubicBezTo>
                    <a:pt x="558" y="5324"/>
                    <a:pt x="518" y="5354"/>
                    <a:pt x="478" y="5374"/>
                  </a:cubicBezTo>
                  <a:cubicBezTo>
                    <a:pt x="359" y="5493"/>
                    <a:pt x="329" y="5692"/>
                    <a:pt x="448" y="5822"/>
                  </a:cubicBezTo>
                  <a:cubicBezTo>
                    <a:pt x="478" y="5871"/>
                    <a:pt x="528" y="5901"/>
                    <a:pt x="558" y="5951"/>
                  </a:cubicBezTo>
                  <a:cubicBezTo>
                    <a:pt x="627" y="6041"/>
                    <a:pt x="647" y="6160"/>
                    <a:pt x="707" y="6259"/>
                  </a:cubicBezTo>
                  <a:cubicBezTo>
                    <a:pt x="727" y="6299"/>
                    <a:pt x="767" y="6319"/>
                    <a:pt x="807" y="6339"/>
                  </a:cubicBezTo>
                  <a:cubicBezTo>
                    <a:pt x="757" y="6339"/>
                    <a:pt x="707" y="6339"/>
                    <a:pt x="657" y="6349"/>
                  </a:cubicBezTo>
                  <a:cubicBezTo>
                    <a:pt x="478" y="6389"/>
                    <a:pt x="329" y="6478"/>
                    <a:pt x="210" y="6608"/>
                  </a:cubicBezTo>
                  <a:cubicBezTo>
                    <a:pt x="130" y="6677"/>
                    <a:pt x="70" y="6757"/>
                    <a:pt x="31" y="6856"/>
                  </a:cubicBezTo>
                  <a:cubicBezTo>
                    <a:pt x="1" y="6996"/>
                    <a:pt x="21" y="7125"/>
                    <a:pt x="80" y="7254"/>
                  </a:cubicBezTo>
                  <a:cubicBezTo>
                    <a:pt x="124" y="7341"/>
                    <a:pt x="221" y="7429"/>
                    <a:pt x="318" y="7429"/>
                  </a:cubicBezTo>
                  <a:cubicBezTo>
                    <a:pt x="332" y="7429"/>
                    <a:pt x="345" y="7427"/>
                    <a:pt x="359" y="7423"/>
                  </a:cubicBezTo>
                  <a:cubicBezTo>
                    <a:pt x="379" y="7423"/>
                    <a:pt x="399" y="7413"/>
                    <a:pt x="419" y="7413"/>
                  </a:cubicBezTo>
                  <a:cubicBezTo>
                    <a:pt x="448" y="7413"/>
                    <a:pt x="468" y="7423"/>
                    <a:pt x="468" y="7443"/>
                  </a:cubicBezTo>
                  <a:lnTo>
                    <a:pt x="468" y="7463"/>
                  </a:lnTo>
                  <a:cubicBezTo>
                    <a:pt x="458" y="7563"/>
                    <a:pt x="518" y="7652"/>
                    <a:pt x="608" y="7702"/>
                  </a:cubicBezTo>
                  <a:cubicBezTo>
                    <a:pt x="705" y="7771"/>
                    <a:pt x="826" y="7797"/>
                    <a:pt x="950" y="7797"/>
                  </a:cubicBezTo>
                  <a:cubicBezTo>
                    <a:pt x="1042" y="7797"/>
                    <a:pt x="1136" y="7783"/>
                    <a:pt x="1224" y="7762"/>
                  </a:cubicBezTo>
                  <a:cubicBezTo>
                    <a:pt x="1324" y="7742"/>
                    <a:pt x="1443" y="7712"/>
                    <a:pt x="1523" y="7652"/>
                  </a:cubicBezTo>
                  <a:cubicBezTo>
                    <a:pt x="1622" y="7573"/>
                    <a:pt x="1692" y="7453"/>
                    <a:pt x="1771" y="7354"/>
                  </a:cubicBezTo>
                  <a:cubicBezTo>
                    <a:pt x="1851" y="7264"/>
                    <a:pt x="1921" y="7204"/>
                    <a:pt x="2020" y="7155"/>
                  </a:cubicBezTo>
                  <a:lnTo>
                    <a:pt x="2020" y="7155"/>
                  </a:lnTo>
                  <a:cubicBezTo>
                    <a:pt x="1990" y="7254"/>
                    <a:pt x="1970" y="7364"/>
                    <a:pt x="1990" y="7423"/>
                  </a:cubicBezTo>
                  <a:cubicBezTo>
                    <a:pt x="2000" y="7513"/>
                    <a:pt x="2040" y="7602"/>
                    <a:pt x="2100" y="7662"/>
                  </a:cubicBezTo>
                  <a:cubicBezTo>
                    <a:pt x="2140" y="7702"/>
                    <a:pt x="2169" y="7742"/>
                    <a:pt x="2219" y="7762"/>
                  </a:cubicBezTo>
                  <a:cubicBezTo>
                    <a:pt x="2269" y="7772"/>
                    <a:pt x="2319" y="7772"/>
                    <a:pt x="2368" y="7791"/>
                  </a:cubicBezTo>
                  <a:cubicBezTo>
                    <a:pt x="2438" y="7791"/>
                    <a:pt x="2498" y="7791"/>
                    <a:pt x="2547" y="7762"/>
                  </a:cubicBezTo>
                  <a:cubicBezTo>
                    <a:pt x="2637" y="7712"/>
                    <a:pt x="2687" y="7612"/>
                    <a:pt x="2707" y="7513"/>
                  </a:cubicBezTo>
                  <a:cubicBezTo>
                    <a:pt x="2707" y="7493"/>
                    <a:pt x="2717" y="7473"/>
                    <a:pt x="2717" y="7453"/>
                  </a:cubicBezTo>
                  <a:cubicBezTo>
                    <a:pt x="2766" y="7463"/>
                    <a:pt x="2816" y="7473"/>
                    <a:pt x="2886" y="7493"/>
                  </a:cubicBezTo>
                  <a:cubicBezTo>
                    <a:pt x="2965" y="7513"/>
                    <a:pt x="3065" y="7533"/>
                    <a:pt x="3154" y="7533"/>
                  </a:cubicBezTo>
                  <a:cubicBezTo>
                    <a:pt x="3254" y="8150"/>
                    <a:pt x="3105" y="8796"/>
                    <a:pt x="2965" y="9413"/>
                  </a:cubicBezTo>
                  <a:cubicBezTo>
                    <a:pt x="2945" y="9532"/>
                    <a:pt x="2916" y="9642"/>
                    <a:pt x="2896" y="9741"/>
                  </a:cubicBezTo>
                  <a:cubicBezTo>
                    <a:pt x="2806" y="10149"/>
                    <a:pt x="2707" y="10577"/>
                    <a:pt x="2657" y="10995"/>
                  </a:cubicBezTo>
                  <a:cubicBezTo>
                    <a:pt x="2657" y="10995"/>
                    <a:pt x="2671" y="11020"/>
                    <a:pt x="2697" y="11020"/>
                  </a:cubicBezTo>
                  <a:cubicBezTo>
                    <a:pt x="2721" y="11020"/>
                    <a:pt x="2754" y="11000"/>
                    <a:pt x="2796" y="10925"/>
                  </a:cubicBezTo>
                  <a:cubicBezTo>
                    <a:pt x="2816" y="10726"/>
                    <a:pt x="2856" y="10527"/>
                    <a:pt x="2896" y="10328"/>
                  </a:cubicBezTo>
                  <a:cubicBezTo>
                    <a:pt x="2916" y="10328"/>
                    <a:pt x="2955" y="10308"/>
                    <a:pt x="2995" y="10288"/>
                  </a:cubicBezTo>
                  <a:lnTo>
                    <a:pt x="3512" y="9582"/>
                  </a:lnTo>
                  <a:cubicBezTo>
                    <a:pt x="3841" y="9144"/>
                    <a:pt x="4159" y="8697"/>
                    <a:pt x="4477" y="8239"/>
                  </a:cubicBezTo>
                  <a:cubicBezTo>
                    <a:pt x="5492" y="6717"/>
                    <a:pt x="5989" y="5424"/>
                    <a:pt x="6069" y="4170"/>
                  </a:cubicBezTo>
                  <a:cubicBezTo>
                    <a:pt x="6099" y="4081"/>
                    <a:pt x="6129" y="3991"/>
                    <a:pt x="6139" y="3912"/>
                  </a:cubicBezTo>
                  <a:cubicBezTo>
                    <a:pt x="6169" y="3782"/>
                    <a:pt x="6178" y="3673"/>
                    <a:pt x="6188" y="3544"/>
                  </a:cubicBezTo>
                  <a:cubicBezTo>
                    <a:pt x="6271" y="3610"/>
                    <a:pt x="6381" y="3648"/>
                    <a:pt x="6484" y="3648"/>
                  </a:cubicBezTo>
                  <a:cubicBezTo>
                    <a:pt x="6505" y="3648"/>
                    <a:pt x="6526" y="3646"/>
                    <a:pt x="6547" y="3643"/>
                  </a:cubicBezTo>
                  <a:cubicBezTo>
                    <a:pt x="6775" y="3633"/>
                    <a:pt x="6974" y="3484"/>
                    <a:pt x="7193" y="3424"/>
                  </a:cubicBezTo>
                  <a:lnTo>
                    <a:pt x="7492" y="3345"/>
                  </a:lnTo>
                  <a:cubicBezTo>
                    <a:pt x="7591" y="3315"/>
                    <a:pt x="7681" y="3265"/>
                    <a:pt x="7740" y="3176"/>
                  </a:cubicBezTo>
                  <a:cubicBezTo>
                    <a:pt x="7770" y="3056"/>
                    <a:pt x="7720" y="2877"/>
                    <a:pt x="7661" y="2738"/>
                  </a:cubicBezTo>
                  <a:cubicBezTo>
                    <a:pt x="7621" y="2668"/>
                    <a:pt x="7581" y="2589"/>
                    <a:pt x="7531" y="2529"/>
                  </a:cubicBezTo>
                  <a:cubicBezTo>
                    <a:pt x="7492" y="2479"/>
                    <a:pt x="7462" y="2429"/>
                    <a:pt x="7422" y="2370"/>
                  </a:cubicBezTo>
                  <a:lnTo>
                    <a:pt x="7342" y="2181"/>
                  </a:lnTo>
                  <a:cubicBezTo>
                    <a:pt x="7273" y="1992"/>
                    <a:pt x="7094" y="1862"/>
                    <a:pt x="6915" y="1783"/>
                  </a:cubicBezTo>
                  <a:cubicBezTo>
                    <a:pt x="6785" y="1733"/>
                    <a:pt x="6666" y="1723"/>
                    <a:pt x="6537" y="1723"/>
                  </a:cubicBezTo>
                  <a:cubicBezTo>
                    <a:pt x="6666" y="1663"/>
                    <a:pt x="6785" y="1574"/>
                    <a:pt x="6835" y="1435"/>
                  </a:cubicBezTo>
                  <a:cubicBezTo>
                    <a:pt x="6875" y="1365"/>
                    <a:pt x="6875" y="1275"/>
                    <a:pt x="6895" y="1196"/>
                  </a:cubicBezTo>
                  <a:cubicBezTo>
                    <a:pt x="6945" y="1027"/>
                    <a:pt x="7084" y="878"/>
                    <a:pt x="7094" y="689"/>
                  </a:cubicBezTo>
                  <a:cubicBezTo>
                    <a:pt x="7094" y="639"/>
                    <a:pt x="7084" y="589"/>
                    <a:pt x="7064" y="549"/>
                  </a:cubicBezTo>
                  <a:cubicBezTo>
                    <a:pt x="7034" y="529"/>
                    <a:pt x="7014" y="499"/>
                    <a:pt x="6974" y="490"/>
                  </a:cubicBezTo>
                  <a:cubicBezTo>
                    <a:pt x="6915" y="468"/>
                    <a:pt x="6854" y="463"/>
                    <a:pt x="6791" y="463"/>
                  </a:cubicBezTo>
                  <a:cubicBezTo>
                    <a:pt x="6732" y="463"/>
                    <a:pt x="6672" y="467"/>
                    <a:pt x="6612" y="467"/>
                  </a:cubicBezTo>
                  <a:cubicBezTo>
                    <a:pt x="6534" y="467"/>
                    <a:pt x="6458" y="459"/>
                    <a:pt x="6387" y="420"/>
                  </a:cubicBezTo>
                  <a:cubicBezTo>
                    <a:pt x="6248" y="340"/>
                    <a:pt x="6188" y="171"/>
                    <a:pt x="6049" y="72"/>
                  </a:cubicBezTo>
                  <a:cubicBezTo>
                    <a:pt x="5986" y="23"/>
                    <a:pt x="5907" y="1"/>
                    <a:pt x="58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2007181">
              <a:off x="7654150" y="4446629"/>
              <a:ext cx="279327" cy="369374"/>
            </a:xfrm>
            <a:custGeom>
              <a:avLst/>
              <a:gdLst/>
              <a:ahLst/>
              <a:cxnLst/>
              <a:rect l="l" t="t" r="r" b="b"/>
              <a:pathLst>
                <a:path w="4318" h="5710" extrusionOk="0">
                  <a:moveTo>
                    <a:pt x="4318" y="0"/>
                  </a:moveTo>
                  <a:cubicBezTo>
                    <a:pt x="4218" y="736"/>
                    <a:pt x="3641" y="1333"/>
                    <a:pt x="3044" y="1790"/>
                  </a:cubicBezTo>
                  <a:cubicBezTo>
                    <a:pt x="2985" y="1810"/>
                    <a:pt x="2965" y="1830"/>
                    <a:pt x="2925" y="1870"/>
                  </a:cubicBezTo>
                  <a:cubicBezTo>
                    <a:pt x="2786" y="1969"/>
                    <a:pt x="2647" y="2029"/>
                    <a:pt x="2487" y="2129"/>
                  </a:cubicBezTo>
                  <a:cubicBezTo>
                    <a:pt x="2468" y="2129"/>
                    <a:pt x="2468" y="2148"/>
                    <a:pt x="2448" y="2148"/>
                  </a:cubicBezTo>
                  <a:cubicBezTo>
                    <a:pt x="2229" y="2288"/>
                    <a:pt x="2030" y="2407"/>
                    <a:pt x="1791" y="2526"/>
                  </a:cubicBezTo>
                  <a:cubicBezTo>
                    <a:pt x="1572" y="2686"/>
                    <a:pt x="1354" y="2805"/>
                    <a:pt x="1135" y="2984"/>
                  </a:cubicBezTo>
                  <a:cubicBezTo>
                    <a:pt x="976" y="3103"/>
                    <a:pt x="797" y="3243"/>
                    <a:pt x="677" y="3402"/>
                  </a:cubicBezTo>
                  <a:cubicBezTo>
                    <a:pt x="657" y="3422"/>
                    <a:pt x="637" y="3441"/>
                    <a:pt x="637" y="3481"/>
                  </a:cubicBezTo>
                  <a:cubicBezTo>
                    <a:pt x="498" y="3601"/>
                    <a:pt x="399" y="3740"/>
                    <a:pt x="339" y="3899"/>
                  </a:cubicBezTo>
                  <a:cubicBezTo>
                    <a:pt x="339" y="3919"/>
                    <a:pt x="299" y="3939"/>
                    <a:pt x="279" y="3979"/>
                  </a:cubicBezTo>
                  <a:cubicBezTo>
                    <a:pt x="140" y="4237"/>
                    <a:pt x="41" y="4575"/>
                    <a:pt x="1" y="4874"/>
                  </a:cubicBezTo>
                  <a:lnTo>
                    <a:pt x="1" y="5709"/>
                  </a:lnTo>
                  <a:cubicBezTo>
                    <a:pt x="200" y="5490"/>
                    <a:pt x="598" y="5073"/>
                    <a:pt x="956" y="4774"/>
                  </a:cubicBezTo>
                  <a:cubicBezTo>
                    <a:pt x="976" y="4734"/>
                    <a:pt x="996" y="4715"/>
                    <a:pt x="1035" y="4715"/>
                  </a:cubicBezTo>
                  <a:cubicBezTo>
                    <a:pt x="1354" y="4456"/>
                    <a:pt x="1672" y="4177"/>
                    <a:pt x="1990" y="3879"/>
                  </a:cubicBezTo>
                  <a:lnTo>
                    <a:pt x="2050" y="3819"/>
                  </a:lnTo>
                  <a:cubicBezTo>
                    <a:pt x="2249" y="3640"/>
                    <a:pt x="2448" y="3441"/>
                    <a:pt x="2647" y="3282"/>
                  </a:cubicBezTo>
                  <a:lnTo>
                    <a:pt x="2726" y="3203"/>
                  </a:lnTo>
                  <a:cubicBezTo>
                    <a:pt x="3084" y="2825"/>
                    <a:pt x="3462" y="2387"/>
                    <a:pt x="3741" y="1930"/>
                  </a:cubicBezTo>
                  <a:cubicBezTo>
                    <a:pt x="3741" y="1910"/>
                    <a:pt x="3761" y="1870"/>
                    <a:pt x="3761" y="1870"/>
                  </a:cubicBezTo>
                  <a:cubicBezTo>
                    <a:pt x="4079" y="1293"/>
                    <a:pt x="4318" y="676"/>
                    <a:pt x="4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8248643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3"/>
        <p:cNvGrpSpPr/>
        <p:nvPr/>
      </p:nvGrpSpPr>
      <p:grpSpPr>
        <a:xfrm>
          <a:off x="0" y="0"/>
          <a:ext cx="0" cy="0"/>
          <a:chOff x="0" y="0"/>
          <a:chExt cx="0" cy="0"/>
        </a:xfrm>
      </p:grpSpPr>
      <p:pic>
        <p:nvPicPr>
          <p:cNvPr id="34" name="Google Shape;34;p4"/>
          <p:cNvPicPr preferRelativeResize="0"/>
          <p:nvPr/>
        </p:nvPicPr>
        <p:blipFill rotWithShape="1">
          <a:blip r:embed="rId2">
            <a:alphaModFix/>
          </a:blip>
          <a:srcRect/>
          <a:stretch/>
        </p:blipFill>
        <p:spPr>
          <a:xfrm>
            <a:off x="1921" y="-10215"/>
            <a:ext cx="9140156" cy="5163930"/>
          </a:xfrm>
          <a:prstGeom prst="rect">
            <a:avLst/>
          </a:prstGeom>
          <a:noFill/>
          <a:ln>
            <a:noFill/>
          </a:ln>
        </p:spPr>
      </p:pic>
      <p:sp>
        <p:nvSpPr>
          <p:cNvPr id="35" name="Google Shape;35;p4"/>
          <p:cNvSpPr/>
          <p:nvPr/>
        </p:nvSpPr>
        <p:spPr>
          <a:xfrm>
            <a:off x="-250175" y="4473250"/>
            <a:ext cx="1784877" cy="847728"/>
          </a:xfrm>
          <a:custGeom>
            <a:avLst/>
            <a:gdLst/>
            <a:ahLst/>
            <a:cxnLst/>
            <a:rect l="l" t="t" r="r" b="b"/>
            <a:pathLst>
              <a:path w="35669" h="16941" extrusionOk="0">
                <a:moveTo>
                  <a:pt x="7101" y="0"/>
                </a:moveTo>
                <a:cubicBezTo>
                  <a:pt x="6854" y="0"/>
                  <a:pt x="6602" y="62"/>
                  <a:pt x="6347" y="195"/>
                </a:cubicBezTo>
                <a:cubicBezTo>
                  <a:pt x="5133" y="832"/>
                  <a:pt x="6207" y="1587"/>
                  <a:pt x="3940" y="1587"/>
                </a:cubicBezTo>
                <a:cubicBezTo>
                  <a:pt x="2288" y="1587"/>
                  <a:pt x="2766" y="3676"/>
                  <a:pt x="3900" y="5287"/>
                </a:cubicBezTo>
                <a:cubicBezTo>
                  <a:pt x="1712" y="5287"/>
                  <a:pt x="1" y="6203"/>
                  <a:pt x="777" y="8252"/>
                </a:cubicBezTo>
                <a:cubicBezTo>
                  <a:pt x="1174" y="9286"/>
                  <a:pt x="1234" y="9306"/>
                  <a:pt x="936" y="9982"/>
                </a:cubicBezTo>
                <a:cubicBezTo>
                  <a:pt x="225" y="11634"/>
                  <a:pt x="1751" y="12319"/>
                  <a:pt x="3715" y="12319"/>
                </a:cubicBezTo>
                <a:cubicBezTo>
                  <a:pt x="3951" y="12319"/>
                  <a:pt x="4192" y="12309"/>
                  <a:pt x="4437" y="12290"/>
                </a:cubicBezTo>
                <a:lnTo>
                  <a:pt x="4437" y="12290"/>
                </a:lnTo>
                <a:cubicBezTo>
                  <a:pt x="3779" y="14651"/>
                  <a:pt x="4165" y="16940"/>
                  <a:pt x="5886" y="16940"/>
                </a:cubicBezTo>
                <a:cubicBezTo>
                  <a:pt x="6195" y="16940"/>
                  <a:pt x="6547" y="16866"/>
                  <a:pt x="6943" y="16706"/>
                </a:cubicBezTo>
                <a:cubicBezTo>
                  <a:pt x="7502" y="16460"/>
                  <a:pt x="7841" y="16346"/>
                  <a:pt x="8097" y="16346"/>
                </a:cubicBezTo>
                <a:cubicBezTo>
                  <a:pt x="8298" y="16346"/>
                  <a:pt x="8448" y="16416"/>
                  <a:pt x="8614" y="16547"/>
                </a:cubicBezTo>
                <a:cubicBezTo>
                  <a:pt x="8837" y="16709"/>
                  <a:pt x="9042" y="16783"/>
                  <a:pt x="9229" y="16783"/>
                </a:cubicBezTo>
                <a:cubicBezTo>
                  <a:pt x="10092" y="16783"/>
                  <a:pt x="10557" y="15197"/>
                  <a:pt x="10524" y="13463"/>
                </a:cubicBezTo>
                <a:lnTo>
                  <a:pt x="10524" y="13463"/>
                </a:lnTo>
                <a:cubicBezTo>
                  <a:pt x="11440" y="13794"/>
                  <a:pt x="12475" y="14038"/>
                  <a:pt x="13320" y="14038"/>
                </a:cubicBezTo>
                <a:cubicBezTo>
                  <a:pt x="14457" y="14038"/>
                  <a:pt x="15248" y="13596"/>
                  <a:pt x="14940" y="12330"/>
                </a:cubicBezTo>
                <a:cubicBezTo>
                  <a:pt x="15298" y="11753"/>
                  <a:pt x="15736" y="11832"/>
                  <a:pt x="15895" y="11494"/>
                </a:cubicBezTo>
                <a:cubicBezTo>
                  <a:pt x="15975" y="11375"/>
                  <a:pt x="16034" y="11255"/>
                  <a:pt x="16054" y="11096"/>
                </a:cubicBezTo>
                <a:cubicBezTo>
                  <a:pt x="16306" y="11103"/>
                  <a:pt x="16557" y="11107"/>
                  <a:pt x="16806" y="11107"/>
                </a:cubicBezTo>
                <a:cubicBezTo>
                  <a:pt x="18709" y="11107"/>
                  <a:pt x="20548" y="10891"/>
                  <a:pt x="22201" y="10241"/>
                </a:cubicBezTo>
                <a:cubicBezTo>
                  <a:pt x="22221" y="10241"/>
                  <a:pt x="22241" y="10261"/>
                  <a:pt x="22261" y="10261"/>
                </a:cubicBezTo>
                <a:cubicBezTo>
                  <a:pt x="23036" y="10300"/>
                  <a:pt x="23812" y="10479"/>
                  <a:pt x="24548" y="10758"/>
                </a:cubicBezTo>
                <a:cubicBezTo>
                  <a:pt x="24051" y="12528"/>
                  <a:pt x="25503" y="14935"/>
                  <a:pt x="26737" y="16149"/>
                </a:cubicBezTo>
                <a:cubicBezTo>
                  <a:pt x="27592" y="13722"/>
                  <a:pt x="26597" y="12528"/>
                  <a:pt x="25026" y="10937"/>
                </a:cubicBezTo>
                <a:lnTo>
                  <a:pt x="25026" y="10937"/>
                </a:lnTo>
                <a:cubicBezTo>
                  <a:pt x="27069" y="11706"/>
                  <a:pt x="29077" y="12880"/>
                  <a:pt x="31182" y="12880"/>
                </a:cubicBezTo>
                <a:cubicBezTo>
                  <a:pt x="31311" y="12880"/>
                  <a:pt x="31441" y="12876"/>
                  <a:pt x="31570" y="12867"/>
                </a:cubicBezTo>
                <a:cubicBezTo>
                  <a:pt x="32188" y="13207"/>
                  <a:pt x="32834" y="13414"/>
                  <a:pt x="33468" y="13414"/>
                </a:cubicBezTo>
                <a:cubicBezTo>
                  <a:pt x="34243" y="13414"/>
                  <a:pt x="35001" y="13104"/>
                  <a:pt x="35668" y="12349"/>
                </a:cubicBezTo>
                <a:cubicBezTo>
                  <a:pt x="34881" y="12246"/>
                  <a:pt x="33448" y="11523"/>
                  <a:pt x="32403" y="11523"/>
                </a:cubicBezTo>
                <a:cubicBezTo>
                  <a:pt x="31838" y="11523"/>
                  <a:pt x="31387" y="11734"/>
                  <a:pt x="31212" y="12369"/>
                </a:cubicBezTo>
                <a:cubicBezTo>
                  <a:pt x="31101" y="12376"/>
                  <a:pt x="30989" y="12380"/>
                  <a:pt x="30878" y="12380"/>
                </a:cubicBezTo>
                <a:cubicBezTo>
                  <a:pt x="28192" y="12380"/>
                  <a:pt x="25591" y="10379"/>
                  <a:pt x="22917" y="9883"/>
                </a:cubicBezTo>
                <a:cubicBezTo>
                  <a:pt x="24131" y="9266"/>
                  <a:pt x="25245" y="8371"/>
                  <a:pt x="26140" y="7098"/>
                </a:cubicBezTo>
                <a:cubicBezTo>
                  <a:pt x="28109" y="6302"/>
                  <a:pt x="29104" y="4193"/>
                  <a:pt x="29919" y="2343"/>
                </a:cubicBezTo>
                <a:lnTo>
                  <a:pt x="29919" y="2343"/>
                </a:lnTo>
                <a:cubicBezTo>
                  <a:pt x="28308" y="2900"/>
                  <a:pt x="25205" y="4651"/>
                  <a:pt x="25682" y="6760"/>
                </a:cubicBezTo>
                <a:cubicBezTo>
                  <a:pt x="23479" y="9863"/>
                  <a:pt x="20077" y="10642"/>
                  <a:pt x="16506" y="10642"/>
                </a:cubicBezTo>
                <a:cubicBezTo>
                  <a:pt x="16369" y="10642"/>
                  <a:pt x="16231" y="10641"/>
                  <a:pt x="16094" y="10639"/>
                </a:cubicBezTo>
                <a:cubicBezTo>
                  <a:pt x="16074" y="9545"/>
                  <a:pt x="15079" y="8311"/>
                  <a:pt x="13369" y="7754"/>
                </a:cubicBezTo>
                <a:cubicBezTo>
                  <a:pt x="14960" y="7098"/>
                  <a:pt x="16333" y="5984"/>
                  <a:pt x="15975" y="4313"/>
                </a:cubicBezTo>
                <a:cubicBezTo>
                  <a:pt x="15696" y="3079"/>
                  <a:pt x="14503" y="4193"/>
                  <a:pt x="14483" y="2045"/>
                </a:cubicBezTo>
                <a:cubicBezTo>
                  <a:pt x="14473" y="1302"/>
                  <a:pt x="13864" y="948"/>
                  <a:pt x="13013" y="948"/>
                </a:cubicBezTo>
                <a:cubicBezTo>
                  <a:pt x="12017" y="948"/>
                  <a:pt x="10692" y="1432"/>
                  <a:pt x="9609" y="2343"/>
                </a:cubicBezTo>
                <a:cubicBezTo>
                  <a:pt x="9018" y="1018"/>
                  <a:pt x="8107" y="0"/>
                  <a:pt x="7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 name="Google Shape;36;p4"/>
          <p:cNvGrpSpPr/>
          <p:nvPr/>
        </p:nvGrpSpPr>
        <p:grpSpPr>
          <a:xfrm>
            <a:off x="7936867" y="-223481"/>
            <a:ext cx="1488737" cy="1184062"/>
            <a:chOff x="4753875" y="4020975"/>
            <a:chExt cx="850950" cy="676800"/>
          </a:xfrm>
        </p:grpSpPr>
        <p:sp>
          <p:nvSpPr>
            <p:cNvPr id="37" name="Google Shape;37;p4"/>
            <p:cNvSpPr/>
            <p:nvPr/>
          </p:nvSpPr>
          <p:spPr>
            <a:xfrm>
              <a:off x="4753875" y="4253800"/>
              <a:ext cx="477950" cy="443975"/>
            </a:xfrm>
            <a:custGeom>
              <a:avLst/>
              <a:gdLst/>
              <a:ahLst/>
              <a:cxnLst/>
              <a:rect l="l" t="t" r="r" b="b"/>
              <a:pathLst>
                <a:path w="19118" h="17759" extrusionOk="0">
                  <a:moveTo>
                    <a:pt x="12404" y="1"/>
                  </a:moveTo>
                  <a:cubicBezTo>
                    <a:pt x="11192" y="1"/>
                    <a:pt x="9820" y="1635"/>
                    <a:pt x="8933" y="3568"/>
                  </a:cubicBezTo>
                  <a:cubicBezTo>
                    <a:pt x="7823" y="2107"/>
                    <a:pt x="6376" y="1093"/>
                    <a:pt x="5247" y="1093"/>
                  </a:cubicBezTo>
                  <a:cubicBezTo>
                    <a:pt x="4453" y="1093"/>
                    <a:pt x="3816" y="1593"/>
                    <a:pt x="3562" y="2792"/>
                  </a:cubicBezTo>
                  <a:cubicBezTo>
                    <a:pt x="3343" y="3866"/>
                    <a:pt x="3184" y="4105"/>
                    <a:pt x="2746" y="4264"/>
                  </a:cubicBezTo>
                  <a:cubicBezTo>
                    <a:pt x="1254" y="4781"/>
                    <a:pt x="2487" y="6472"/>
                    <a:pt x="4318" y="7646"/>
                  </a:cubicBezTo>
                  <a:cubicBezTo>
                    <a:pt x="2249" y="9078"/>
                    <a:pt x="1" y="11624"/>
                    <a:pt x="2428" y="12519"/>
                  </a:cubicBezTo>
                  <a:cubicBezTo>
                    <a:pt x="2726" y="13196"/>
                    <a:pt x="2388" y="13534"/>
                    <a:pt x="2587" y="13912"/>
                  </a:cubicBezTo>
                  <a:cubicBezTo>
                    <a:pt x="2943" y="14624"/>
                    <a:pt x="3721" y="15021"/>
                    <a:pt x="4668" y="15021"/>
                  </a:cubicBezTo>
                  <a:cubicBezTo>
                    <a:pt x="5627" y="15021"/>
                    <a:pt x="6758" y="14614"/>
                    <a:pt x="7799" y="13713"/>
                  </a:cubicBezTo>
                  <a:lnTo>
                    <a:pt x="7799" y="13713"/>
                  </a:lnTo>
                  <a:cubicBezTo>
                    <a:pt x="7520" y="15304"/>
                    <a:pt x="7759" y="16916"/>
                    <a:pt x="9251" y="17512"/>
                  </a:cubicBezTo>
                  <a:cubicBezTo>
                    <a:pt x="9415" y="17582"/>
                    <a:pt x="9551" y="17610"/>
                    <a:pt x="9670" y="17610"/>
                  </a:cubicBezTo>
                  <a:cubicBezTo>
                    <a:pt x="10164" y="17610"/>
                    <a:pt x="10349" y="17125"/>
                    <a:pt x="10890" y="17125"/>
                  </a:cubicBezTo>
                  <a:cubicBezTo>
                    <a:pt x="11151" y="17125"/>
                    <a:pt x="11495" y="17238"/>
                    <a:pt x="11996" y="17572"/>
                  </a:cubicBezTo>
                  <a:cubicBezTo>
                    <a:pt x="12185" y="17699"/>
                    <a:pt x="12376" y="17758"/>
                    <a:pt x="12564" y="17758"/>
                  </a:cubicBezTo>
                  <a:cubicBezTo>
                    <a:pt x="13697" y="17758"/>
                    <a:pt x="14707" y="15605"/>
                    <a:pt x="14503" y="13335"/>
                  </a:cubicBezTo>
                  <a:lnTo>
                    <a:pt x="14503" y="13335"/>
                  </a:lnTo>
                  <a:cubicBezTo>
                    <a:pt x="14901" y="13405"/>
                    <a:pt x="15293" y="13442"/>
                    <a:pt x="15664" y="13442"/>
                  </a:cubicBezTo>
                  <a:cubicBezTo>
                    <a:pt x="16975" y="13442"/>
                    <a:pt x="18014" y="12975"/>
                    <a:pt x="18123" y="11843"/>
                  </a:cubicBezTo>
                  <a:cubicBezTo>
                    <a:pt x="18282" y="10470"/>
                    <a:pt x="17069" y="10928"/>
                    <a:pt x="18322" y="9038"/>
                  </a:cubicBezTo>
                  <a:cubicBezTo>
                    <a:pt x="19118" y="7845"/>
                    <a:pt x="17685" y="7069"/>
                    <a:pt x="15955" y="6929"/>
                  </a:cubicBezTo>
                  <a:cubicBezTo>
                    <a:pt x="17546" y="4781"/>
                    <a:pt x="17944" y="2394"/>
                    <a:pt x="15418" y="1797"/>
                  </a:cubicBezTo>
                  <a:cubicBezTo>
                    <a:pt x="14204" y="1499"/>
                    <a:pt x="14145" y="1519"/>
                    <a:pt x="13707" y="822"/>
                  </a:cubicBezTo>
                  <a:cubicBezTo>
                    <a:pt x="13322" y="248"/>
                    <a:pt x="12875" y="1"/>
                    <a:pt x="124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4"/>
            <p:cNvSpPr/>
            <p:nvPr/>
          </p:nvSpPr>
          <p:spPr>
            <a:xfrm>
              <a:off x="5041825" y="4020975"/>
              <a:ext cx="563000" cy="558475"/>
            </a:xfrm>
            <a:custGeom>
              <a:avLst/>
              <a:gdLst/>
              <a:ahLst/>
              <a:cxnLst/>
              <a:rect l="l" t="t" r="r" b="b"/>
              <a:pathLst>
                <a:path w="22520" h="22339" extrusionOk="0">
                  <a:moveTo>
                    <a:pt x="11929" y="0"/>
                  </a:moveTo>
                  <a:cubicBezTo>
                    <a:pt x="10894" y="0"/>
                    <a:pt x="9951" y="1830"/>
                    <a:pt x="9549" y="3949"/>
                  </a:cubicBezTo>
                  <a:cubicBezTo>
                    <a:pt x="8156" y="3085"/>
                    <a:pt x="6470" y="2361"/>
                    <a:pt x="5235" y="2361"/>
                  </a:cubicBezTo>
                  <a:cubicBezTo>
                    <a:pt x="4195" y="2361"/>
                    <a:pt x="3476" y="2874"/>
                    <a:pt x="3522" y="4247"/>
                  </a:cubicBezTo>
                  <a:cubicBezTo>
                    <a:pt x="2905" y="4864"/>
                    <a:pt x="2388" y="4665"/>
                    <a:pt x="2030" y="5043"/>
                  </a:cubicBezTo>
                  <a:cubicBezTo>
                    <a:pt x="816" y="6455"/>
                    <a:pt x="1632" y="9041"/>
                    <a:pt x="4298" y="10573"/>
                  </a:cubicBezTo>
                  <a:cubicBezTo>
                    <a:pt x="2070" y="10971"/>
                    <a:pt x="1" y="12025"/>
                    <a:pt x="1" y="14313"/>
                  </a:cubicBezTo>
                  <a:cubicBezTo>
                    <a:pt x="1" y="15984"/>
                    <a:pt x="1871" y="14890"/>
                    <a:pt x="1314" y="17655"/>
                  </a:cubicBezTo>
                  <a:cubicBezTo>
                    <a:pt x="1078" y="18891"/>
                    <a:pt x="2278" y="19563"/>
                    <a:pt x="3937" y="19563"/>
                  </a:cubicBezTo>
                  <a:cubicBezTo>
                    <a:pt x="5080" y="19563"/>
                    <a:pt x="6441" y="19244"/>
                    <a:pt x="7699" y="18570"/>
                  </a:cubicBezTo>
                  <a:cubicBezTo>
                    <a:pt x="8139" y="20664"/>
                    <a:pt x="9202" y="22338"/>
                    <a:pt x="10722" y="22338"/>
                  </a:cubicBezTo>
                  <a:cubicBezTo>
                    <a:pt x="10920" y="22338"/>
                    <a:pt x="11126" y="22310"/>
                    <a:pt x="11340" y="22250"/>
                  </a:cubicBezTo>
                  <a:cubicBezTo>
                    <a:pt x="12762" y="21841"/>
                    <a:pt x="12236" y="20935"/>
                    <a:pt x="13628" y="20935"/>
                  </a:cubicBezTo>
                  <a:cubicBezTo>
                    <a:pt x="13929" y="20935"/>
                    <a:pt x="14320" y="20977"/>
                    <a:pt x="14841" y="21076"/>
                  </a:cubicBezTo>
                  <a:cubicBezTo>
                    <a:pt x="14988" y="21107"/>
                    <a:pt x="15125" y="21122"/>
                    <a:pt x="15251" y="21122"/>
                  </a:cubicBezTo>
                  <a:cubicBezTo>
                    <a:pt x="16939" y="21122"/>
                    <a:pt x="16840" y="18523"/>
                    <a:pt x="15915" y="16302"/>
                  </a:cubicBezTo>
                  <a:lnTo>
                    <a:pt x="15915" y="16302"/>
                  </a:lnTo>
                  <a:cubicBezTo>
                    <a:pt x="16511" y="16424"/>
                    <a:pt x="17090" y="16489"/>
                    <a:pt x="17628" y="16489"/>
                  </a:cubicBezTo>
                  <a:cubicBezTo>
                    <a:pt x="19643" y="16489"/>
                    <a:pt x="21090" y="15579"/>
                    <a:pt x="20729" y="13318"/>
                  </a:cubicBezTo>
                  <a:cubicBezTo>
                    <a:pt x="20510" y="11886"/>
                    <a:pt x="20470" y="11826"/>
                    <a:pt x="21007" y="11031"/>
                  </a:cubicBezTo>
                  <a:cubicBezTo>
                    <a:pt x="22519" y="8842"/>
                    <a:pt x="20092" y="7490"/>
                    <a:pt x="17108" y="7112"/>
                  </a:cubicBezTo>
                  <a:cubicBezTo>
                    <a:pt x="18694" y="4013"/>
                    <a:pt x="18710" y="680"/>
                    <a:pt x="15885" y="680"/>
                  </a:cubicBezTo>
                  <a:cubicBezTo>
                    <a:pt x="15627" y="680"/>
                    <a:pt x="15346" y="708"/>
                    <a:pt x="15040" y="766"/>
                  </a:cubicBezTo>
                  <a:cubicBezTo>
                    <a:pt x="14489" y="874"/>
                    <a:pt x="14096" y="932"/>
                    <a:pt x="13797" y="932"/>
                  </a:cubicBezTo>
                  <a:cubicBezTo>
                    <a:pt x="13327" y="932"/>
                    <a:pt x="13087" y="791"/>
                    <a:pt x="12831" y="487"/>
                  </a:cubicBezTo>
                  <a:cubicBezTo>
                    <a:pt x="12530" y="151"/>
                    <a:pt x="12226" y="0"/>
                    <a:pt x="119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4"/>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l">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Google Shape;40;p4"/>
          <p:cNvSpPr txBox="1">
            <a:spLocks noGrp="1"/>
          </p:cNvSpPr>
          <p:nvPr>
            <p:ph type="body" idx="1"/>
          </p:nvPr>
        </p:nvSpPr>
        <p:spPr>
          <a:xfrm>
            <a:off x="720000" y="1074325"/>
            <a:ext cx="7704000" cy="3529200"/>
          </a:xfrm>
          <a:prstGeom prst="rect">
            <a:avLst/>
          </a:prstGeom>
        </p:spPr>
        <p:txBody>
          <a:bodyPr spcFirstLastPara="1" wrap="square" lIns="91425" tIns="91425" rIns="91425" bIns="91425" anchor="t" anchorCtr="0">
            <a:noAutofit/>
          </a:bodyPr>
          <a:lstStyle>
            <a:lvl1pPr marL="457200" lvl="0" indent="-317500">
              <a:lnSpc>
                <a:spcPct val="100000"/>
              </a:lnSpc>
              <a:spcBef>
                <a:spcPts val="0"/>
              </a:spcBef>
              <a:spcAft>
                <a:spcPts val="0"/>
              </a:spcAft>
              <a:buSzPts val="1400"/>
              <a:buFont typeface="Anaheim"/>
              <a:buAutoNum type="arabicPeriod"/>
              <a:defRPr sz="1200"/>
            </a:lvl1pPr>
            <a:lvl2pPr marL="914400" lvl="1" indent="-317500">
              <a:spcBef>
                <a:spcPts val="0"/>
              </a:spcBef>
              <a:spcAft>
                <a:spcPts val="0"/>
              </a:spcAft>
              <a:buSzPts val="1400"/>
              <a:buAutoNum type="alphaLcPeriod"/>
              <a:defRPr/>
            </a:lvl2pPr>
            <a:lvl3pPr marL="1371600" lvl="2" indent="-317500">
              <a:spcBef>
                <a:spcPts val="0"/>
              </a:spcBef>
              <a:spcAft>
                <a:spcPts val="0"/>
              </a:spcAft>
              <a:buSzPts val="1400"/>
              <a:buAutoNum type="romanLcPeriod"/>
              <a:defRPr/>
            </a:lvl3pPr>
            <a:lvl4pPr marL="1828800" lvl="3" indent="-317500">
              <a:spcBef>
                <a:spcPts val="0"/>
              </a:spcBef>
              <a:spcAft>
                <a:spcPts val="0"/>
              </a:spcAft>
              <a:buSzPts val="1400"/>
              <a:buAutoNum type="arabicPeriod"/>
              <a:defRPr/>
            </a:lvl4pPr>
            <a:lvl5pPr marL="2286000" lvl="4" indent="-317500">
              <a:spcBef>
                <a:spcPts val="0"/>
              </a:spcBef>
              <a:spcAft>
                <a:spcPts val="0"/>
              </a:spcAft>
              <a:buSzPts val="1400"/>
              <a:buAutoNum type="alphaLcPeriod"/>
              <a:defRPr/>
            </a:lvl5pPr>
            <a:lvl6pPr marL="2743200" lvl="5" indent="-317500">
              <a:spcBef>
                <a:spcPts val="0"/>
              </a:spcBef>
              <a:spcAft>
                <a:spcPts val="0"/>
              </a:spcAft>
              <a:buSzPts val="1400"/>
              <a:buAutoNum type="romanLcPeriod"/>
              <a:defRPr/>
            </a:lvl6pPr>
            <a:lvl7pPr marL="3200400" lvl="6" indent="-317500">
              <a:spcBef>
                <a:spcPts val="0"/>
              </a:spcBef>
              <a:spcAft>
                <a:spcPts val="0"/>
              </a:spcAft>
              <a:buSzPts val="1400"/>
              <a:buAutoNum type="arabicPeriod"/>
              <a:defRPr/>
            </a:lvl7pPr>
            <a:lvl8pPr marL="3657600" lvl="7" indent="-317500">
              <a:spcBef>
                <a:spcPts val="0"/>
              </a:spcBef>
              <a:spcAft>
                <a:spcPts val="0"/>
              </a:spcAft>
              <a:buSzPts val="1400"/>
              <a:buAutoNum type="alphaLcPeriod"/>
              <a:defRPr/>
            </a:lvl8pPr>
            <a:lvl9pPr marL="4114800" lvl="8" indent="-317500">
              <a:spcBef>
                <a:spcPts val="0"/>
              </a:spcBef>
              <a:spcAft>
                <a:spcPts val="0"/>
              </a:spcAft>
              <a:buSzPts val="1400"/>
              <a:buAutoNum type="romanLcPeriod"/>
              <a:defRPr/>
            </a:lvl9pPr>
          </a:lstStyle>
          <a:p>
            <a:endParaRPr/>
          </a:p>
        </p:txBody>
      </p:sp>
      <p:grpSp>
        <p:nvGrpSpPr>
          <p:cNvPr id="41" name="Google Shape;41;p4"/>
          <p:cNvGrpSpPr/>
          <p:nvPr/>
        </p:nvGrpSpPr>
        <p:grpSpPr>
          <a:xfrm flipH="1">
            <a:off x="361510" y="371144"/>
            <a:ext cx="700141" cy="699224"/>
            <a:chOff x="5274212" y="910625"/>
            <a:chExt cx="3618300" cy="3699600"/>
          </a:xfrm>
        </p:grpSpPr>
        <p:cxnSp>
          <p:nvCxnSpPr>
            <p:cNvPr id="42" name="Google Shape;42;p4"/>
            <p:cNvCxnSpPr/>
            <p:nvPr/>
          </p:nvCxnSpPr>
          <p:spPr>
            <a:xfrm>
              <a:off x="5274212" y="912921"/>
              <a:ext cx="3618300" cy="0"/>
            </a:xfrm>
            <a:prstGeom prst="straightConnector1">
              <a:avLst/>
            </a:prstGeom>
            <a:noFill/>
            <a:ln w="28575" cap="flat" cmpd="sng">
              <a:solidFill>
                <a:schemeClr val="dk1"/>
              </a:solidFill>
              <a:prstDash val="solid"/>
              <a:round/>
              <a:headEnd type="none" w="med" len="med"/>
              <a:tailEnd type="none" w="med" len="med"/>
            </a:ln>
          </p:spPr>
        </p:cxnSp>
        <p:cxnSp>
          <p:nvCxnSpPr>
            <p:cNvPr id="43" name="Google Shape;43;p4"/>
            <p:cNvCxnSpPr/>
            <p:nvPr/>
          </p:nvCxnSpPr>
          <p:spPr>
            <a:xfrm>
              <a:off x="8820300" y="910625"/>
              <a:ext cx="0" cy="3699600"/>
            </a:xfrm>
            <a:prstGeom prst="straightConnector1">
              <a:avLst/>
            </a:prstGeom>
            <a:noFill/>
            <a:ln w="28575" cap="flat" cmpd="sng">
              <a:solidFill>
                <a:schemeClr val="dk1"/>
              </a:solidFill>
              <a:prstDash val="solid"/>
              <a:round/>
              <a:headEnd type="none" w="med" len="med"/>
              <a:tailEnd type="none" w="med" len="med"/>
            </a:ln>
          </p:spPr>
        </p:cxnSp>
      </p:grpSp>
      <p:grpSp>
        <p:nvGrpSpPr>
          <p:cNvPr id="44" name="Google Shape;44;p4"/>
          <p:cNvGrpSpPr/>
          <p:nvPr/>
        </p:nvGrpSpPr>
        <p:grpSpPr>
          <a:xfrm>
            <a:off x="7523375" y="332250"/>
            <a:ext cx="1480180" cy="4648430"/>
            <a:chOff x="7525975" y="346950"/>
            <a:chExt cx="1480180" cy="4648430"/>
          </a:xfrm>
        </p:grpSpPr>
        <p:sp>
          <p:nvSpPr>
            <p:cNvPr id="45" name="Google Shape;45;p4"/>
            <p:cNvSpPr/>
            <p:nvPr/>
          </p:nvSpPr>
          <p:spPr>
            <a:xfrm>
              <a:off x="8539638" y="4579917"/>
              <a:ext cx="466518" cy="415463"/>
            </a:xfrm>
            <a:custGeom>
              <a:avLst/>
              <a:gdLst/>
              <a:ahLst/>
              <a:cxnLst/>
              <a:rect l="l" t="t" r="r" b="b"/>
              <a:pathLst>
                <a:path w="12354" h="11002" extrusionOk="0">
                  <a:moveTo>
                    <a:pt x="6505" y="5869"/>
                  </a:moveTo>
                  <a:cubicBezTo>
                    <a:pt x="6505" y="5998"/>
                    <a:pt x="6505" y="6127"/>
                    <a:pt x="6521" y="6241"/>
                  </a:cubicBezTo>
                  <a:lnTo>
                    <a:pt x="6521" y="6241"/>
                  </a:lnTo>
                  <a:cubicBezTo>
                    <a:pt x="6500" y="6112"/>
                    <a:pt x="6463" y="5999"/>
                    <a:pt x="6426" y="5869"/>
                  </a:cubicBezTo>
                  <a:close/>
                  <a:moveTo>
                    <a:pt x="5650" y="1"/>
                  </a:moveTo>
                  <a:cubicBezTo>
                    <a:pt x="5849" y="578"/>
                    <a:pt x="5849" y="1194"/>
                    <a:pt x="5789" y="1791"/>
                  </a:cubicBezTo>
                  <a:cubicBezTo>
                    <a:pt x="5710" y="2388"/>
                    <a:pt x="5610" y="2985"/>
                    <a:pt x="5610" y="3581"/>
                  </a:cubicBezTo>
                  <a:cubicBezTo>
                    <a:pt x="5610" y="4059"/>
                    <a:pt x="5710" y="4536"/>
                    <a:pt x="5929" y="4934"/>
                  </a:cubicBezTo>
                  <a:cubicBezTo>
                    <a:pt x="5352" y="4079"/>
                    <a:pt x="4476" y="3422"/>
                    <a:pt x="3482" y="3124"/>
                  </a:cubicBezTo>
                  <a:cubicBezTo>
                    <a:pt x="3022" y="2981"/>
                    <a:pt x="2544" y="2911"/>
                    <a:pt x="2068" y="2911"/>
                  </a:cubicBezTo>
                  <a:cubicBezTo>
                    <a:pt x="1349" y="2911"/>
                    <a:pt x="635" y="3071"/>
                    <a:pt x="1" y="3382"/>
                  </a:cubicBezTo>
                  <a:cubicBezTo>
                    <a:pt x="126" y="3332"/>
                    <a:pt x="255" y="3310"/>
                    <a:pt x="385" y="3310"/>
                  </a:cubicBezTo>
                  <a:cubicBezTo>
                    <a:pt x="771" y="3310"/>
                    <a:pt x="1165" y="3507"/>
                    <a:pt x="1492" y="3760"/>
                  </a:cubicBezTo>
                  <a:cubicBezTo>
                    <a:pt x="1890" y="4118"/>
                    <a:pt x="2189" y="4556"/>
                    <a:pt x="2606" y="4914"/>
                  </a:cubicBezTo>
                  <a:cubicBezTo>
                    <a:pt x="3104" y="5332"/>
                    <a:pt x="3780" y="5571"/>
                    <a:pt x="4437" y="5591"/>
                  </a:cubicBezTo>
                  <a:cubicBezTo>
                    <a:pt x="4509" y="5597"/>
                    <a:pt x="4583" y="5601"/>
                    <a:pt x="4658" y="5601"/>
                  </a:cubicBezTo>
                  <a:cubicBezTo>
                    <a:pt x="5012" y="5601"/>
                    <a:pt x="5381" y="5527"/>
                    <a:pt x="5710" y="5412"/>
                  </a:cubicBezTo>
                  <a:cubicBezTo>
                    <a:pt x="5710" y="5451"/>
                    <a:pt x="5710" y="5531"/>
                    <a:pt x="5730" y="5571"/>
                  </a:cubicBezTo>
                  <a:cubicBezTo>
                    <a:pt x="5769" y="5630"/>
                    <a:pt x="5789" y="5670"/>
                    <a:pt x="5829" y="5710"/>
                  </a:cubicBezTo>
                  <a:cubicBezTo>
                    <a:pt x="5471" y="5969"/>
                    <a:pt x="5212" y="6406"/>
                    <a:pt x="5073" y="6844"/>
                  </a:cubicBezTo>
                  <a:cubicBezTo>
                    <a:pt x="4834" y="7520"/>
                    <a:pt x="4854" y="8256"/>
                    <a:pt x="4795" y="8972"/>
                  </a:cubicBezTo>
                  <a:cubicBezTo>
                    <a:pt x="4735" y="9708"/>
                    <a:pt x="4596" y="10444"/>
                    <a:pt x="4118" y="11001"/>
                  </a:cubicBezTo>
                  <a:cubicBezTo>
                    <a:pt x="4934" y="10524"/>
                    <a:pt x="5789" y="10027"/>
                    <a:pt x="6267" y="9231"/>
                  </a:cubicBezTo>
                  <a:cubicBezTo>
                    <a:pt x="6585" y="8654"/>
                    <a:pt x="6684" y="8017"/>
                    <a:pt x="6665" y="7361"/>
                  </a:cubicBezTo>
                  <a:cubicBezTo>
                    <a:pt x="6665" y="7162"/>
                    <a:pt x="6625" y="6963"/>
                    <a:pt x="6605" y="6764"/>
                  </a:cubicBezTo>
                  <a:lnTo>
                    <a:pt x="6605" y="6764"/>
                  </a:lnTo>
                  <a:cubicBezTo>
                    <a:pt x="6784" y="7520"/>
                    <a:pt x="7202" y="8177"/>
                    <a:pt x="7759" y="8714"/>
                  </a:cubicBezTo>
                  <a:cubicBezTo>
                    <a:pt x="8594" y="9529"/>
                    <a:pt x="9688" y="10007"/>
                    <a:pt x="10802" y="10305"/>
                  </a:cubicBezTo>
                  <a:cubicBezTo>
                    <a:pt x="10484" y="10047"/>
                    <a:pt x="10305" y="9688"/>
                    <a:pt x="10245" y="9330"/>
                  </a:cubicBezTo>
                  <a:cubicBezTo>
                    <a:pt x="10166" y="8952"/>
                    <a:pt x="10166" y="8574"/>
                    <a:pt x="10066" y="8236"/>
                  </a:cubicBezTo>
                  <a:cubicBezTo>
                    <a:pt x="9887" y="7540"/>
                    <a:pt x="9390" y="6963"/>
                    <a:pt x="8793" y="6565"/>
                  </a:cubicBezTo>
                  <a:cubicBezTo>
                    <a:pt x="8216" y="6167"/>
                    <a:pt x="7580" y="5929"/>
                    <a:pt x="6903" y="5690"/>
                  </a:cubicBezTo>
                  <a:lnTo>
                    <a:pt x="6983" y="5630"/>
                  </a:lnTo>
                  <a:cubicBezTo>
                    <a:pt x="7395" y="5789"/>
                    <a:pt x="7836" y="5867"/>
                    <a:pt x="8278" y="5867"/>
                  </a:cubicBezTo>
                  <a:cubicBezTo>
                    <a:pt x="9052" y="5867"/>
                    <a:pt x="9831" y="5629"/>
                    <a:pt x="10464" y="5173"/>
                  </a:cubicBezTo>
                  <a:cubicBezTo>
                    <a:pt x="11101" y="4695"/>
                    <a:pt x="11598" y="3979"/>
                    <a:pt x="12354" y="3661"/>
                  </a:cubicBezTo>
                  <a:cubicBezTo>
                    <a:pt x="11900" y="3635"/>
                    <a:pt x="11445" y="3612"/>
                    <a:pt x="10993" y="3612"/>
                  </a:cubicBezTo>
                  <a:cubicBezTo>
                    <a:pt x="10415" y="3612"/>
                    <a:pt x="9839" y="3649"/>
                    <a:pt x="9270" y="3760"/>
                  </a:cubicBezTo>
                  <a:cubicBezTo>
                    <a:pt x="8415" y="3939"/>
                    <a:pt x="7600" y="4337"/>
                    <a:pt x="7023" y="4954"/>
                  </a:cubicBezTo>
                  <a:lnTo>
                    <a:pt x="6963" y="4874"/>
                  </a:lnTo>
                  <a:cubicBezTo>
                    <a:pt x="6923" y="4855"/>
                    <a:pt x="6903" y="4835"/>
                    <a:pt x="6883" y="4835"/>
                  </a:cubicBezTo>
                  <a:cubicBezTo>
                    <a:pt x="7281" y="4138"/>
                    <a:pt x="7381" y="3283"/>
                    <a:pt x="7182" y="2487"/>
                  </a:cubicBezTo>
                  <a:cubicBezTo>
                    <a:pt x="6963" y="1513"/>
                    <a:pt x="6386" y="677"/>
                    <a:pt x="56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6" name="Google Shape;46;p4"/>
            <p:cNvCxnSpPr/>
            <p:nvPr/>
          </p:nvCxnSpPr>
          <p:spPr>
            <a:xfrm>
              <a:off x="8772900" y="346950"/>
              <a:ext cx="0" cy="4452300"/>
            </a:xfrm>
            <a:prstGeom prst="straightConnector1">
              <a:avLst/>
            </a:prstGeom>
            <a:noFill/>
            <a:ln w="28575" cap="flat" cmpd="sng">
              <a:solidFill>
                <a:schemeClr val="dk1"/>
              </a:solidFill>
              <a:prstDash val="solid"/>
              <a:round/>
              <a:headEnd type="none" w="med" len="med"/>
              <a:tailEnd type="none" w="med" len="med"/>
            </a:ln>
          </p:spPr>
        </p:cxnSp>
        <p:cxnSp>
          <p:nvCxnSpPr>
            <p:cNvPr id="47" name="Google Shape;47;p4"/>
            <p:cNvCxnSpPr/>
            <p:nvPr/>
          </p:nvCxnSpPr>
          <p:spPr>
            <a:xfrm>
              <a:off x="7525975" y="4787250"/>
              <a:ext cx="1246800" cy="0"/>
            </a:xfrm>
            <a:prstGeom prst="straightConnector1">
              <a:avLst/>
            </a:prstGeom>
            <a:noFill/>
            <a:ln w="2857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2440446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3"/>
        <p:cNvGrpSpPr/>
        <p:nvPr/>
      </p:nvGrpSpPr>
      <p:grpSpPr>
        <a:xfrm>
          <a:off x="0" y="0"/>
          <a:ext cx="0" cy="0"/>
          <a:chOff x="0" y="0"/>
          <a:chExt cx="0" cy="0"/>
        </a:xfrm>
      </p:grpSpPr>
      <p:pic>
        <p:nvPicPr>
          <p:cNvPr id="34" name="Google Shape;34;p4"/>
          <p:cNvPicPr preferRelativeResize="0"/>
          <p:nvPr/>
        </p:nvPicPr>
        <p:blipFill rotWithShape="1">
          <a:blip r:embed="rId2">
            <a:alphaModFix/>
          </a:blip>
          <a:srcRect/>
          <a:stretch/>
        </p:blipFill>
        <p:spPr>
          <a:xfrm>
            <a:off x="1921" y="-10215"/>
            <a:ext cx="9140156" cy="5163930"/>
          </a:xfrm>
          <a:prstGeom prst="rect">
            <a:avLst/>
          </a:prstGeom>
          <a:noFill/>
          <a:ln>
            <a:noFill/>
          </a:ln>
        </p:spPr>
      </p:pic>
      <p:sp>
        <p:nvSpPr>
          <p:cNvPr id="35" name="Google Shape;35;p4"/>
          <p:cNvSpPr/>
          <p:nvPr/>
        </p:nvSpPr>
        <p:spPr>
          <a:xfrm>
            <a:off x="-250175" y="4473250"/>
            <a:ext cx="1784877" cy="847728"/>
          </a:xfrm>
          <a:custGeom>
            <a:avLst/>
            <a:gdLst/>
            <a:ahLst/>
            <a:cxnLst/>
            <a:rect l="l" t="t" r="r" b="b"/>
            <a:pathLst>
              <a:path w="35669" h="16941" extrusionOk="0">
                <a:moveTo>
                  <a:pt x="7101" y="0"/>
                </a:moveTo>
                <a:cubicBezTo>
                  <a:pt x="6854" y="0"/>
                  <a:pt x="6602" y="62"/>
                  <a:pt x="6347" y="195"/>
                </a:cubicBezTo>
                <a:cubicBezTo>
                  <a:pt x="5133" y="832"/>
                  <a:pt x="6207" y="1587"/>
                  <a:pt x="3940" y="1587"/>
                </a:cubicBezTo>
                <a:cubicBezTo>
                  <a:pt x="2288" y="1587"/>
                  <a:pt x="2766" y="3676"/>
                  <a:pt x="3900" y="5287"/>
                </a:cubicBezTo>
                <a:cubicBezTo>
                  <a:pt x="1712" y="5287"/>
                  <a:pt x="1" y="6203"/>
                  <a:pt x="777" y="8252"/>
                </a:cubicBezTo>
                <a:cubicBezTo>
                  <a:pt x="1174" y="9286"/>
                  <a:pt x="1234" y="9306"/>
                  <a:pt x="936" y="9982"/>
                </a:cubicBezTo>
                <a:cubicBezTo>
                  <a:pt x="225" y="11634"/>
                  <a:pt x="1751" y="12319"/>
                  <a:pt x="3715" y="12319"/>
                </a:cubicBezTo>
                <a:cubicBezTo>
                  <a:pt x="3951" y="12319"/>
                  <a:pt x="4192" y="12309"/>
                  <a:pt x="4437" y="12290"/>
                </a:cubicBezTo>
                <a:lnTo>
                  <a:pt x="4437" y="12290"/>
                </a:lnTo>
                <a:cubicBezTo>
                  <a:pt x="3779" y="14651"/>
                  <a:pt x="4165" y="16940"/>
                  <a:pt x="5886" y="16940"/>
                </a:cubicBezTo>
                <a:cubicBezTo>
                  <a:pt x="6195" y="16940"/>
                  <a:pt x="6547" y="16866"/>
                  <a:pt x="6943" y="16706"/>
                </a:cubicBezTo>
                <a:cubicBezTo>
                  <a:pt x="7502" y="16460"/>
                  <a:pt x="7841" y="16346"/>
                  <a:pt x="8097" y="16346"/>
                </a:cubicBezTo>
                <a:cubicBezTo>
                  <a:pt x="8298" y="16346"/>
                  <a:pt x="8448" y="16416"/>
                  <a:pt x="8614" y="16547"/>
                </a:cubicBezTo>
                <a:cubicBezTo>
                  <a:pt x="8837" y="16709"/>
                  <a:pt x="9042" y="16783"/>
                  <a:pt x="9229" y="16783"/>
                </a:cubicBezTo>
                <a:cubicBezTo>
                  <a:pt x="10092" y="16783"/>
                  <a:pt x="10557" y="15197"/>
                  <a:pt x="10524" y="13463"/>
                </a:cubicBezTo>
                <a:lnTo>
                  <a:pt x="10524" y="13463"/>
                </a:lnTo>
                <a:cubicBezTo>
                  <a:pt x="11440" y="13794"/>
                  <a:pt x="12475" y="14038"/>
                  <a:pt x="13320" y="14038"/>
                </a:cubicBezTo>
                <a:cubicBezTo>
                  <a:pt x="14457" y="14038"/>
                  <a:pt x="15248" y="13596"/>
                  <a:pt x="14940" y="12330"/>
                </a:cubicBezTo>
                <a:cubicBezTo>
                  <a:pt x="15298" y="11753"/>
                  <a:pt x="15736" y="11832"/>
                  <a:pt x="15895" y="11494"/>
                </a:cubicBezTo>
                <a:cubicBezTo>
                  <a:pt x="15975" y="11375"/>
                  <a:pt x="16034" y="11255"/>
                  <a:pt x="16054" y="11096"/>
                </a:cubicBezTo>
                <a:cubicBezTo>
                  <a:pt x="16306" y="11103"/>
                  <a:pt x="16557" y="11107"/>
                  <a:pt x="16806" y="11107"/>
                </a:cubicBezTo>
                <a:cubicBezTo>
                  <a:pt x="18709" y="11107"/>
                  <a:pt x="20548" y="10891"/>
                  <a:pt x="22201" y="10241"/>
                </a:cubicBezTo>
                <a:cubicBezTo>
                  <a:pt x="22221" y="10241"/>
                  <a:pt x="22241" y="10261"/>
                  <a:pt x="22261" y="10261"/>
                </a:cubicBezTo>
                <a:cubicBezTo>
                  <a:pt x="23036" y="10300"/>
                  <a:pt x="23812" y="10479"/>
                  <a:pt x="24548" y="10758"/>
                </a:cubicBezTo>
                <a:cubicBezTo>
                  <a:pt x="24051" y="12528"/>
                  <a:pt x="25503" y="14935"/>
                  <a:pt x="26737" y="16149"/>
                </a:cubicBezTo>
                <a:cubicBezTo>
                  <a:pt x="27592" y="13722"/>
                  <a:pt x="26597" y="12528"/>
                  <a:pt x="25026" y="10937"/>
                </a:cubicBezTo>
                <a:lnTo>
                  <a:pt x="25026" y="10937"/>
                </a:lnTo>
                <a:cubicBezTo>
                  <a:pt x="27069" y="11706"/>
                  <a:pt x="29077" y="12880"/>
                  <a:pt x="31182" y="12880"/>
                </a:cubicBezTo>
                <a:cubicBezTo>
                  <a:pt x="31311" y="12880"/>
                  <a:pt x="31441" y="12876"/>
                  <a:pt x="31570" y="12867"/>
                </a:cubicBezTo>
                <a:cubicBezTo>
                  <a:pt x="32188" y="13207"/>
                  <a:pt x="32834" y="13414"/>
                  <a:pt x="33468" y="13414"/>
                </a:cubicBezTo>
                <a:cubicBezTo>
                  <a:pt x="34243" y="13414"/>
                  <a:pt x="35001" y="13104"/>
                  <a:pt x="35668" y="12349"/>
                </a:cubicBezTo>
                <a:cubicBezTo>
                  <a:pt x="34881" y="12246"/>
                  <a:pt x="33448" y="11523"/>
                  <a:pt x="32403" y="11523"/>
                </a:cubicBezTo>
                <a:cubicBezTo>
                  <a:pt x="31838" y="11523"/>
                  <a:pt x="31387" y="11734"/>
                  <a:pt x="31212" y="12369"/>
                </a:cubicBezTo>
                <a:cubicBezTo>
                  <a:pt x="31101" y="12376"/>
                  <a:pt x="30989" y="12380"/>
                  <a:pt x="30878" y="12380"/>
                </a:cubicBezTo>
                <a:cubicBezTo>
                  <a:pt x="28192" y="12380"/>
                  <a:pt x="25591" y="10379"/>
                  <a:pt x="22917" y="9883"/>
                </a:cubicBezTo>
                <a:cubicBezTo>
                  <a:pt x="24131" y="9266"/>
                  <a:pt x="25245" y="8371"/>
                  <a:pt x="26140" y="7098"/>
                </a:cubicBezTo>
                <a:cubicBezTo>
                  <a:pt x="28109" y="6302"/>
                  <a:pt x="29104" y="4193"/>
                  <a:pt x="29919" y="2343"/>
                </a:cubicBezTo>
                <a:lnTo>
                  <a:pt x="29919" y="2343"/>
                </a:lnTo>
                <a:cubicBezTo>
                  <a:pt x="28308" y="2900"/>
                  <a:pt x="25205" y="4651"/>
                  <a:pt x="25682" y="6760"/>
                </a:cubicBezTo>
                <a:cubicBezTo>
                  <a:pt x="23479" y="9863"/>
                  <a:pt x="20077" y="10642"/>
                  <a:pt x="16506" y="10642"/>
                </a:cubicBezTo>
                <a:cubicBezTo>
                  <a:pt x="16369" y="10642"/>
                  <a:pt x="16231" y="10641"/>
                  <a:pt x="16094" y="10639"/>
                </a:cubicBezTo>
                <a:cubicBezTo>
                  <a:pt x="16074" y="9545"/>
                  <a:pt x="15079" y="8311"/>
                  <a:pt x="13369" y="7754"/>
                </a:cubicBezTo>
                <a:cubicBezTo>
                  <a:pt x="14960" y="7098"/>
                  <a:pt x="16333" y="5984"/>
                  <a:pt x="15975" y="4313"/>
                </a:cubicBezTo>
                <a:cubicBezTo>
                  <a:pt x="15696" y="3079"/>
                  <a:pt x="14503" y="4193"/>
                  <a:pt x="14483" y="2045"/>
                </a:cubicBezTo>
                <a:cubicBezTo>
                  <a:pt x="14473" y="1302"/>
                  <a:pt x="13864" y="948"/>
                  <a:pt x="13013" y="948"/>
                </a:cubicBezTo>
                <a:cubicBezTo>
                  <a:pt x="12017" y="948"/>
                  <a:pt x="10692" y="1432"/>
                  <a:pt x="9609" y="2343"/>
                </a:cubicBezTo>
                <a:cubicBezTo>
                  <a:pt x="9018" y="1018"/>
                  <a:pt x="8107" y="0"/>
                  <a:pt x="7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 name="Google Shape;36;p4"/>
          <p:cNvGrpSpPr/>
          <p:nvPr/>
        </p:nvGrpSpPr>
        <p:grpSpPr>
          <a:xfrm>
            <a:off x="7936867" y="-223481"/>
            <a:ext cx="1488737" cy="1184062"/>
            <a:chOff x="4753875" y="4020975"/>
            <a:chExt cx="850950" cy="676800"/>
          </a:xfrm>
        </p:grpSpPr>
        <p:sp>
          <p:nvSpPr>
            <p:cNvPr id="37" name="Google Shape;37;p4"/>
            <p:cNvSpPr/>
            <p:nvPr/>
          </p:nvSpPr>
          <p:spPr>
            <a:xfrm>
              <a:off x="4753875" y="4253800"/>
              <a:ext cx="477950" cy="443975"/>
            </a:xfrm>
            <a:custGeom>
              <a:avLst/>
              <a:gdLst/>
              <a:ahLst/>
              <a:cxnLst/>
              <a:rect l="l" t="t" r="r" b="b"/>
              <a:pathLst>
                <a:path w="19118" h="17759" extrusionOk="0">
                  <a:moveTo>
                    <a:pt x="12404" y="1"/>
                  </a:moveTo>
                  <a:cubicBezTo>
                    <a:pt x="11192" y="1"/>
                    <a:pt x="9820" y="1635"/>
                    <a:pt x="8933" y="3568"/>
                  </a:cubicBezTo>
                  <a:cubicBezTo>
                    <a:pt x="7823" y="2107"/>
                    <a:pt x="6376" y="1093"/>
                    <a:pt x="5247" y="1093"/>
                  </a:cubicBezTo>
                  <a:cubicBezTo>
                    <a:pt x="4453" y="1093"/>
                    <a:pt x="3816" y="1593"/>
                    <a:pt x="3562" y="2792"/>
                  </a:cubicBezTo>
                  <a:cubicBezTo>
                    <a:pt x="3343" y="3866"/>
                    <a:pt x="3184" y="4105"/>
                    <a:pt x="2746" y="4264"/>
                  </a:cubicBezTo>
                  <a:cubicBezTo>
                    <a:pt x="1254" y="4781"/>
                    <a:pt x="2487" y="6472"/>
                    <a:pt x="4318" y="7646"/>
                  </a:cubicBezTo>
                  <a:cubicBezTo>
                    <a:pt x="2249" y="9078"/>
                    <a:pt x="1" y="11624"/>
                    <a:pt x="2428" y="12519"/>
                  </a:cubicBezTo>
                  <a:cubicBezTo>
                    <a:pt x="2726" y="13196"/>
                    <a:pt x="2388" y="13534"/>
                    <a:pt x="2587" y="13912"/>
                  </a:cubicBezTo>
                  <a:cubicBezTo>
                    <a:pt x="2943" y="14624"/>
                    <a:pt x="3721" y="15021"/>
                    <a:pt x="4668" y="15021"/>
                  </a:cubicBezTo>
                  <a:cubicBezTo>
                    <a:pt x="5627" y="15021"/>
                    <a:pt x="6758" y="14614"/>
                    <a:pt x="7799" y="13713"/>
                  </a:cubicBezTo>
                  <a:lnTo>
                    <a:pt x="7799" y="13713"/>
                  </a:lnTo>
                  <a:cubicBezTo>
                    <a:pt x="7520" y="15304"/>
                    <a:pt x="7759" y="16916"/>
                    <a:pt x="9251" y="17512"/>
                  </a:cubicBezTo>
                  <a:cubicBezTo>
                    <a:pt x="9415" y="17582"/>
                    <a:pt x="9551" y="17610"/>
                    <a:pt x="9670" y="17610"/>
                  </a:cubicBezTo>
                  <a:cubicBezTo>
                    <a:pt x="10164" y="17610"/>
                    <a:pt x="10349" y="17125"/>
                    <a:pt x="10890" y="17125"/>
                  </a:cubicBezTo>
                  <a:cubicBezTo>
                    <a:pt x="11151" y="17125"/>
                    <a:pt x="11495" y="17238"/>
                    <a:pt x="11996" y="17572"/>
                  </a:cubicBezTo>
                  <a:cubicBezTo>
                    <a:pt x="12185" y="17699"/>
                    <a:pt x="12376" y="17758"/>
                    <a:pt x="12564" y="17758"/>
                  </a:cubicBezTo>
                  <a:cubicBezTo>
                    <a:pt x="13697" y="17758"/>
                    <a:pt x="14707" y="15605"/>
                    <a:pt x="14503" y="13335"/>
                  </a:cubicBezTo>
                  <a:lnTo>
                    <a:pt x="14503" y="13335"/>
                  </a:lnTo>
                  <a:cubicBezTo>
                    <a:pt x="14901" y="13405"/>
                    <a:pt x="15293" y="13442"/>
                    <a:pt x="15664" y="13442"/>
                  </a:cubicBezTo>
                  <a:cubicBezTo>
                    <a:pt x="16975" y="13442"/>
                    <a:pt x="18014" y="12975"/>
                    <a:pt x="18123" y="11843"/>
                  </a:cubicBezTo>
                  <a:cubicBezTo>
                    <a:pt x="18282" y="10470"/>
                    <a:pt x="17069" y="10928"/>
                    <a:pt x="18322" y="9038"/>
                  </a:cubicBezTo>
                  <a:cubicBezTo>
                    <a:pt x="19118" y="7845"/>
                    <a:pt x="17685" y="7069"/>
                    <a:pt x="15955" y="6929"/>
                  </a:cubicBezTo>
                  <a:cubicBezTo>
                    <a:pt x="17546" y="4781"/>
                    <a:pt x="17944" y="2394"/>
                    <a:pt x="15418" y="1797"/>
                  </a:cubicBezTo>
                  <a:cubicBezTo>
                    <a:pt x="14204" y="1499"/>
                    <a:pt x="14145" y="1519"/>
                    <a:pt x="13707" y="822"/>
                  </a:cubicBezTo>
                  <a:cubicBezTo>
                    <a:pt x="13322" y="248"/>
                    <a:pt x="12875" y="1"/>
                    <a:pt x="124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4"/>
            <p:cNvSpPr/>
            <p:nvPr/>
          </p:nvSpPr>
          <p:spPr>
            <a:xfrm>
              <a:off x="5041825" y="4020975"/>
              <a:ext cx="563000" cy="558475"/>
            </a:xfrm>
            <a:custGeom>
              <a:avLst/>
              <a:gdLst/>
              <a:ahLst/>
              <a:cxnLst/>
              <a:rect l="l" t="t" r="r" b="b"/>
              <a:pathLst>
                <a:path w="22520" h="22339" extrusionOk="0">
                  <a:moveTo>
                    <a:pt x="11929" y="0"/>
                  </a:moveTo>
                  <a:cubicBezTo>
                    <a:pt x="10894" y="0"/>
                    <a:pt x="9951" y="1830"/>
                    <a:pt x="9549" y="3949"/>
                  </a:cubicBezTo>
                  <a:cubicBezTo>
                    <a:pt x="8156" y="3085"/>
                    <a:pt x="6470" y="2361"/>
                    <a:pt x="5235" y="2361"/>
                  </a:cubicBezTo>
                  <a:cubicBezTo>
                    <a:pt x="4195" y="2361"/>
                    <a:pt x="3476" y="2874"/>
                    <a:pt x="3522" y="4247"/>
                  </a:cubicBezTo>
                  <a:cubicBezTo>
                    <a:pt x="2905" y="4864"/>
                    <a:pt x="2388" y="4665"/>
                    <a:pt x="2030" y="5043"/>
                  </a:cubicBezTo>
                  <a:cubicBezTo>
                    <a:pt x="816" y="6455"/>
                    <a:pt x="1632" y="9041"/>
                    <a:pt x="4298" y="10573"/>
                  </a:cubicBezTo>
                  <a:cubicBezTo>
                    <a:pt x="2070" y="10971"/>
                    <a:pt x="1" y="12025"/>
                    <a:pt x="1" y="14313"/>
                  </a:cubicBezTo>
                  <a:cubicBezTo>
                    <a:pt x="1" y="15984"/>
                    <a:pt x="1871" y="14890"/>
                    <a:pt x="1314" y="17655"/>
                  </a:cubicBezTo>
                  <a:cubicBezTo>
                    <a:pt x="1078" y="18891"/>
                    <a:pt x="2278" y="19563"/>
                    <a:pt x="3937" y="19563"/>
                  </a:cubicBezTo>
                  <a:cubicBezTo>
                    <a:pt x="5080" y="19563"/>
                    <a:pt x="6441" y="19244"/>
                    <a:pt x="7699" y="18570"/>
                  </a:cubicBezTo>
                  <a:cubicBezTo>
                    <a:pt x="8139" y="20664"/>
                    <a:pt x="9202" y="22338"/>
                    <a:pt x="10722" y="22338"/>
                  </a:cubicBezTo>
                  <a:cubicBezTo>
                    <a:pt x="10920" y="22338"/>
                    <a:pt x="11126" y="22310"/>
                    <a:pt x="11340" y="22250"/>
                  </a:cubicBezTo>
                  <a:cubicBezTo>
                    <a:pt x="12762" y="21841"/>
                    <a:pt x="12236" y="20935"/>
                    <a:pt x="13628" y="20935"/>
                  </a:cubicBezTo>
                  <a:cubicBezTo>
                    <a:pt x="13929" y="20935"/>
                    <a:pt x="14320" y="20977"/>
                    <a:pt x="14841" y="21076"/>
                  </a:cubicBezTo>
                  <a:cubicBezTo>
                    <a:pt x="14988" y="21107"/>
                    <a:pt x="15125" y="21122"/>
                    <a:pt x="15251" y="21122"/>
                  </a:cubicBezTo>
                  <a:cubicBezTo>
                    <a:pt x="16939" y="21122"/>
                    <a:pt x="16840" y="18523"/>
                    <a:pt x="15915" y="16302"/>
                  </a:cubicBezTo>
                  <a:lnTo>
                    <a:pt x="15915" y="16302"/>
                  </a:lnTo>
                  <a:cubicBezTo>
                    <a:pt x="16511" y="16424"/>
                    <a:pt x="17090" y="16489"/>
                    <a:pt x="17628" y="16489"/>
                  </a:cubicBezTo>
                  <a:cubicBezTo>
                    <a:pt x="19643" y="16489"/>
                    <a:pt x="21090" y="15579"/>
                    <a:pt x="20729" y="13318"/>
                  </a:cubicBezTo>
                  <a:cubicBezTo>
                    <a:pt x="20510" y="11886"/>
                    <a:pt x="20470" y="11826"/>
                    <a:pt x="21007" y="11031"/>
                  </a:cubicBezTo>
                  <a:cubicBezTo>
                    <a:pt x="22519" y="8842"/>
                    <a:pt x="20092" y="7490"/>
                    <a:pt x="17108" y="7112"/>
                  </a:cubicBezTo>
                  <a:cubicBezTo>
                    <a:pt x="18694" y="4013"/>
                    <a:pt x="18710" y="680"/>
                    <a:pt x="15885" y="680"/>
                  </a:cubicBezTo>
                  <a:cubicBezTo>
                    <a:pt x="15627" y="680"/>
                    <a:pt x="15346" y="708"/>
                    <a:pt x="15040" y="766"/>
                  </a:cubicBezTo>
                  <a:cubicBezTo>
                    <a:pt x="14489" y="874"/>
                    <a:pt x="14096" y="932"/>
                    <a:pt x="13797" y="932"/>
                  </a:cubicBezTo>
                  <a:cubicBezTo>
                    <a:pt x="13327" y="932"/>
                    <a:pt x="13087" y="791"/>
                    <a:pt x="12831" y="487"/>
                  </a:cubicBezTo>
                  <a:cubicBezTo>
                    <a:pt x="12530" y="151"/>
                    <a:pt x="12226" y="0"/>
                    <a:pt x="119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4"/>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l">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Google Shape;40;p4"/>
          <p:cNvSpPr txBox="1">
            <a:spLocks noGrp="1"/>
          </p:cNvSpPr>
          <p:nvPr>
            <p:ph type="body" idx="1"/>
          </p:nvPr>
        </p:nvSpPr>
        <p:spPr>
          <a:xfrm>
            <a:off x="720000" y="1074325"/>
            <a:ext cx="7704000" cy="3529200"/>
          </a:xfrm>
          <a:prstGeom prst="rect">
            <a:avLst/>
          </a:prstGeom>
        </p:spPr>
        <p:txBody>
          <a:bodyPr spcFirstLastPara="1" wrap="square" lIns="91425" tIns="91425" rIns="91425" bIns="91425" anchor="t" anchorCtr="0">
            <a:noAutofit/>
          </a:bodyPr>
          <a:lstStyle>
            <a:lvl1pPr marL="457200" lvl="0" indent="-317500">
              <a:lnSpc>
                <a:spcPct val="100000"/>
              </a:lnSpc>
              <a:spcBef>
                <a:spcPts val="0"/>
              </a:spcBef>
              <a:spcAft>
                <a:spcPts val="0"/>
              </a:spcAft>
              <a:buSzPts val="1400"/>
              <a:buFont typeface="Anaheim"/>
              <a:buAutoNum type="arabicPeriod"/>
              <a:defRPr sz="1200"/>
            </a:lvl1pPr>
            <a:lvl2pPr marL="914400" lvl="1" indent="-317500">
              <a:spcBef>
                <a:spcPts val="0"/>
              </a:spcBef>
              <a:spcAft>
                <a:spcPts val="0"/>
              </a:spcAft>
              <a:buSzPts val="1400"/>
              <a:buAutoNum type="alphaLcPeriod"/>
              <a:defRPr/>
            </a:lvl2pPr>
            <a:lvl3pPr marL="1371600" lvl="2" indent="-317500">
              <a:spcBef>
                <a:spcPts val="0"/>
              </a:spcBef>
              <a:spcAft>
                <a:spcPts val="0"/>
              </a:spcAft>
              <a:buSzPts val="1400"/>
              <a:buAutoNum type="romanLcPeriod"/>
              <a:defRPr/>
            </a:lvl3pPr>
            <a:lvl4pPr marL="1828800" lvl="3" indent="-317500">
              <a:spcBef>
                <a:spcPts val="0"/>
              </a:spcBef>
              <a:spcAft>
                <a:spcPts val="0"/>
              </a:spcAft>
              <a:buSzPts val="1400"/>
              <a:buAutoNum type="arabicPeriod"/>
              <a:defRPr/>
            </a:lvl4pPr>
            <a:lvl5pPr marL="2286000" lvl="4" indent="-317500">
              <a:spcBef>
                <a:spcPts val="0"/>
              </a:spcBef>
              <a:spcAft>
                <a:spcPts val="0"/>
              </a:spcAft>
              <a:buSzPts val="1400"/>
              <a:buAutoNum type="alphaLcPeriod"/>
              <a:defRPr/>
            </a:lvl5pPr>
            <a:lvl6pPr marL="2743200" lvl="5" indent="-317500">
              <a:spcBef>
                <a:spcPts val="0"/>
              </a:spcBef>
              <a:spcAft>
                <a:spcPts val="0"/>
              </a:spcAft>
              <a:buSzPts val="1400"/>
              <a:buAutoNum type="romanLcPeriod"/>
              <a:defRPr/>
            </a:lvl6pPr>
            <a:lvl7pPr marL="3200400" lvl="6" indent="-317500">
              <a:spcBef>
                <a:spcPts val="0"/>
              </a:spcBef>
              <a:spcAft>
                <a:spcPts val="0"/>
              </a:spcAft>
              <a:buSzPts val="1400"/>
              <a:buAutoNum type="arabicPeriod"/>
              <a:defRPr/>
            </a:lvl7pPr>
            <a:lvl8pPr marL="3657600" lvl="7" indent="-317500">
              <a:spcBef>
                <a:spcPts val="0"/>
              </a:spcBef>
              <a:spcAft>
                <a:spcPts val="0"/>
              </a:spcAft>
              <a:buSzPts val="1400"/>
              <a:buAutoNum type="alphaLcPeriod"/>
              <a:defRPr/>
            </a:lvl8pPr>
            <a:lvl9pPr marL="4114800" lvl="8" indent="-317500">
              <a:spcBef>
                <a:spcPts val="0"/>
              </a:spcBef>
              <a:spcAft>
                <a:spcPts val="0"/>
              </a:spcAft>
              <a:buSzPts val="1400"/>
              <a:buAutoNum type="romanLcPeriod"/>
              <a:defRPr/>
            </a:lvl9pPr>
          </a:lstStyle>
          <a:p>
            <a:endParaRPr/>
          </a:p>
        </p:txBody>
      </p:sp>
      <p:grpSp>
        <p:nvGrpSpPr>
          <p:cNvPr id="41" name="Google Shape;41;p4"/>
          <p:cNvGrpSpPr/>
          <p:nvPr/>
        </p:nvGrpSpPr>
        <p:grpSpPr>
          <a:xfrm flipH="1">
            <a:off x="361510" y="371144"/>
            <a:ext cx="700141" cy="699224"/>
            <a:chOff x="5274212" y="910625"/>
            <a:chExt cx="3618300" cy="3699600"/>
          </a:xfrm>
        </p:grpSpPr>
        <p:cxnSp>
          <p:nvCxnSpPr>
            <p:cNvPr id="42" name="Google Shape;42;p4"/>
            <p:cNvCxnSpPr/>
            <p:nvPr/>
          </p:nvCxnSpPr>
          <p:spPr>
            <a:xfrm>
              <a:off x="5274212" y="912921"/>
              <a:ext cx="3618300" cy="0"/>
            </a:xfrm>
            <a:prstGeom prst="straightConnector1">
              <a:avLst/>
            </a:prstGeom>
            <a:noFill/>
            <a:ln w="28575" cap="flat" cmpd="sng">
              <a:solidFill>
                <a:schemeClr val="dk1"/>
              </a:solidFill>
              <a:prstDash val="solid"/>
              <a:round/>
              <a:headEnd type="none" w="med" len="med"/>
              <a:tailEnd type="none" w="med" len="med"/>
            </a:ln>
          </p:spPr>
        </p:cxnSp>
        <p:cxnSp>
          <p:nvCxnSpPr>
            <p:cNvPr id="43" name="Google Shape;43;p4"/>
            <p:cNvCxnSpPr/>
            <p:nvPr/>
          </p:nvCxnSpPr>
          <p:spPr>
            <a:xfrm>
              <a:off x="8820300" y="910625"/>
              <a:ext cx="0" cy="3699600"/>
            </a:xfrm>
            <a:prstGeom prst="straightConnector1">
              <a:avLst/>
            </a:prstGeom>
            <a:noFill/>
            <a:ln w="28575" cap="flat" cmpd="sng">
              <a:solidFill>
                <a:schemeClr val="dk1"/>
              </a:solidFill>
              <a:prstDash val="solid"/>
              <a:round/>
              <a:headEnd type="none" w="med" len="med"/>
              <a:tailEnd type="none" w="med" len="med"/>
            </a:ln>
          </p:spPr>
        </p:cxnSp>
      </p:grpSp>
      <p:grpSp>
        <p:nvGrpSpPr>
          <p:cNvPr id="44" name="Google Shape;44;p4"/>
          <p:cNvGrpSpPr/>
          <p:nvPr/>
        </p:nvGrpSpPr>
        <p:grpSpPr>
          <a:xfrm>
            <a:off x="7523375" y="332250"/>
            <a:ext cx="1480180" cy="4648430"/>
            <a:chOff x="7525975" y="346950"/>
            <a:chExt cx="1480180" cy="4648430"/>
          </a:xfrm>
        </p:grpSpPr>
        <p:sp>
          <p:nvSpPr>
            <p:cNvPr id="45" name="Google Shape;45;p4"/>
            <p:cNvSpPr/>
            <p:nvPr/>
          </p:nvSpPr>
          <p:spPr>
            <a:xfrm>
              <a:off x="8539638" y="4579917"/>
              <a:ext cx="466518" cy="415463"/>
            </a:xfrm>
            <a:custGeom>
              <a:avLst/>
              <a:gdLst/>
              <a:ahLst/>
              <a:cxnLst/>
              <a:rect l="l" t="t" r="r" b="b"/>
              <a:pathLst>
                <a:path w="12354" h="11002" extrusionOk="0">
                  <a:moveTo>
                    <a:pt x="6505" y="5869"/>
                  </a:moveTo>
                  <a:cubicBezTo>
                    <a:pt x="6505" y="5998"/>
                    <a:pt x="6505" y="6127"/>
                    <a:pt x="6521" y="6241"/>
                  </a:cubicBezTo>
                  <a:lnTo>
                    <a:pt x="6521" y="6241"/>
                  </a:lnTo>
                  <a:cubicBezTo>
                    <a:pt x="6500" y="6112"/>
                    <a:pt x="6463" y="5999"/>
                    <a:pt x="6426" y="5869"/>
                  </a:cubicBezTo>
                  <a:close/>
                  <a:moveTo>
                    <a:pt x="5650" y="1"/>
                  </a:moveTo>
                  <a:cubicBezTo>
                    <a:pt x="5849" y="578"/>
                    <a:pt x="5849" y="1194"/>
                    <a:pt x="5789" y="1791"/>
                  </a:cubicBezTo>
                  <a:cubicBezTo>
                    <a:pt x="5710" y="2388"/>
                    <a:pt x="5610" y="2985"/>
                    <a:pt x="5610" y="3581"/>
                  </a:cubicBezTo>
                  <a:cubicBezTo>
                    <a:pt x="5610" y="4059"/>
                    <a:pt x="5710" y="4536"/>
                    <a:pt x="5929" y="4934"/>
                  </a:cubicBezTo>
                  <a:cubicBezTo>
                    <a:pt x="5352" y="4079"/>
                    <a:pt x="4476" y="3422"/>
                    <a:pt x="3482" y="3124"/>
                  </a:cubicBezTo>
                  <a:cubicBezTo>
                    <a:pt x="3022" y="2981"/>
                    <a:pt x="2544" y="2911"/>
                    <a:pt x="2068" y="2911"/>
                  </a:cubicBezTo>
                  <a:cubicBezTo>
                    <a:pt x="1349" y="2911"/>
                    <a:pt x="635" y="3071"/>
                    <a:pt x="1" y="3382"/>
                  </a:cubicBezTo>
                  <a:cubicBezTo>
                    <a:pt x="126" y="3332"/>
                    <a:pt x="255" y="3310"/>
                    <a:pt x="385" y="3310"/>
                  </a:cubicBezTo>
                  <a:cubicBezTo>
                    <a:pt x="771" y="3310"/>
                    <a:pt x="1165" y="3507"/>
                    <a:pt x="1492" y="3760"/>
                  </a:cubicBezTo>
                  <a:cubicBezTo>
                    <a:pt x="1890" y="4118"/>
                    <a:pt x="2189" y="4556"/>
                    <a:pt x="2606" y="4914"/>
                  </a:cubicBezTo>
                  <a:cubicBezTo>
                    <a:pt x="3104" y="5332"/>
                    <a:pt x="3780" y="5571"/>
                    <a:pt x="4437" y="5591"/>
                  </a:cubicBezTo>
                  <a:cubicBezTo>
                    <a:pt x="4509" y="5597"/>
                    <a:pt x="4583" y="5601"/>
                    <a:pt x="4658" y="5601"/>
                  </a:cubicBezTo>
                  <a:cubicBezTo>
                    <a:pt x="5012" y="5601"/>
                    <a:pt x="5381" y="5527"/>
                    <a:pt x="5710" y="5412"/>
                  </a:cubicBezTo>
                  <a:cubicBezTo>
                    <a:pt x="5710" y="5451"/>
                    <a:pt x="5710" y="5531"/>
                    <a:pt x="5730" y="5571"/>
                  </a:cubicBezTo>
                  <a:cubicBezTo>
                    <a:pt x="5769" y="5630"/>
                    <a:pt x="5789" y="5670"/>
                    <a:pt x="5829" y="5710"/>
                  </a:cubicBezTo>
                  <a:cubicBezTo>
                    <a:pt x="5471" y="5969"/>
                    <a:pt x="5212" y="6406"/>
                    <a:pt x="5073" y="6844"/>
                  </a:cubicBezTo>
                  <a:cubicBezTo>
                    <a:pt x="4834" y="7520"/>
                    <a:pt x="4854" y="8256"/>
                    <a:pt x="4795" y="8972"/>
                  </a:cubicBezTo>
                  <a:cubicBezTo>
                    <a:pt x="4735" y="9708"/>
                    <a:pt x="4596" y="10444"/>
                    <a:pt x="4118" y="11001"/>
                  </a:cubicBezTo>
                  <a:cubicBezTo>
                    <a:pt x="4934" y="10524"/>
                    <a:pt x="5789" y="10027"/>
                    <a:pt x="6267" y="9231"/>
                  </a:cubicBezTo>
                  <a:cubicBezTo>
                    <a:pt x="6585" y="8654"/>
                    <a:pt x="6684" y="8017"/>
                    <a:pt x="6665" y="7361"/>
                  </a:cubicBezTo>
                  <a:cubicBezTo>
                    <a:pt x="6665" y="7162"/>
                    <a:pt x="6625" y="6963"/>
                    <a:pt x="6605" y="6764"/>
                  </a:cubicBezTo>
                  <a:lnTo>
                    <a:pt x="6605" y="6764"/>
                  </a:lnTo>
                  <a:cubicBezTo>
                    <a:pt x="6784" y="7520"/>
                    <a:pt x="7202" y="8177"/>
                    <a:pt x="7759" y="8714"/>
                  </a:cubicBezTo>
                  <a:cubicBezTo>
                    <a:pt x="8594" y="9529"/>
                    <a:pt x="9688" y="10007"/>
                    <a:pt x="10802" y="10305"/>
                  </a:cubicBezTo>
                  <a:cubicBezTo>
                    <a:pt x="10484" y="10047"/>
                    <a:pt x="10305" y="9688"/>
                    <a:pt x="10245" y="9330"/>
                  </a:cubicBezTo>
                  <a:cubicBezTo>
                    <a:pt x="10166" y="8952"/>
                    <a:pt x="10166" y="8574"/>
                    <a:pt x="10066" y="8236"/>
                  </a:cubicBezTo>
                  <a:cubicBezTo>
                    <a:pt x="9887" y="7540"/>
                    <a:pt x="9390" y="6963"/>
                    <a:pt x="8793" y="6565"/>
                  </a:cubicBezTo>
                  <a:cubicBezTo>
                    <a:pt x="8216" y="6167"/>
                    <a:pt x="7580" y="5929"/>
                    <a:pt x="6903" y="5690"/>
                  </a:cubicBezTo>
                  <a:lnTo>
                    <a:pt x="6983" y="5630"/>
                  </a:lnTo>
                  <a:cubicBezTo>
                    <a:pt x="7395" y="5789"/>
                    <a:pt x="7836" y="5867"/>
                    <a:pt x="8278" y="5867"/>
                  </a:cubicBezTo>
                  <a:cubicBezTo>
                    <a:pt x="9052" y="5867"/>
                    <a:pt x="9831" y="5629"/>
                    <a:pt x="10464" y="5173"/>
                  </a:cubicBezTo>
                  <a:cubicBezTo>
                    <a:pt x="11101" y="4695"/>
                    <a:pt x="11598" y="3979"/>
                    <a:pt x="12354" y="3661"/>
                  </a:cubicBezTo>
                  <a:cubicBezTo>
                    <a:pt x="11900" y="3635"/>
                    <a:pt x="11445" y="3612"/>
                    <a:pt x="10993" y="3612"/>
                  </a:cubicBezTo>
                  <a:cubicBezTo>
                    <a:pt x="10415" y="3612"/>
                    <a:pt x="9839" y="3649"/>
                    <a:pt x="9270" y="3760"/>
                  </a:cubicBezTo>
                  <a:cubicBezTo>
                    <a:pt x="8415" y="3939"/>
                    <a:pt x="7600" y="4337"/>
                    <a:pt x="7023" y="4954"/>
                  </a:cubicBezTo>
                  <a:lnTo>
                    <a:pt x="6963" y="4874"/>
                  </a:lnTo>
                  <a:cubicBezTo>
                    <a:pt x="6923" y="4855"/>
                    <a:pt x="6903" y="4835"/>
                    <a:pt x="6883" y="4835"/>
                  </a:cubicBezTo>
                  <a:cubicBezTo>
                    <a:pt x="7281" y="4138"/>
                    <a:pt x="7381" y="3283"/>
                    <a:pt x="7182" y="2487"/>
                  </a:cubicBezTo>
                  <a:cubicBezTo>
                    <a:pt x="6963" y="1513"/>
                    <a:pt x="6386" y="677"/>
                    <a:pt x="56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6" name="Google Shape;46;p4"/>
            <p:cNvCxnSpPr/>
            <p:nvPr/>
          </p:nvCxnSpPr>
          <p:spPr>
            <a:xfrm>
              <a:off x="8772900" y="346950"/>
              <a:ext cx="0" cy="4452300"/>
            </a:xfrm>
            <a:prstGeom prst="straightConnector1">
              <a:avLst/>
            </a:prstGeom>
            <a:noFill/>
            <a:ln w="28575" cap="flat" cmpd="sng">
              <a:solidFill>
                <a:schemeClr val="dk1"/>
              </a:solidFill>
              <a:prstDash val="solid"/>
              <a:round/>
              <a:headEnd type="none" w="med" len="med"/>
              <a:tailEnd type="none" w="med" len="med"/>
            </a:ln>
          </p:spPr>
        </p:cxnSp>
        <p:cxnSp>
          <p:nvCxnSpPr>
            <p:cNvPr id="47" name="Google Shape;47;p4"/>
            <p:cNvCxnSpPr/>
            <p:nvPr/>
          </p:nvCxnSpPr>
          <p:spPr>
            <a:xfrm>
              <a:off x="7525975" y="4787250"/>
              <a:ext cx="1246800" cy="0"/>
            </a:xfrm>
            <a:prstGeom prst="straightConnector1">
              <a:avLst/>
            </a:prstGeom>
            <a:noFill/>
            <a:ln w="28575" cap="flat" cmpd="sng">
              <a:solidFill>
                <a:schemeClr val="dk1"/>
              </a:solidFill>
              <a:prstDash val="solid"/>
              <a:round/>
              <a:headEnd type="none" w="med" len="med"/>
              <a:tailEnd type="none" w="med" len="med"/>
            </a:ln>
          </p:spPr>
        </p:cxn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8"/>
        <p:cNvGrpSpPr/>
        <p:nvPr/>
      </p:nvGrpSpPr>
      <p:grpSpPr>
        <a:xfrm>
          <a:off x="0" y="0"/>
          <a:ext cx="0" cy="0"/>
          <a:chOff x="0" y="0"/>
          <a:chExt cx="0" cy="0"/>
        </a:xfrm>
      </p:grpSpPr>
      <p:pic>
        <p:nvPicPr>
          <p:cNvPr id="49" name="Google Shape;49;p5"/>
          <p:cNvPicPr preferRelativeResize="0"/>
          <p:nvPr/>
        </p:nvPicPr>
        <p:blipFill rotWithShape="1">
          <a:blip r:embed="rId2">
            <a:alphaModFix/>
          </a:blip>
          <a:srcRect/>
          <a:stretch/>
        </p:blipFill>
        <p:spPr>
          <a:xfrm>
            <a:off x="-10575" y="-12464"/>
            <a:ext cx="9154578" cy="5168428"/>
          </a:xfrm>
          <a:prstGeom prst="rect">
            <a:avLst/>
          </a:prstGeom>
          <a:noFill/>
          <a:ln>
            <a:noFill/>
          </a:ln>
        </p:spPr>
      </p:pic>
      <p:sp>
        <p:nvSpPr>
          <p:cNvPr id="50" name="Google Shape;50;p5"/>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1" name="Google Shape;51;p5"/>
          <p:cNvSpPr txBox="1">
            <a:spLocks noGrp="1"/>
          </p:cNvSpPr>
          <p:nvPr>
            <p:ph type="title" idx="2"/>
          </p:nvPr>
        </p:nvSpPr>
        <p:spPr>
          <a:xfrm>
            <a:off x="1403463" y="2798000"/>
            <a:ext cx="2742600" cy="353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rtl="0">
              <a:spcBef>
                <a:spcPts val="0"/>
              </a:spcBef>
              <a:spcAft>
                <a:spcPts val="0"/>
              </a:spcAft>
              <a:buSzPts val="2000"/>
              <a:buFont typeface="Playfair Display"/>
              <a:buNone/>
              <a:defRPr sz="2000">
                <a:latin typeface="Playfair Display"/>
                <a:ea typeface="Playfair Display"/>
                <a:cs typeface="Playfair Display"/>
                <a:sym typeface="Playfair Display"/>
              </a:defRPr>
            </a:lvl2pPr>
            <a:lvl3pPr lvl="2" rtl="0">
              <a:spcBef>
                <a:spcPts val="0"/>
              </a:spcBef>
              <a:spcAft>
                <a:spcPts val="0"/>
              </a:spcAft>
              <a:buSzPts val="2000"/>
              <a:buFont typeface="Playfair Display"/>
              <a:buNone/>
              <a:defRPr sz="2000">
                <a:latin typeface="Playfair Display"/>
                <a:ea typeface="Playfair Display"/>
                <a:cs typeface="Playfair Display"/>
                <a:sym typeface="Playfair Display"/>
              </a:defRPr>
            </a:lvl3pPr>
            <a:lvl4pPr lvl="3" rtl="0">
              <a:spcBef>
                <a:spcPts val="0"/>
              </a:spcBef>
              <a:spcAft>
                <a:spcPts val="0"/>
              </a:spcAft>
              <a:buSzPts val="2000"/>
              <a:buFont typeface="Playfair Display"/>
              <a:buNone/>
              <a:defRPr sz="2000">
                <a:latin typeface="Playfair Display"/>
                <a:ea typeface="Playfair Display"/>
                <a:cs typeface="Playfair Display"/>
                <a:sym typeface="Playfair Display"/>
              </a:defRPr>
            </a:lvl4pPr>
            <a:lvl5pPr lvl="4" rtl="0">
              <a:spcBef>
                <a:spcPts val="0"/>
              </a:spcBef>
              <a:spcAft>
                <a:spcPts val="0"/>
              </a:spcAft>
              <a:buSzPts val="2000"/>
              <a:buFont typeface="Playfair Display"/>
              <a:buNone/>
              <a:defRPr sz="2000">
                <a:latin typeface="Playfair Display"/>
                <a:ea typeface="Playfair Display"/>
                <a:cs typeface="Playfair Display"/>
                <a:sym typeface="Playfair Display"/>
              </a:defRPr>
            </a:lvl5pPr>
            <a:lvl6pPr lvl="5" rtl="0">
              <a:spcBef>
                <a:spcPts val="0"/>
              </a:spcBef>
              <a:spcAft>
                <a:spcPts val="0"/>
              </a:spcAft>
              <a:buSzPts val="2000"/>
              <a:buFont typeface="Playfair Display"/>
              <a:buNone/>
              <a:defRPr sz="2000">
                <a:latin typeface="Playfair Display"/>
                <a:ea typeface="Playfair Display"/>
                <a:cs typeface="Playfair Display"/>
                <a:sym typeface="Playfair Display"/>
              </a:defRPr>
            </a:lvl6pPr>
            <a:lvl7pPr lvl="6" rtl="0">
              <a:spcBef>
                <a:spcPts val="0"/>
              </a:spcBef>
              <a:spcAft>
                <a:spcPts val="0"/>
              </a:spcAft>
              <a:buSzPts val="2000"/>
              <a:buFont typeface="Playfair Display"/>
              <a:buNone/>
              <a:defRPr sz="2000">
                <a:latin typeface="Playfair Display"/>
                <a:ea typeface="Playfair Display"/>
                <a:cs typeface="Playfair Display"/>
                <a:sym typeface="Playfair Display"/>
              </a:defRPr>
            </a:lvl7pPr>
            <a:lvl8pPr lvl="7" rtl="0">
              <a:spcBef>
                <a:spcPts val="0"/>
              </a:spcBef>
              <a:spcAft>
                <a:spcPts val="0"/>
              </a:spcAft>
              <a:buSzPts val="2000"/>
              <a:buFont typeface="Playfair Display"/>
              <a:buNone/>
              <a:defRPr sz="2000">
                <a:latin typeface="Playfair Display"/>
                <a:ea typeface="Playfair Display"/>
                <a:cs typeface="Playfair Display"/>
                <a:sym typeface="Playfair Display"/>
              </a:defRPr>
            </a:lvl8pPr>
            <a:lvl9pPr lvl="8" rtl="0">
              <a:spcBef>
                <a:spcPts val="0"/>
              </a:spcBef>
              <a:spcAft>
                <a:spcPts val="0"/>
              </a:spcAft>
              <a:buSzPts val="2000"/>
              <a:buFont typeface="Playfair Display"/>
              <a:buNone/>
              <a:defRPr sz="2000">
                <a:latin typeface="Playfair Display"/>
                <a:ea typeface="Playfair Display"/>
                <a:cs typeface="Playfair Display"/>
                <a:sym typeface="Playfair Display"/>
              </a:defRPr>
            </a:lvl9pPr>
          </a:lstStyle>
          <a:p>
            <a:endParaRPr/>
          </a:p>
        </p:txBody>
      </p:sp>
      <p:sp>
        <p:nvSpPr>
          <p:cNvPr id="52" name="Google Shape;52;p5"/>
          <p:cNvSpPr txBox="1">
            <a:spLocks noGrp="1"/>
          </p:cNvSpPr>
          <p:nvPr>
            <p:ph type="title" idx="3"/>
          </p:nvPr>
        </p:nvSpPr>
        <p:spPr>
          <a:xfrm>
            <a:off x="5015601" y="2798000"/>
            <a:ext cx="2742600" cy="353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rtl="0">
              <a:spcBef>
                <a:spcPts val="0"/>
              </a:spcBef>
              <a:spcAft>
                <a:spcPts val="0"/>
              </a:spcAft>
              <a:buSzPts val="2000"/>
              <a:buFont typeface="Playfair Display"/>
              <a:buNone/>
              <a:defRPr sz="2000">
                <a:latin typeface="Playfair Display"/>
                <a:ea typeface="Playfair Display"/>
                <a:cs typeface="Playfair Display"/>
                <a:sym typeface="Playfair Display"/>
              </a:defRPr>
            </a:lvl2pPr>
            <a:lvl3pPr lvl="2" rtl="0">
              <a:spcBef>
                <a:spcPts val="0"/>
              </a:spcBef>
              <a:spcAft>
                <a:spcPts val="0"/>
              </a:spcAft>
              <a:buSzPts val="2000"/>
              <a:buFont typeface="Playfair Display"/>
              <a:buNone/>
              <a:defRPr sz="2000">
                <a:latin typeface="Playfair Display"/>
                <a:ea typeface="Playfair Display"/>
                <a:cs typeface="Playfair Display"/>
                <a:sym typeface="Playfair Display"/>
              </a:defRPr>
            </a:lvl3pPr>
            <a:lvl4pPr lvl="3" rtl="0">
              <a:spcBef>
                <a:spcPts val="0"/>
              </a:spcBef>
              <a:spcAft>
                <a:spcPts val="0"/>
              </a:spcAft>
              <a:buSzPts val="2000"/>
              <a:buFont typeface="Playfair Display"/>
              <a:buNone/>
              <a:defRPr sz="2000">
                <a:latin typeface="Playfair Display"/>
                <a:ea typeface="Playfair Display"/>
                <a:cs typeface="Playfair Display"/>
                <a:sym typeface="Playfair Display"/>
              </a:defRPr>
            </a:lvl4pPr>
            <a:lvl5pPr lvl="4" rtl="0">
              <a:spcBef>
                <a:spcPts val="0"/>
              </a:spcBef>
              <a:spcAft>
                <a:spcPts val="0"/>
              </a:spcAft>
              <a:buSzPts val="2000"/>
              <a:buFont typeface="Playfair Display"/>
              <a:buNone/>
              <a:defRPr sz="2000">
                <a:latin typeface="Playfair Display"/>
                <a:ea typeface="Playfair Display"/>
                <a:cs typeface="Playfair Display"/>
                <a:sym typeface="Playfair Display"/>
              </a:defRPr>
            </a:lvl5pPr>
            <a:lvl6pPr lvl="5" rtl="0">
              <a:spcBef>
                <a:spcPts val="0"/>
              </a:spcBef>
              <a:spcAft>
                <a:spcPts val="0"/>
              </a:spcAft>
              <a:buSzPts val="2000"/>
              <a:buFont typeface="Playfair Display"/>
              <a:buNone/>
              <a:defRPr sz="2000">
                <a:latin typeface="Playfair Display"/>
                <a:ea typeface="Playfair Display"/>
                <a:cs typeface="Playfair Display"/>
                <a:sym typeface="Playfair Display"/>
              </a:defRPr>
            </a:lvl6pPr>
            <a:lvl7pPr lvl="6" rtl="0">
              <a:spcBef>
                <a:spcPts val="0"/>
              </a:spcBef>
              <a:spcAft>
                <a:spcPts val="0"/>
              </a:spcAft>
              <a:buSzPts val="2000"/>
              <a:buFont typeface="Playfair Display"/>
              <a:buNone/>
              <a:defRPr sz="2000">
                <a:latin typeface="Playfair Display"/>
                <a:ea typeface="Playfair Display"/>
                <a:cs typeface="Playfair Display"/>
                <a:sym typeface="Playfair Display"/>
              </a:defRPr>
            </a:lvl7pPr>
            <a:lvl8pPr lvl="7" rtl="0">
              <a:spcBef>
                <a:spcPts val="0"/>
              </a:spcBef>
              <a:spcAft>
                <a:spcPts val="0"/>
              </a:spcAft>
              <a:buSzPts val="2000"/>
              <a:buFont typeface="Playfair Display"/>
              <a:buNone/>
              <a:defRPr sz="2000">
                <a:latin typeface="Playfair Display"/>
                <a:ea typeface="Playfair Display"/>
                <a:cs typeface="Playfair Display"/>
                <a:sym typeface="Playfair Display"/>
              </a:defRPr>
            </a:lvl8pPr>
            <a:lvl9pPr lvl="8" rtl="0">
              <a:spcBef>
                <a:spcPts val="0"/>
              </a:spcBef>
              <a:spcAft>
                <a:spcPts val="0"/>
              </a:spcAft>
              <a:buSzPts val="2000"/>
              <a:buFont typeface="Playfair Display"/>
              <a:buNone/>
              <a:defRPr sz="2000">
                <a:latin typeface="Playfair Display"/>
                <a:ea typeface="Playfair Display"/>
                <a:cs typeface="Playfair Display"/>
                <a:sym typeface="Playfair Display"/>
              </a:defRPr>
            </a:lvl9pPr>
          </a:lstStyle>
          <a:p>
            <a:endParaRPr/>
          </a:p>
        </p:txBody>
      </p:sp>
      <p:sp>
        <p:nvSpPr>
          <p:cNvPr id="53" name="Google Shape;53;p5"/>
          <p:cNvSpPr txBox="1">
            <a:spLocks noGrp="1"/>
          </p:cNvSpPr>
          <p:nvPr>
            <p:ph type="subTitle" idx="1"/>
          </p:nvPr>
        </p:nvSpPr>
        <p:spPr>
          <a:xfrm>
            <a:off x="4774101" y="3361825"/>
            <a:ext cx="3225600" cy="70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 name="Google Shape;54;p5"/>
          <p:cNvSpPr txBox="1">
            <a:spLocks noGrp="1"/>
          </p:cNvSpPr>
          <p:nvPr>
            <p:ph type="subTitle" idx="4"/>
          </p:nvPr>
        </p:nvSpPr>
        <p:spPr>
          <a:xfrm>
            <a:off x="1161963" y="3361825"/>
            <a:ext cx="3225600" cy="70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55" name="Google Shape;55;p5"/>
          <p:cNvGrpSpPr/>
          <p:nvPr/>
        </p:nvGrpSpPr>
        <p:grpSpPr>
          <a:xfrm>
            <a:off x="7401678" y="369825"/>
            <a:ext cx="1382191" cy="1380691"/>
            <a:chOff x="5239251" y="910625"/>
            <a:chExt cx="3618300" cy="3699600"/>
          </a:xfrm>
        </p:grpSpPr>
        <p:cxnSp>
          <p:nvCxnSpPr>
            <p:cNvPr id="56" name="Google Shape;56;p5"/>
            <p:cNvCxnSpPr/>
            <p:nvPr/>
          </p:nvCxnSpPr>
          <p:spPr>
            <a:xfrm>
              <a:off x="5239251" y="912921"/>
              <a:ext cx="3618300" cy="0"/>
            </a:xfrm>
            <a:prstGeom prst="straightConnector1">
              <a:avLst/>
            </a:prstGeom>
            <a:noFill/>
            <a:ln w="28575" cap="flat" cmpd="sng">
              <a:solidFill>
                <a:schemeClr val="dk1"/>
              </a:solidFill>
              <a:prstDash val="solid"/>
              <a:round/>
              <a:headEnd type="none" w="med" len="med"/>
              <a:tailEnd type="none" w="med" len="med"/>
            </a:ln>
          </p:spPr>
        </p:cxnSp>
        <p:cxnSp>
          <p:nvCxnSpPr>
            <p:cNvPr id="57" name="Google Shape;57;p5"/>
            <p:cNvCxnSpPr/>
            <p:nvPr/>
          </p:nvCxnSpPr>
          <p:spPr>
            <a:xfrm>
              <a:off x="8820300" y="910625"/>
              <a:ext cx="0" cy="3699600"/>
            </a:xfrm>
            <a:prstGeom prst="straightConnector1">
              <a:avLst/>
            </a:prstGeom>
            <a:noFill/>
            <a:ln w="28575" cap="flat" cmpd="sng">
              <a:solidFill>
                <a:schemeClr val="dk1"/>
              </a:solidFill>
              <a:prstDash val="solid"/>
              <a:round/>
              <a:headEnd type="none" w="med" len="med"/>
              <a:tailEnd type="none" w="med" len="med"/>
            </a:ln>
          </p:spPr>
        </p:cxnSp>
      </p:grpSp>
      <p:grpSp>
        <p:nvGrpSpPr>
          <p:cNvPr id="58" name="Google Shape;58;p5"/>
          <p:cNvGrpSpPr/>
          <p:nvPr/>
        </p:nvGrpSpPr>
        <p:grpSpPr>
          <a:xfrm rot="10800000">
            <a:off x="359758" y="3391791"/>
            <a:ext cx="1382191" cy="1380691"/>
            <a:chOff x="5239251" y="910625"/>
            <a:chExt cx="3618300" cy="3699600"/>
          </a:xfrm>
        </p:grpSpPr>
        <p:cxnSp>
          <p:nvCxnSpPr>
            <p:cNvPr id="59" name="Google Shape;59;p5"/>
            <p:cNvCxnSpPr/>
            <p:nvPr/>
          </p:nvCxnSpPr>
          <p:spPr>
            <a:xfrm>
              <a:off x="5239251" y="912921"/>
              <a:ext cx="3618300" cy="0"/>
            </a:xfrm>
            <a:prstGeom prst="straightConnector1">
              <a:avLst/>
            </a:prstGeom>
            <a:noFill/>
            <a:ln w="28575" cap="flat" cmpd="sng">
              <a:solidFill>
                <a:schemeClr val="dk1"/>
              </a:solidFill>
              <a:prstDash val="solid"/>
              <a:round/>
              <a:headEnd type="none" w="med" len="med"/>
              <a:tailEnd type="none" w="med" len="med"/>
            </a:ln>
          </p:spPr>
        </p:cxnSp>
        <p:cxnSp>
          <p:nvCxnSpPr>
            <p:cNvPr id="60" name="Google Shape;60;p5"/>
            <p:cNvCxnSpPr/>
            <p:nvPr/>
          </p:nvCxnSpPr>
          <p:spPr>
            <a:xfrm>
              <a:off x="8820300" y="910625"/>
              <a:ext cx="0" cy="3699600"/>
            </a:xfrm>
            <a:prstGeom prst="straightConnector1">
              <a:avLst/>
            </a:prstGeom>
            <a:noFill/>
            <a:ln w="28575" cap="flat" cmpd="sng">
              <a:solidFill>
                <a:schemeClr val="dk1"/>
              </a:solidFill>
              <a:prstDash val="solid"/>
              <a:round/>
              <a:headEnd type="none" w="med" len="med"/>
              <a:tailEnd type="none" w="med" len="med"/>
            </a:ln>
          </p:spPr>
        </p:cxnSp>
      </p:grpSp>
      <p:sp>
        <p:nvSpPr>
          <p:cNvPr id="61" name="Google Shape;61;p5"/>
          <p:cNvSpPr/>
          <p:nvPr/>
        </p:nvSpPr>
        <p:spPr>
          <a:xfrm>
            <a:off x="8474725" y="918644"/>
            <a:ext cx="471020" cy="3674010"/>
          </a:xfrm>
          <a:custGeom>
            <a:avLst/>
            <a:gdLst/>
            <a:ahLst/>
            <a:cxnLst/>
            <a:rect l="l" t="t" r="r" b="b"/>
            <a:pathLst>
              <a:path w="8775" h="68446" extrusionOk="0">
                <a:moveTo>
                  <a:pt x="5370" y="11225"/>
                </a:moveTo>
                <a:cubicBezTo>
                  <a:pt x="5427" y="11310"/>
                  <a:pt x="5497" y="11380"/>
                  <a:pt x="5581" y="11408"/>
                </a:cubicBezTo>
                <a:cubicBezTo>
                  <a:pt x="5539" y="11436"/>
                  <a:pt x="5483" y="11465"/>
                  <a:pt x="5427" y="11507"/>
                </a:cubicBezTo>
                <a:cubicBezTo>
                  <a:pt x="5413" y="11408"/>
                  <a:pt x="5399" y="11310"/>
                  <a:pt x="5370" y="11225"/>
                </a:cubicBezTo>
                <a:close/>
                <a:moveTo>
                  <a:pt x="1952" y="1"/>
                </a:moveTo>
                <a:cubicBezTo>
                  <a:pt x="1910" y="15"/>
                  <a:pt x="1882" y="43"/>
                  <a:pt x="1840" y="71"/>
                </a:cubicBezTo>
                <a:cubicBezTo>
                  <a:pt x="2248" y="1267"/>
                  <a:pt x="2740" y="2800"/>
                  <a:pt x="3232" y="4614"/>
                </a:cubicBezTo>
                <a:cubicBezTo>
                  <a:pt x="3162" y="4474"/>
                  <a:pt x="3078" y="4347"/>
                  <a:pt x="2951" y="4235"/>
                </a:cubicBezTo>
                <a:cubicBezTo>
                  <a:pt x="2867" y="4164"/>
                  <a:pt x="2782" y="4122"/>
                  <a:pt x="2712" y="4024"/>
                </a:cubicBezTo>
                <a:cubicBezTo>
                  <a:pt x="2656" y="3953"/>
                  <a:pt x="2642" y="3855"/>
                  <a:pt x="2571" y="3785"/>
                </a:cubicBezTo>
                <a:cubicBezTo>
                  <a:pt x="2459" y="3672"/>
                  <a:pt x="2304" y="3672"/>
                  <a:pt x="2192" y="3588"/>
                </a:cubicBezTo>
                <a:cubicBezTo>
                  <a:pt x="2093" y="3503"/>
                  <a:pt x="2079" y="3320"/>
                  <a:pt x="2037" y="3180"/>
                </a:cubicBezTo>
                <a:cubicBezTo>
                  <a:pt x="2009" y="3039"/>
                  <a:pt x="1910" y="2884"/>
                  <a:pt x="1770" y="2870"/>
                </a:cubicBezTo>
                <a:lnTo>
                  <a:pt x="1770" y="2870"/>
                </a:lnTo>
                <a:cubicBezTo>
                  <a:pt x="1741" y="3419"/>
                  <a:pt x="1882" y="3981"/>
                  <a:pt x="2177" y="4446"/>
                </a:cubicBezTo>
                <a:cubicBezTo>
                  <a:pt x="2473" y="4910"/>
                  <a:pt x="2923" y="5276"/>
                  <a:pt x="3429" y="5487"/>
                </a:cubicBezTo>
                <a:lnTo>
                  <a:pt x="3457" y="5416"/>
                </a:lnTo>
                <a:cubicBezTo>
                  <a:pt x="3708" y="6320"/>
                  <a:pt x="3944" y="7279"/>
                  <a:pt x="4208" y="8279"/>
                </a:cubicBezTo>
                <a:lnTo>
                  <a:pt x="4208" y="8279"/>
                </a:lnTo>
                <a:lnTo>
                  <a:pt x="4195" y="8276"/>
                </a:lnTo>
                <a:lnTo>
                  <a:pt x="4195" y="8276"/>
                </a:lnTo>
                <a:cubicBezTo>
                  <a:pt x="4202" y="8289"/>
                  <a:pt x="4210" y="8301"/>
                  <a:pt x="4217" y="8314"/>
                </a:cubicBezTo>
                <a:cubicBezTo>
                  <a:pt x="4214" y="8302"/>
                  <a:pt x="4211" y="8291"/>
                  <a:pt x="4208" y="8279"/>
                </a:cubicBezTo>
                <a:lnTo>
                  <a:pt x="4208" y="8279"/>
                </a:lnTo>
                <a:lnTo>
                  <a:pt x="4301" y="8300"/>
                </a:lnTo>
                <a:cubicBezTo>
                  <a:pt x="4330" y="8384"/>
                  <a:pt x="4344" y="8483"/>
                  <a:pt x="4372" y="8567"/>
                </a:cubicBezTo>
                <a:cubicBezTo>
                  <a:pt x="4259" y="8483"/>
                  <a:pt x="4147" y="8370"/>
                  <a:pt x="4048" y="8243"/>
                </a:cubicBezTo>
                <a:lnTo>
                  <a:pt x="4048" y="8243"/>
                </a:lnTo>
                <a:lnTo>
                  <a:pt x="4195" y="8276"/>
                </a:lnTo>
                <a:lnTo>
                  <a:pt x="4195" y="8276"/>
                </a:lnTo>
                <a:cubicBezTo>
                  <a:pt x="3892" y="7754"/>
                  <a:pt x="3562" y="7233"/>
                  <a:pt x="3218" y="6738"/>
                </a:cubicBezTo>
                <a:cubicBezTo>
                  <a:pt x="3106" y="6584"/>
                  <a:pt x="2965" y="6415"/>
                  <a:pt x="2796" y="6387"/>
                </a:cubicBezTo>
                <a:cubicBezTo>
                  <a:pt x="2784" y="6386"/>
                  <a:pt x="2772" y="6385"/>
                  <a:pt x="2760" y="6385"/>
                </a:cubicBezTo>
                <a:cubicBezTo>
                  <a:pt x="2632" y="6385"/>
                  <a:pt x="2509" y="6453"/>
                  <a:pt x="2445" y="6556"/>
                </a:cubicBezTo>
                <a:cubicBezTo>
                  <a:pt x="2384" y="6664"/>
                  <a:pt x="2386" y="6793"/>
                  <a:pt x="2441" y="6907"/>
                </a:cubicBezTo>
                <a:lnTo>
                  <a:pt x="2441" y="6907"/>
                </a:lnTo>
                <a:cubicBezTo>
                  <a:pt x="2398" y="6858"/>
                  <a:pt x="2327" y="6831"/>
                  <a:pt x="2252" y="6831"/>
                </a:cubicBezTo>
                <a:cubicBezTo>
                  <a:pt x="2203" y="6831"/>
                  <a:pt x="2153" y="6842"/>
                  <a:pt x="2107" y="6865"/>
                </a:cubicBezTo>
                <a:cubicBezTo>
                  <a:pt x="1981" y="6935"/>
                  <a:pt x="1910" y="7076"/>
                  <a:pt x="1938" y="7231"/>
                </a:cubicBezTo>
                <a:cubicBezTo>
                  <a:pt x="1952" y="7385"/>
                  <a:pt x="2009" y="7512"/>
                  <a:pt x="2107" y="7610"/>
                </a:cubicBezTo>
                <a:cubicBezTo>
                  <a:pt x="2290" y="7850"/>
                  <a:pt x="2543" y="8004"/>
                  <a:pt x="2853" y="8061"/>
                </a:cubicBezTo>
                <a:lnTo>
                  <a:pt x="3064" y="8103"/>
                </a:lnTo>
                <a:cubicBezTo>
                  <a:pt x="3092" y="8131"/>
                  <a:pt x="3106" y="8145"/>
                  <a:pt x="3148" y="8159"/>
                </a:cubicBezTo>
                <a:cubicBezTo>
                  <a:pt x="3084" y="8148"/>
                  <a:pt x="3028" y="8121"/>
                  <a:pt x="2962" y="8121"/>
                </a:cubicBezTo>
                <a:cubicBezTo>
                  <a:pt x="2941" y="8121"/>
                  <a:pt x="2919" y="8124"/>
                  <a:pt x="2895" y="8131"/>
                </a:cubicBezTo>
                <a:cubicBezTo>
                  <a:pt x="2782" y="8131"/>
                  <a:pt x="2642" y="8201"/>
                  <a:pt x="2599" y="8314"/>
                </a:cubicBezTo>
                <a:cubicBezTo>
                  <a:pt x="2543" y="8454"/>
                  <a:pt x="2656" y="8623"/>
                  <a:pt x="2754" y="8722"/>
                </a:cubicBezTo>
                <a:cubicBezTo>
                  <a:pt x="3007" y="8933"/>
                  <a:pt x="3317" y="9045"/>
                  <a:pt x="3654" y="9045"/>
                </a:cubicBezTo>
                <a:cubicBezTo>
                  <a:pt x="3879" y="9045"/>
                  <a:pt x="4119" y="9003"/>
                  <a:pt x="4344" y="8947"/>
                </a:cubicBezTo>
                <a:lnTo>
                  <a:pt x="4400" y="8947"/>
                </a:lnTo>
                <a:cubicBezTo>
                  <a:pt x="4555" y="9608"/>
                  <a:pt x="4695" y="10255"/>
                  <a:pt x="4836" y="10944"/>
                </a:cubicBezTo>
                <a:cubicBezTo>
                  <a:pt x="4780" y="10902"/>
                  <a:pt x="4723" y="10888"/>
                  <a:pt x="4681" y="10874"/>
                </a:cubicBezTo>
                <a:cubicBezTo>
                  <a:pt x="4780" y="10761"/>
                  <a:pt x="4794" y="10606"/>
                  <a:pt x="4723" y="10480"/>
                </a:cubicBezTo>
                <a:cubicBezTo>
                  <a:pt x="4671" y="10385"/>
                  <a:pt x="4570" y="10337"/>
                  <a:pt x="4464" y="10337"/>
                </a:cubicBezTo>
                <a:cubicBezTo>
                  <a:pt x="4429" y="10337"/>
                  <a:pt x="4393" y="10343"/>
                  <a:pt x="4358" y="10353"/>
                </a:cubicBezTo>
                <a:cubicBezTo>
                  <a:pt x="4428" y="10199"/>
                  <a:pt x="4400" y="9988"/>
                  <a:pt x="4273" y="9861"/>
                </a:cubicBezTo>
                <a:cubicBezTo>
                  <a:pt x="4181" y="9779"/>
                  <a:pt x="4050" y="9726"/>
                  <a:pt x="3921" y="9726"/>
                </a:cubicBezTo>
                <a:cubicBezTo>
                  <a:pt x="3873" y="9726"/>
                  <a:pt x="3826" y="9733"/>
                  <a:pt x="3781" y="9748"/>
                </a:cubicBezTo>
                <a:cubicBezTo>
                  <a:pt x="3809" y="9678"/>
                  <a:pt x="3837" y="9608"/>
                  <a:pt x="3837" y="9537"/>
                </a:cubicBezTo>
                <a:cubicBezTo>
                  <a:pt x="3837" y="9467"/>
                  <a:pt x="3795" y="9397"/>
                  <a:pt x="3725" y="9369"/>
                </a:cubicBezTo>
                <a:cubicBezTo>
                  <a:pt x="3717" y="9367"/>
                  <a:pt x="3710" y="9367"/>
                  <a:pt x="3703" y="9367"/>
                </a:cubicBezTo>
                <a:cubicBezTo>
                  <a:pt x="3637" y="9367"/>
                  <a:pt x="3566" y="9420"/>
                  <a:pt x="3528" y="9495"/>
                </a:cubicBezTo>
                <a:cubicBezTo>
                  <a:pt x="3500" y="9566"/>
                  <a:pt x="3514" y="9650"/>
                  <a:pt x="3528" y="9748"/>
                </a:cubicBezTo>
                <a:cubicBezTo>
                  <a:pt x="3584" y="10044"/>
                  <a:pt x="3626" y="10353"/>
                  <a:pt x="3668" y="10663"/>
                </a:cubicBezTo>
                <a:cubicBezTo>
                  <a:pt x="3697" y="10803"/>
                  <a:pt x="3711" y="10944"/>
                  <a:pt x="3781" y="11057"/>
                </a:cubicBezTo>
                <a:cubicBezTo>
                  <a:pt x="3851" y="11183"/>
                  <a:pt x="3950" y="11296"/>
                  <a:pt x="4090" y="11310"/>
                </a:cubicBezTo>
                <a:cubicBezTo>
                  <a:pt x="4090" y="11619"/>
                  <a:pt x="4330" y="11929"/>
                  <a:pt x="4625" y="12013"/>
                </a:cubicBezTo>
                <a:cubicBezTo>
                  <a:pt x="4653" y="12294"/>
                  <a:pt x="4836" y="12534"/>
                  <a:pt x="5061" y="12702"/>
                </a:cubicBezTo>
                <a:cubicBezTo>
                  <a:pt x="5103" y="12716"/>
                  <a:pt x="5145" y="12730"/>
                  <a:pt x="5188" y="12745"/>
                </a:cubicBezTo>
                <a:cubicBezTo>
                  <a:pt x="5272" y="13152"/>
                  <a:pt x="5342" y="13574"/>
                  <a:pt x="5413" y="13982"/>
                </a:cubicBezTo>
                <a:cubicBezTo>
                  <a:pt x="5399" y="14010"/>
                  <a:pt x="5384" y="14067"/>
                  <a:pt x="5384" y="14109"/>
                </a:cubicBezTo>
                <a:cubicBezTo>
                  <a:pt x="5145" y="13842"/>
                  <a:pt x="4850" y="13617"/>
                  <a:pt x="4569" y="13406"/>
                </a:cubicBezTo>
                <a:cubicBezTo>
                  <a:pt x="4344" y="13209"/>
                  <a:pt x="4119" y="13012"/>
                  <a:pt x="3879" y="12843"/>
                </a:cubicBezTo>
                <a:cubicBezTo>
                  <a:pt x="3781" y="12773"/>
                  <a:pt x="3668" y="12702"/>
                  <a:pt x="3556" y="12674"/>
                </a:cubicBezTo>
                <a:cubicBezTo>
                  <a:pt x="3547" y="12673"/>
                  <a:pt x="3537" y="12673"/>
                  <a:pt x="3528" y="12673"/>
                </a:cubicBezTo>
                <a:cubicBezTo>
                  <a:pt x="3409" y="12673"/>
                  <a:pt x="3288" y="12754"/>
                  <a:pt x="3275" y="12871"/>
                </a:cubicBezTo>
                <a:cubicBezTo>
                  <a:pt x="3254" y="12965"/>
                  <a:pt x="3349" y="13043"/>
                  <a:pt x="3434" y="13043"/>
                </a:cubicBezTo>
                <a:cubicBezTo>
                  <a:pt x="3463" y="13043"/>
                  <a:pt x="3492" y="13034"/>
                  <a:pt x="3514" y="13012"/>
                </a:cubicBezTo>
                <a:lnTo>
                  <a:pt x="3514" y="13012"/>
                </a:lnTo>
                <a:cubicBezTo>
                  <a:pt x="3500" y="13152"/>
                  <a:pt x="3486" y="13307"/>
                  <a:pt x="3528" y="13448"/>
                </a:cubicBezTo>
                <a:cubicBezTo>
                  <a:pt x="3576" y="13568"/>
                  <a:pt x="3686" y="13668"/>
                  <a:pt x="3804" y="13668"/>
                </a:cubicBezTo>
                <a:cubicBezTo>
                  <a:pt x="3825" y="13668"/>
                  <a:pt x="3845" y="13665"/>
                  <a:pt x="3865" y="13659"/>
                </a:cubicBezTo>
                <a:lnTo>
                  <a:pt x="3865" y="13659"/>
                </a:lnTo>
                <a:cubicBezTo>
                  <a:pt x="3767" y="13799"/>
                  <a:pt x="3739" y="14010"/>
                  <a:pt x="3809" y="14179"/>
                </a:cubicBezTo>
                <a:cubicBezTo>
                  <a:pt x="3879" y="14334"/>
                  <a:pt x="4048" y="14475"/>
                  <a:pt x="4217" y="14489"/>
                </a:cubicBezTo>
                <a:cubicBezTo>
                  <a:pt x="4217" y="14672"/>
                  <a:pt x="4301" y="14840"/>
                  <a:pt x="4442" y="14953"/>
                </a:cubicBezTo>
                <a:cubicBezTo>
                  <a:pt x="4524" y="15010"/>
                  <a:pt x="4630" y="15039"/>
                  <a:pt x="4738" y="15039"/>
                </a:cubicBezTo>
                <a:cubicBezTo>
                  <a:pt x="4815" y="15039"/>
                  <a:pt x="4892" y="15024"/>
                  <a:pt x="4963" y="14995"/>
                </a:cubicBezTo>
                <a:cubicBezTo>
                  <a:pt x="5052" y="15111"/>
                  <a:pt x="5197" y="15176"/>
                  <a:pt x="5338" y="15176"/>
                </a:cubicBezTo>
                <a:cubicBezTo>
                  <a:pt x="5420" y="15176"/>
                  <a:pt x="5500" y="15154"/>
                  <a:pt x="5567" y="15108"/>
                </a:cubicBezTo>
                <a:cubicBezTo>
                  <a:pt x="5595" y="15108"/>
                  <a:pt x="5610" y="15122"/>
                  <a:pt x="5624" y="15122"/>
                </a:cubicBezTo>
                <a:cubicBezTo>
                  <a:pt x="5708" y="15628"/>
                  <a:pt x="5778" y="16148"/>
                  <a:pt x="5877" y="16669"/>
                </a:cubicBezTo>
                <a:cubicBezTo>
                  <a:pt x="5849" y="16641"/>
                  <a:pt x="5821" y="16599"/>
                  <a:pt x="5778" y="16584"/>
                </a:cubicBezTo>
                <a:cubicBezTo>
                  <a:pt x="5721" y="16539"/>
                  <a:pt x="5647" y="16516"/>
                  <a:pt x="5576" y="16516"/>
                </a:cubicBezTo>
                <a:cubicBezTo>
                  <a:pt x="5473" y="16516"/>
                  <a:pt x="5376" y="16563"/>
                  <a:pt x="5342" y="16655"/>
                </a:cubicBezTo>
                <a:cubicBezTo>
                  <a:pt x="5356" y="16472"/>
                  <a:pt x="5272" y="16303"/>
                  <a:pt x="5117" y="16219"/>
                </a:cubicBezTo>
                <a:cubicBezTo>
                  <a:pt x="5062" y="16194"/>
                  <a:pt x="5000" y="16181"/>
                  <a:pt x="4937" y="16181"/>
                </a:cubicBezTo>
                <a:cubicBezTo>
                  <a:pt x="4824" y="16181"/>
                  <a:pt x="4711" y="16222"/>
                  <a:pt x="4639" y="16303"/>
                </a:cubicBezTo>
                <a:lnTo>
                  <a:pt x="4653" y="16359"/>
                </a:lnTo>
                <a:cubicBezTo>
                  <a:pt x="4569" y="16177"/>
                  <a:pt x="4484" y="15980"/>
                  <a:pt x="4301" y="15895"/>
                </a:cubicBezTo>
                <a:cubicBezTo>
                  <a:pt x="4243" y="15861"/>
                  <a:pt x="4174" y="15844"/>
                  <a:pt x="4105" y="15844"/>
                </a:cubicBezTo>
                <a:cubicBezTo>
                  <a:pt x="3974" y="15844"/>
                  <a:pt x="3846" y="15907"/>
                  <a:pt x="3809" y="16036"/>
                </a:cubicBezTo>
                <a:cubicBezTo>
                  <a:pt x="3767" y="16233"/>
                  <a:pt x="3950" y="16402"/>
                  <a:pt x="4119" y="16514"/>
                </a:cubicBezTo>
                <a:cubicBezTo>
                  <a:pt x="4002" y="16467"/>
                  <a:pt x="3864" y="16425"/>
                  <a:pt x="3735" y="16425"/>
                </a:cubicBezTo>
                <a:cubicBezTo>
                  <a:pt x="3631" y="16425"/>
                  <a:pt x="3533" y="16453"/>
                  <a:pt x="3457" y="16528"/>
                </a:cubicBezTo>
                <a:cubicBezTo>
                  <a:pt x="3359" y="16655"/>
                  <a:pt x="3387" y="16852"/>
                  <a:pt x="3486" y="16964"/>
                </a:cubicBezTo>
                <a:cubicBezTo>
                  <a:pt x="3584" y="17091"/>
                  <a:pt x="3725" y="17161"/>
                  <a:pt x="3879" y="17217"/>
                </a:cubicBezTo>
                <a:cubicBezTo>
                  <a:pt x="4048" y="17274"/>
                  <a:pt x="4203" y="17302"/>
                  <a:pt x="4344" y="17386"/>
                </a:cubicBezTo>
                <a:cubicBezTo>
                  <a:pt x="4189" y="17527"/>
                  <a:pt x="4273" y="17808"/>
                  <a:pt x="4428" y="17935"/>
                </a:cubicBezTo>
                <a:cubicBezTo>
                  <a:pt x="4611" y="18061"/>
                  <a:pt x="4836" y="18061"/>
                  <a:pt x="5047" y="18061"/>
                </a:cubicBezTo>
                <a:cubicBezTo>
                  <a:pt x="5216" y="18258"/>
                  <a:pt x="5427" y="18413"/>
                  <a:pt x="5680" y="18497"/>
                </a:cubicBezTo>
                <a:cubicBezTo>
                  <a:pt x="5755" y="18528"/>
                  <a:pt x="5839" y="18542"/>
                  <a:pt x="5922" y="18542"/>
                </a:cubicBezTo>
                <a:cubicBezTo>
                  <a:pt x="5993" y="18542"/>
                  <a:pt x="6065" y="18531"/>
                  <a:pt x="6130" y="18512"/>
                </a:cubicBezTo>
                <a:cubicBezTo>
                  <a:pt x="6186" y="18962"/>
                  <a:pt x="6243" y="19384"/>
                  <a:pt x="6299" y="19820"/>
                </a:cubicBezTo>
                <a:cubicBezTo>
                  <a:pt x="6243" y="19763"/>
                  <a:pt x="6172" y="19693"/>
                  <a:pt x="6102" y="19665"/>
                </a:cubicBezTo>
                <a:cubicBezTo>
                  <a:pt x="5996" y="19597"/>
                  <a:pt x="5867" y="19554"/>
                  <a:pt x="5743" y="19554"/>
                </a:cubicBezTo>
                <a:cubicBezTo>
                  <a:pt x="5636" y="19554"/>
                  <a:pt x="5533" y="19586"/>
                  <a:pt x="5455" y="19665"/>
                </a:cubicBezTo>
                <a:cubicBezTo>
                  <a:pt x="5272" y="19806"/>
                  <a:pt x="5272" y="20129"/>
                  <a:pt x="5483" y="20242"/>
                </a:cubicBezTo>
                <a:cubicBezTo>
                  <a:pt x="5314" y="20157"/>
                  <a:pt x="5131" y="20059"/>
                  <a:pt x="4963" y="20045"/>
                </a:cubicBezTo>
                <a:cubicBezTo>
                  <a:pt x="4948" y="20044"/>
                  <a:pt x="4934" y="20043"/>
                  <a:pt x="4920" y="20043"/>
                </a:cubicBezTo>
                <a:cubicBezTo>
                  <a:pt x="4736" y="20043"/>
                  <a:pt x="4550" y="20128"/>
                  <a:pt x="4484" y="20298"/>
                </a:cubicBezTo>
                <a:cubicBezTo>
                  <a:pt x="4442" y="20382"/>
                  <a:pt x="4442" y="20509"/>
                  <a:pt x="4498" y="20593"/>
                </a:cubicBezTo>
                <a:cubicBezTo>
                  <a:pt x="4358" y="20509"/>
                  <a:pt x="4203" y="20439"/>
                  <a:pt x="4048" y="20396"/>
                </a:cubicBezTo>
                <a:cubicBezTo>
                  <a:pt x="4013" y="20392"/>
                  <a:pt x="3978" y="20390"/>
                  <a:pt x="3943" y="20390"/>
                </a:cubicBezTo>
                <a:cubicBezTo>
                  <a:pt x="3721" y="20390"/>
                  <a:pt x="3496" y="20469"/>
                  <a:pt x="3387" y="20664"/>
                </a:cubicBezTo>
                <a:cubicBezTo>
                  <a:pt x="3303" y="20832"/>
                  <a:pt x="3373" y="21086"/>
                  <a:pt x="3556" y="21170"/>
                </a:cubicBezTo>
                <a:cubicBezTo>
                  <a:pt x="3457" y="21184"/>
                  <a:pt x="3387" y="21240"/>
                  <a:pt x="3359" y="21325"/>
                </a:cubicBezTo>
                <a:cubicBezTo>
                  <a:pt x="3317" y="21451"/>
                  <a:pt x="3373" y="21592"/>
                  <a:pt x="3486" y="21704"/>
                </a:cubicBezTo>
                <a:cubicBezTo>
                  <a:pt x="3584" y="21789"/>
                  <a:pt x="3711" y="21845"/>
                  <a:pt x="3837" y="21887"/>
                </a:cubicBezTo>
                <a:cubicBezTo>
                  <a:pt x="4977" y="22366"/>
                  <a:pt x="5961" y="23224"/>
                  <a:pt x="6594" y="24307"/>
                </a:cubicBezTo>
                <a:cubicBezTo>
                  <a:pt x="6552" y="23969"/>
                  <a:pt x="6524" y="23617"/>
                  <a:pt x="6482" y="23266"/>
                </a:cubicBezTo>
                <a:lnTo>
                  <a:pt x="6482" y="23266"/>
                </a:lnTo>
                <a:cubicBezTo>
                  <a:pt x="6524" y="23322"/>
                  <a:pt x="6552" y="23392"/>
                  <a:pt x="6594" y="23435"/>
                </a:cubicBezTo>
                <a:cubicBezTo>
                  <a:pt x="6693" y="25151"/>
                  <a:pt x="6749" y="26867"/>
                  <a:pt x="6721" y="28611"/>
                </a:cubicBezTo>
                <a:cubicBezTo>
                  <a:pt x="6665" y="28540"/>
                  <a:pt x="6608" y="28484"/>
                  <a:pt x="6538" y="28456"/>
                </a:cubicBezTo>
                <a:cubicBezTo>
                  <a:pt x="6469" y="28418"/>
                  <a:pt x="6393" y="28392"/>
                  <a:pt x="6321" y="28392"/>
                </a:cubicBezTo>
                <a:cubicBezTo>
                  <a:pt x="6260" y="28392"/>
                  <a:pt x="6203" y="28411"/>
                  <a:pt x="6158" y="28456"/>
                </a:cubicBezTo>
                <a:cubicBezTo>
                  <a:pt x="6049" y="28538"/>
                  <a:pt x="6046" y="28725"/>
                  <a:pt x="6161" y="28775"/>
                </a:cubicBezTo>
                <a:lnTo>
                  <a:pt x="6161" y="28775"/>
                </a:lnTo>
                <a:cubicBezTo>
                  <a:pt x="6054" y="28734"/>
                  <a:pt x="5971" y="28681"/>
                  <a:pt x="5849" y="28681"/>
                </a:cubicBezTo>
                <a:cubicBezTo>
                  <a:pt x="5736" y="28681"/>
                  <a:pt x="5610" y="28709"/>
                  <a:pt x="5553" y="28822"/>
                </a:cubicBezTo>
                <a:cubicBezTo>
                  <a:pt x="5539" y="28878"/>
                  <a:pt x="5539" y="28948"/>
                  <a:pt x="5567" y="28991"/>
                </a:cubicBezTo>
                <a:cubicBezTo>
                  <a:pt x="5483" y="28948"/>
                  <a:pt x="5399" y="28892"/>
                  <a:pt x="5286" y="28878"/>
                </a:cubicBezTo>
                <a:cubicBezTo>
                  <a:pt x="5259" y="28873"/>
                  <a:pt x="5231" y="28870"/>
                  <a:pt x="5203" y="28870"/>
                </a:cubicBezTo>
                <a:cubicBezTo>
                  <a:pt x="5084" y="28870"/>
                  <a:pt x="4963" y="28919"/>
                  <a:pt x="4906" y="29033"/>
                </a:cubicBezTo>
                <a:cubicBezTo>
                  <a:pt x="4850" y="29131"/>
                  <a:pt x="4906" y="29300"/>
                  <a:pt x="4991" y="29342"/>
                </a:cubicBezTo>
                <a:cubicBezTo>
                  <a:pt x="4934" y="29342"/>
                  <a:pt x="4892" y="29384"/>
                  <a:pt x="4864" y="29441"/>
                </a:cubicBezTo>
                <a:cubicBezTo>
                  <a:pt x="4850" y="29511"/>
                  <a:pt x="4892" y="29595"/>
                  <a:pt x="4934" y="29652"/>
                </a:cubicBezTo>
                <a:cubicBezTo>
                  <a:pt x="4991" y="29694"/>
                  <a:pt x="5075" y="29736"/>
                  <a:pt x="5145" y="29764"/>
                </a:cubicBezTo>
                <a:cubicBezTo>
                  <a:pt x="5736" y="30017"/>
                  <a:pt x="6228" y="30397"/>
                  <a:pt x="6594" y="30918"/>
                </a:cubicBezTo>
                <a:cubicBezTo>
                  <a:pt x="6524" y="32268"/>
                  <a:pt x="6397" y="33604"/>
                  <a:pt x="6228" y="34940"/>
                </a:cubicBezTo>
                <a:cubicBezTo>
                  <a:pt x="6088" y="34758"/>
                  <a:pt x="5989" y="34547"/>
                  <a:pt x="5849" y="34378"/>
                </a:cubicBezTo>
                <a:cubicBezTo>
                  <a:pt x="5742" y="34232"/>
                  <a:pt x="5561" y="34120"/>
                  <a:pt x="5390" y="34120"/>
                </a:cubicBezTo>
                <a:cubicBezTo>
                  <a:pt x="5314" y="34120"/>
                  <a:pt x="5239" y="34143"/>
                  <a:pt x="5174" y="34195"/>
                </a:cubicBezTo>
                <a:cubicBezTo>
                  <a:pt x="5005" y="34336"/>
                  <a:pt x="5033" y="34603"/>
                  <a:pt x="5103" y="34800"/>
                </a:cubicBezTo>
                <a:cubicBezTo>
                  <a:pt x="5272" y="35250"/>
                  <a:pt x="5624" y="35644"/>
                  <a:pt x="6088" y="35841"/>
                </a:cubicBezTo>
                <a:cubicBezTo>
                  <a:pt x="5947" y="36783"/>
                  <a:pt x="5764" y="37711"/>
                  <a:pt x="5553" y="38654"/>
                </a:cubicBezTo>
                <a:cubicBezTo>
                  <a:pt x="4569" y="43169"/>
                  <a:pt x="3795" y="47881"/>
                  <a:pt x="3204" y="52748"/>
                </a:cubicBezTo>
                <a:cubicBezTo>
                  <a:pt x="2895" y="50540"/>
                  <a:pt x="2726" y="48289"/>
                  <a:pt x="2712" y="46053"/>
                </a:cubicBezTo>
                <a:lnTo>
                  <a:pt x="2712" y="45574"/>
                </a:lnTo>
                <a:cubicBezTo>
                  <a:pt x="2853" y="45546"/>
                  <a:pt x="2993" y="45476"/>
                  <a:pt x="3092" y="45377"/>
                </a:cubicBezTo>
                <a:cubicBezTo>
                  <a:pt x="3317" y="45166"/>
                  <a:pt x="3443" y="44843"/>
                  <a:pt x="3373" y="44533"/>
                </a:cubicBezTo>
                <a:cubicBezTo>
                  <a:pt x="3528" y="44491"/>
                  <a:pt x="3584" y="44308"/>
                  <a:pt x="3570" y="44154"/>
                </a:cubicBezTo>
                <a:cubicBezTo>
                  <a:pt x="3556" y="43999"/>
                  <a:pt x="3486" y="43830"/>
                  <a:pt x="3500" y="43675"/>
                </a:cubicBezTo>
                <a:cubicBezTo>
                  <a:pt x="3500" y="43408"/>
                  <a:pt x="3711" y="43183"/>
                  <a:pt x="3711" y="42916"/>
                </a:cubicBezTo>
                <a:cubicBezTo>
                  <a:pt x="3711" y="42781"/>
                  <a:pt x="3594" y="42620"/>
                  <a:pt x="3460" y="42620"/>
                </a:cubicBezTo>
                <a:cubicBezTo>
                  <a:pt x="3454" y="42620"/>
                  <a:pt x="3449" y="42620"/>
                  <a:pt x="3443" y="42620"/>
                </a:cubicBezTo>
                <a:cubicBezTo>
                  <a:pt x="3373" y="42635"/>
                  <a:pt x="3317" y="42691"/>
                  <a:pt x="3275" y="42761"/>
                </a:cubicBezTo>
                <a:cubicBezTo>
                  <a:pt x="3106" y="42986"/>
                  <a:pt x="3021" y="43253"/>
                  <a:pt x="3021" y="43535"/>
                </a:cubicBezTo>
                <a:cubicBezTo>
                  <a:pt x="2867" y="43549"/>
                  <a:pt x="2740" y="43661"/>
                  <a:pt x="2670" y="43802"/>
                </a:cubicBezTo>
                <a:cubicBezTo>
                  <a:pt x="2656" y="43239"/>
                  <a:pt x="2656" y="42677"/>
                  <a:pt x="2642" y="42072"/>
                </a:cubicBezTo>
                <a:cubicBezTo>
                  <a:pt x="2824" y="42058"/>
                  <a:pt x="3021" y="41987"/>
                  <a:pt x="3176" y="41847"/>
                </a:cubicBezTo>
                <a:cubicBezTo>
                  <a:pt x="3415" y="41636"/>
                  <a:pt x="3528" y="41298"/>
                  <a:pt x="3457" y="41003"/>
                </a:cubicBezTo>
                <a:cubicBezTo>
                  <a:pt x="3626" y="40947"/>
                  <a:pt x="3668" y="40778"/>
                  <a:pt x="3654" y="40623"/>
                </a:cubicBezTo>
                <a:cubicBezTo>
                  <a:pt x="3640" y="40454"/>
                  <a:pt x="3570" y="40300"/>
                  <a:pt x="3584" y="40145"/>
                </a:cubicBezTo>
                <a:cubicBezTo>
                  <a:pt x="3584" y="39878"/>
                  <a:pt x="3795" y="39653"/>
                  <a:pt x="3795" y="39385"/>
                </a:cubicBezTo>
                <a:cubicBezTo>
                  <a:pt x="3795" y="39250"/>
                  <a:pt x="3678" y="39089"/>
                  <a:pt x="3544" y="39089"/>
                </a:cubicBezTo>
                <a:cubicBezTo>
                  <a:pt x="3539" y="39089"/>
                  <a:pt x="3533" y="39089"/>
                  <a:pt x="3528" y="39090"/>
                </a:cubicBezTo>
                <a:cubicBezTo>
                  <a:pt x="3457" y="39104"/>
                  <a:pt x="3415" y="39160"/>
                  <a:pt x="3359" y="39231"/>
                </a:cubicBezTo>
                <a:cubicBezTo>
                  <a:pt x="3204" y="39456"/>
                  <a:pt x="3106" y="39723"/>
                  <a:pt x="3106" y="40004"/>
                </a:cubicBezTo>
                <a:cubicBezTo>
                  <a:pt x="2951" y="40018"/>
                  <a:pt x="2824" y="40145"/>
                  <a:pt x="2754" y="40286"/>
                </a:cubicBezTo>
                <a:cubicBezTo>
                  <a:pt x="2684" y="40426"/>
                  <a:pt x="2712" y="40595"/>
                  <a:pt x="2796" y="40722"/>
                </a:cubicBezTo>
                <a:cubicBezTo>
                  <a:pt x="2740" y="40665"/>
                  <a:pt x="2670" y="40637"/>
                  <a:pt x="2599" y="40623"/>
                </a:cubicBezTo>
                <a:cubicBezTo>
                  <a:pt x="2571" y="39821"/>
                  <a:pt x="2543" y="39034"/>
                  <a:pt x="2515" y="38232"/>
                </a:cubicBezTo>
                <a:cubicBezTo>
                  <a:pt x="2810" y="38035"/>
                  <a:pt x="3134" y="37838"/>
                  <a:pt x="3373" y="37585"/>
                </a:cubicBezTo>
                <a:cubicBezTo>
                  <a:pt x="3640" y="37332"/>
                  <a:pt x="3865" y="37008"/>
                  <a:pt x="3950" y="36642"/>
                </a:cubicBezTo>
                <a:cubicBezTo>
                  <a:pt x="3992" y="36516"/>
                  <a:pt x="3992" y="36375"/>
                  <a:pt x="3950" y="36263"/>
                </a:cubicBezTo>
                <a:cubicBezTo>
                  <a:pt x="3908" y="36136"/>
                  <a:pt x="3795" y="36024"/>
                  <a:pt x="3654" y="36024"/>
                </a:cubicBezTo>
                <a:cubicBezTo>
                  <a:pt x="3514" y="36024"/>
                  <a:pt x="3415" y="36122"/>
                  <a:pt x="3317" y="36220"/>
                </a:cubicBezTo>
                <a:cubicBezTo>
                  <a:pt x="3303" y="36235"/>
                  <a:pt x="3289" y="36263"/>
                  <a:pt x="3289" y="36277"/>
                </a:cubicBezTo>
                <a:cubicBezTo>
                  <a:pt x="3275" y="36277"/>
                  <a:pt x="3275" y="36291"/>
                  <a:pt x="3275" y="36305"/>
                </a:cubicBezTo>
                <a:cubicBezTo>
                  <a:pt x="3106" y="36544"/>
                  <a:pt x="2993" y="36797"/>
                  <a:pt x="2937" y="37064"/>
                </a:cubicBezTo>
                <a:cubicBezTo>
                  <a:pt x="2937" y="36966"/>
                  <a:pt x="2937" y="36839"/>
                  <a:pt x="2895" y="36727"/>
                </a:cubicBezTo>
                <a:cubicBezTo>
                  <a:pt x="2857" y="36601"/>
                  <a:pt x="2706" y="36497"/>
                  <a:pt x="2574" y="36497"/>
                </a:cubicBezTo>
                <a:cubicBezTo>
                  <a:pt x="2559" y="36497"/>
                  <a:pt x="2544" y="36499"/>
                  <a:pt x="2529" y="36502"/>
                </a:cubicBezTo>
                <a:lnTo>
                  <a:pt x="2529" y="36488"/>
                </a:lnTo>
                <a:cubicBezTo>
                  <a:pt x="2529" y="36472"/>
                  <a:pt x="2520" y="36466"/>
                  <a:pt x="2508" y="36466"/>
                </a:cubicBezTo>
                <a:cubicBezTo>
                  <a:pt x="2489" y="36466"/>
                  <a:pt x="2464" y="36484"/>
                  <a:pt x="2473" y="36502"/>
                </a:cubicBezTo>
                <a:lnTo>
                  <a:pt x="2473" y="36516"/>
                </a:lnTo>
                <a:cubicBezTo>
                  <a:pt x="2459" y="36544"/>
                  <a:pt x="2445" y="36544"/>
                  <a:pt x="2431" y="36558"/>
                </a:cubicBezTo>
                <a:cubicBezTo>
                  <a:pt x="2403" y="36220"/>
                  <a:pt x="2388" y="35911"/>
                  <a:pt x="2374" y="35587"/>
                </a:cubicBezTo>
                <a:cubicBezTo>
                  <a:pt x="2642" y="35306"/>
                  <a:pt x="2824" y="34969"/>
                  <a:pt x="2951" y="34603"/>
                </a:cubicBezTo>
                <a:cubicBezTo>
                  <a:pt x="2965" y="34533"/>
                  <a:pt x="2993" y="34462"/>
                  <a:pt x="2993" y="34406"/>
                </a:cubicBezTo>
                <a:cubicBezTo>
                  <a:pt x="2993" y="34336"/>
                  <a:pt x="2937" y="34265"/>
                  <a:pt x="2881" y="34251"/>
                </a:cubicBezTo>
                <a:cubicBezTo>
                  <a:pt x="2863" y="34245"/>
                  <a:pt x="2843" y="34242"/>
                  <a:pt x="2823" y="34242"/>
                </a:cubicBezTo>
                <a:cubicBezTo>
                  <a:pt x="2750" y="34242"/>
                  <a:pt x="2669" y="34280"/>
                  <a:pt x="2614" y="34336"/>
                </a:cubicBezTo>
                <a:cubicBezTo>
                  <a:pt x="2473" y="34462"/>
                  <a:pt x="2388" y="34603"/>
                  <a:pt x="2318" y="34758"/>
                </a:cubicBezTo>
                <a:cubicBezTo>
                  <a:pt x="2304" y="34434"/>
                  <a:pt x="2262" y="34097"/>
                  <a:pt x="2248" y="33773"/>
                </a:cubicBezTo>
                <a:cubicBezTo>
                  <a:pt x="2571" y="33492"/>
                  <a:pt x="2867" y="33196"/>
                  <a:pt x="3176" y="32915"/>
                </a:cubicBezTo>
                <a:cubicBezTo>
                  <a:pt x="3275" y="32831"/>
                  <a:pt x="3359" y="32746"/>
                  <a:pt x="3373" y="32634"/>
                </a:cubicBezTo>
                <a:cubicBezTo>
                  <a:pt x="3387" y="32521"/>
                  <a:pt x="3317" y="32409"/>
                  <a:pt x="3232" y="32352"/>
                </a:cubicBezTo>
                <a:cubicBezTo>
                  <a:pt x="3204" y="32338"/>
                  <a:pt x="3162" y="32338"/>
                  <a:pt x="3134" y="32338"/>
                </a:cubicBezTo>
                <a:cubicBezTo>
                  <a:pt x="3134" y="32318"/>
                  <a:pt x="3113" y="32298"/>
                  <a:pt x="3096" y="32298"/>
                </a:cubicBezTo>
                <a:cubicBezTo>
                  <a:pt x="3088" y="32298"/>
                  <a:pt x="3082" y="32302"/>
                  <a:pt x="3078" y="32310"/>
                </a:cubicBezTo>
                <a:lnTo>
                  <a:pt x="3035" y="32352"/>
                </a:lnTo>
                <a:cubicBezTo>
                  <a:pt x="3021" y="32352"/>
                  <a:pt x="3021" y="32352"/>
                  <a:pt x="3007" y="32366"/>
                </a:cubicBezTo>
                <a:cubicBezTo>
                  <a:pt x="3078" y="32282"/>
                  <a:pt x="3092" y="32141"/>
                  <a:pt x="3035" y="32057"/>
                </a:cubicBezTo>
                <a:cubicBezTo>
                  <a:pt x="2973" y="31964"/>
                  <a:pt x="2873" y="31909"/>
                  <a:pt x="2768" y="31909"/>
                </a:cubicBezTo>
                <a:cubicBezTo>
                  <a:pt x="2731" y="31909"/>
                  <a:pt x="2693" y="31916"/>
                  <a:pt x="2656" y="31930"/>
                </a:cubicBezTo>
                <a:cubicBezTo>
                  <a:pt x="2571" y="31958"/>
                  <a:pt x="2473" y="32029"/>
                  <a:pt x="2431" y="32099"/>
                </a:cubicBezTo>
                <a:cubicBezTo>
                  <a:pt x="2459" y="31944"/>
                  <a:pt x="2374" y="31748"/>
                  <a:pt x="2220" y="31705"/>
                </a:cubicBezTo>
                <a:cubicBezTo>
                  <a:pt x="2192" y="31691"/>
                  <a:pt x="2167" y="31684"/>
                  <a:pt x="2144" y="31684"/>
                </a:cubicBezTo>
                <a:cubicBezTo>
                  <a:pt x="2121" y="31684"/>
                  <a:pt x="2100" y="31691"/>
                  <a:pt x="2079" y="31705"/>
                </a:cubicBezTo>
                <a:cubicBezTo>
                  <a:pt x="1966" y="30608"/>
                  <a:pt x="1840" y="29595"/>
                  <a:pt x="1699" y="28639"/>
                </a:cubicBezTo>
                <a:lnTo>
                  <a:pt x="1755" y="28625"/>
                </a:lnTo>
                <a:cubicBezTo>
                  <a:pt x="2107" y="28512"/>
                  <a:pt x="2403" y="28217"/>
                  <a:pt x="2515" y="27851"/>
                </a:cubicBezTo>
                <a:cubicBezTo>
                  <a:pt x="2543" y="27711"/>
                  <a:pt x="2543" y="27514"/>
                  <a:pt x="2445" y="27415"/>
                </a:cubicBezTo>
                <a:cubicBezTo>
                  <a:pt x="2382" y="27352"/>
                  <a:pt x="2306" y="27325"/>
                  <a:pt x="2229" y="27325"/>
                </a:cubicBezTo>
                <a:cubicBezTo>
                  <a:pt x="2168" y="27325"/>
                  <a:pt x="2107" y="27342"/>
                  <a:pt x="2051" y="27373"/>
                </a:cubicBezTo>
                <a:cubicBezTo>
                  <a:pt x="1938" y="27443"/>
                  <a:pt x="1868" y="27570"/>
                  <a:pt x="1812" y="27697"/>
                </a:cubicBezTo>
                <a:cubicBezTo>
                  <a:pt x="1840" y="27570"/>
                  <a:pt x="1981" y="27162"/>
                  <a:pt x="2107" y="26853"/>
                </a:cubicBezTo>
                <a:cubicBezTo>
                  <a:pt x="2149" y="26754"/>
                  <a:pt x="2177" y="26656"/>
                  <a:pt x="2177" y="26543"/>
                </a:cubicBezTo>
                <a:cubicBezTo>
                  <a:pt x="2177" y="26445"/>
                  <a:pt x="2163" y="26332"/>
                  <a:pt x="2093" y="26262"/>
                </a:cubicBezTo>
                <a:cubicBezTo>
                  <a:pt x="2043" y="26212"/>
                  <a:pt x="1976" y="26195"/>
                  <a:pt x="1912" y="26195"/>
                </a:cubicBezTo>
                <a:cubicBezTo>
                  <a:pt x="1796" y="26195"/>
                  <a:pt x="1685" y="26248"/>
                  <a:pt x="1685" y="26248"/>
                </a:cubicBezTo>
                <a:cubicBezTo>
                  <a:pt x="1826" y="25966"/>
                  <a:pt x="1882" y="25629"/>
                  <a:pt x="1826" y="25333"/>
                </a:cubicBezTo>
                <a:cubicBezTo>
                  <a:pt x="1812" y="25179"/>
                  <a:pt x="1741" y="24996"/>
                  <a:pt x="1601" y="24926"/>
                </a:cubicBezTo>
                <a:cubicBezTo>
                  <a:pt x="1555" y="24901"/>
                  <a:pt x="1505" y="24889"/>
                  <a:pt x="1455" y="24889"/>
                </a:cubicBezTo>
                <a:cubicBezTo>
                  <a:pt x="1335" y="24889"/>
                  <a:pt x="1212" y="24953"/>
                  <a:pt x="1123" y="25052"/>
                </a:cubicBezTo>
                <a:cubicBezTo>
                  <a:pt x="1024" y="25193"/>
                  <a:pt x="982" y="25376"/>
                  <a:pt x="1024" y="25544"/>
                </a:cubicBezTo>
                <a:cubicBezTo>
                  <a:pt x="1038" y="25727"/>
                  <a:pt x="1123" y="25882"/>
                  <a:pt x="1193" y="26037"/>
                </a:cubicBezTo>
                <a:cubicBezTo>
                  <a:pt x="1128" y="25939"/>
                  <a:pt x="946" y="25859"/>
                  <a:pt x="808" y="25859"/>
                </a:cubicBezTo>
                <a:cubicBezTo>
                  <a:pt x="767" y="25859"/>
                  <a:pt x="730" y="25866"/>
                  <a:pt x="701" y="25882"/>
                </a:cubicBezTo>
                <a:cubicBezTo>
                  <a:pt x="574" y="25952"/>
                  <a:pt x="504" y="26107"/>
                  <a:pt x="504" y="26248"/>
                </a:cubicBezTo>
                <a:cubicBezTo>
                  <a:pt x="504" y="26388"/>
                  <a:pt x="546" y="26529"/>
                  <a:pt x="616" y="26670"/>
                </a:cubicBezTo>
                <a:cubicBezTo>
                  <a:pt x="689" y="26839"/>
                  <a:pt x="803" y="27009"/>
                  <a:pt x="968" y="27053"/>
                </a:cubicBezTo>
                <a:lnTo>
                  <a:pt x="968" y="27053"/>
                </a:lnTo>
                <a:cubicBezTo>
                  <a:pt x="843" y="27056"/>
                  <a:pt x="684" y="27128"/>
                  <a:pt x="616" y="27218"/>
                </a:cubicBezTo>
                <a:cubicBezTo>
                  <a:pt x="532" y="27317"/>
                  <a:pt x="490" y="27457"/>
                  <a:pt x="490" y="27584"/>
                </a:cubicBezTo>
                <a:cubicBezTo>
                  <a:pt x="490" y="27851"/>
                  <a:pt x="616" y="28119"/>
                  <a:pt x="813" y="28301"/>
                </a:cubicBezTo>
                <a:cubicBezTo>
                  <a:pt x="968" y="28484"/>
                  <a:pt x="1179" y="28611"/>
                  <a:pt x="1404" y="28709"/>
                </a:cubicBezTo>
                <a:cubicBezTo>
                  <a:pt x="1418" y="28737"/>
                  <a:pt x="1418" y="28751"/>
                  <a:pt x="1446" y="28766"/>
                </a:cubicBezTo>
                <a:cubicBezTo>
                  <a:pt x="1450" y="28774"/>
                  <a:pt x="1459" y="28778"/>
                  <a:pt x="1468" y="28778"/>
                </a:cubicBezTo>
                <a:cubicBezTo>
                  <a:pt x="1487" y="28778"/>
                  <a:pt x="1508" y="28761"/>
                  <a:pt x="1488" y="28751"/>
                </a:cubicBezTo>
                <a:lnTo>
                  <a:pt x="1530" y="28723"/>
                </a:lnTo>
                <a:cubicBezTo>
                  <a:pt x="1559" y="29525"/>
                  <a:pt x="1601" y="30538"/>
                  <a:pt x="1657" y="31748"/>
                </a:cubicBezTo>
                <a:cubicBezTo>
                  <a:pt x="1593" y="31720"/>
                  <a:pt x="1528" y="31692"/>
                  <a:pt x="1460" y="31692"/>
                </a:cubicBezTo>
                <a:cubicBezTo>
                  <a:pt x="1424" y="31692"/>
                  <a:pt x="1386" y="31700"/>
                  <a:pt x="1348" y="31719"/>
                </a:cubicBezTo>
                <a:cubicBezTo>
                  <a:pt x="1151" y="31793"/>
                  <a:pt x="1083" y="32070"/>
                  <a:pt x="1200" y="32242"/>
                </a:cubicBezTo>
                <a:lnTo>
                  <a:pt x="1200" y="32242"/>
                </a:lnTo>
                <a:cubicBezTo>
                  <a:pt x="1113" y="32154"/>
                  <a:pt x="1010" y="32074"/>
                  <a:pt x="897" y="32029"/>
                </a:cubicBezTo>
                <a:cubicBezTo>
                  <a:pt x="872" y="32024"/>
                  <a:pt x="845" y="32022"/>
                  <a:pt x="819" y="32022"/>
                </a:cubicBezTo>
                <a:cubicBezTo>
                  <a:pt x="682" y="32022"/>
                  <a:pt x="539" y="32082"/>
                  <a:pt x="504" y="32212"/>
                </a:cubicBezTo>
                <a:cubicBezTo>
                  <a:pt x="475" y="32352"/>
                  <a:pt x="574" y="32479"/>
                  <a:pt x="686" y="32577"/>
                </a:cubicBezTo>
                <a:cubicBezTo>
                  <a:pt x="1024" y="32929"/>
                  <a:pt x="1376" y="33267"/>
                  <a:pt x="1727" y="33604"/>
                </a:cubicBezTo>
                <a:cubicBezTo>
                  <a:pt x="1741" y="33956"/>
                  <a:pt x="1741" y="34322"/>
                  <a:pt x="1755" y="34687"/>
                </a:cubicBezTo>
                <a:cubicBezTo>
                  <a:pt x="1727" y="34701"/>
                  <a:pt x="1685" y="34744"/>
                  <a:pt x="1671" y="34800"/>
                </a:cubicBezTo>
                <a:cubicBezTo>
                  <a:pt x="1645" y="34844"/>
                  <a:pt x="1635" y="34888"/>
                  <a:pt x="1638" y="34936"/>
                </a:cubicBezTo>
                <a:lnTo>
                  <a:pt x="1638" y="34936"/>
                </a:lnTo>
                <a:cubicBezTo>
                  <a:pt x="1581" y="34716"/>
                  <a:pt x="1451" y="34514"/>
                  <a:pt x="1277" y="34378"/>
                </a:cubicBezTo>
                <a:cubicBezTo>
                  <a:pt x="1220" y="34320"/>
                  <a:pt x="1143" y="34272"/>
                  <a:pt x="1071" y="34272"/>
                </a:cubicBezTo>
                <a:cubicBezTo>
                  <a:pt x="1055" y="34272"/>
                  <a:pt x="1039" y="34274"/>
                  <a:pt x="1024" y="34279"/>
                </a:cubicBezTo>
                <a:cubicBezTo>
                  <a:pt x="954" y="34308"/>
                  <a:pt x="912" y="34378"/>
                  <a:pt x="912" y="34448"/>
                </a:cubicBezTo>
                <a:cubicBezTo>
                  <a:pt x="912" y="34518"/>
                  <a:pt x="926" y="34589"/>
                  <a:pt x="954" y="34631"/>
                </a:cubicBezTo>
                <a:cubicBezTo>
                  <a:pt x="1066" y="35053"/>
                  <a:pt x="1319" y="35433"/>
                  <a:pt x="1629" y="35728"/>
                </a:cubicBezTo>
                <a:cubicBezTo>
                  <a:pt x="1657" y="35784"/>
                  <a:pt x="1685" y="35827"/>
                  <a:pt x="1741" y="35869"/>
                </a:cubicBezTo>
                <a:cubicBezTo>
                  <a:pt x="1755" y="35883"/>
                  <a:pt x="1770" y="35883"/>
                  <a:pt x="1798" y="35897"/>
                </a:cubicBezTo>
                <a:cubicBezTo>
                  <a:pt x="1812" y="36249"/>
                  <a:pt x="1812" y="36600"/>
                  <a:pt x="1826" y="36952"/>
                </a:cubicBezTo>
                <a:cubicBezTo>
                  <a:pt x="1743" y="36904"/>
                  <a:pt x="1634" y="36869"/>
                  <a:pt x="1531" y="36869"/>
                </a:cubicBezTo>
                <a:cubicBezTo>
                  <a:pt x="1423" y="36869"/>
                  <a:pt x="1321" y="36907"/>
                  <a:pt x="1263" y="37008"/>
                </a:cubicBezTo>
                <a:cubicBezTo>
                  <a:pt x="1207" y="37121"/>
                  <a:pt x="1207" y="37233"/>
                  <a:pt x="1263" y="37346"/>
                </a:cubicBezTo>
                <a:cubicBezTo>
                  <a:pt x="1319" y="37444"/>
                  <a:pt x="1404" y="37543"/>
                  <a:pt x="1488" y="37627"/>
                </a:cubicBezTo>
                <a:cubicBezTo>
                  <a:pt x="1277" y="37543"/>
                  <a:pt x="1066" y="37430"/>
                  <a:pt x="855" y="37346"/>
                </a:cubicBezTo>
                <a:cubicBezTo>
                  <a:pt x="803" y="37314"/>
                  <a:pt x="750" y="37298"/>
                  <a:pt x="697" y="37298"/>
                </a:cubicBezTo>
                <a:cubicBezTo>
                  <a:pt x="679" y="37298"/>
                  <a:pt x="662" y="37300"/>
                  <a:pt x="644" y="37304"/>
                </a:cubicBezTo>
                <a:cubicBezTo>
                  <a:pt x="574" y="37332"/>
                  <a:pt x="546" y="37416"/>
                  <a:pt x="532" y="37486"/>
                </a:cubicBezTo>
                <a:cubicBezTo>
                  <a:pt x="475" y="37711"/>
                  <a:pt x="630" y="37965"/>
                  <a:pt x="827" y="38077"/>
                </a:cubicBezTo>
                <a:cubicBezTo>
                  <a:pt x="1024" y="38204"/>
                  <a:pt x="1263" y="38260"/>
                  <a:pt x="1516" y="38288"/>
                </a:cubicBezTo>
                <a:cubicBezTo>
                  <a:pt x="1615" y="38316"/>
                  <a:pt x="1727" y="38330"/>
                  <a:pt x="1826" y="38358"/>
                </a:cubicBezTo>
                <a:lnTo>
                  <a:pt x="1882" y="38415"/>
                </a:lnTo>
                <a:cubicBezTo>
                  <a:pt x="1896" y="39188"/>
                  <a:pt x="1910" y="39962"/>
                  <a:pt x="1910" y="40736"/>
                </a:cubicBezTo>
                <a:lnTo>
                  <a:pt x="1390" y="40314"/>
                </a:lnTo>
                <a:cubicBezTo>
                  <a:pt x="1165" y="40117"/>
                  <a:pt x="926" y="39934"/>
                  <a:pt x="701" y="39751"/>
                </a:cubicBezTo>
                <a:cubicBezTo>
                  <a:pt x="602" y="39681"/>
                  <a:pt x="490" y="39610"/>
                  <a:pt x="363" y="39596"/>
                </a:cubicBezTo>
                <a:cubicBezTo>
                  <a:pt x="355" y="39595"/>
                  <a:pt x="346" y="39595"/>
                  <a:pt x="338" y="39595"/>
                </a:cubicBezTo>
                <a:cubicBezTo>
                  <a:pt x="231" y="39595"/>
                  <a:pt x="108" y="39676"/>
                  <a:pt x="82" y="39793"/>
                </a:cubicBezTo>
                <a:cubicBezTo>
                  <a:pt x="71" y="39878"/>
                  <a:pt x="173" y="39963"/>
                  <a:pt x="260" y="39963"/>
                </a:cubicBezTo>
                <a:cubicBezTo>
                  <a:pt x="288" y="39963"/>
                  <a:pt x="314" y="39954"/>
                  <a:pt x="335" y="39934"/>
                </a:cubicBezTo>
                <a:lnTo>
                  <a:pt x="335" y="39934"/>
                </a:lnTo>
                <a:cubicBezTo>
                  <a:pt x="321" y="40075"/>
                  <a:pt x="293" y="40229"/>
                  <a:pt x="349" y="40370"/>
                </a:cubicBezTo>
                <a:cubicBezTo>
                  <a:pt x="399" y="40494"/>
                  <a:pt x="514" y="40586"/>
                  <a:pt x="638" y="40586"/>
                </a:cubicBezTo>
                <a:cubicBezTo>
                  <a:pt x="654" y="40586"/>
                  <a:pt x="670" y="40584"/>
                  <a:pt x="686" y="40581"/>
                </a:cubicBezTo>
                <a:lnTo>
                  <a:pt x="686" y="40581"/>
                </a:lnTo>
                <a:cubicBezTo>
                  <a:pt x="574" y="40722"/>
                  <a:pt x="560" y="40933"/>
                  <a:pt x="630" y="41087"/>
                </a:cubicBezTo>
                <a:cubicBezTo>
                  <a:pt x="701" y="41242"/>
                  <a:pt x="855" y="41383"/>
                  <a:pt x="1038" y="41411"/>
                </a:cubicBezTo>
                <a:cubicBezTo>
                  <a:pt x="1038" y="41580"/>
                  <a:pt x="1123" y="41762"/>
                  <a:pt x="1263" y="41861"/>
                </a:cubicBezTo>
                <a:cubicBezTo>
                  <a:pt x="1347" y="41928"/>
                  <a:pt x="1456" y="41960"/>
                  <a:pt x="1563" y="41960"/>
                </a:cubicBezTo>
                <a:cubicBezTo>
                  <a:pt x="1636" y="41960"/>
                  <a:pt x="1707" y="41945"/>
                  <a:pt x="1770" y="41917"/>
                </a:cubicBezTo>
                <a:cubicBezTo>
                  <a:pt x="1812" y="41973"/>
                  <a:pt x="1868" y="42002"/>
                  <a:pt x="1938" y="42044"/>
                </a:cubicBezTo>
                <a:lnTo>
                  <a:pt x="1938" y="44027"/>
                </a:lnTo>
                <a:lnTo>
                  <a:pt x="1938" y="44322"/>
                </a:lnTo>
                <a:cubicBezTo>
                  <a:pt x="1741" y="44154"/>
                  <a:pt x="1530" y="43999"/>
                  <a:pt x="1319" y="43830"/>
                </a:cubicBezTo>
                <a:cubicBezTo>
                  <a:pt x="1094" y="43633"/>
                  <a:pt x="855" y="43450"/>
                  <a:pt x="630" y="43267"/>
                </a:cubicBezTo>
                <a:cubicBezTo>
                  <a:pt x="532" y="43197"/>
                  <a:pt x="419" y="43127"/>
                  <a:pt x="293" y="43113"/>
                </a:cubicBezTo>
                <a:cubicBezTo>
                  <a:pt x="284" y="43112"/>
                  <a:pt x="276" y="43111"/>
                  <a:pt x="268" y="43111"/>
                </a:cubicBezTo>
                <a:cubicBezTo>
                  <a:pt x="160" y="43111"/>
                  <a:pt x="37" y="43192"/>
                  <a:pt x="11" y="43310"/>
                </a:cubicBezTo>
                <a:cubicBezTo>
                  <a:pt x="1" y="43403"/>
                  <a:pt x="99" y="43482"/>
                  <a:pt x="184" y="43482"/>
                </a:cubicBezTo>
                <a:cubicBezTo>
                  <a:pt x="214" y="43482"/>
                  <a:pt x="243" y="43472"/>
                  <a:pt x="264" y="43450"/>
                </a:cubicBezTo>
                <a:lnTo>
                  <a:pt x="264" y="43450"/>
                </a:lnTo>
                <a:cubicBezTo>
                  <a:pt x="250" y="43591"/>
                  <a:pt x="222" y="43746"/>
                  <a:pt x="279" y="43886"/>
                </a:cubicBezTo>
                <a:cubicBezTo>
                  <a:pt x="327" y="44007"/>
                  <a:pt x="436" y="44106"/>
                  <a:pt x="555" y="44106"/>
                </a:cubicBezTo>
                <a:cubicBezTo>
                  <a:pt x="575" y="44106"/>
                  <a:pt x="596" y="44103"/>
                  <a:pt x="616" y="44097"/>
                </a:cubicBezTo>
                <a:lnTo>
                  <a:pt x="616" y="44097"/>
                </a:lnTo>
                <a:cubicBezTo>
                  <a:pt x="504" y="44238"/>
                  <a:pt x="490" y="44449"/>
                  <a:pt x="560" y="44604"/>
                </a:cubicBezTo>
                <a:cubicBezTo>
                  <a:pt x="630" y="44758"/>
                  <a:pt x="785" y="44913"/>
                  <a:pt x="968" y="44927"/>
                </a:cubicBezTo>
                <a:cubicBezTo>
                  <a:pt x="968" y="45096"/>
                  <a:pt x="1052" y="45279"/>
                  <a:pt x="1193" y="45377"/>
                </a:cubicBezTo>
                <a:cubicBezTo>
                  <a:pt x="1277" y="45445"/>
                  <a:pt x="1386" y="45477"/>
                  <a:pt x="1493" y="45477"/>
                </a:cubicBezTo>
                <a:cubicBezTo>
                  <a:pt x="1565" y="45477"/>
                  <a:pt x="1637" y="45462"/>
                  <a:pt x="1699" y="45434"/>
                </a:cubicBezTo>
                <a:cubicBezTo>
                  <a:pt x="1755" y="45504"/>
                  <a:pt x="1826" y="45560"/>
                  <a:pt x="1910" y="45574"/>
                </a:cubicBezTo>
                <a:cubicBezTo>
                  <a:pt x="1896" y="46151"/>
                  <a:pt x="1868" y="46742"/>
                  <a:pt x="1826" y="47318"/>
                </a:cubicBezTo>
                <a:cubicBezTo>
                  <a:pt x="1741" y="48584"/>
                  <a:pt x="2037" y="52115"/>
                  <a:pt x="2810" y="56729"/>
                </a:cubicBezTo>
                <a:cubicBezTo>
                  <a:pt x="2782" y="56940"/>
                  <a:pt x="2754" y="57150"/>
                  <a:pt x="2726" y="57361"/>
                </a:cubicBezTo>
                <a:cubicBezTo>
                  <a:pt x="2712" y="57446"/>
                  <a:pt x="2712" y="57530"/>
                  <a:pt x="2684" y="57615"/>
                </a:cubicBezTo>
                <a:cubicBezTo>
                  <a:pt x="2684" y="57636"/>
                  <a:pt x="2698" y="57646"/>
                  <a:pt x="2714" y="57646"/>
                </a:cubicBezTo>
                <a:cubicBezTo>
                  <a:pt x="2730" y="57646"/>
                  <a:pt x="2747" y="57636"/>
                  <a:pt x="2754" y="57615"/>
                </a:cubicBezTo>
                <a:cubicBezTo>
                  <a:pt x="2762" y="57586"/>
                  <a:pt x="2769" y="57556"/>
                  <a:pt x="2775" y="57526"/>
                </a:cubicBezTo>
                <a:lnTo>
                  <a:pt x="2775" y="57526"/>
                </a:lnTo>
                <a:cubicBezTo>
                  <a:pt x="2490" y="60508"/>
                  <a:pt x="2258" y="63557"/>
                  <a:pt x="2121" y="66659"/>
                </a:cubicBezTo>
                <a:lnTo>
                  <a:pt x="2951" y="66659"/>
                </a:lnTo>
                <a:cubicBezTo>
                  <a:pt x="2951" y="66659"/>
                  <a:pt x="3134" y="64634"/>
                  <a:pt x="3415" y="61595"/>
                </a:cubicBezTo>
                <a:lnTo>
                  <a:pt x="3415" y="61666"/>
                </a:lnTo>
                <a:lnTo>
                  <a:pt x="3415" y="61961"/>
                </a:lnTo>
                <a:cubicBezTo>
                  <a:pt x="3415" y="61982"/>
                  <a:pt x="3433" y="61993"/>
                  <a:pt x="3450" y="61993"/>
                </a:cubicBezTo>
                <a:cubicBezTo>
                  <a:pt x="3468" y="61993"/>
                  <a:pt x="3486" y="61982"/>
                  <a:pt x="3486" y="61961"/>
                </a:cubicBezTo>
                <a:cubicBezTo>
                  <a:pt x="3486" y="61652"/>
                  <a:pt x="3457" y="61328"/>
                  <a:pt x="3457" y="61033"/>
                </a:cubicBezTo>
                <a:cubicBezTo>
                  <a:pt x="3486" y="60892"/>
                  <a:pt x="3486" y="60765"/>
                  <a:pt x="3500" y="60625"/>
                </a:cubicBezTo>
                <a:cubicBezTo>
                  <a:pt x="3626" y="61398"/>
                  <a:pt x="3725" y="62172"/>
                  <a:pt x="3767" y="62946"/>
                </a:cubicBezTo>
                <a:cubicBezTo>
                  <a:pt x="3809" y="64479"/>
                  <a:pt x="3739" y="66504"/>
                  <a:pt x="3218" y="68445"/>
                </a:cubicBezTo>
                <a:lnTo>
                  <a:pt x="3992" y="68445"/>
                </a:lnTo>
                <a:cubicBezTo>
                  <a:pt x="3992" y="68445"/>
                  <a:pt x="5061" y="64577"/>
                  <a:pt x="3908" y="56700"/>
                </a:cubicBezTo>
                <a:cubicBezTo>
                  <a:pt x="4484" y="51201"/>
                  <a:pt x="5272" y="44533"/>
                  <a:pt x="6130" y="39864"/>
                </a:cubicBezTo>
                <a:cubicBezTo>
                  <a:pt x="6369" y="38584"/>
                  <a:pt x="6580" y="37318"/>
                  <a:pt x="6721" y="36009"/>
                </a:cubicBezTo>
                <a:cubicBezTo>
                  <a:pt x="7227" y="35925"/>
                  <a:pt x="7705" y="35672"/>
                  <a:pt x="8085" y="35320"/>
                </a:cubicBezTo>
                <a:cubicBezTo>
                  <a:pt x="8212" y="35222"/>
                  <a:pt x="8310" y="35095"/>
                  <a:pt x="8352" y="34940"/>
                </a:cubicBezTo>
                <a:cubicBezTo>
                  <a:pt x="8381" y="34786"/>
                  <a:pt x="8338" y="34589"/>
                  <a:pt x="8198" y="34518"/>
                </a:cubicBezTo>
                <a:cubicBezTo>
                  <a:pt x="8152" y="34498"/>
                  <a:pt x="8105" y="34491"/>
                  <a:pt x="8058" y="34491"/>
                </a:cubicBezTo>
                <a:cubicBezTo>
                  <a:pt x="7974" y="34491"/>
                  <a:pt x="7890" y="34515"/>
                  <a:pt x="7818" y="34533"/>
                </a:cubicBezTo>
                <a:cubicBezTo>
                  <a:pt x="7466" y="34673"/>
                  <a:pt x="7157" y="34898"/>
                  <a:pt x="6946" y="35222"/>
                </a:cubicBezTo>
                <a:cubicBezTo>
                  <a:pt x="7016" y="35081"/>
                  <a:pt x="7016" y="34926"/>
                  <a:pt x="6946" y="34800"/>
                </a:cubicBezTo>
                <a:cubicBezTo>
                  <a:pt x="6932" y="34758"/>
                  <a:pt x="6904" y="34744"/>
                  <a:pt x="6875" y="34729"/>
                </a:cubicBezTo>
                <a:cubicBezTo>
                  <a:pt x="6932" y="34237"/>
                  <a:pt x="6960" y="33745"/>
                  <a:pt x="6974" y="33238"/>
                </a:cubicBezTo>
                <a:cubicBezTo>
                  <a:pt x="7030" y="32409"/>
                  <a:pt x="7072" y="31579"/>
                  <a:pt x="7086" y="30749"/>
                </a:cubicBezTo>
                <a:cubicBezTo>
                  <a:pt x="7452" y="30313"/>
                  <a:pt x="7916" y="29961"/>
                  <a:pt x="8437" y="29750"/>
                </a:cubicBezTo>
                <a:cubicBezTo>
                  <a:pt x="8507" y="29722"/>
                  <a:pt x="8592" y="29680"/>
                  <a:pt x="8648" y="29624"/>
                </a:cubicBezTo>
                <a:cubicBezTo>
                  <a:pt x="8732" y="29483"/>
                  <a:pt x="8774" y="29399"/>
                  <a:pt x="8732" y="29328"/>
                </a:cubicBezTo>
                <a:cubicBezTo>
                  <a:pt x="8718" y="29272"/>
                  <a:pt x="8662" y="29244"/>
                  <a:pt x="8620" y="29244"/>
                </a:cubicBezTo>
                <a:cubicBezTo>
                  <a:pt x="8718" y="29188"/>
                  <a:pt x="8774" y="29047"/>
                  <a:pt x="8704" y="28920"/>
                </a:cubicBezTo>
                <a:cubicBezTo>
                  <a:pt x="8641" y="28819"/>
                  <a:pt x="8487" y="28763"/>
                  <a:pt x="8354" y="28763"/>
                </a:cubicBezTo>
                <a:cubicBezTo>
                  <a:pt x="8339" y="28763"/>
                  <a:pt x="8324" y="28764"/>
                  <a:pt x="8310" y="28766"/>
                </a:cubicBezTo>
                <a:cubicBezTo>
                  <a:pt x="8212" y="28780"/>
                  <a:pt x="8127" y="28836"/>
                  <a:pt x="8029" y="28892"/>
                </a:cubicBezTo>
                <a:cubicBezTo>
                  <a:pt x="8071" y="28836"/>
                  <a:pt x="8071" y="28766"/>
                  <a:pt x="8057" y="28709"/>
                </a:cubicBezTo>
                <a:cubicBezTo>
                  <a:pt x="8007" y="28621"/>
                  <a:pt x="7899" y="28566"/>
                  <a:pt x="7786" y="28566"/>
                </a:cubicBezTo>
                <a:cubicBezTo>
                  <a:pt x="7773" y="28566"/>
                  <a:pt x="7761" y="28567"/>
                  <a:pt x="7748" y="28569"/>
                </a:cubicBezTo>
                <a:cubicBezTo>
                  <a:pt x="7652" y="28569"/>
                  <a:pt x="7556" y="28620"/>
                  <a:pt x="7477" y="28670"/>
                </a:cubicBezTo>
                <a:lnTo>
                  <a:pt x="7477" y="28670"/>
                </a:lnTo>
                <a:cubicBezTo>
                  <a:pt x="7563" y="28591"/>
                  <a:pt x="7552" y="28418"/>
                  <a:pt x="7452" y="28344"/>
                </a:cubicBezTo>
                <a:cubicBezTo>
                  <a:pt x="7408" y="28306"/>
                  <a:pt x="7347" y="28289"/>
                  <a:pt x="7284" y="28289"/>
                </a:cubicBezTo>
                <a:cubicBezTo>
                  <a:pt x="7227" y="28289"/>
                  <a:pt x="7168" y="28303"/>
                  <a:pt x="7115" y="28330"/>
                </a:cubicBezTo>
                <a:cubicBezTo>
                  <a:pt x="7115" y="26628"/>
                  <a:pt x="7086" y="24926"/>
                  <a:pt x="6974" y="23266"/>
                </a:cubicBezTo>
                <a:cubicBezTo>
                  <a:pt x="7002" y="23266"/>
                  <a:pt x="7002" y="23238"/>
                  <a:pt x="7002" y="23224"/>
                </a:cubicBezTo>
                <a:cubicBezTo>
                  <a:pt x="6974" y="23195"/>
                  <a:pt x="6974" y="23153"/>
                  <a:pt x="6974" y="23125"/>
                </a:cubicBezTo>
                <a:lnTo>
                  <a:pt x="6974" y="23083"/>
                </a:lnTo>
                <a:lnTo>
                  <a:pt x="6974" y="23069"/>
                </a:lnTo>
                <a:cubicBezTo>
                  <a:pt x="6974" y="23013"/>
                  <a:pt x="7002" y="22942"/>
                  <a:pt x="7002" y="22886"/>
                </a:cubicBezTo>
                <a:cubicBezTo>
                  <a:pt x="7185" y="22394"/>
                  <a:pt x="7452" y="21958"/>
                  <a:pt x="7776" y="21536"/>
                </a:cubicBezTo>
                <a:cubicBezTo>
                  <a:pt x="8057" y="21184"/>
                  <a:pt x="8381" y="20804"/>
                  <a:pt x="8282" y="20354"/>
                </a:cubicBezTo>
                <a:cubicBezTo>
                  <a:pt x="8218" y="20097"/>
                  <a:pt x="7977" y="19899"/>
                  <a:pt x="7722" y="19899"/>
                </a:cubicBezTo>
                <a:cubicBezTo>
                  <a:pt x="7698" y="19899"/>
                  <a:pt x="7673" y="19900"/>
                  <a:pt x="7649" y="19904"/>
                </a:cubicBezTo>
                <a:cubicBezTo>
                  <a:pt x="7389" y="19930"/>
                  <a:pt x="7189" y="20221"/>
                  <a:pt x="7238" y="20476"/>
                </a:cubicBezTo>
                <a:lnTo>
                  <a:pt x="7238" y="20476"/>
                </a:lnTo>
                <a:cubicBezTo>
                  <a:pt x="7200" y="20395"/>
                  <a:pt x="7104" y="20343"/>
                  <a:pt x="7007" y="20343"/>
                </a:cubicBezTo>
                <a:cubicBezTo>
                  <a:pt x="6982" y="20343"/>
                  <a:pt x="6956" y="20347"/>
                  <a:pt x="6932" y="20354"/>
                </a:cubicBezTo>
                <a:cubicBezTo>
                  <a:pt x="6861" y="20382"/>
                  <a:pt x="6805" y="20424"/>
                  <a:pt x="6749" y="20495"/>
                </a:cubicBezTo>
                <a:cubicBezTo>
                  <a:pt x="6679" y="19707"/>
                  <a:pt x="6594" y="18933"/>
                  <a:pt x="6510" y="18160"/>
                </a:cubicBezTo>
                <a:cubicBezTo>
                  <a:pt x="6552" y="18061"/>
                  <a:pt x="6608" y="17949"/>
                  <a:pt x="6622" y="17850"/>
                </a:cubicBezTo>
                <a:cubicBezTo>
                  <a:pt x="6693" y="17597"/>
                  <a:pt x="6735" y="17330"/>
                  <a:pt x="6749" y="17077"/>
                </a:cubicBezTo>
                <a:cubicBezTo>
                  <a:pt x="6749" y="16880"/>
                  <a:pt x="6721" y="16627"/>
                  <a:pt x="6524" y="16584"/>
                </a:cubicBezTo>
                <a:cubicBezTo>
                  <a:pt x="6503" y="16576"/>
                  <a:pt x="6481" y="16573"/>
                  <a:pt x="6459" y="16573"/>
                </a:cubicBezTo>
                <a:cubicBezTo>
                  <a:pt x="6405" y="16573"/>
                  <a:pt x="6349" y="16593"/>
                  <a:pt x="6299" y="16613"/>
                </a:cubicBezTo>
                <a:cubicBezTo>
                  <a:pt x="6228" y="16092"/>
                  <a:pt x="6130" y="15558"/>
                  <a:pt x="6046" y="15051"/>
                </a:cubicBezTo>
                <a:cubicBezTo>
                  <a:pt x="6186" y="15009"/>
                  <a:pt x="6327" y="14939"/>
                  <a:pt x="6439" y="14854"/>
                </a:cubicBezTo>
                <a:cubicBezTo>
                  <a:pt x="6665" y="14643"/>
                  <a:pt x="6791" y="14306"/>
                  <a:pt x="6721" y="14010"/>
                </a:cubicBezTo>
                <a:cubicBezTo>
                  <a:pt x="6875" y="13954"/>
                  <a:pt x="6932" y="13785"/>
                  <a:pt x="6904" y="13631"/>
                </a:cubicBezTo>
                <a:cubicBezTo>
                  <a:pt x="6890" y="13462"/>
                  <a:pt x="6819" y="13307"/>
                  <a:pt x="6833" y="13152"/>
                </a:cubicBezTo>
                <a:cubicBezTo>
                  <a:pt x="6833" y="12885"/>
                  <a:pt x="7044" y="12660"/>
                  <a:pt x="7044" y="12393"/>
                </a:cubicBezTo>
                <a:cubicBezTo>
                  <a:pt x="7044" y="12258"/>
                  <a:pt x="6940" y="12097"/>
                  <a:pt x="6808" y="12097"/>
                </a:cubicBezTo>
                <a:cubicBezTo>
                  <a:pt x="6802" y="12097"/>
                  <a:pt x="6797" y="12097"/>
                  <a:pt x="6791" y="12097"/>
                </a:cubicBezTo>
                <a:cubicBezTo>
                  <a:pt x="6721" y="12112"/>
                  <a:pt x="6665" y="12168"/>
                  <a:pt x="6608" y="12238"/>
                </a:cubicBezTo>
                <a:cubicBezTo>
                  <a:pt x="6454" y="12463"/>
                  <a:pt x="6369" y="12730"/>
                  <a:pt x="6369" y="13012"/>
                </a:cubicBezTo>
                <a:cubicBezTo>
                  <a:pt x="6200" y="13026"/>
                  <a:pt x="6088" y="13152"/>
                  <a:pt x="6017" y="13293"/>
                </a:cubicBezTo>
                <a:cubicBezTo>
                  <a:pt x="5947" y="13434"/>
                  <a:pt x="5961" y="13603"/>
                  <a:pt x="6046" y="13729"/>
                </a:cubicBezTo>
                <a:cubicBezTo>
                  <a:pt x="5999" y="13671"/>
                  <a:pt x="5923" y="13641"/>
                  <a:pt x="5850" y="13641"/>
                </a:cubicBezTo>
                <a:cubicBezTo>
                  <a:pt x="5835" y="13641"/>
                  <a:pt x="5821" y="13642"/>
                  <a:pt x="5806" y="13645"/>
                </a:cubicBezTo>
                <a:cubicBezTo>
                  <a:pt x="5750" y="13321"/>
                  <a:pt x="5680" y="13012"/>
                  <a:pt x="5624" y="12674"/>
                </a:cubicBezTo>
                <a:cubicBezTo>
                  <a:pt x="5750" y="12646"/>
                  <a:pt x="5877" y="12576"/>
                  <a:pt x="5947" y="12435"/>
                </a:cubicBezTo>
                <a:cubicBezTo>
                  <a:pt x="6088" y="12182"/>
                  <a:pt x="6102" y="11886"/>
                  <a:pt x="5989" y="11619"/>
                </a:cubicBezTo>
                <a:cubicBezTo>
                  <a:pt x="6228" y="11408"/>
                  <a:pt x="6299" y="11028"/>
                  <a:pt x="6130" y="10761"/>
                </a:cubicBezTo>
                <a:cubicBezTo>
                  <a:pt x="6257" y="10691"/>
                  <a:pt x="6313" y="10536"/>
                  <a:pt x="6299" y="10396"/>
                </a:cubicBezTo>
                <a:cubicBezTo>
                  <a:pt x="6299" y="10255"/>
                  <a:pt x="6243" y="10114"/>
                  <a:pt x="6186" y="9988"/>
                </a:cubicBezTo>
                <a:cubicBezTo>
                  <a:pt x="6088" y="9692"/>
                  <a:pt x="5975" y="9411"/>
                  <a:pt x="5877" y="9101"/>
                </a:cubicBezTo>
                <a:cubicBezTo>
                  <a:pt x="5835" y="9031"/>
                  <a:pt x="5821" y="8947"/>
                  <a:pt x="5750" y="8905"/>
                </a:cubicBezTo>
                <a:cubicBezTo>
                  <a:pt x="5715" y="8870"/>
                  <a:pt x="5665" y="8846"/>
                  <a:pt x="5614" y="8846"/>
                </a:cubicBezTo>
                <a:cubicBezTo>
                  <a:pt x="5583" y="8846"/>
                  <a:pt x="5552" y="8855"/>
                  <a:pt x="5525" y="8876"/>
                </a:cubicBezTo>
                <a:cubicBezTo>
                  <a:pt x="5469" y="8933"/>
                  <a:pt x="5469" y="9017"/>
                  <a:pt x="5497" y="9073"/>
                </a:cubicBezTo>
                <a:cubicBezTo>
                  <a:pt x="5539" y="9130"/>
                  <a:pt x="5595" y="9158"/>
                  <a:pt x="5624" y="9214"/>
                </a:cubicBezTo>
                <a:cubicBezTo>
                  <a:pt x="5610" y="9214"/>
                  <a:pt x="5610" y="9228"/>
                  <a:pt x="5610" y="9228"/>
                </a:cubicBezTo>
                <a:cubicBezTo>
                  <a:pt x="5455" y="9270"/>
                  <a:pt x="5328" y="9411"/>
                  <a:pt x="5272" y="9566"/>
                </a:cubicBezTo>
                <a:cubicBezTo>
                  <a:pt x="5244" y="9748"/>
                  <a:pt x="5286" y="9931"/>
                  <a:pt x="5427" y="10044"/>
                </a:cubicBezTo>
                <a:cubicBezTo>
                  <a:pt x="5286" y="10058"/>
                  <a:pt x="5188" y="10185"/>
                  <a:pt x="5174" y="10325"/>
                </a:cubicBezTo>
                <a:cubicBezTo>
                  <a:pt x="5174" y="10466"/>
                  <a:pt x="5258" y="10606"/>
                  <a:pt x="5399" y="10635"/>
                </a:cubicBezTo>
                <a:cubicBezTo>
                  <a:pt x="5314" y="10705"/>
                  <a:pt x="5244" y="10817"/>
                  <a:pt x="5244" y="10930"/>
                </a:cubicBezTo>
                <a:cubicBezTo>
                  <a:pt x="5075" y="10199"/>
                  <a:pt x="4906" y="9481"/>
                  <a:pt x="4723" y="8750"/>
                </a:cubicBezTo>
                <a:cubicBezTo>
                  <a:pt x="5047" y="8595"/>
                  <a:pt x="5328" y="8384"/>
                  <a:pt x="5525" y="8089"/>
                </a:cubicBezTo>
                <a:cubicBezTo>
                  <a:pt x="5750" y="7751"/>
                  <a:pt x="5835" y="7315"/>
                  <a:pt x="5708" y="6921"/>
                </a:cubicBezTo>
                <a:cubicBezTo>
                  <a:pt x="5694" y="6837"/>
                  <a:pt x="5666" y="6767"/>
                  <a:pt x="5595" y="6710"/>
                </a:cubicBezTo>
                <a:cubicBezTo>
                  <a:pt x="5535" y="6674"/>
                  <a:pt x="5474" y="6637"/>
                  <a:pt x="5394" y="6637"/>
                </a:cubicBezTo>
                <a:cubicBezTo>
                  <a:pt x="5382" y="6637"/>
                  <a:pt x="5370" y="6638"/>
                  <a:pt x="5356" y="6640"/>
                </a:cubicBezTo>
                <a:cubicBezTo>
                  <a:pt x="5258" y="6682"/>
                  <a:pt x="5202" y="6767"/>
                  <a:pt x="5145" y="6879"/>
                </a:cubicBezTo>
                <a:cubicBezTo>
                  <a:pt x="4920" y="7414"/>
                  <a:pt x="4920" y="8046"/>
                  <a:pt x="4681" y="8567"/>
                </a:cubicBezTo>
                <a:cubicBezTo>
                  <a:pt x="4400" y="7498"/>
                  <a:pt x="4119" y="6415"/>
                  <a:pt x="3781" y="5346"/>
                </a:cubicBezTo>
                <a:cubicBezTo>
                  <a:pt x="3795" y="5346"/>
                  <a:pt x="3809" y="5346"/>
                  <a:pt x="3837" y="5360"/>
                </a:cubicBezTo>
                <a:cubicBezTo>
                  <a:pt x="3848" y="5361"/>
                  <a:pt x="3858" y="5361"/>
                  <a:pt x="3868" y="5361"/>
                </a:cubicBezTo>
                <a:cubicBezTo>
                  <a:pt x="3998" y="5361"/>
                  <a:pt x="4124" y="5282"/>
                  <a:pt x="4189" y="5191"/>
                </a:cubicBezTo>
                <a:cubicBezTo>
                  <a:pt x="4273" y="5079"/>
                  <a:pt x="4301" y="4938"/>
                  <a:pt x="4330" y="4797"/>
                </a:cubicBezTo>
                <a:cubicBezTo>
                  <a:pt x="4358" y="4516"/>
                  <a:pt x="4287" y="4235"/>
                  <a:pt x="4161" y="3996"/>
                </a:cubicBezTo>
                <a:cubicBezTo>
                  <a:pt x="4119" y="3897"/>
                  <a:pt x="4062" y="3799"/>
                  <a:pt x="4048" y="3700"/>
                </a:cubicBezTo>
                <a:cubicBezTo>
                  <a:pt x="4020" y="3574"/>
                  <a:pt x="4090" y="3447"/>
                  <a:pt x="4119" y="3320"/>
                </a:cubicBezTo>
                <a:cubicBezTo>
                  <a:pt x="4161" y="3025"/>
                  <a:pt x="4020" y="2744"/>
                  <a:pt x="3865" y="2505"/>
                </a:cubicBezTo>
                <a:cubicBezTo>
                  <a:pt x="3725" y="2237"/>
                  <a:pt x="3556" y="1970"/>
                  <a:pt x="3584" y="1675"/>
                </a:cubicBezTo>
                <a:lnTo>
                  <a:pt x="3584" y="1675"/>
                </a:lnTo>
                <a:cubicBezTo>
                  <a:pt x="3232" y="2040"/>
                  <a:pt x="3204" y="2673"/>
                  <a:pt x="3514" y="3081"/>
                </a:cubicBezTo>
                <a:cubicBezTo>
                  <a:pt x="3317" y="3306"/>
                  <a:pt x="3359" y="3700"/>
                  <a:pt x="3584" y="3883"/>
                </a:cubicBezTo>
                <a:cubicBezTo>
                  <a:pt x="3514" y="3996"/>
                  <a:pt x="3457" y="4136"/>
                  <a:pt x="3443" y="4263"/>
                </a:cubicBezTo>
                <a:cubicBezTo>
                  <a:pt x="2993" y="2828"/>
                  <a:pt x="2501" y="1407"/>
                  <a:pt x="1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 name="Google Shape;62;p5"/>
          <p:cNvGrpSpPr/>
          <p:nvPr/>
        </p:nvGrpSpPr>
        <p:grpSpPr>
          <a:xfrm rot="5400000">
            <a:off x="-564482" y="-111150"/>
            <a:ext cx="1850307" cy="1537538"/>
            <a:chOff x="4295950" y="2447600"/>
            <a:chExt cx="625569" cy="519825"/>
          </a:xfrm>
        </p:grpSpPr>
        <p:sp>
          <p:nvSpPr>
            <p:cNvPr id="63" name="Google Shape;63;p5"/>
            <p:cNvSpPr/>
            <p:nvPr/>
          </p:nvSpPr>
          <p:spPr>
            <a:xfrm>
              <a:off x="4295950" y="2660000"/>
              <a:ext cx="164225" cy="149750"/>
            </a:xfrm>
            <a:custGeom>
              <a:avLst/>
              <a:gdLst/>
              <a:ahLst/>
              <a:cxnLst/>
              <a:rect l="l" t="t" r="r" b="b"/>
              <a:pathLst>
                <a:path w="6569" h="5990" extrusionOk="0">
                  <a:moveTo>
                    <a:pt x="2876" y="259"/>
                  </a:moveTo>
                  <a:cubicBezTo>
                    <a:pt x="2876" y="269"/>
                    <a:pt x="2886" y="269"/>
                    <a:pt x="2886" y="269"/>
                  </a:cubicBezTo>
                  <a:lnTo>
                    <a:pt x="2876" y="259"/>
                  </a:lnTo>
                  <a:close/>
                  <a:moveTo>
                    <a:pt x="1214" y="269"/>
                  </a:moveTo>
                  <a:cubicBezTo>
                    <a:pt x="1214" y="269"/>
                    <a:pt x="1194" y="279"/>
                    <a:pt x="1194" y="299"/>
                  </a:cubicBezTo>
                  <a:cubicBezTo>
                    <a:pt x="1194" y="279"/>
                    <a:pt x="1194" y="279"/>
                    <a:pt x="1184" y="269"/>
                  </a:cubicBezTo>
                  <a:close/>
                  <a:moveTo>
                    <a:pt x="2915" y="160"/>
                  </a:moveTo>
                  <a:cubicBezTo>
                    <a:pt x="2886" y="160"/>
                    <a:pt x="2866" y="180"/>
                    <a:pt x="2866" y="210"/>
                  </a:cubicBezTo>
                  <a:lnTo>
                    <a:pt x="2866" y="220"/>
                  </a:lnTo>
                  <a:cubicBezTo>
                    <a:pt x="2856" y="210"/>
                    <a:pt x="2836" y="210"/>
                    <a:pt x="2826" y="210"/>
                  </a:cubicBezTo>
                  <a:cubicBezTo>
                    <a:pt x="2806" y="210"/>
                    <a:pt x="2776" y="230"/>
                    <a:pt x="2776" y="259"/>
                  </a:cubicBezTo>
                  <a:cubicBezTo>
                    <a:pt x="2776" y="279"/>
                    <a:pt x="2806" y="309"/>
                    <a:pt x="2826" y="309"/>
                  </a:cubicBezTo>
                  <a:cubicBezTo>
                    <a:pt x="2856" y="309"/>
                    <a:pt x="2876" y="279"/>
                    <a:pt x="2876" y="259"/>
                  </a:cubicBezTo>
                  <a:lnTo>
                    <a:pt x="2876" y="239"/>
                  </a:lnTo>
                  <a:cubicBezTo>
                    <a:pt x="2886" y="259"/>
                    <a:pt x="2906" y="259"/>
                    <a:pt x="2915" y="259"/>
                  </a:cubicBezTo>
                  <a:cubicBezTo>
                    <a:pt x="2935" y="259"/>
                    <a:pt x="2965" y="230"/>
                    <a:pt x="2965" y="210"/>
                  </a:cubicBezTo>
                  <a:cubicBezTo>
                    <a:pt x="2965" y="180"/>
                    <a:pt x="2935" y="160"/>
                    <a:pt x="2915" y="160"/>
                  </a:cubicBezTo>
                  <a:close/>
                  <a:moveTo>
                    <a:pt x="1175" y="130"/>
                  </a:moveTo>
                  <a:cubicBezTo>
                    <a:pt x="1145" y="130"/>
                    <a:pt x="1125" y="160"/>
                    <a:pt x="1125" y="180"/>
                  </a:cubicBezTo>
                  <a:cubicBezTo>
                    <a:pt x="1125" y="200"/>
                    <a:pt x="1125" y="210"/>
                    <a:pt x="1135" y="220"/>
                  </a:cubicBezTo>
                  <a:lnTo>
                    <a:pt x="1125" y="220"/>
                  </a:lnTo>
                  <a:cubicBezTo>
                    <a:pt x="1095" y="220"/>
                    <a:pt x="1075" y="249"/>
                    <a:pt x="1075" y="269"/>
                  </a:cubicBezTo>
                  <a:cubicBezTo>
                    <a:pt x="1075" y="299"/>
                    <a:pt x="1095" y="319"/>
                    <a:pt x="1125" y="319"/>
                  </a:cubicBezTo>
                  <a:cubicBezTo>
                    <a:pt x="1145" y="319"/>
                    <a:pt x="1175" y="299"/>
                    <a:pt x="1175" y="269"/>
                  </a:cubicBezTo>
                  <a:cubicBezTo>
                    <a:pt x="1175" y="299"/>
                    <a:pt x="1194" y="319"/>
                    <a:pt x="1224" y="319"/>
                  </a:cubicBezTo>
                  <a:lnTo>
                    <a:pt x="1234" y="319"/>
                  </a:lnTo>
                  <a:lnTo>
                    <a:pt x="1274" y="359"/>
                  </a:lnTo>
                  <a:cubicBezTo>
                    <a:pt x="1294" y="369"/>
                    <a:pt x="1324" y="399"/>
                    <a:pt x="1344" y="419"/>
                  </a:cubicBezTo>
                  <a:lnTo>
                    <a:pt x="1294" y="369"/>
                  </a:lnTo>
                  <a:lnTo>
                    <a:pt x="1264" y="329"/>
                  </a:lnTo>
                  <a:lnTo>
                    <a:pt x="1244" y="319"/>
                  </a:lnTo>
                  <a:cubicBezTo>
                    <a:pt x="1264" y="309"/>
                    <a:pt x="1274" y="299"/>
                    <a:pt x="1274" y="269"/>
                  </a:cubicBezTo>
                  <a:cubicBezTo>
                    <a:pt x="1274" y="249"/>
                    <a:pt x="1244" y="220"/>
                    <a:pt x="1224" y="220"/>
                  </a:cubicBezTo>
                  <a:lnTo>
                    <a:pt x="1214" y="220"/>
                  </a:lnTo>
                  <a:cubicBezTo>
                    <a:pt x="1224" y="210"/>
                    <a:pt x="1224" y="200"/>
                    <a:pt x="1224" y="180"/>
                  </a:cubicBezTo>
                  <a:cubicBezTo>
                    <a:pt x="1224" y="160"/>
                    <a:pt x="1194" y="130"/>
                    <a:pt x="1175" y="130"/>
                  </a:cubicBezTo>
                  <a:close/>
                  <a:moveTo>
                    <a:pt x="1344" y="419"/>
                  </a:moveTo>
                  <a:lnTo>
                    <a:pt x="1373" y="448"/>
                  </a:lnTo>
                  <a:lnTo>
                    <a:pt x="1413" y="478"/>
                  </a:lnTo>
                  <a:lnTo>
                    <a:pt x="1344" y="419"/>
                  </a:lnTo>
                  <a:close/>
                  <a:moveTo>
                    <a:pt x="1413" y="478"/>
                  </a:moveTo>
                  <a:lnTo>
                    <a:pt x="1443" y="518"/>
                  </a:lnTo>
                  <a:cubicBezTo>
                    <a:pt x="1456" y="531"/>
                    <a:pt x="1467" y="540"/>
                    <a:pt x="1477" y="548"/>
                  </a:cubicBezTo>
                  <a:lnTo>
                    <a:pt x="1477" y="548"/>
                  </a:lnTo>
                  <a:cubicBezTo>
                    <a:pt x="1472" y="541"/>
                    <a:pt x="1467" y="534"/>
                    <a:pt x="1463" y="528"/>
                  </a:cubicBezTo>
                  <a:lnTo>
                    <a:pt x="1413" y="478"/>
                  </a:lnTo>
                  <a:close/>
                  <a:moveTo>
                    <a:pt x="1477" y="548"/>
                  </a:moveTo>
                  <a:cubicBezTo>
                    <a:pt x="1493" y="570"/>
                    <a:pt x="1512" y="593"/>
                    <a:pt x="1532" y="610"/>
                  </a:cubicBezTo>
                  <a:lnTo>
                    <a:pt x="1532" y="610"/>
                  </a:lnTo>
                  <a:cubicBezTo>
                    <a:pt x="1525" y="600"/>
                    <a:pt x="1518" y="589"/>
                    <a:pt x="1513" y="578"/>
                  </a:cubicBezTo>
                  <a:cubicBezTo>
                    <a:pt x="1501" y="566"/>
                    <a:pt x="1490" y="558"/>
                    <a:pt x="1477" y="548"/>
                  </a:cubicBezTo>
                  <a:close/>
                  <a:moveTo>
                    <a:pt x="1990" y="1"/>
                  </a:moveTo>
                  <a:cubicBezTo>
                    <a:pt x="1970" y="1"/>
                    <a:pt x="1941" y="21"/>
                    <a:pt x="1941" y="50"/>
                  </a:cubicBezTo>
                  <a:cubicBezTo>
                    <a:pt x="1941" y="60"/>
                    <a:pt x="1960" y="80"/>
                    <a:pt x="1970" y="80"/>
                  </a:cubicBezTo>
                  <a:lnTo>
                    <a:pt x="1941" y="80"/>
                  </a:lnTo>
                  <a:lnTo>
                    <a:pt x="1941" y="60"/>
                  </a:lnTo>
                  <a:cubicBezTo>
                    <a:pt x="1941" y="31"/>
                    <a:pt x="1921" y="11"/>
                    <a:pt x="1891" y="11"/>
                  </a:cubicBezTo>
                  <a:cubicBezTo>
                    <a:pt x="1871" y="11"/>
                    <a:pt x="1841" y="31"/>
                    <a:pt x="1841" y="60"/>
                  </a:cubicBezTo>
                  <a:cubicBezTo>
                    <a:pt x="1841" y="80"/>
                    <a:pt x="1871" y="110"/>
                    <a:pt x="1891" y="110"/>
                  </a:cubicBezTo>
                  <a:lnTo>
                    <a:pt x="1891" y="130"/>
                  </a:lnTo>
                  <a:cubicBezTo>
                    <a:pt x="1891" y="160"/>
                    <a:pt x="1921" y="180"/>
                    <a:pt x="1941" y="180"/>
                  </a:cubicBezTo>
                  <a:cubicBezTo>
                    <a:pt x="1964" y="180"/>
                    <a:pt x="1981" y="168"/>
                    <a:pt x="1987" y="148"/>
                  </a:cubicBezTo>
                  <a:lnTo>
                    <a:pt x="1987" y="148"/>
                  </a:lnTo>
                  <a:cubicBezTo>
                    <a:pt x="1992" y="152"/>
                    <a:pt x="2000" y="155"/>
                    <a:pt x="2010" y="160"/>
                  </a:cubicBezTo>
                  <a:cubicBezTo>
                    <a:pt x="2030" y="170"/>
                    <a:pt x="2040" y="180"/>
                    <a:pt x="2060" y="200"/>
                  </a:cubicBezTo>
                  <a:lnTo>
                    <a:pt x="2130" y="269"/>
                  </a:lnTo>
                  <a:lnTo>
                    <a:pt x="2169" y="309"/>
                  </a:lnTo>
                  <a:cubicBezTo>
                    <a:pt x="2179" y="319"/>
                    <a:pt x="2189" y="349"/>
                    <a:pt x="2209" y="359"/>
                  </a:cubicBezTo>
                  <a:cubicBezTo>
                    <a:pt x="2219" y="379"/>
                    <a:pt x="2239" y="409"/>
                    <a:pt x="2259" y="429"/>
                  </a:cubicBezTo>
                  <a:cubicBezTo>
                    <a:pt x="2279" y="458"/>
                    <a:pt x="2309" y="478"/>
                    <a:pt x="2319" y="518"/>
                  </a:cubicBezTo>
                  <a:lnTo>
                    <a:pt x="2358" y="578"/>
                  </a:lnTo>
                  <a:cubicBezTo>
                    <a:pt x="2358" y="578"/>
                    <a:pt x="2358" y="579"/>
                    <a:pt x="2358" y="579"/>
                  </a:cubicBezTo>
                  <a:lnTo>
                    <a:pt x="2358" y="579"/>
                  </a:lnTo>
                  <a:cubicBezTo>
                    <a:pt x="2379" y="607"/>
                    <a:pt x="2399" y="637"/>
                    <a:pt x="2418" y="667"/>
                  </a:cubicBezTo>
                  <a:cubicBezTo>
                    <a:pt x="2418" y="657"/>
                    <a:pt x="2408" y="647"/>
                    <a:pt x="2408" y="627"/>
                  </a:cubicBezTo>
                  <a:cubicBezTo>
                    <a:pt x="2378" y="568"/>
                    <a:pt x="2338" y="518"/>
                    <a:pt x="2309" y="458"/>
                  </a:cubicBezTo>
                  <a:cubicBezTo>
                    <a:pt x="2279" y="419"/>
                    <a:pt x="2259" y="399"/>
                    <a:pt x="2229" y="359"/>
                  </a:cubicBezTo>
                  <a:cubicBezTo>
                    <a:pt x="2209" y="329"/>
                    <a:pt x="2189" y="309"/>
                    <a:pt x="2179" y="299"/>
                  </a:cubicBezTo>
                  <a:lnTo>
                    <a:pt x="2120" y="230"/>
                  </a:lnTo>
                  <a:cubicBezTo>
                    <a:pt x="2090" y="210"/>
                    <a:pt x="2070" y="180"/>
                    <a:pt x="2040" y="170"/>
                  </a:cubicBezTo>
                  <a:cubicBezTo>
                    <a:pt x="2030" y="160"/>
                    <a:pt x="2010" y="150"/>
                    <a:pt x="1990" y="130"/>
                  </a:cubicBezTo>
                  <a:cubicBezTo>
                    <a:pt x="1990" y="137"/>
                    <a:pt x="1989" y="143"/>
                    <a:pt x="1987" y="148"/>
                  </a:cubicBezTo>
                  <a:lnTo>
                    <a:pt x="1987" y="148"/>
                  </a:lnTo>
                  <a:cubicBezTo>
                    <a:pt x="1983" y="145"/>
                    <a:pt x="1980" y="140"/>
                    <a:pt x="1980" y="130"/>
                  </a:cubicBezTo>
                  <a:cubicBezTo>
                    <a:pt x="1980" y="120"/>
                    <a:pt x="1970" y="110"/>
                    <a:pt x="1970" y="100"/>
                  </a:cubicBezTo>
                  <a:lnTo>
                    <a:pt x="1990" y="100"/>
                  </a:lnTo>
                  <a:cubicBezTo>
                    <a:pt x="2020" y="100"/>
                    <a:pt x="2040" y="70"/>
                    <a:pt x="2040" y="50"/>
                  </a:cubicBezTo>
                  <a:cubicBezTo>
                    <a:pt x="2040" y="21"/>
                    <a:pt x="2020" y="1"/>
                    <a:pt x="1990" y="1"/>
                  </a:cubicBezTo>
                  <a:close/>
                  <a:moveTo>
                    <a:pt x="1532" y="610"/>
                  </a:moveTo>
                  <a:cubicBezTo>
                    <a:pt x="1549" y="634"/>
                    <a:pt x="1568" y="653"/>
                    <a:pt x="1582" y="667"/>
                  </a:cubicBezTo>
                  <a:lnTo>
                    <a:pt x="1632" y="727"/>
                  </a:lnTo>
                  <a:cubicBezTo>
                    <a:pt x="1640" y="742"/>
                    <a:pt x="1653" y="746"/>
                    <a:pt x="1659" y="751"/>
                  </a:cubicBezTo>
                  <a:lnTo>
                    <a:pt x="1659" y="751"/>
                  </a:lnTo>
                  <a:cubicBezTo>
                    <a:pt x="1622" y="707"/>
                    <a:pt x="1578" y="662"/>
                    <a:pt x="1543" y="618"/>
                  </a:cubicBezTo>
                  <a:cubicBezTo>
                    <a:pt x="1539" y="615"/>
                    <a:pt x="1535" y="612"/>
                    <a:pt x="1532" y="610"/>
                  </a:cubicBezTo>
                  <a:close/>
                  <a:moveTo>
                    <a:pt x="1659" y="751"/>
                  </a:moveTo>
                  <a:cubicBezTo>
                    <a:pt x="1660" y="752"/>
                    <a:pt x="1660" y="753"/>
                    <a:pt x="1661" y="754"/>
                  </a:cubicBezTo>
                  <a:lnTo>
                    <a:pt x="1661" y="754"/>
                  </a:lnTo>
                  <a:cubicBezTo>
                    <a:pt x="1661" y="753"/>
                    <a:pt x="1660" y="752"/>
                    <a:pt x="1659" y="751"/>
                  </a:cubicBezTo>
                  <a:close/>
                  <a:moveTo>
                    <a:pt x="598" y="916"/>
                  </a:moveTo>
                  <a:cubicBezTo>
                    <a:pt x="578" y="916"/>
                    <a:pt x="548" y="946"/>
                    <a:pt x="548" y="966"/>
                  </a:cubicBezTo>
                  <a:cubicBezTo>
                    <a:pt x="548" y="986"/>
                    <a:pt x="578" y="1015"/>
                    <a:pt x="598" y="1015"/>
                  </a:cubicBezTo>
                  <a:cubicBezTo>
                    <a:pt x="627" y="1015"/>
                    <a:pt x="647" y="986"/>
                    <a:pt x="647" y="966"/>
                  </a:cubicBezTo>
                  <a:cubicBezTo>
                    <a:pt x="647" y="946"/>
                    <a:pt x="627" y="916"/>
                    <a:pt x="598" y="916"/>
                  </a:cubicBezTo>
                  <a:close/>
                  <a:moveTo>
                    <a:pt x="1661" y="754"/>
                  </a:moveTo>
                  <a:cubicBezTo>
                    <a:pt x="1662" y="754"/>
                    <a:pt x="1662" y="756"/>
                    <a:pt x="1662" y="757"/>
                  </a:cubicBezTo>
                  <a:cubicBezTo>
                    <a:pt x="1672" y="797"/>
                    <a:pt x="1692" y="816"/>
                    <a:pt x="1712" y="846"/>
                  </a:cubicBezTo>
                  <a:cubicBezTo>
                    <a:pt x="1722" y="856"/>
                    <a:pt x="1732" y="876"/>
                    <a:pt x="1742" y="896"/>
                  </a:cubicBezTo>
                  <a:cubicBezTo>
                    <a:pt x="1761" y="916"/>
                    <a:pt x="1781" y="946"/>
                    <a:pt x="1811" y="976"/>
                  </a:cubicBezTo>
                  <a:cubicBezTo>
                    <a:pt x="1821" y="976"/>
                    <a:pt x="1831" y="1005"/>
                    <a:pt x="1841" y="1015"/>
                  </a:cubicBezTo>
                  <a:lnTo>
                    <a:pt x="1841" y="1005"/>
                  </a:lnTo>
                  <a:cubicBezTo>
                    <a:pt x="1821" y="976"/>
                    <a:pt x="1791" y="936"/>
                    <a:pt x="1771" y="916"/>
                  </a:cubicBezTo>
                  <a:cubicBezTo>
                    <a:pt x="1761" y="906"/>
                    <a:pt x="1761" y="886"/>
                    <a:pt x="1742" y="876"/>
                  </a:cubicBezTo>
                  <a:lnTo>
                    <a:pt x="1672" y="767"/>
                  </a:lnTo>
                  <a:cubicBezTo>
                    <a:pt x="1668" y="762"/>
                    <a:pt x="1665" y="758"/>
                    <a:pt x="1661" y="754"/>
                  </a:cubicBezTo>
                  <a:close/>
                  <a:moveTo>
                    <a:pt x="1841" y="1015"/>
                  </a:moveTo>
                  <a:lnTo>
                    <a:pt x="1841" y="1015"/>
                  </a:lnTo>
                  <a:cubicBezTo>
                    <a:pt x="1845" y="1017"/>
                    <a:pt x="1848" y="1020"/>
                    <a:pt x="1851" y="1023"/>
                  </a:cubicBezTo>
                  <a:lnTo>
                    <a:pt x="1851" y="1023"/>
                  </a:lnTo>
                  <a:cubicBezTo>
                    <a:pt x="1849" y="1020"/>
                    <a:pt x="1845" y="1018"/>
                    <a:pt x="1841" y="1015"/>
                  </a:cubicBezTo>
                  <a:close/>
                  <a:moveTo>
                    <a:pt x="2575" y="1042"/>
                  </a:moveTo>
                  <a:lnTo>
                    <a:pt x="2575" y="1042"/>
                  </a:lnTo>
                  <a:cubicBezTo>
                    <a:pt x="2579" y="1053"/>
                    <a:pt x="2583" y="1064"/>
                    <a:pt x="2587" y="1075"/>
                  </a:cubicBezTo>
                  <a:cubicBezTo>
                    <a:pt x="2581" y="1063"/>
                    <a:pt x="2579" y="1054"/>
                    <a:pt x="2575" y="1042"/>
                  </a:cubicBezTo>
                  <a:close/>
                  <a:moveTo>
                    <a:pt x="498" y="916"/>
                  </a:moveTo>
                  <a:cubicBezTo>
                    <a:pt x="478" y="916"/>
                    <a:pt x="448" y="946"/>
                    <a:pt x="448" y="966"/>
                  </a:cubicBezTo>
                  <a:cubicBezTo>
                    <a:pt x="448" y="986"/>
                    <a:pt x="478" y="1015"/>
                    <a:pt x="498" y="1015"/>
                  </a:cubicBezTo>
                  <a:cubicBezTo>
                    <a:pt x="501" y="1015"/>
                    <a:pt x="506" y="1015"/>
                    <a:pt x="510" y="1015"/>
                  </a:cubicBezTo>
                  <a:lnTo>
                    <a:pt x="510" y="1015"/>
                  </a:lnTo>
                  <a:cubicBezTo>
                    <a:pt x="501" y="1024"/>
                    <a:pt x="498" y="1038"/>
                    <a:pt x="498" y="1055"/>
                  </a:cubicBezTo>
                  <a:cubicBezTo>
                    <a:pt x="498" y="1075"/>
                    <a:pt x="528" y="1105"/>
                    <a:pt x="548" y="1105"/>
                  </a:cubicBezTo>
                  <a:cubicBezTo>
                    <a:pt x="578" y="1105"/>
                    <a:pt x="588" y="1085"/>
                    <a:pt x="598" y="1065"/>
                  </a:cubicBezTo>
                  <a:lnTo>
                    <a:pt x="616" y="1075"/>
                  </a:lnTo>
                  <a:lnTo>
                    <a:pt x="616" y="1075"/>
                  </a:lnTo>
                  <a:cubicBezTo>
                    <a:pt x="611" y="1069"/>
                    <a:pt x="605" y="1063"/>
                    <a:pt x="598" y="1055"/>
                  </a:cubicBezTo>
                  <a:cubicBezTo>
                    <a:pt x="598" y="1025"/>
                    <a:pt x="578" y="1005"/>
                    <a:pt x="548" y="1005"/>
                  </a:cubicBezTo>
                  <a:lnTo>
                    <a:pt x="538" y="986"/>
                  </a:lnTo>
                  <a:cubicBezTo>
                    <a:pt x="538" y="976"/>
                    <a:pt x="548" y="976"/>
                    <a:pt x="548" y="966"/>
                  </a:cubicBezTo>
                  <a:cubicBezTo>
                    <a:pt x="548" y="946"/>
                    <a:pt x="528" y="916"/>
                    <a:pt x="498" y="916"/>
                  </a:cubicBezTo>
                  <a:close/>
                  <a:moveTo>
                    <a:pt x="1946" y="1182"/>
                  </a:moveTo>
                  <a:cubicBezTo>
                    <a:pt x="1951" y="1187"/>
                    <a:pt x="1960" y="1191"/>
                    <a:pt x="1960" y="1204"/>
                  </a:cubicBezTo>
                  <a:cubicBezTo>
                    <a:pt x="1956" y="1197"/>
                    <a:pt x="1951" y="1190"/>
                    <a:pt x="1946" y="1182"/>
                  </a:cubicBezTo>
                  <a:close/>
                  <a:moveTo>
                    <a:pt x="616" y="1075"/>
                  </a:moveTo>
                  <a:cubicBezTo>
                    <a:pt x="625" y="1084"/>
                    <a:pt x="631" y="1093"/>
                    <a:pt x="637" y="1105"/>
                  </a:cubicBezTo>
                  <a:cubicBezTo>
                    <a:pt x="657" y="1125"/>
                    <a:pt x="687" y="1165"/>
                    <a:pt x="717" y="1185"/>
                  </a:cubicBezTo>
                  <a:lnTo>
                    <a:pt x="747" y="1224"/>
                  </a:lnTo>
                  <a:cubicBezTo>
                    <a:pt x="737" y="1204"/>
                    <a:pt x="717" y="1175"/>
                    <a:pt x="687" y="1155"/>
                  </a:cubicBezTo>
                  <a:lnTo>
                    <a:pt x="617" y="1075"/>
                  </a:lnTo>
                  <a:lnTo>
                    <a:pt x="616" y="1075"/>
                  </a:lnTo>
                  <a:close/>
                  <a:moveTo>
                    <a:pt x="747" y="1224"/>
                  </a:moveTo>
                  <a:lnTo>
                    <a:pt x="796" y="1274"/>
                  </a:lnTo>
                  <a:cubicBezTo>
                    <a:pt x="804" y="1277"/>
                    <a:pt x="810" y="1280"/>
                    <a:pt x="817" y="1284"/>
                  </a:cubicBezTo>
                  <a:lnTo>
                    <a:pt x="817" y="1284"/>
                  </a:lnTo>
                  <a:cubicBezTo>
                    <a:pt x="817" y="1284"/>
                    <a:pt x="817" y="1284"/>
                    <a:pt x="816" y="1284"/>
                  </a:cubicBezTo>
                  <a:cubicBezTo>
                    <a:pt x="787" y="1264"/>
                    <a:pt x="777" y="1234"/>
                    <a:pt x="747" y="1224"/>
                  </a:cubicBezTo>
                  <a:close/>
                  <a:moveTo>
                    <a:pt x="817" y="1284"/>
                  </a:moveTo>
                  <a:cubicBezTo>
                    <a:pt x="847" y="1314"/>
                    <a:pt x="876" y="1354"/>
                    <a:pt x="916" y="1374"/>
                  </a:cubicBezTo>
                  <a:cubicBezTo>
                    <a:pt x="939" y="1392"/>
                    <a:pt x="961" y="1410"/>
                    <a:pt x="982" y="1427"/>
                  </a:cubicBezTo>
                  <a:lnTo>
                    <a:pt x="982" y="1427"/>
                  </a:lnTo>
                  <a:cubicBezTo>
                    <a:pt x="977" y="1421"/>
                    <a:pt x="972" y="1416"/>
                    <a:pt x="966" y="1413"/>
                  </a:cubicBezTo>
                  <a:cubicBezTo>
                    <a:pt x="936" y="1384"/>
                    <a:pt x="896" y="1364"/>
                    <a:pt x="876" y="1334"/>
                  </a:cubicBezTo>
                  <a:cubicBezTo>
                    <a:pt x="854" y="1319"/>
                    <a:pt x="837" y="1298"/>
                    <a:pt x="817" y="1284"/>
                  </a:cubicBezTo>
                  <a:close/>
                  <a:moveTo>
                    <a:pt x="982" y="1427"/>
                  </a:moveTo>
                  <a:cubicBezTo>
                    <a:pt x="993" y="1439"/>
                    <a:pt x="1004" y="1455"/>
                    <a:pt x="1023" y="1462"/>
                  </a:cubicBezTo>
                  <a:lnTo>
                    <a:pt x="1023" y="1462"/>
                  </a:lnTo>
                  <a:cubicBezTo>
                    <a:pt x="1011" y="1451"/>
                    <a:pt x="997" y="1439"/>
                    <a:pt x="982" y="1427"/>
                  </a:cubicBezTo>
                  <a:close/>
                  <a:moveTo>
                    <a:pt x="259" y="1662"/>
                  </a:moveTo>
                  <a:cubicBezTo>
                    <a:pt x="239" y="1662"/>
                    <a:pt x="210" y="1682"/>
                    <a:pt x="210" y="1712"/>
                  </a:cubicBezTo>
                  <a:lnTo>
                    <a:pt x="210" y="1722"/>
                  </a:lnTo>
                  <a:cubicBezTo>
                    <a:pt x="200" y="1722"/>
                    <a:pt x="200" y="1712"/>
                    <a:pt x="190" y="1712"/>
                  </a:cubicBezTo>
                  <a:cubicBezTo>
                    <a:pt x="160" y="1712"/>
                    <a:pt x="140" y="1732"/>
                    <a:pt x="140" y="1762"/>
                  </a:cubicBezTo>
                  <a:cubicBezTo>
                    <a:pt x="140" y="1781"/>
                    <a:pt x="160" y="1811"/>
                    <a:pt x="190" y="1811"/>
                  </a:cubicBezTo>
                  <a:cubicBezTo>
                    <a:pt x="210" y="1811"/>
                    <a:pt x="239" y="1781"/>
                    <a:pt x="239" y="1762"/>
                  </a:cubicBezTo>
                  <a:lnTo>
                    <a:pt x="249" y="1771"/>
                  </a:lnTo>
                  <a:cubicBezTo>
                    <a:pt x="239" y="1781"/>
                    <a:pt x="239" y="1801"/>
                    <a:pt x="239" y="1811"/>
                  </a:cubicBezTo>
                  <a:cubicBezTo>
                    <a:pt x="239" y="1831"/>
                    <a:pt x="259" y="1861"/>
                    <a:pt x="289" y="1861"/>
                  </a:cubicBezTo>
                  <a:cubicBezTo>
                    <a:pt x="309" y="1861"/>
                    <a:pt x="329" y="1851"/>
                    <a:pt x="339" y="1821"/>
                  </a:cubicBezTo>
                  <a:lnTo>
                    <a:pt x="349" y="1831"/>
                  </a:lnTo>
                  <a:cubicBezTo>
                    <a:pt x="376" y="1858"/>
                    <a:pt x="403" y="1869"/>
                    <a:pt x="430" y="1878"/>
                  </a:cubicBezTo>
                  <a:lnTo>
                    <a:pt x="430" y="1878"/>
                  </a:lnTo>
                  <a:cubicBezTo>
                    <a:pt x="411" y="1865"/>
                    <a:pt x="391" y="1850"/>
                    <a:pt x="379" y="1831"/>
                  </a:cubicBezTo>
                  <a:cubicBezTo>
                    <a:pt x="359" y="1821"/>
                    <a:pt x="349" y="1821"/>
                    <a:pt x="339" y="1811"/>
                  </a:cubicBezTo>
                  <a:cubicBezTo>
                    <a:pt x="339" y="1781"/>
                    <a:pt x="309" y="1762"/>
                    <a:pt x="289" y="1762"/>
                  </a:cubicBezTo>
                  <a:cubicBezTo>
                    <a:pt x="279" y="1762"/>
                    <a:pt x="279" y="1762"/>
                    <a:pt x="259" y="1771"/>
                  </a:cubicBezTo>
                  <a:cubicBezTo>
                    <a:pt x="259" y="1771"/>
                    <a:pt x="249" y="1771"/>
                    <a:pt x="249" y="1762"/>
                  </a:cubicBezTo>
                  <a:lnTo>
                    <a:pt x="259" y="1762"/>
                  </a:lnTo>
                  <a:cubicBezTo>
                    <a:pt x="289" y="1762"/>
                    <a:pt x="309" y="1732"/>
                    <a:pt x="309" y="1712"/>
                  </a:cubicBezTo>
                  <a:cubicBezTo>
                    <a:pt x="309" y="1682"/>
                    <a:pt x="289" y="1662"/>
                    <a:pt x="259" y="1662"/>
                  </a:cubicBezTo>
                  <a:close/>
                  <a:moveTo>
                    <a:pt x="430" y="1878"/>
                  </a:moveTo>
                  <a:lnTo>
                    <a:pt x="430" y="1878"/>
                  </a:lnTo>
                  <a:cubicBezTo>
                    <a:pt x="441" y="1886"/>
                    <a:pt x="451" y="1893"/>
                    <a:pt x="458" y="1901"/>
                  </a:cubicBezTo>
                  <a:cubicBezTo>
                    <a:pt x="461" y="1902"/>
                    <a:pt x="463" y="1903"/>
                    <a:pt x="466" y="1904"/>
                  </a:cubicBezTo>
                  <a:lnTo>
                    <a:pt x="466" y="1904"/>
                  </a:lnTo>
                  <a:cubicBezTo>
                    <a:pt x="456" y="1897"/>
                    <a:pt x="446" y="1889"/>
                    <a:pt x="438" y="1881"/>
                  </a:cubicBezTo>
                  <a:cubicBezTo>
                    <a:pt x="435" y="1880"/>
                    <a:pt x="433" y="1879"/>
                    <a:pt x="430" y="1878"/>
                  </a:cubicBezTo>
                  <a:close/>
                  <a:moveTo>
                    <a:pt x="1433" y="2269"/>
                  </a:moveTo>
                  <a:cubicBezTo>
                    <a:pt x="1473" y="2289"/>
                    <a:pt x="1493" y="2299"/>
                    <a:pt x="1523" y="2309"/>
                  </a:cubicBezTo>
                  <a:cubicBezTo>
                    <a:pt x="1483" y="2299"/>
                    <a:pt x="1433" y="2289"/>
                    <a:pt x="1383" y="2269"/>
                  </a:cubicBezTo>
                  <a:close/>
                  <a:moveTo>
                    <a:pt x="110" y="2697"/>
                  </a:moveTo>
                  <a:cubicBezTo>
                    <a:pt x="107" y="2700"/>
                    <a:pt x="103" y="2704"/>
                    <a:pt x="100" y="2707"/>
                  </a:cubicBezTo>
                  <a:lnTo>
                    <a:pt x="100" y="2707"/>
                  </a:lnTo>
                  <a:lnTo>
                    <a:pt x="100" y="2697"/>
                  </a:lnTo>
                  <a:close/>
                  <a:moveTo>
                    <a:pt x="100" y="2597"/>
                  </a:moveTo>
                  <a:cubicBezTo>
                    <a:pt x="80" y="2597"/>
                    <a:pt x="50" y="2617"/>
                    <a:pt x="50" y="2647"/>
                  </a:cubicBezTo>
                  <a:lnTo>
                    <a:pt x="50" y="2667"/>
                  </a:lnTo>
                  <a:cubicBezTo>
                    <a:pt x="30" y="2667"/>
                    <a:pt x="1" y="2697"/>
                    <a:pt x="1" y="2717"/>
                  </a:cubicBezTo>
                  <a:cubicBezTo>
                    <a:pt x="1" y="2746"/>
                    <a:pt x="30" y="2766"/>
                    <a:pt x="50" y="2766"/>
                  </a:cubicBezTo>
                  <a:cubicBezTo>
                    <a:pt x="70" y="2766"/>
                    <a:pt x="85" y="2758"/>
                    <a:pt x="93" y="2744"/>
                  </a:cubicBezTo>
                  <a:lnTo>
                    <a:pt x="93" y="2744"/>
                  </a:lnTo>
                  <a:cubicBezTo>
                    <a:pt x="99" y="2764"/>
                    <a:pt x="117" y="2776"/>
                    <a:pt x="140" y="2776"/>
                  </a:cubicBezTo>
                  <a:cubicBezTo>
                    <a:pt x="160" y="2776"/>
                    <a:pt x="190" y="2756"/>
                    <a:pt x="190" y="2727"/>
                  </a:cubicBezTo>
                  <a:lnTo>
                    <a:pt x="190" y="2717"/>
                  </a:lnTo>
                  <a:cubicBezTo>
                    <a:pt x="190" y="2717"/>
                    <a:pt x="180" y="2717"/>
                    <a:pt x="180" y="2707"/>
                  </a:cubicBezTo>
                  <a:cubicBezTo>
                    <a:pt x="160" y="2697"/>
                    <a:pt x="150" y="2677"/>
                    <a:pt x="140" y="2677"/>
                  </a:cubicBezTo>
                  <a:lnTo>
                    <a:pt x="130" y="2677"/>
                  </a:lnTo>
                  <a:cubicBezTo>
                    <a:pt x="140" y="2667"/>
                    <a:pt x="150" y="2657"/>
                    <a:pt x="150" y="2647"/>
                  </a:cubicBezTo>
                  <a:cubicBezTo>
                    <a:pt x="150" y="2617"/>
                    <a:pt x="130" y="2597"/>
                    <a:pt x="100" y="2597"/>
                  </a:cubicBezTo>
                  <a:close/>
                  <a:moveTo>
                    <a:pt x="1244" y="2776"/>
                  </a:moveTo>
                  <a:cubicBezTo>
                    <a:pt x="1230" y="2779"/>
                    <a:pt x="1216" y="2782"/>
                    <a:pt x="1201" y="2785"/>
                  </a:cubicBezTo>
                  <a:lnTo>
                    <a:pt x="1201" y="2785"/>
                  </a:lnTo>
                  <a:cubicBezTo>
                    <a:pt x="1211" y="2780"/>
                    <a:pt x="1220" y="2776"/>
                    <a:pt x="1224" y="2776"/>
                  </a:cubicBezTo>
                  <a:close/>
                  <a:moveTo>
                    <a:pt x="1413" y="2786"/>
                  </a:moveTo>
                  <a:cubicBezTo>
                    <a:pt x="1383" y="2796"/>
                    <a:pt x="1364" y="2796"/>
                    <a:pt x="1334" y="2796"/>
                  </a:cubicBezTo>
                  <a:cubicBezTo>
                    <a:pt x="1344" y="2796"/>
                    <a:pt x="1364" y="2796"/>
                    <a:pt x="1364" y="2786"/>
                  </a:cubicBezTo>
                  <a:close/>
                  <a:moveTo>
                    <a:pt x="190" y="2717"/>
                  </a:moveTo>
                  <a:cubicBezTo>
                    <a:pt x="200" y="2727"/>
                    <a:pt x="229" y="2746"/>
                    <a:pt x="239" y="2746"/>
                  </a:cubicBezTo>
                  <a:cubicBezTo>
                    <a:pt x="259" y="2746"/>
                    <a:pt x="299" y="2756"/>
                    <a:pt x="339" y="2766"/>
                  </a:cubicBezTo>
                  <a:cubicBezTo>
                    <a:pt x="349" y="2766"/>
                    <a:pt x="379" y="2776"/>
                    <a:pt x="389" y="2776"/>
                  </a:cubicBezTo>
                  <a:cubicBezTo>
                    <a:pt x="409" y="2776"/>
                    <a:pt x="428" y="2796"/>
                    <a:pt x="448" y="2796"/>
                  </a:cubicBezTo>
                  <a:cubicBezTo>
                    <a:pt x="478" y="2796"/>
                    <a:pt x="508" y="2806"/>
                    <a:pt x="538" y="2806"/>
                  </a:cubicBezTo>
                  <a:cubicBezTo>
                    <a:pt x="578" y="2816"/>
                    <a:pt x="617" y="2816"/>
                    <a:pt x="647" y="2816"/>
                  </a:cubicBezTo>
                  <a:lnTo>
                    <a:pt x="836" y="2816"/>
                  </a:lnTo>
                  <a:cubicBezTo>
                    <a:pt x="757" y="2816"/>
                    <a:pt x="697" y="2806"/>
                    <a:pt x="627" y="2806"/>
                  </a:cubicBezTo>
                  <a:cubicBezTo>
                    <a:pt x="578" y="2806"/>
                    <a:pt x="528" y="2796"/>
                    <a:pt x="488" y="2796"/>
                  </a:cubicBezTo>
                  <a:cubicBezTo>
                    <a:pt x="468" y="2796"/>
                    <a:pt x="438" y="2796"/>
                    <a:pt x="409" y="2776"/>
                  </a:cubicBezTo>
                  <a:cubicBezTo>
                    <a:pt x="389" y="2766"/>
                    <a:pt x="349" y="2766"/>
                    <a:pt x="329" y="2756"/>
                  </a:cubicBezTo>
                  <a:cubicBezTo>
                    <a:pt x="289" y="2746"/>
                    <a:pt x="259" y="2746"/>
                    <a:pt x="229" y="2727"/>
                  </a:cubicBezTo>
                  <a:cubicBezTo>
                    <a:pt x="220" y="2727"/>
                    <a:pt x="200" y="2717"/>
                    <a:pt x="190" y="2717"/>
                  </a:cubicBezTo>
                  <a:close/>
                  <a:moveTo>
                    <a:pt x="1125" y="4199"/>
                  </a:moveTo>
                  <a:cubicBezTo>
                    <a:pt x="1113" y="4199"/>
                    <a:pt x="1101" y="4199"/>
                    <a:pt x="1091" y="4201"/>
                  </a:cubicBezTo>
                  <a:lnTo>
                    <a:pt x="1091" y="4201"/>
                  </a:lnTo>
                  <a:cubicBezTo>
                    <a:pt x="1118" y="4199"/>
                    <a:pt x="1144" y="4199"/>
                    <a:pt x="1175" y="4199"/>
                  </a:cubicBezTo>
                  <a:close/>
                  <a:moveTo>
                    <a:pt x="1091" y="4201"/>
                  </a:moveTo>
                  <a:cubicBezTo>
                    <a:pt x="1073" y="4202"/>
                    <a:pt x="1055" y="4205"/>
                    <a:pt x="1035" y="4209"/>
                  </a:cubicBezTo>
                  <a:cubicBezTo>
                    <a:pt x="1025" y="4211"/>
                    <a:pt x="1016" y="4215"/>
                    <a:pt x="1007" y="4218"/>
                  </a:cubicBezTo>
                  <a:lnTo>
                    <a:pt x="1007" y="4218"/>
                  </a:lnTo>
                  <a:cubicBezTo>
                    <a:pt x="1031" y="4216"/>
                    <a:pt x="1049" y="4209"/>
                    <a:pt x="1075" y="4209"/>
                  </a:cubicBezTo>
                  <a:cubicBezTo>
                    <a:pt x="1079" y="4205"/>
                    <a:pt x="1084" y="4202"/>
                    <a:pt x="1091" y="4201"/>
                  </a:cubicBezTo>
                  <a:close/>
                  <a:moveTo>
                    <a:pt x="1007" y="4218"/>
                  </a:moveTo>
                  <a:cubicBezTo>
                    <a:pt x="1004" y="4219"/>
                    <a:pt x="1000" y="4219"/>
                    <a:pt x="995" y="4219"/>
                  </a:cubicBezTo>
                  <a:cubicBezTo>
                    <a:pt x="976" y="4219"/>
                    <a:pt x="956" y="4239"/>
                    <a:pt x="936" y="4239"/>
                  </a:cubicBezTo>
                  <a:cubicBezTo>
                    <a:pt x="926" y="4239"/>
                    <a:pt x="906" y="4239"/>
                    <a:pt x="896" y="4249"/>
                  </a:cubicBezTo>
                  <a:cubicBezTo>
                    <a:pt x="916" y="4249"/>
                    <a:pt x="936" y="4239"/>
                    <a:pt x="946" y="4239"/>
                  </a:cubicBezTo>
                  <a:cubicBezTo>
                    <a:pt x="968" y="4239"/>
                    <a:pt x="984" y="4228"/>
                    <a:pt x="1007" y="4218"/>
                  </a:cubicBezTo>
                  <a:close/>
                  <a:moveTo>
                    <a:pt x="707" y="4239"/>
                  </a:moveTo>
                  <a:cubicBezTo>
                    <a:pt x="687" y="4239"/>
                    <a:pt x="677" y="4259"/>
                    <a:pt x="677" y="4268"/>
                  </a:cubicBezTo>
                  <a:cubicBezTo>
                    <a:pt x="677" y="4288"/>
                    <a:pt x="687" y="4298"/>
                    <a:pt x="697" y="4298"/>
                  </a:cubicBezTo>
                  <a:lnTo>
                    <a:pt x="667" y="4298"/>
                  </a:lnTo>
                  <a:lnTo>
                    <a:pt x="667" y="4288"/>
                  </a:lnTo>
                  <a:cubicBezTo>
                    <a:pt x="667" y="4259"/>
                    <a:pt x="637" y="4249"/>
                    <a:pt x="627" y="4249"/>
                  </a:cubicBezTo>
                  <a:cubicBezTo>
                    <a:pt x="598" y="4249"/>
                    <a:pt x="588" y="4268"/>
                    <a:pt x="588" y="4288"/>
                  </a:cubicBezTo>
                  <a:cubicBezTo>
                    <a:pt x="588" y="4308"/>
                    <a:pt x="617" y="4318"/>
                    <a:pt x="627" y="4318"/>
                  </a:cubicBezTo>
                  <a:lnTo>
                    <a:pt x="637" y="4318"/>
                  </a:lnTo>
                  <a:lnTo>
                    <a:pt x="637" y="4338"/>
                  </a:lnTo>
                  <a:cubicBezTo>
                    <a:pt x="637" y="4358"/>
                    <a:pt x="667" y="4368"/>
                    <a:pt x="677" y="4368"/>
                  </a:cubicBezTo>
                  <a:cubicBezTo>
                    <a:pt x="697" y="4368"/>
                    <a:pt x="717" y="4348"/>
                    <a:pt x="717" y="4338"/>
                  </a:cubicBezTo>
                  <a:cubicBezTo>
                    <a:pt x="717" y="4318"/>
                    <a:pt x="717" y="4318"/>
                    <a:pt x="697" y="4308"/>
                  </a:cubicBezTo>
                  <a:lnTo>
                    <a:pt x="717" y="4308"/>
                  </a:lnTo>
                  <a:cubicBezTo>
                    <a:pt x="727" y="4308"/>
                    <a:pt x="727" y="4308"/>
                    <a:pt x="737" y="4298"/>
                  </a:cubicBezTo>
                  <a:cubicBezTo>
                    <a:pt x="740" y="4298"/>
                    <a:pt x="744" y="4297"/>
                    <a:pt x="748" y="4296"/>
                  </a:cubicBezTo>
                  <a:lnTo>
                    <a:pt x="748" y="4296"/>
                  </a:lnTo>
                  <a:cubicBezTo>
                    <a:pt x="748" y="4298"/>
                    <a:pt x="747" y="4298"/>
                    <a:pt x="747" y="4298"/>
                  </a:cubicBezTo>
                  <a:lnTo>
                    <a:pt x="757" y="4298"/>
                  </a:lnTo>
                  <a:cubicBezTo>
                    <a:pt x="777" y="4298"/>
                    <a:pt x="787" y="4288"/>
                    <a:pt x="796" y="4288"/>
                  </a:cubicBezTo>
                  <a:cubicBezTo>
                    <a:pt x="806" y="4268"/>
                    <a:pt x="846" y="4259"/>
                    <a:pt x="856" y="4259"/>
                  </a:cubicBezTo>
                  <a:cubicBezTo>
                    <a:pt x="876" y="4259"/>
                    <a:pt x="886" y="4249"/>
                    <a:pt x="896" y="4249"/>
                  </a:cubicBezTo>
                  <a:cubicBezTo>
                    <a:pt x="876" y="4249"/>
                    <a:pt x="876" y="4249"/>
                    <a:pt x="836" y="4259"/>
                  </a:cubicBezTo>
                  <a:cubicBezTo>
                    <a:pt x="816" y="4268"/>
                    <a:pt x="796" y="4268"/>
                    <a:pt x="777" y="4288"/>
                  </a:cubicBezTo>
                  <a:cubicBezTo>
                    <a:pt x="770" y="4288"/>
                    <a:pt x="758" y="4293"/>
                    <a:pt x="748" y="4296"/>
                  </a:cubicBezTo>
                  <a:lnTo>
                    <a:pt x="748" y="4296"/>
                  </a:lnTo>
                  <a:cubicBezTo>
                    <a:pt x="751" y="4292"/>
                    <a:pt x="754" y="4283"/>
                    <a:pt x="747" y="4268"/>
                  </a:cubicBezTo>
                  <a:cubicBezTo>
                    <a:pt x="747" y="4249"/>
                    <a:pt x="727" y="4239"/>
                    <a:pt x="707" y="4239"/>
                  </a:cubicBezTo>
                  <a:close/>
                  <a:moveTo>
                    <a:pt x="1672" y="4537"/>
                  </a:moveTo>
                  <a:lnTo>
                    <a:pt x="1672" y="4537"/>
                  </a:lnTo>
                  <a:cubicBezTo>
                    <a:pt x="1642" y="4537"/>
                    <a:pt x="1622" y="4547"/>
                    <a:pt x="1592" y="4557"/>
                  </a:cubicBezTo>
                  <a:cubicBezTo>
                    <a:pt x="1602" y="4547"/>
                    <a:pt x="1642" y="4537"/>
                    <a:pt x="1672" y="4537"/>
                  </a:cubicBezTo>
                  <a:close/>
                  <a:moveTo>
                    <a:pt x="1330" y="4601"/>
                  </a:moveTo>
                  <a:cubicBezTo>
                    <a:pt x="1324" y="4603"/>
                    <a:pt x="1317" y="4606"/>
                    <a:pt x="1308" y="4607"/>
                  </a:cubicBezTo>
                  <a:lnTo>
                    <a:pt x="1308" y="4607"/>
                  </a:lnTo>
                  <a:cubicBezTo>
                    <a:pt x="1315" y="4605"/>
                    <a:pt x="1323" y="4603"/>
                    <a:pt x="1330" y="4601"/>
                  </a:cubicBezTo>
                  <a:close/>
                  <a:moveTo>
                    <a:pt x="976" y="4803"/>
                  </a:moveTo>
                  <a:cubicBezTo>
                    <a:pt x="970" y="4806"/>
                    <a:pt x="964" y="4810"/>
                    <a:pt x="956" y="4816"/>
                  </a:cubicBezTo>
                  <a:cubicBezTo>
                    <a:pt x="955" y="4817"/>
                    <a:pt x="954" y="4818"/>
                    <a:pt x="954" y="4819"/>
                  </a:cubicBezTo>
                  <a:lnTo>
                    <a:pt x="954" y="4819"/>
                  </a:lnTo>
                  <a:cubicBezTo>
                    <a:pt x="961" y="4814"/>
                    <a:pt x="968" y="4809"/>
                    <a:pt x="976" y="4806"/>
                  </a:cubicBezTo>
                  <a:cubicBezTo>
                    <a:pt x="976" y="4805"/>
                    <a:pt x="976" y="4804"/>
                    <a:pt x="976" y="4803"/>
                  </a:cubicBezTo>
                  <a:close/>
                  <a:moveTo>
                    <a:pt x="954" y="4819"/>
                  </a:moveTo>
                  <a:cubicBezTo>
                    <a:pt x="940" y="4829"/>
                    <a:pt x="925" y="4839"/>
                    <a:pt x="906" y="4845"/>
                  </a:cubicBezTo>
                  <a:lnTo>
                    <a:pt x="886" y="4865"/>
                  </a:lnTo>
                  <a:cubicBezTo>
                    <a:pt x="886" y="4855"/>
                    <a:pt x="876" y="4845"/>
                    <a:pt x="846" y="4845"/>
                  </a:cubicBezTo>
                  <a:cubicBezTo>
                    <a:pt x="829" y="4845"/>
                    <a:pt x="813" y="4860"/>
                    <a:pt x="808" y="4876"/>
                  </a:cubicBezTo>
                  <a:lnTo>
                    <a:pt x="808" y="4876"/>
                  </a:lnTo>
                  <a:cubicBezTo>
                    <a:pt x="800" y="4869"/>
                    <a:pt x="791" y="4865"/>
                    <a:pt x="787" y="4865"/>
                  </a:cubicBezTo>
                  <a:cubicBezTo>
                    <a:pt x="767" y="4865"/>
                    <a:pt x="747" y="4895"/>
                    <a:pt x="747" y="4905"/>
                  </a:cubicBezTo>
                  <a:cubicBezTo>
                    <a:pt x="747" y="4935"/>
                    <a:pt x="777" y="4945"/>
                    <a:pt x="787" y="4945"/>
                  </a:cubicBezTo>
                  <a:cubicBezTo>
                    <a:pt x="796" y="4945"/>
                    <a:pt x="796" y="4945"/>
                    <a:pt x="796" y="4935"/>
                  </a:cubicBezTo>
                  <a:lnTo>
                    <a:pt x="796" y="4945"/>
                  </a:lnTo>
                  <a:cubicBezTo>
                    <a:pt x="796" y="4965"/>
                    <a:pt x="826" y="4985"/>
                    <a:pt x="836" y="4985"/>
                  </a:cubicBezTo>
                  <a:cubicBezTo>
                    <a:pt x="856" y="4985"/>
                    <a:pt x="876" y="4955"/>
                    <a:pt x="876" y="4945"/>
                  </a:cubicBezTo>
                  <a:cubicBezTo>
                    <a:pt x="876" y="4915"/>
                    <a:pt x="846" y="4905"/>
                    <a:pt x="836" y="4905"/>
                  </a:cubicBezTo>
                  <a:cubicBezTo>
                    <a:pt x="836" y="4905"/>
                    <a:pt x="826" y="4905"/>
                    <a:pt x="826" y="4915"/>
                  </a:cubicBezTo>
                  <a:lnTo>
                    <a:pt x="826" y="4905"/>
                  </a:lnTo>
                  <a:cubicBezTo>
                    <a:pt x="826" y="4904"/>
                    <a:pt x="826" y="4904"/>
                    <a:pt x="826" y="4903"/>
                  </a:cubicBezTo>
                  <a:lnTo>
                    <a:pt x="826" y="4903"/>
                  </a:lnTo>
                  <a:cubicBezTo>
                    <a:pt x="830" y="4904"/>
                    <a:pt x="834" y="4905"/>
                    <a:pt x="836" y="4905"/>
                  </a:cubicBezTo>
                  <a:lnTo>
                    <a:pt x="856" y="4905"/>
                  </a:lnTo>
                  <a:cubicBezTo>
                    <a:pt x="886" y="4905"/>
                    <a:pt x="896" y="4885"/>
                    <a:pt x="896" y="4865"/>
                  </a:cubicBezTo>
                  <a:lnTo>
                    <a:pt x="906" y="4855"/>
                  </a:lnTo>
                  <a:cubicBezTo>
                    <a:pt x="925" y="4846"/>
                    <a:pt x="943" y="4837"/>
                    <a:pt x="954" y="4819"/>
                  </a:cubicBezTo>
                  <a:close/>
                  <a:moveTo>
                    <a:pt x="1393" y="5015"/>
                  </a:moveTo>
                  <a:lnTo>
                    <a:pt x="1393" y="5015"/>
                  </a:lnTo>
                  <a:cubicBezTo>
                    <a:pt x="1391" y="5015"/>
                    <a:pt x="1390" y="5015"/>
                    <a:pt x="1388" y="5017"/>
                  </a:cubicBezTo>
                  <a:lnTo>
                    <a:pt x="1388" y="5017"/>
                  </a:lnTo>
                  <a:cubicBezTo>
                    <a:pt x="1390" y="5016"/>
                    <a:pt x="1392" y="5015"/>
                    <a:pt x="1393" y="5015"/>
                  </a:cubicBezTo>
                  <a:close/>
                  <a:moveTo>
                    <a:pt x="1921" y="5253"/>
                  </a:moveTo>
                  <a:cubicBezTo>
                    <a:pt x="1901" y="5263"/>
                    <a:pt x="1891" y="5293"/>
                    <a:pt x="1891" y="5293"/>
                  </a:cubicBezTo>
                  <a:cubicBezTo>
                    <a:pt x="1891" y="5293"/>
                    <a:pt x="1881" y="5313"/>
                    <a:pt x="1881" y="5333"/>
                  </a:cubicBezTo>
                  <a:cubicBezTo>
                    <a:pt x="1881" y="5338"/>
                    <a:pt x="1880" y="5342"/>
                    <a:pt x="1879" y="5346"/>
                  </a:cubicBezTo>
                  <a:lnTo>
                    <a:pt x="1879" y="5346"/>
                  </a:lnTo>
                  <a:cubicBezTo>
                    <a:pt x="1880" y="5345"/>
                    <a:pt x="1880" y="5344"/>
                    <a:pt x="1881" y="5343"/>
                  </a:cubicBezTo>
                  <a:cubicBezTo>
                    <a:pt x="1881" y="5333"/>
                    <a:pt x="1891" y="5313"/>
                    <a:pt x="1891" y="5303"/>
                  </a:cubicBezTo>
                  <a:cubicBezTo>
                    <a:pt x="1901" y="5283"/>
                    <a:pt x="1921" y="5263"/>
                    <a:pt x="1921" y="5253"/>
                  </a:cubicBezTo>
                  <a:close/>
                  <a:moveTo>
                    <a:pt x="1075" y="5283"/>
                  </a:moveTo>
                  <a:cubicBezTo>
                    <a:pt x="1045" y="5283"/>
                    <a:pt x="1035" y="5303"/>
                    <a:pt x="1035" y="5313"/>
                  </a:cubicBezTo>
                  <a:cubicBezTo>
                    <a:pt x="1035" y="5343"/>
                    <a:pt x="1045" y="5353"/>
                    <a:pt x="1075" y="5353"/>
                  </a:cubicBezTo>
                  <a:cubicBezTo>
                    <a:pt x="1085" y="5353"/>
                    <a:pt x="1085" y="5343"/>
                    <a:pt x="1095" y="5333"/>
                  </a:cubicBezTo>
                  <a:cubicBezTo>
                    <a:pt x="1105" y="5313"/>
                    <a:pt x="1105" y="5313"/>
                    <a:pt x="1105" y="5303"/>
                  </a:cubicBezTo>
                  <a:cubicBezTo>
                    <a:pt x="1105" y="5293"/>
                    <a:pt x="1095" y="5283"/>
                    <a:pt x="1075" y="5283"/>
                  </a:cubicBezTo>
                  <a:close/>
                  <a:moveTo>
                    <a:pt x="1035" y="5353"/>
                  </a:moveTo>
                  <a:cubicBezTo>
                    <a:pt x="1005" y="5353"/>
                    <a:pt x="995" y="5383"/>
                    <a:pt x="995" y="5393"/>
                  </a:cubicBezTo>
                  <a:cubicBezTo>
                    <a:pt x="995" y="5412"/>
                    <a:pt x="1025" y="5432"/>
                    <a:pt x="1035" y="5432"/>
                  </a:cubicBezTo>
                  <a:cubicBezTo>
                    <a:pt x="1055" y="5432"/>
                    <a:pt x="1075" y="5403"/>
                    <a:pt x="1075" y="5393"/>
                  </a:cubicBezTo>
                  <a:cubicBezTo>
                    <a:pt x="1075" y="5393"/>
                    <a:pt x="1075" y="5383"/>
                    <a:pt x="1055" y="5383"/>
                  </a:cubicBezTo>
                  <a:cubicBezTo>
                    <a:pt x="1055" y="5363"/>
                    <a:pt x="1075" y="5363"/>
                    <a:pt x="1075" y="5353"/>
                  </a:cubicBezTo>
                  <a:lnTo>
                    <a:pt x="1075" y="5353"/>
                  </a:lnTo>
                  <a:lnTo>
                    <a:pt x="1055" y="5363"/>
                  </a:lnTo>
                  <a:cubicBezTo>
                    <a:pt x="1045" y="5353"/>
                    <a:pt x="1045" y="5353"/>
                    <a:pt x="1035" y="5353"/>
                  </a:cubicBezTo>
                  <a:close/>
                  <a:moveTo>
                    <a:pt x="1105" y="5353"/>
                  </a:moveTo>
                  <a:cubicBezTo>
                    <a:pt x="1085" y="5353"/>
                    <a:pt x="1075" y="5363"/>
                    <a:pt x="1075" y="5393"/>
                  </a:cubicBezTo>
                  <a:cubicBezTo>
                    <a:pt x="1075" y="5412"/>
                    <a:pt x="1095" y="5432"/>
                    <a:pt x="1105" y="5432"/>
                  </a:cubicBezTo>
                  <a:cubicBezTo>
                    <a:pt x="1135" y="5432"/>
                    <a:pt x="1145" y="5403"/>
                    <a:pt x="1145" y="5393"/>
                  </a:cubicBezTo>
                  <a:cubicBezTo>
                    <a:pt x="1145" y="5363"/>
                    <a:pt x="1125" y="5353"/>
                    <a:pt x="1105" y="5353"/>
                  </a:cubicBezTo>
                  <a:close/>
                  <a:moveTo>
                    <a:pt x="1543" y="5840"/>
                  </a:moveTo>
                  <a:cubicBezTo>
                    <a:pt x="1543" y="5840"/>
                    <a:pt x="1552" y="5840"/>
                    <a:pt x="1551" y="5843"/>
                  </a:cubicBezTo>
                  <a:lnTo>
                    <a:pt x="1551" y="5843"/>
                  </a:lnTo>
                  <a:cubicBezTo>
                    <a:pt x="1551" y="5843"/>
                    <a:pt x="1551" y="5843"/>
                    <a:pt x="1550" y="5843"/>
                  </a:cubicBezTo>
                  <a:cubicBezTo>
                    <a:pt x="1548" y="5843"/>
                    <a:pt x="1543" y="5845"/>
                    <a:pt x="1543" y="5850"/>
                  </a:cubicBezTo>
                  <a:lnTo>
                    <a:pt x="1543" y="5840"/>
                  </a:lnTo>
                  <a:close/>
                  <a:moveTo>
                    <a:pt x="2042" y="5872"/>
                  </a:moveTo>
                  <a:lnTo>
                    <a:pt x="2030" y="5890"/>
                  </a:lnTo>
                  <a:cubicBezTo>
                    <a:pt x="2034" y="5886"/>
                    <a:pt x="2038" y="5879"/>
                    <a:pt x="2042" y="5872"/>
                  </a:cubicBezTo>
                  <a:close/>
                  <a:moveTo>
                    <a:pt x="2886" y="269"/>
                  </a:moveTo>
                  <a:cubicBezTo>
                    <a:pt x="2876" y="279"/>
                    <a:pt x="2876" y="299"/>
                    <a:pt x="2876" y="309"/>
                  </a:cubicBezTo>
                  <a:cubicBezTo>
                    <a:pt x="2876" y="329"/>
                    <a:pt x="2906" y="359"/>
                    <a:pt x="2925" y="359"/>
                  </a:cubicBezTo>
                  <a:lnTo>
                    <a:pt x="2935" y="359"/>
                  </a:lnTo>
                  <a:lnTo>
                    <a:pt x="2975" y="429"/>
                  </a:lnTo>
                  <a:cubicBezTo>
                    <a:pt x="2985" y="458"/>
                    <a:pt x="3005" y="478"/>
                    <a:pt x="3005" y="508"/>
                  </a:cubicBezTo>
                  <a:cubicBezTo>
                    <a:pt x="3015" y="528"/>
                    <a:pt x="3015" y="548"/>
                    <a:pt x="3015" y="568"/>
                  </a:cubicBezTo>
                  <a:lnTo>
                    <a:pt x="3055" y="677"/>
                  </a:lnTo>
                  <a:cubicBezTo>
                    <a:pt x="3065" y="747"/>
                    <a:pt x="3075" y="797"/>
                    <a:pt x="3075" y="856"/>
                  </a:cubicBezTo>
                  <a:cubicBezTo>
                    <a:pt x="3075" y="896"/>
                    <a:pt x="3075" y="946"/>
                    <a:pt x="3085" y="976"/>
                  </a:cubicBezTo>
                  <a:lnTo>
                    <a:pt x="3085" y="1015"/>
                  </a:lnTo>
                  <a:cubicBezTo>
                    <a:pt x="3085" y="1045"/>
                    <a:pt x="3104" y="1075"/>
                    <a:pt x="3104" y="1105"/>
                  </a:cubicBezTo>
                  <a:cubicBezTo>
                    <a:pt x="3085" y="1214"/>
                    <a:pt x="3075" y="1324"/>
                    <a:pt x="3065" y="1393"/>
                  </a:cubicBezTo>
                  <a:cubicBezTo>
                    <a:pt x="3055" y="1226"/>
                    <a:pt x="2976" y="387"/>
                    <a:pt x="2680" y="387"/>
                  </a:cubicBezTo>
                  <a:cubicBezTo>
                    <a:pt x="2660" y="387"/>
                    <a:pt x="2639" y="390"/>
                    <a:pt x="2617" y="399"/>
                  </a:cubicBezTo>
                  <a:cubicBezTo>
                    <a:pt x="2453" y="459"/>
                    <a:pt x="2476" y="723"/>
                    <a:pt x="2551" y="967"/>
                  </a:cubicBezTo>
                  <a:lnTo>
                    <a:pt x="2551" y="967"/>
                  </a:lnTo>
                  <a:cubicBezTo>
                    <a:pt x="2547" y="963"/>
                    <a:pt x="2543" y="959"/>
                    <a:pt x="2537" y="956"/>
                  </a:cubicBezTo>
                  <a:cubicBezTo>
                    <a:pt x="2527" y="926"/>
                    <a:pt x="2518" y="906"/>
                    <a:pt x="2508" y="896"/>
                  </a:cubicBezTo>
                  <a:cubicBezTo>
                    <a:pt x="2488" y="876"/>
                    <a:pt x="2478" y="856"/>
                    <a:pt x="2478" y="846"/>
                  </a:cubicBezTo>
                  <a:cubicBezTo>
                    <a:pt x="2458" y="807"/>
                    <a:pt x="2438" y="767"/>
                    <a:pt x="2428" y="747"/>
                  </a:cubicBezTo>
                  <a:cubicBezTo>
                    <a:pt x="2418" y="727"/>
                    <a:pt x="2418" y="707"/>
                    <a:pt x="2408" y="697"/>
                  </a:cubicBezTo>
                  <a:cubicBezTo>
                    <a:pt x="2388" y="667"/>
                    <a:pt x="2378" y="627"/>
                    <a:pt x="2368" y="608"/>
                  </a:cubicBezTo>
                  <a:cubicBezTo>
                    <a:pt x="2368" y="598"/>
                    <a:pt x="2359" y="598"/>
                    <a:pt x="2358" y="579"/>
                  </a:cubicBezTo>
                  <a:lnTo>
                    <a:pt x="2358" y="579"/>
                  </a:lnTo>
                  <a:cubicBezTo>
                    <a:pt x="2248" y="426"/>
                    <a:pt x="2125" y="312"/>
                    <a:pt x="1996" y="312"/>
                  </a:cubicBezTo>
                  <a:cubicBezTo>
                    <a:pt x="1955" y="312"/>
                    <a:pt x="1913" y="324"/>
                    <a:pt x="1871" y="349"/>
                  </a:cubicBezTo>
                  <a:cubicBezTo>
                    <a:pt x="1667" y="465"/>
                    <a:pt x="1728" y="761"/>
                    <a:pt x="1860" y="1034"/>
                  </a:cubicBezTo>
                  <a:lnTo>
                    <a:pt x="1860" y="1034"/>
                  </a:lnTo>
                  <a:cubicBezTo>
                    <a:pt x="1858" y="1030"/>
                    <a:pt x="1855" y="1026"/>
                    <a:pt x="1851" y="1023"/>
                  </a:cubicBezTo>
                  <a:lnTo>
                    <a:pt x="1851" y="1023"/>
                  </a:lnTo>
                  <a:cubicBezTo>
                    <a:pt x="1861" y="1033"/>
                    <a:pt x="1863" y="1047"/>
                    <a:pt x="1871" y="1055"/>
                  </a:cubicBezTo>
                  <a:cubicBezTo>
                    <a:pt x="1867" y="1048"/>
                    <a:pt x="1864" y="1041"/>
                    <a:pt x="1860" y="1034"/>
                  </a:cubicBezTo>
                  <a:lnTo>
                    <a:pt x="1860" y="1034"/>
                  </a:lnTo>
                  <a:cubicBezTo>
                    <a:pt x="1869" y="1046"/>
                    <a:pt x="1875" y="1059"/>
                    <a:pt x="1881" y="1065"/>
                  </a:cubicBezTo>
                  <a:cubicBezTo>
                    <a:pt x="1891" y="1075"/>
                    <a:pt x="1891" y="1105"/>
                    <a:pt x="1911" y="1115"/>
                  </a:cubicBezTo>
                  <a:cubicBezTo>
                    <a:pt x="1921" y="1135"/>
                    <a:pt x="1931" y="1155"/>
                    <a:pt x="1941" y="1175"/>
                  </a:cubicBezTo>
                  <a:cubicBezTo>
                    <a:pt x="1941" y="1175"/>
                    <a:pt x="1941" y="1175"/>
                    <a:pt x="1941" y="1175"/>
                  </a:cubicBezTo>
                  <a:lnTo>
                    <a:pt x="1941" y="1175"/>
                  </a:lnTo>
                  <a:cubicBezTo>
                    <a:pt x="1707" y="829"/>
                    <a:pt x="1401" y="442"/>
                    <a:pt x="1134" y="442"/>
                  </a:cubicBezTo>
                  <a:cubicBezTo>
                    <a:pt x="1061" y="442"/>
                    <a:pt x="991" y="471"/>
                    <a:pt x="926" y="538"/>
                  </a:cubicBezTo>
                  <a:cubicBezTo>
                    <a:pt x="727" y="757"/>
                    <a:pt x="1135" y="1433"/>
                    <a:pt x="1612" y="1732"/>
                  </a:cubicBezTo>
                  <a:cubicBezTo>
                    <a:pt x="1473" y="1662"/>
                    <a:pt x="1274" y="1563"/>
                    <a:pt x="1085" y="1503"/>
                  </a:cubicBezTo>
                  <a:cubicBezTo>
                    <a:pt x="1075" y="1483"/>
                    <a:pt x="1065" y="1473"/>
                    <a:pt x="1045" y="1473"/>
                  </a:cubicBezTo>
                  <a:cubicBezTo>
                    <a:pt x="1035" y="1463"/>
                    <a:pt x="1025" y="1463"/>
                    <a:pt x="1025" y="1463"/>
                  </a:cubicBezTo>
                  <a:cubicBezTo>
                    <a:pt x="1025" y="1463"/>
                    <a:pt x="1024" y="1463"/>
                    <a:pt x="1023" y="1462"/>
                  </a:cubicBezTo>
                  <a:lnTo>
                    <a:pt x="1023" y="1462"/>
                  </a:lnTo>
                  <a:cubicBezTo>
                    <a:pt x="1031" y="1470"/>
                    <a:pt x="1039" y="1477"/>
                    <a:pt x="1045" y="1483"/>
                  </a:cubicBezTo>
                  <a:cubicBezTo>
                    <a:pt x="945" y="1454"/>
                    <a:pt x="849" y="1435"/>
                    <a:pt x="770" y="1435"/>
                  </a:cubicBezTo>
                  <a:cubicBezTo>
                    <a:pt x="661" y="1435"/>
                    <a:pt x="581" y="1470"/>
                    <a:pt x="558" y="1563"/>
                  </a:cubicBezTo>
                  <a:cubicBezTo>
                    <a:pt x="498" y="1801"/>
                    <a:pt x="1035" y="2070"/>
                    <a:pt x="1383" y="2219"/>
                  </a:cubicBezTo>
                  <a:lnTo>
                    <a:pt x="1373" y="2219"/>
                  </a:lnTo>
                  <a:cubicBezTo>
                    <a:pt x="1344" y="2219"/>
                    <a:pt x="1324" y="2209"/>
                    <a:pt x="1294" y="2209"/>
                  </a:cubicBezTo>
                  <a:lnTo>
                    <a:pt x="1284" y="2209"/>
                  </a:lnTo>
                  <a:cubicBezTo>
                    <a:pt x="1264" y="2209"/>
                    <a:pt x="1244" y="2199"/>
                    <a:pt x="1224" y="2199"/>
                  </a:cubicBezTo>
                  <a:cubicBezTo>
                    <a:pt x="1194" y="2199"/>
                    <a:pt x="1175" y="2179"/>
                    <a:pt x="1145" y="2179"/>
                  </a:cubicBezTo>
                  <a:cubicBezTo>
                    <a:pt x="1115" y="2169"/>
                    <a:pt x="1075" y="2169"/>
                    <a:pt x="1035" y="2159"/>
                  </a:cubicBezTo>
                  <a:cubicBezTo>
                    <a:pt x="1025" y="2159"/>
                    <a:pt x="1015" y="2150"/>
                    <a:pt x="986" y="2150"/>
                  </a:cubicBezTo>
                  <a:cubicBezTo>
                    <a:pt x="956" y="2150"/>
                    <a:pt x="946" y="2130"/>
                    <a:pt x="926" y="2120"/>
                  </a:cubicBezTo>
                  <a:cubicBezTo>
                    <a:pt x="896" y="2110"/>
                    <a:pt x="856" y="2100"/>
                    <a:pt x="836" y="2080"/>
                  </a:cubicBezTo>
                  <a:cubicBezTo>
                    <a:pt x="826" y="2080"/>
                    <a:pt x="806" y="2070"/>
                    <a:pt x="806" y="2070"/>
                  </a:cubicBezTo>
                  <a:lnTo>
                    <a:pt x="737" y="2030"/>
                  </a:lnTo>
                  <a:cubicBezTo>
                    <a:pt x="697" y="2020"/>
                    <a:pt x="657" y="2010"/>
                    <a:pt x="637" y="1980"/>
                  </a:cubicBezTo>
                  <a:lnTo>
                    <a:pt x="568" y="1951"/>
                  </a:lnTo>
                  <a:cubicBezTo>
                    <a:pt x="548" y="1931"/>
                    <a:pt x="528" y="1921"/>
                    <a:pt x="508" y="1921"/>
                  </a:cubicBezTo>
                  <a:cubicBezTo>
                    <a:pt x="499" y="1912"/>
                    <a:pt x="483" y="1911"/>
                    <a:pt x="466" y="1904"/>
                  </a:cubicBezTo>
                  <a:lnTo>
                    <a:pt x="466" y="1904"/>
                  </a:lnTo>
                  <a:cubicBezTo>
                    <a:pt x="480" y="1915"/>
                    <a:pt x="496" y="1925"/>
                    <a:pt x="508" y="1931"/>
                  </a:cubicBezTo>
                  <a:cubicBezTo>
                    <a:pt x="538" y="1951"/>
                    <a:pt x="548" y="1961"/>
                    <a:pt x="578" y="1970"/>
                  </a:cubicBezTo>
                  <a:cubicBezTo>
                    <a:pt x="607" y="2000"/>
                    <a:pt x="647" y="2010"/>
                    <a:pt x="687" y="2030"/>
                  </a:cubicBezTo>
                  <a:lnTo>
                    <a:pt x="876" y="2110"/>
                  </a:lnTo>
                  <a:cubicBezTo>
                    <a:pt x="896" y="2120"/>
                    <a:pt x="936" y="2130"/>
                    <a:pt x="956" y="2150"/>
                  </a:cubicBezTo>
                  <a:cubicBezTo>
                    <a:pt x="885" y="2141"/>
                    <a:pt x="817" y="2136"/>
                    <a:pt x="753" y="2136"/>
                  </a:cubicBezTo>
                  <a:cubicBezTo>
                    <a:pt x="593" y="2136"/>
                    <a:pt x="463" y="2169"/>
                    <a:pt x="399" y="2269"/>
                  </a:cubicBezTo>
                  <a:cubicBezTo>
                    <a:pt x="190" y="2627"/>
                    <a:pt x="976" y="2746"/>
                    <a:pt x="1304" y="2756"/>
                  </a:cubicBezTo>
                  <a:cubicBezTo>
                    <a:pt x="1284" y="2756"/>
                    <a:pt x="1274" y="2766"/>
                    <a:pt x="1244" y="2766"/>
                  </a:cubicBezTo>
                  <a:lnTo>
                    <a:pt x="1234" y="2766"/>
                  </a:lnTo>
                  <a:cubicBezTo>
                    <a:pt x="1204" y="2766"/>
                    <a:pt x="1194" y="2766"/>
                    <a:pt x="1175" y="2776"/>
                  </a:cubicBezTo>
                  <a:cubicBezTo>
                    <a:pt x="1145" y="2796"/>
                    <a:pt x="1125" y="2796"/>
                    <a:pt x="1095" y="2796"/>
                  </a:cubicBezTo>
                  <a:cubicBezTo>
                    <a:pt x="1085" y="2796"/>
                    <a:pt x="1065" y="2806"/>
                    <a:pt x="1035" y="2806"/>
                  </a:cubicBezTo>
                  <a:cubicBezTo>
                    <a:pt x="995" y="2816"/>
                    <a:pt x="966" y="2816"/>
                    <a:pt x="926" y="2816"/>
                  </a:cubicBezTo>
                  <a:lnTo>
                    <a:pt x="1035" y="2816"/>
                  </a:lnTo>
                  <a:cubicBezTo>
                    <a:pt x="1075" y="2806"/>
                    <a:pt x="1105" y="2806"/>
                    <a:pt x="1145" y="2796"/>
                  </a:cubicBezTo>
                  <a:lnTo>
                    <a:pt x="1149" y="2796"/>
                  </a:lnTo>
                  <a:cubicBezTo>
                    <a:pt x="701" y="2898"/>
                    <a:pt x="218" y="3123"/>
                    <a:pt x="1035" y="3244"/>
                  </a:cubicBezTo>
                  <a:cubicBezTo>
                    <a:pt x="1175" y="3259"/>
                    <a:pt x="1311" y="3266"/>
                    <a:pt x="1447" y="3266"/>
                  </a:cubicBezTo>
                  <a:cubicBezTo>
                    <a:pt x="1582" y="3266"/>
                    <a:pt x="1717" y="3259"/>
                    <a:pt x="1851" y="3244"/>
                  </a:cubicBezTo>
                  <a:cubicBezTo>
                    <a:pt x="2050" y="3214"/>
                    <a:pt x="2259" y="3164"/>
                    <a:pt x="2448" y="3114"/>
                  </a:cubicBezTo>
                  <a:cubicBezTo>
                    <a:pt x="2637" y="3065"/>
                    <a:pt x="2836" y="2995"/>
                    <a:pt x="3015" y="2925"/>
                  </a:cubicBezTo>
                  <a:cubicBezTo>
                    <a:pt x="3025" y="2925"/>
                    <a:pt x="3035" y="2916"/>
                    <a:pt x="3035" y="2916"/>
                  </a:cubicBezTo>
                  <a:cubicBezTo>
                    <a:pt x="3085" y="2896"/>
                    <a:pt x="3134" y="2876"/>
                    <a:pt x="3174" y="2856"/>
                  </a:cubicBezTo>
                  <a:cubicBezTo>
                    <a:pt x="3184" y="2856"/>
                    <a:pt x="3194" y="2846"/>
                    <a:pt x="3214" y="2846"/>
                  </a:cubicBezTo>
                  <a:cubicBezTo>
                    <a:pt x="3264" y="2816"/>
                    <a:pt x="3323" y="2796"/>
                    <a:pt x="3373" y="2766"/>
                  </a:cubicBezTo>
                  <a:cubicBezTo>
                    <a:pt x="3413" y="2796"/>
                    <a:pt x="3433" y="2826"/>
                    <a:pt x="3473" y="2856"/>
                  </a:cubicBezTo>
                  <a:cubicBezTo>
                    <a:pt x="3532" y="2906"/>
                    <a:pt x="3622" y="2945"/>
                    <a:pt x="3681" y="3005"/>
                  </a:cubicBezTo>
                  <a:cubicBezTo>
                    <a:pt x="3741" y="3055"/>
                    <a:pt x="3811" y="3095"/>
                    <a:pt x="3870" y="3124"/>
                  </a:cubicBezTo>
                  <a:cubicBezTo>
                    <a:pt x="3920" y="3164"/>
                    <a:pt x="3980" y="3204"/>
                    <a:pt x="4030" y="3224"/>
                  </a:cubicBezTo>
                  <a:cubicBezTo>
                    <a:pt x="4129" y="3274"/>
                    <a:pt x="4229" y="3313"/>
                    <a:pt x="4328" y="3353"/>
                  </a:cubicBezTo>
                  <a:cubicBezTo>
                    <a:pt x="4408" y="3393"/>
                    <a:pt x="4487" y="3413"/>
                    <a:pt x="4577" y="3443"/>
                  </a:cubicBezTo>
                  <a:cubicBezTo>
                    <a:pt x="4636" y="3463"/>
                    <a:pt x="4716" y="3473"/>
                    <a:pt x="4776" y="3502"/>
                  </a:cubicBezTo>
                  <a:cubicBezTo>
                    <a:pt x="4756" y="3493"/>
                    <a:pt x="4716" y="3493"/>
                    <a:pt x="4686" y="3473"/>
                  </a:cubicBezTo>
                  <a:lnTo>
                    <a:pt x="4656" y="3473"/>
                  </a:lnTo>
                  <a:cubicBezTo>
                    <a:pt x="4627" y="3473"/>
                    <a:pt x="4617" y="3463"/>
                    <a:pt x="4587" y="3463"/>
                  </a:cubicBezTo>
                  <a:cubicBezTo>
                    <a:pt x="4577" y="3459"/>
                    <a:pt x="4565" y="3458"/>
                    <a:pt x="4551" y="3458"/>
                  </a:cubicBezTo>
                  <a:cubicBezTo>
                    <a:pt x="4525" y="3458"/>
                    <a:pt x="4494" y="3463"/>
                    <a:pt x="4467" y="3463"/>
                  </a:cubicBezTo>
                  <a:lnTo>
                    <a:pt x="4438" y="3463"/>
                  </a:lnTo>
                  <a:cubicBezTo>
                    <a:pt x="4418" y="3463"/>
                    <a:pt x="4398" y="3458"/>
                    <a:pt x="4375" y="3458"/>
                  </a:cubicBezTo>
                  <a:cubicBezTo>
                    <a:pt x="4363" y="3458"/>
                    <a:pt x="4351" y="3459"/>
                    <a:pt x="4338" y="3463"/>
                  </a:cubicBezTo>
                  <a:cubicBezTo>
                    <a:pt x="4308" y="3463"/>
                    <a:pt x="4258" y="3473"/>
                    <a:pt x="4219" y="3493"/>
                  </a:cubicBezTo>
                  <a:cubicBezTo>
                    <a:pt x="4189" y="3502"/>
                    <a:pt x="4159" y="3512"/>
                    <a:pt x="4129" y="3512"/>
                  </a:cubicBezTo>
                  <a:cubicBezTo>
                    <a:pt x="4069" y="3522"/>
                    <a:pt x="4020" y="3542"/>
                    <a:pt x="3960" y="3552"/>
                  </a:cubicBezTo>
                  <a:cubicBezTo>
                    <a:pt x="3930" y="3562"/>
                    <a:pt x="3890" y="3562"/>
                    <a:pt x="3861" y="3572"/>
                  </a:cubicBezTo>
                  <a:cubicBezTo>
                    <a:pt x="3811" y="3592"/>
                    <a:pt x="3741" y="3602"/>
                    <a:pt x="3691" y="3612"/>
                  </a:cubicBezTo>
                  <a:cubicBezTo>
                    <a:pt x="3681" y="3612"/>
                    <a:pt x="3672" y="3622"/>
                    <a:pt x="3642" y="3642"/>
                  </a:cubicBezTo>
                  <a:lnTo>
                    <a:pt x="3532" y="3691"/>
                  </a:lnTo>
                  <a:cubicBezTo>
                    <a:pt x="3482" y="3711"/>
                    <a:pt x="3423" y="3741"/>
                    <a:pt x="3373" y="3771"/>
                  </a:cubicBezTo>
                  <a:cubicBezTo>
                    <a:pt x="3333" y="3801"/>
                    <a:pt x="3284" y="3821"/>
                    <a:pt x="3244" y="3851"/>
                  </a:cubicBezTo>
                  <a:cubicBezTo>
                    <a:pt x="3224" y="3861"/>
                    <a:pt x="3184" y="3871"/>
                    <a:pt x="3164" y="3900"/>
                  </a:cubicBezTo>
                  <a:cubicBezTo>
                    <a:pt x="3134" y="3910"/>
                    <a:pt x="3124" y="3940"/>
                    <a:pt x="3095" y="3950"/>
                  </a:cubicBezTo>
                  <a:cubicBezTo>
                    <a:pt x="3045" y="3990"/>
                    <a:pt x="2995" y="4010"/>
                    <a:pt x="2965" y="4050"/>
                  </a:cubicBezTo>
                  <a:cubicBezTo>
                    <a:pt x="2935" y="4069"/>
                    <a:pt x="2925" y="4089"/>
                    <a:pt x="2886" y="4109"/>
                  </a:cubicBezTo>
                  <a:cubicBezTo>
                    <a:pt x="2876" y="4119"/>
                    <a:pt x="2866" y="4139"/>
                    <a:pt x="2836" y="4149"/>
                  </a:cubicBezTo>
                  <a:lnTo>
                    <a:pt x="2836" y="4109"/>
                  </a:lnTo>
                  <a:cubicBezTo>
                    <a:pt x="2786" y="4089"/>
                    <a:pt x="2736" y="4069"/>
                    <a:pt x="2677" y="4060"/>
                  </a:cubicBezTo>
                  <a:cubicBezTo>
                    <a:pt x="2667" y="4060"/>
                    <a:pt x="2647" y="4050"/>
                    <a:pt x="2627" y="4050"/>
                  </a:cubicBezTo>
                  <a:cubicBezTo>
                    <a:pt x="2577" y="4040"/>
                    <a:pt x="2527" y="4010"/>
                    <a:pt x="2478" y="4000"/>
                  </a:cubicBezTo>
                  <a:cubicBezTo>
                    <a:pt x="2468" y="4000"/>
                    <a:pt x="2448" y="3990"/>
                    <a:pt x="2438" y="3990"/>
                  </a:cubicBezTo>
                  <a:cubicBezTo>
                    <a:pt x="2388" y="3970"/>
                    <a:pt x="2348" y="3960"/>
                    <a:pt x="2299" y="3950"/>
                  </a:cubicBezTo>
                  <a:cubicBezTo>
                    <a:pt x="2279" y="3950"/>
                    <a:pt x="2269" y="3940"/>
                    <a:pt x="2239" y="3940"/>
                  </a:cubicBezTo>
                  <a:cubicBezTo>
                    <a:pt x="2189" y="3920"/>
                    <a:pt x="2139" y="3910"/>
                    <a:pt x="2090" y="3910"/>
                  </a:cubicBezTo>
                  <a:cubicBezTo>
                    <a:pt x="2070" y="3910"/>
                    <a:pt x="2050" y="3900"/>
                    <a:pt x="2030" y="3900"/>
                  </a:cubicBezTo>
                  <a:cubicBezTo>
                    <a:pt x="1990" y="3900"/>
                    <a:pt x="1950" y="3890"/>
                    <a:pt x="1901" y="3890"/>
                  </a:cubicBezTo>
                  <a:lnTo>
                    <a:pt x="1821" y="3890"/>
                  </a:lnTo>
                  <a:cubicBezTo>
                    <a:pt x="1771" y="3885"/>
                    <a:pt x="1720" y="3882"/>
                    <a:pt x="1669" y="3882"/>
                  </a:cubicBezTo>
                  <a:cubicBezTo>
                    <a:pt x="1538" y="3882"/>
                    <a:pt x="1406" y="3899"/>
                    <a:pt x="1284" y="3920"/>
                  </a:cubicBezTo>
                  <a:cubicBezTo>
                    <a:pt x="777" y="4040"/>
                    <a:pt x="1075" y="4159"/>
                    <a:pt x="1354" y="4199"/>
                  </a:cubicBezTo>
                  <a:lnTo>
                    <a:pt x="1383" y="4199"/>
                  </a:lnTo>
                  <a:cubicBezTo>
                    <a:pt x="1413" y="4199"/>
                    <a:pt x="1433" y="4199"/>
                    <a:pt x="1453" y="4209"/>
                  </a:cubicBezTo>
                  <a:lnTo>
                    <a:pt x="1503" y="4209"/>
                  </a:lnTo>
                  <a:cubicBezTo>
                    <a:pt x="1304" y="4219"/>
                    <a:pt x="757" y="4338"/>
                    <a:pt x="926" y="4557"/>
                  </a:cubicBezTo>
                  <a:cubicBezTo>
                    <a:pt x="959" y="4612"/>
                    <a:pt x="1031" y="4633"/>
                    <a:pt x="1117" y="4633"/>
                  </a:cubicBezTo>
                  <a:cubicBezTo>
                    <a:pt x="1172" y="4633"/>
                    <a:pt x="1231" y="4625"/>
                    <a:pt x="1291" y="4611"/>
                  </a:cubicBezTo>
                  <a:lnTo>
                    <a:pt x="1291" y="4611"/>
                  </a:lnTo>
                  <a:cubicBezTo>
                    <a:pt x="1285" y="4614"/>
                    <a:pt x="1280" y="4617"/>
                    <a:pt x="1274" y="4617"/>
                  </a:cubicBezTo>
                  <a:cubicBezTo>
                    <a:pt x="1244" y="4637"/>
                    <a:pt x="1234" y="4637"/>
                    <a:pt x="1204" y="4646"/>
                  </a:cubicBezTo>
                  <a:lnTo>
                    <a:pt x="1194" y="4656"/>
                  </a:lnTo>
                  <a:cubicBezTo>
                    <a:pt x="1184" y="4666"/>
                    <a:pt x="1175" y="4666"/>
                    <a:pt x="1145" y="4686"/>
                  </a:cubicBezTo>
                  <a:cubicBezTo>
                    <a:pt x="1125" y="4696"/>
                    <a:pt x="1105" y="4706"/>
                    <a:pt x="1085" y="4716"/>
                  </a:cubicBezTo>
                  <a:cubicBezTo>
                    <a:pt x="1075" y="4736"/>
                    <a:pt x="1045" y="4746"/>
                    <a:pt x="1035" y="4756"/>
                  </a:cubicBezTo>
                  <a:cubicBezTo>
                    <a:pt x="1025" y="4766"/>
                    <a:pt x="1005" y="4766"/>
                    <a:pt x="995" y="4786"/>
                  </a:cubicBezTo>
                  <a:cubicBezTo>
                    <a:pt x="986" y="4786"/>
                    <a:pt x="977" y="4794"/>
                    <a:pt x="976" y="4803"/>
                  </a:cubicBezTo>
                  <a:lnTo>
                    <a:pt x="976" y="4803"/>
                  </a:lnTo>
                  <a:cubicBezTo>
                    <a:pt x="991" y="4795"/>
                    <a:pt x="998" y="4793"/>
                    <a:pt x="1005" y="4786"/>
                  </a:cubicBezTo>
                  <a:cubicBezTo>
                    <a:pt x="1025" y="4766"/>
                    <a:pt x="1035" y="4766"/>
                    <a:pt x="1045" y="4756"/>
                  </a:cubicBezTo>
                  <a:cubicBezTo>
                    <a:pt x="1075" y="4746"/>
                    <a:pt x="1095" y="4736"/>
                    <a:pt x="1125" y="4706"/>
                  </a:cubicBezTo>
                  <a:cubicBezTo>
                    <a:pt x="1155" y="4686"/>
                    <a:pt x="1194" y="4666"/>
                    <a:pt x="1234" y="4646"/>
                  </a:cubicBezTo>
                  <a:cubicBezTo>
                    <a:pt x="1254" y="4637"/>
                    <a:pt x="1294" y="4617"/>
                    <a:pt x="1324" y="4607"/>
                  </a:cubicBezTo>
                  <a:cubicBezTo>
                    <a:pt x="1334" y="4607"/>
                    <a:pt x="1344" y="4597"/>
                    <a:pt x="1344" y="4597"/>
                  </a:cubicBezTo>
                  <a:lnTo>
                    <a:pt x="1344" y="4597"/>
                  </a:lnTo>
                  <a:cubicBezTo>
                    <a:pt x="1344" y="4597"/>
                    <a:pt x="1344" y="4597"/>
                    <a:pt x="1344" y="4597"/>
                  </a:cubicBezTo>
                  <a:cubicBezTo>
                    <a:pt x="1354" y="4597"/>
                    <a:pt x="1354" y="4587"/>
                    <a:pt x="1373" y="4587"/>
                  </a:cubicBezTo>
                  <a:cubicBezTo>
                    <a:pt x="1423" y="4567"/>
                    <a:pt x="1483" y="4557"/>
                    <a:pt x="1523" y="4537"/>
                  </a:cubicBezTo>
                  <a:lnTo>
                    <a:pt x="1553" y="4537"/>
                  </a:lnTo>
                  <a:cubicBezTo>
                    <a:pt x="1344" y="4646"/>
                    <a:pt x="995" y="4845"/>
                    <a:pt x="1045" y="5005"/>
                  </a:cubicBezTo>
                  <a:cubicBezTo>
                    <a:pt x="1064" y="5056"/>
                    <a:pt x="1107" y="5077"/>
                    <a:pt x="1164" y="5077"/>
                  </a:cubicBezTo>
                  <a:cubicBezTo>
                    <a:pt x="1220" y="5077"/>
                    <a:pt x="1288" y="5058"/>
                    <a:pt x="1359" y="5029"/>
                  </a:cubicBezTo>
                  <a:lnTo>
                    <a:pt x="1359" y="5029"/>
                  </a:lnTo>
                  <a:lnTo>
                    <a:pt x="1284" y="5104"/>
                  </a:lnTo>
                  <a:lnTo>
                    <a:pt x="1224" y="5164"/>
                  </a:lnTo>
                  <a:lnTo>
                    <a:pt x="1184" y="5204"/>
                  </a:lnTo>
                  <a:cubicBezTo>
                    <a:pt x="1175" y="5214"/>
                    <a:pt x="1175" y="5233"/>
                    <a:pt x="1145" y="5253"/>
                  </a:cubicBezTo>
                  <a:cubicBezTo>
                    <a:pt x="1135" y="5263"/>
                    <a:pt x="1125" y="5293"/>
                    <a:pt x="1105" y="5303"/>
                  </a:cubicBezTo>
                  <a:cubicBezTo>
                    <a:pt x="1125" y="5303"/>
                    <a:pt x="1125" y="5293"/>
                    <a:pt x="1135" y="5283"/>
                  </a:cubicBezTo>
                  <a:lnTo>
                    <a:pt x="1184" y="5233"/>
                  </a:lnTo>
                  <a:cubicBezTo>
                    <a:pt x="1194" y="5233"/>
                    <a:pt x="1204" y="5214"/>
                    <a:pt x="1204" y="5204"/>
                  </a:cubicBezTo>
                  <a:lnTo>
                    <a:pt x="1234" y="5184"/>
                  </a:lnTo>
                  <a:cubicBezTo>
                    <a:pt x="1244" y="5164"/>
                    <a:pt x="1264" y="5144"/>
                    <a:pt x="1274" y="5134"/>
                  </a:cubicBezTo>
                  <a:cubicBezTo>
                    <a:pt x="1284" y="5114"/>
                    <a:pt x="1294" y="5094"/>
                    <a:pt x="1324" y="5084"/>
                  </a:cubicBezTo>
                  <a:lnTo>
                    <a:pt x="1354" y="5044"/>
                  </a:lnTo>
                  <a:lnTo>
                    <a:pt x="1373" y="5034"/>
                  </a:lnTo>
                  <a:cubicBezTo>
                    <a:pt x="1381" y="5034"/>
                    <a:pt x="1383" y="5022"/>
                    <a:pt x="1388" y="5017"/>
                  </a:cubicBezTo>
                  <a:lnTo>
                    <a:pt x="1388" y="5017"/>
                  </a:lnTo>
                  <a:cubicBezTo>
                    <a:pt x="1378" y="5021"/>
                    <a:pt x="1369" y="5025"/>
                    <a:pt x="1359" y="5029"/>
                  </a:cubicBezTo>
                  <a:lnTo>
                    <a:pt x="1359" y="5029"/>
                  </a:lnTo>
                  <a:lnTo>
                    <a:pt x="1383" y="5005"/>
                  </a:lnTo>
                  <a:lnTo>
                    <a:pt x="1393" y="4995"/>
                  </a:lnTo>
                  <a:cubicBezTo>
                    <a:pt x="1503" y="4945"/>
                    <a:pt x="1632" y="4865"/>
                    <a:pt x="1702" y="4816"/>
                  </a:cubicBezTo>
                  <a:lnTo>
                    <a:pt x="1702" y="4816"/>
                  </a:lnTo>
                  <a:cubicBezTo>
                    <a:pt x="1423" y="5034"/>
                    <a:pt x="1184" y="5492"/>
                    <a:pt x="1324" y="5611"/>
                  </a:cubicBezTo>
                  <a:cubicBezTo>
                    <a:pt x="1366" y="5650"/>
                    <a:pt x="1409" y="5666"/>
                    <a:pt x="1453" y="5666"/>
                  </a:cubicBezTo>
                  <a:cubicBezTo>
                    <a:pt x="1626" y="5666"/>
                    <a:pt x="1806" y="5406"/>
                    <a:pt x="1941" y="5184"/>
                  </a:cubicBezTo>
                  <a:lnTo>
                    <a:pt x="1941" y="5184"/>
                  </a:lnTo>
                  <a:cubicBezTo>
                    <a:pt x="1941" y="5194"/>
                    <a:pt x="1931" y="5194"/>
                    <a:pt x="1931" y="5204"/>
                  </a:cubicBezTo>
                  <a:lnTo>
                    <a:pt x="1931" y="5214"/>
                  </a:lnTo>
                  <a:cubicBezTo>
                    <a:pt x="1931" y="5233"/>
                    <a:pt x="1921" y="5243"/>
                    <a:pt x="1921" y="5253"/>
                  </a:cubicBezTo>
                  <a:cubicBezTo>
                    <a:pt x="1921" y="5253"/>
                    <a:pt x="1922" y="5252"/>
                    <a:pt x="1923" y="5251"/>
                  </a:cubicBezTo>
                  <a:lnTo>
                    <a:pt x="1923" y="5251"/>
                  </a:lnTo>
                  <a:cubicBezTo>
                    <a:pt x="1836" y="5447"/>
                    <a:pt x="1757" y="5694"/>
                    <a:pt x="1931" y="5781"/>
                  </a:cubicBezTo>
                  <a:cubicBezTo>
                    <a:pt x="1955" y="5793"/>
                    <a:pt x="1979" y="5798"/>
                    <a:pt x="2003" y="5798"/>
                  </a:cubicBezTo>
                  <a:cubicBezTo>
                    <a:pt x="2055" y="5798"/>
                    <a:pt x="2105" y="5770"/>
                    <a:pt x="2151" y="5723"/>
                  </a:cubicBezTo>
                  <a:lnTo>
                    <a:pt x="2151" y="5723"/>
                  </a:lnTo>
                  <a:lnTo>
                    <a:pt x="2130" y="5761"/>
                  </a:lnTo>
                  <a:cubicBezTo>
                    <a:pt x="2120" y="5781"/>
                    <a:pt x="2120" y="5791"/>
                    <a:pt x="2100" y="5800"/>
                  </a:cubicBezTo>
                  <a:lnTo>
                    <a:pt x="2070" y="5840"/>
                  </a:lnTo>
                  <a:cubicBezTo>
                    <a:pt x="2058" y="5846"/>
                    <a:pt x="2049" y="5860"/>
                    <a:pt x="2042" y="5872"/>
                  </a:cubicBezTo>
                  <a:lnTo>
                    <a:pt x="2042" y="5872"/>
                  </a:lnTo>
                  <a:lnTo>
                    <a:pt x="2050" y="5860"/>
                  </a:lnTo>
                  <a:cubicBezTo>
                    <a:pt x="2080" y="5850"/>
                    <a:pt x="2090" y="5830"/>
                    <a:pt x="2100" y="5810"/>
                  </a:cubicBezTo>
                  <a:cubicBezTo>
                    <a:pt x="2120" y="5810"/>
                    <a:pt x="2130" y="5791"/>
                    <a:pt x="2130" y="5791"/>
                  </a:cubicBezTo>
                  <a:cubicBezTo>
                    <a:pt x="2139" y="5791"/>
                    <a:pt x="2139" y="5781"/>
                    <a:pt x="2149" y="5761"/>
                  </a:cubicBezTo>
                  <a:cubicBezTo>
                    <a:pt x="2149" y="5751"/>
                    <a:pt x="2169" y="5731"/>
                    <a:pt x="2179" y="5711"/>
                  </a:cubicBezTo>
                  <a:cubicBezTo>
                    <a:pt x="2189" y="5691"/>
                    <a:pt x="2199" y="5681"/>
                    <a:pt x="2219" y="5651"/>
                  </a:cubicBezTo>
                  <a:cubicBezTo>
                    <a:pt x="2229" y="5641"/>
                    <a:pt x="2229" y="5631"/>
                    <a:pt x="2239" y="5611"/>
                  </a:cubicBezTo>
                  <a:lnTo>
                    <a:pt x="2249" y="5601"/>
                  </a:lnTo>
                  <a:cubicBezTo>
                    <a:pt x="2269" y="5582"/>
                    <a:pt x="2269" y="5562"/>
                    <a:pt x="2279" y="5542"/>
                  </a:cubicBezTo>
                  <a:cubicBezTo>
                    <a:pt x="2279" y="5536"/>
                    <a:pt x="2282" y="5527"/>
                    <a:pt x="2285" y="5518"/>
                  </a:cubicBezTo>
                  <a:lnTo>
                    <a:pt x="2285" y="5518"/>
                  </a:lnTo>
                  <a:cubicBezTo>
                    <a:pt x="2246" y="5599"/>
                    <a:pt x="2201" y="5672"/>
                    <a:pt x="2151" y="5723"/>
                  </a:cubicBezTo>
                  <a:lnTo>
                    <a:pt x="2151" y="5723"/>
                  </a:lnTo>
                  <a:lnTo>
                    <a:pt x="2169" y="5691"/>
                  </a:lnTo>
                  <a:cubicBezTo>
                    <a:pt x="2189" y="5651"/>
                    <a:pt x="2199" y="5611"/>
                    <a:pt x="2229" y="5582"/>
                  </a:cubicBezTo>
                  <a:cubicBezTo>
                    <a:pt x="2239" y="5552"/>
                    <a:pt x="2249" y="5512"/>
                    <a:pt x="2269" y="5492"/>
                  </a:cubicBezTo>
                  <a:cubicBezTo>
                    <a:pt x="2269" y="5482"/>
                    <a:pt x="2279" y="5482"/>
                    <a:pt x="2279" y="5462"/>
                  </a:cubicBezTo>
                  <a:cubicBezTo>
                    <a:pt x="2279" y="5442"/>
                    <a:pt x="2289" y="5412"/>
                    <a:pt x="2299" y="5393"/>
                  </a:cubicBezTo>
                  <a:cubicBezTo>
                    <a:pt x="2329" y="5343"/>
                    <a:pt x="2338" y="5293"/>
                    <a:pt x="2368" y="5243"/>
                  </a:cubicBezTo>
                  <a:lnTo>
                    <a:pt x="2368" y="5243"/>
                  </a:lnTo>
                  <a:cubicBezTo>
                    <a:pt x="2346" y="5308"/>
                    <a:pt x="2327" y="5378"/>
                    <a:pt x="2317" y="5444"/>
                  </a:cubicBezTo>
                  <a:lnTo>
                    <a:pt x="2317" y="5444"/>
                  </a:lnTo>
                  <a:cubicBezTo>
                    <a:pt x="2299" y="5463"/>
                    <a:pt x="2298" y="5483"/>
                    <a:pt x="2289" y="5502"/>
                  </a:cubicBezTo>
                  <a:cubicBezTo>
                    <a:pt x="2289" y="5506"/>
                    <a:pt x="2287" y="5512"/>
                    <a:pt x="2285" y="5518"/>
                  </a:cubicBezTo>
                  <a:lnTo>
                    <a:pt x="2285" y="5518"/>
                  </a:lnTo>
                  <a:cubicBezTo>
                    <a:pt x="2296" y="5495"/>
                    <a:pt x="2307" y="5471"/>
                    <a:pt x="2317" y="5447"/>
                  </a:cubicBezTo>
                  <a:lnTo>
                    <a:pt x="2317" y="5447"/>
                  </a:lnTo>
                  <a:cubicBezTo>
                    <a:pt x="2296" y="5583"/>
                    <a:pt x="2311" y="5704"/>
                    <a:pt x="2398" y="5731"/>
                  </a:cubicBezTo>
                  <a:cubicBezTo>
                    <a:pt x="2409" y="5734"/>
                    <a:pt x="2420" y="5735"/>
                    <a:pt x="2430" y="5735"/>
                  </a:cubicBezTo>
                  <a:cubicBezTo>
                    <a:pt x="2638" y="5735"/>
                    <a:pt x="2647" y="5178"/>
                    <a:pt x="2647" y="5064"/>
                  </a:cubicBezTo>
                  <a:cubicBezTo>
                    <a:pt x="2667" y="5104"/>
                    <a:pt x="2667" y="5164"/>
                    <a:pt x="2677" y="5233"/>
                  </a:cubicBezTo>
                  <a:lnTo>
                    <a:pt x="2677" y="5253"/>
                  </a:lnTo>
                  <a:lnTo>
                    <a:pt x="2677" y="5293"/>
                  </a:lnTo>
                  <a:lnTo>
                    <a:pt x="2677" y="5353"/>
                  </a:lnTo>
                  <a:lnTo>
                    <a:pt x="2677" y="5393"/>
                  </a:lnTo>
                  <a:lnTo>
                    <a:pt x="2677" y="5452"/>
                  </a:lnTo>
                  <a:lnTo>
                    <a:pt x="2677" y="5462"/>
                  </a:lnTo>
                  <a:lnTo>
                    <a:pt x="2677" y="5512"/>
                  </a:lnTo>
                  <a:cubicBezTo>
                    <a:pt x="2677" y="5542"/>
                    <a:pt x="2677" y="5552"/>
                    <a:pt x="2667" y="5582"/>
                  </a:cubicBezTo>
                  <a:cubicBezTo>
                    <a:pt x="2667" y="5601"/>
                    <a:pt x="2647" y="5611"/>
                    <a:pt x="2647" y="5631"/>
                  </a:cubicBezTo>
                  <a:cubicBezTo>
                    <a:pt x="2647" y="5641"/>
                    <a:pt x="2647" y="5651"/>
                    <a:pt x="2637" y="5661"/>
                  </a:cubicBezTo>
                  <a:cubicBezTo>
                    <a:pt x="2637" y="5681"/>
                    <a:pt x="2627" y="5691"/>
                    <a:pt x="2627" y="5691"/>
                  </a:cubicBezTo>
                  <a:cubicBezTo>
                    <a:pt x="2627" y="5701"/>
                    <a:pt x="2617" y="5731"/>
                    <a:pt x="2597" y="5751"/>
                  </a:cubicBezTo>
                  <a:cubicBezTo>
                    <a:pt x="2597" y="5751"/>
                    <a:pt x="2597" y="5761"/>
                    <a:pt x="2587" y="5761"/>
                  </a:cubicBezTo>
                  <a:lnTo>
                    <a:pt x="2577" y="5761"/>
                  </a:lnTo>
                  <a:cubicBezTo>
                    <a:pt x="2557" y="5761"/>
                    <a:pt x="2537" y="5791"/>
                    <a:pt x="2537" y="5800"/>
                  </a:cubicBezTo>
                  <a:cubicBezTo>
                    <a:pt x="2537" y="5810"/>
                    <a:pt x="2557" y="5810"/>
                    <a:pt x="2557" y="5830"/>
                  </a:cubicBezTo>
                  <a:cubicBezTo>
                    <a:pt x="2557" y="5830"/>
                    <a:pt x="2557" y="5840"/>
                    <a:pt x="2537" y="5840"/>
                  </a:cubicBezTo>
                  <a:lnTo>
                    <a:pt x="2537" y="5850"/>
                  </a:lnTo>
                  <a:cubicBezTo>
                    <a:pt x="2527" y="5860"/>
                    <a:pt x="2527" y="5860"/>
                    <a:pt x="2527" y="5880"/>
                  </a:cubicBezTo>
                  <a:cubicBezTo>
                    <a:pt x="2527" y="5900"/>
                    <a:pt x="2557" y="5910"/>
                    <a:pt x="2567" y="5910"/>
                  </a:cubicBezTo>
                  <a:cubicBezTo>
                    <a:pt x="2587" y="5910"/>
                    <a:pt x="2607" y="5890"/>
                    <a:pt x="2607" y="5880"/>
                  </a:cubicBezTo>
                  <a:cubicBezTo>
                    <a:pt x="2607" y="5860"/>
                    <a:pt x="2594" y="5849"/>
                    <a:pt x="2582" y="5844"/>
                  </a:cubicBezTo>
                  <a:lnTo>
                    <a:pt x="2582" y="5844"/>
                  </a:lnTo>
                  <a:cubicBezTo>
                    <a:pt x="2584" y="5843"/>
                    <a:pt x="2585" y="5842"/>
                    <a:pt x="2587" y="5840"/>
                  </a:cubicBezTo>
                  <a:cubicBezTo>
                    <a:pt x="2617" y="5840"/>
                    <a:pt x="2627" y="5810"/>
                    <a:pt x="2627" y="5800"/>
                  </a:cubicBezTo>
                  <a:cubicBezTo>
                    <a:pt x="2627" y="5791"/>
                    <a:pt x="2617" y="5781"/>
                    <a:pt x="2617" y="5781"/>
                  </a:cubicBezTo>
                  <a:cubicBezTo>
                    <a:pt x="2627" y="5761"/>
                    <a:pt x="2627" y="5741"/>
                    <a:pt x="2637" y="5731"/>
                  </a:cubicBezTo>
                  <a:cubicBezTo>
                    <a:pt x="2657" y="5701"/>
                    <a:pt x="2657" y="5691"/>
                    <a:pt x="2657" y="5681"/>
                  </a:cubicBezTo>
                  <a:cubicBezTo>
                    <a:pt x="2657" y="5661"/>
                    <a:pt x="2667" y="5651"/>
                    <a:pt x="2667" y="5641"/>
                  </a:cubicBezTo>
                  <a:cubicBezTo>
                    <a:pt x="2667" y="5611"/>
                    <a:pt x="2677" y="5592"/>
                    <a:pt x="2677" y="5562"/>
                  </a:cubicBezTo>
                  <a:cubicBezTo>
                    <a:pt x="2677" y="5532"/>
                    <a:pt x="2687" y="5492"/>
                    <a:pt x="2687" y="5452"/>
                  </a:cubicBezTo>
                  <a:lnTo>
                    <a:pt x="2687" y="5363"/>
                  </a:lnTo>
                  <a:lnTo>
                    <a:pt x="2687" y="5343"/>
                  </a:lnTo>
                  <a:lnTo>
                    <a:pt x="2687" y="5323"/>
                  </a:lnTo>
                  <a:cubicBezTo>
                    <a:pt x="2726" y="5462"/>
                    <a:pt x="2776" y="5611"/>
                    <a:pt x="2876" y="5651"/>
                  </a:cubicBezTo>
                  <a:cubicBezTo>
                    <a:pt x="2904" y="5662"/>
                    <a:pt x="2929" y="5667"/>
                    <a:pt x="2950" y="5667"/>
                  </a:cubicBezTo>
                  <a:cubicBezTo>
                    <a:pt x="3045" y="5667"/>
                    <a:pt x="3066" y="5565"/>
                    <a:pt x="3075" y="5442"/>
                  </a:cubicBezTo>
                  <a:cubicBezTo>
                    <a:pt x="3085" y="5174"/>
                    <a:pt x="2965" y="4925"/>
                    <a:pt x="2866" y="4656"/>
                  </a:cubicBezTo>
                  <a:cubicBezTo>
                    <a:pt x="2866" y="4656"/>
                    <a:pt x="2866" y="4646"/>
                    <a:pt x="2846" y="4646"/>
                  </a:cubicBezTo>
                  <a:cubicBezTo>
                    <a:pt x="2836" y="4617"/>
                    <a:pt x="2836" y="4607"/>
                    <a:pt x="2826" y="4587"/>
                  </a:cubicBezTo>
                  <a:cubicBezTo>
                    <a:pt x="2816" y="4557"/>
                    <a:pt x="2796" y="4517"/>
                    <a:pt x="2796" y="4497"/>
                  </a:cubicBezTo>
                  <a:cubicBezTo>
                    <a:pt x="2796" y="4487"/>
                    <a:pt x="2786" y="4467"/>
                    <a:pt x="2786" y="4467"/>
                  </a:cubicBezTo>
                  <a:cubicBezTo>
                    <a:pt x="2776" y="4448"/>
                    <a:pt x="2776" y="4438"/>
                    <a:pt x="2766" y="4408"/>
                  </a:cubicBezTo>
                  <a:cubicBezTo>
                    <a:pt x="2766" y="4398"/>
                    <a:pt x="2756" y="4388"/>
                    <a:pt x="2756" y="4368"/>
                  </a:cubicBezTo>
                  <a:cubicBezTo>
                    <a:pt x="2756" y="4348"/>
                    <a:pt x="2736" y="4338"/>
                    <a:pt x="2736" y="4308"/>
                  </a:cubicBezTo>
                  <a:cubicBezTo>
                    <a:pt x="2736" y="4298"/>
                    <a:pt x="2736" y="4288"/>
                    <a:pt x="2726" y="4288"/>
                  </a:cubicBezTo>
                  <a:lnTo>
                    <a:pt x="2726" y="4259"/>
                  </a:lnTo>
                  <a:cubicBezTo>
                    <a:pt x="2766" y="4239"/>
                    <a:pt x="2786" y="4209"/>
                    <a:pt x="2826" y="4189"/>
                  </a:cubicBezTo>
                  <a:cubicBezTo>
                    <a:pt x="2866" y="4149"/>
                    <a:pt x="2915" y="4119"/>
                    <a:pt x="2955" y="4089"/>
                  </a:cubicBezTo>
                  <a:cubicBezTo>
                    <a:pt x="2985" y="4060"/>
                    <a:pt x="3025" y="4040"/>
                    <a:pt x="3065" y="4000"/>
                  </a:cubicBezTo>
                  <a:cubicBezTo>
                    <a:pt x="3104" y="3970"/>
                    <a:pt x="3134" y="3960"/>
                    <a:pt x="3164" y="3940"/>
                  </a:cubicBezTo>
                  <a:cubicBezTo>
                    <a:pt x="3224" y="3900"/>
                    <a:pt x="3274" y="3861"/>
                    <a:pt x="3333" y="3841"/>
                  </a:cubicBezTo>
                  <a:lnTo>
                    <a:pt x="3482" y="3761"/>
                  </a:lnTo>
                  <a:lnTo>
                    <a:pt x="3562" y="3721"/>
                  </a:lnTo>
                  <a:lnTo>
                    <a:pt x="3632" y="3701"/>
                  </a:lnTo>
                  <a:cubicBezTo>
                    <a:pt x="3711" y="3672"/>
                    <a:pt x="3781" y="3652"/>
                    <a:pt x="3861" y="3642"/>
                  </a:cubicBezTo>
                  <a:cubicBezTo>
                    <a:pt x="3880" y="3642"/>
                    <a:pt x="3910" y="3642"/>
                    <a:pt x="3930" y="3622"/>
                  </a:cubicBezTo>
                  <a:cubicBezTo>
                    <a:pt x="3980" y="3612"/>
                    <a:pt x="4050" y="3592"/>
                    <a:pt x="4109" y="3562"/>
                  </a:cubicBezTo>
                  <a:lnTo>
                    <a:pt x="4119" y="3562"/>
                  </a:lnTo>
                  <a:cubicBezTo>
                    <a:pt x="4159" y="3562"/>
                    <a:pt x="4189" y="3552"/>
                    <a:pt x="4219" y="3552"/>
                  </a:cubicBezTo>
                  <a:cubicBezTo>
                    <a:pt x="4258" y="3552"/>
                    <a:pt x="4278" y="3552"/>
                    <a:pt x="4318" y="3562"/>
                  </a:cubicBezTo>
                  <a:lnTo>
                    <a:pt x="4438" y="3562"/>
                  </a:lnTo>
                  <a:cubicBezTo>
                    <a:pt x="4477" y="3562"/>
                    <a:pt x="4517" y="3572"/>
                    <a:pt x="4537" y="3572"/>
                  </a:cubicBezTo>
                  <a:cubicBezTo>
                    <a:pt x="4567" y="3572"/>
                    <a:pt x="4607" y="3592"/>
                    <a:pt x="4627" y="3602"/>
                  </a:cubicBezTo>
                  <a:cubicBezTo>
                    <a:pt x="4666" y="3612"/>
                    <a:pt x="4706" y="3612"/>
                    <a:pt x="4756" y="3622"/>
                  </a:cubicBezTo>
                  <a:lnTo>
                    <a:pt x="4756" y="3602"/>
                  </a:lnTo>
                  <a:cubicBezTo>
                    <a:pt x="4786" y="3612"/>
                    <a:pt x="4825" y="3622"/>
                    <a:pt x="4865" y="3622"/>
                  </a:cubicBezTo>
                  <a:cubicBezTo>
                    <a:pt x="4925" y="3642"/>
                    <a:pt x="4995" y="3662"/>
                    <a:pt x="5054" y="3662"/>
                  </a:cubicBezTo>
                  <a:cubicBezTo>
                    <a:pt x="5084" y="3672"/>
                    <a:pt x="5124" y="3672"/>
                    <a:pt x="5164" y="3672"/>
                  </a:cubicBezTo>
                  <a:cubicBezTo>
                    <a:pt x="5263" y="3672"/>
                    <a:pt x="5363" y="3642"/>
                    <a:pt x="5452" y="3622"/>
                  </a:cubicBezTo>
                  <a:cubicBezTo>
                    <a:pt x="5462" y="3622"/>
                    <a:pt x="5462" y="3622"/>
                    <a:pt x="5472" y="3612"/>
                  </a:cubicBezTo>
                  <a:cubicBezTo>
                    <a:pt x="5522" y="3602"/>
                    <a:pt x="5591" y="3592"/>
                    <a:pt x="5641" y="3592"/>
                  </a:cubicBezTo>
                  <a:cubicBezTo>
                    <a:pt x="5691" y="3592"/>
                    <a:pt x="5741" y="3602"/>
                    <a:pt x="5790" y="3602"/>
                  </a:cubicBezTo>
                  <a:lnTo>
                    <a:pt x="5970" y="3602"/>
                  </a:lnTo>
                  <a:cubicBezTo>
                    <a:pt x="6019" y="3602"/>
                    <a:pt x="6089" y="3592"/>
                    <a:pt x="6139" y="3592"/>
                  </a:cubicBezTo>
                  <a:lnTo>
                    <a:pt x="6288" y="3592"/>
                  </a:lnTo>
                  <a:cubicBezTo>
                    <a:pt x="6296" y="3593"/>
                    <a:pt x="6305" y="3594"/>
                    <a:pt x="6313" y="3594"/>
                  </a:cubicBezTo>
                  <a:cubicBezTo>
                    <a:pt x="6364" y="3594"/>
                    <a:pt x="6416" y="3571"/>
                    <a:pt x="6467" y="3562"/>
                  </a:cubicBezTo>
                  <a:cubicBezTo>
                    <a:pt x="6564" y="3481"/>
                    <a:pt x="6569" y="3460"/>
                    <a:pt x="6557" y="3460"/>
                  </a:cubicBezTo>
                  <a:cubicBezTo>
                    <a:pt x="6554" y="3460"/>
                    <a:pt x="6550" y="3461"/>
                    <a:pt x="6547" y="3463"/>
                  </a:cubicBezTo>
                  <a:cubicBezTo>
                    <a:pt x="6517" y="3483"/>
                    <a:pt x="6487" y="3493"/>
                    <a:pt x="6457" y="3493"/>
                  </a:cubicBezTo>
                  <a:lnTo>
                    <a:pt x="6258" y="3493"/>
                  </a:lnTo>
                  <a:cubicBezTo>
                    <a:pt x="6238" y="3493"/>
                    <a:pt x="6218" y="3502"/>
                    <a:pt x="6198" y="3502"/>
                  </a:cubicBezTo>
                  <a:lnTo>
                    <a:pt x="6099" y="3502"/>
                  </a:lnTo>
                  <a:cubicBezTo>
                    <a:pt x="6039" y="3512"/>
                    <a:pt x="5970" y="3512"/>
                    <a:pt x="5910" y="3512"/>
                  </a:cubicBezTo>
                  <a:cubicBezTo>
                    <a:pt x="5900" y="3512"/>
                    <a:pt x="5890" y="3512"/>
                    <a:pt x="5870" y="3502"/>
                  </a:cubicBezTo>
                  <a:cubicBezTo>
                    <a:pt x="5820" y="3502"/>
                    <a:pt x="5771" y="3493"/>
                    <a:pt x="5721" y="3493"/>
                  </a:cubicBezTo>
                  <a:cubicBezTo>
                    <a:pt x="5661" y="3493"/>
                    <a:pt x="5601" y="3512"/>
                    <a:pt x="5542" y="3532"/>
                  </a:cubicBezTo>
                  <a:cubicBezTo>
                    <a:pt x="5492" y="3542"/>
                    <a:pt x="5452" y="3552"/>
                    <a:pt x="5402" y="3552"/>
                  </a:cubicBezTo>
                  <a:cubicBezTo>
                    <a:pt x="5369" y="3556"/>
                    <a:pt x="5337" y="3557"/>
                    <a:pt x="5306" y="3557"/>
                  </a:cubicBezTo>
                  <a:cubicBezTo>
                    <a:pt x="5242" y="3557"/>
                    <a:pt x="5180" y="3552"/>
                    <a:pt x="5114" y="3552"/>
                  </a:cubicBezTo>
                  <a:lnTo>
                    <a:pt x="4965" y="3512"/>
                  </a:lnTo>
                  <a:cubicBezTo>
                    <a:pt x="4875" y="3493"/>
                    <a:pt x="4806" y="3463"/>
                    <a:pt x="4726" y="3443"/>
                  </a:cubicBezTo>
                  <a:cubicBezTo>
                    <a:pt x="4716" y="3433"/>
                    <a:pt x="4704" y="3433"/>
                    <a:pt x="4691" y="3433"/>
                  </a:cubicBezTo>
                  <a:cubicBezTo>
                    <a:pt x="4679" y="3433"/>
                    <a:pt x="4666" y="3433"/>
                    <a:pt x="4656" y="3423"/>
                  </a:cubicBezTo>
                  <a:cubicBezTo>
                    <a:pt x="4597" y="3403"/>
                    <a:pt x="4527" y="3393"/>
                    <a:pt x="4467" y="3363"/>
                  </a:cubicBezTo>
                  <a:cubicBezTo>
                    <a:pt x="4378" y="3323"/>
                    <a:pt x="4278" y="3313"/>
                    <a:pt x="4209" y="3264"/>
                  </a:cubicBezTo>
                  <a:cubicBezTo>
                    <a:pt x="4149" y="3224"/>
                    <a:pt x="4069" y="3214"/>
                    <a:pt x="4000" y="3174"/>
                  </a:cubicBezTo>
                  <a:cubicBezTo>
                    <a:pt x="3950" y="3154"/>
                    <a:pt x="3910" y="3124"/>
                    <a:pt x="3870" y="3105"/>
                  </a:cubicBezTo>
                  <a:cubicBezTo>
                    <a:pt x="3831" y="3075"/>
                    <a:pt x="3801" y="3065"/>
                    <a:pt x="3751" y="3045"/>
                  </a:cubicBezTo>
                  <a:cubicBezTo>
                    <a:pt x="3672" y="3005"/>
                    <a:pt x="3612" y="2916"/>
                    <a:pt x="3532" y="2876"/>
                  </a:cubicBezTo>
                  <a:cubicBezTo>
                    <a:pt x="3502" y="2856"/>
                    <a:pt x="3463" y="2826"/>
                    <a:pt x="3423" y="2796"/>
                  </a:cubicBezTo>
                  <a:cubicBezTo>
                    <a:pt x="3403" y="2766"/>
                    <a:pt x="3373" y="2746"/>
                    <a:pt x="3333" y="2727"/>
                  </a:cubicBezTo>
                  <a:lnTo>
                    <a:pt x="3333" y="2667"/>
                  </a:lnTo>
                  <a:cubicBezTo>
                    <a:pt x="3333" y="2657"/>
                    <a:pt x="3333" y="2627"/>
                    <a:pt x="3353" y="2617"/>
                  </a:cubicBezTo>
                  <a:cubicBezTo>
                    <a:pt x="3353" y="2577"/>
                    <a:pt x="3363" y="2557"/>
                    <a:pt x="3363" y="2518"/>
                  </a:cubicBezTo>
                  <a:cubicBezTo>
                    <a:pt x="3363" y="2508"/>
                    <a:pt x="3373" y="2478"/>
                    <a:pt x="3373" y="2468"/>
                  </a:cubicBezTo>
                  <a:cubicBezTo>
                    <a:pt x="3383" y="2428"/>
                    <a:pt x="3383" y="2408"/>
                    <a:pt x="3403" y="2368"/>
                  </a:cubicBezTo>
                  <a:cubicBezTo>
                    <a:pt x="3403" y="2358"/>
                    <a:pt x="3413" y="2329"/>
                    <a:pt x="3413" y="2319"/>
                  </a:cubicBezTo>
                  <a:cubicBezTo>
                    <a:pt x="3423" y="2279"/>
                    <a:pt x="3433" y="2249"/>
                    <a:pt x="3433" y="2209"/>
                  </a:cubicBezTo>
                  <a:cubicBezTo>
                    <a:pt x="3572" y="1752"/>
                    <a:pt x="3781" y="1304"/>
                    <a:pt x="3721" y="826"/>
                  </a:cubicBezTo>
                  <a:cubicBezTo>
                    <a:pt x="3698" y="653"/>
                    <a:pt x="3655" y="492"/>
                    <a:pt x="3525" y="492"/>
                  </a:cubicBezTo>
                  <a:cubicBezTo>
                    <a:pt x="3491" y="492"/>
                    <a:pt x="3450" y="503"/>
                    <a:pt x="3403" y="528"/>
                  </a:cubicBezTo>
                  <a:cubicBezTo>
                    <a:pt x="3254" y="608"/>
                    <a:pt x="3184" y="856"/>
                    <a:pt x="3154" y="1075"/>
                  </a:cubicBezTo>
                  <a:lnTo>
                    <a:pt x="3154" y="1065"/>
                  </a:lnTo>
                  <a:cubicBezTo>
                    <a:pt x="3154" y="1025"/>
                    <a:pt x="3154" y="1005"/>
                    <a:pt x="3134" y="966"/>
                  </a:cubicBezTo>
                  <a:lnTo>
                    <a:pt x="3134" y="916"/>
                  </a:lnTo>
                  <a:cubicBezTo>
                    <a:pt x="3134" y="886"/>
                    <a:pt x="3134" y="856"/>
                    <a:pt x="3124" y="826"/>
                  </a:cubicBezTo>
                  <a:cubicBezTo>
                    <a:pt x="3124" y="826"/>
                    <a:pt x="3124" y="807"/>
                    <a:pt x="3114" y="807"/>
                  </a:cubicBezTo>
                  <a:cubicBezTo>
                    <a:pt x="3114" y="777"/>
                    <a:pt x="3104" y="757"/>
                    <a:pt x="3104" y="737"/>
                  </a:cubicBezTo>
                  <a:cubicBezTo>
                    <a:pt x="3104" y="707"/>
                    <a:pt x="3085" y="677"/>
                    <a:pt x="3075" y="637"/>
                  </a:cubicBezTo>
                  <a:cubicBezTo>
                    <a:pt x="3065" y="618"/>
                    <a:pt x="3065" y="598"/>
                    <a:pt x="3055" y="568"/>
                  </a:cubicBezTo>
                  <a:cubicBezTo>
                    <a:pt x="3055" y="558"/>
                    <a:pt x="3035" y="528"/>
                    <a:pt x="3035" y="518"/>
                  </a:cubicBezTo>
                  <a:cubicBezTo>
                    <a:pt x="3035" y="508"/>
                    <a:pt x="3025" y="488"/>
                    <a:pt x="3015" y="478"/>
                  </a:cubicBezTo>
                  <a:cubicBezTo>
                    <a:pt x="3005" y="458"/>
                    <a:pt x="2985" y="419"/>
                    <a:pt x="2975" y="389"/>
                  </a:cubicBezTo>
                  <a:cubicBezTo>
                    <a:pt x="2975" y="379"/>
                    <a:pt x="2965" y="379"/>
                    <a:pt x="2965" y="369"/>
                  </a:cubicBezTo>
                  <a:cubicBezTo>
                    <a:pt x="2975" y="359"/>
                    <a:pt x="2985" y="349"/>
                    <a:pt x="2985" y="319"/>
                  </a:cubicBezTo>
                  <a:cubicBezTo>
                    <a:pt x="2985" y="299"/>
                    <a:pt x="2965" y="269"/>
                    <a:pt x="2935" y="269"/>
                  </a:cubicBezTo>
                  <a:cubicBezTo>
                    <a:pt x="2925" y="269"/>
                    <a:pt x="2915" y="269"/>
                    <a:pt x="2906" y="279"/>
                  </a:cubicBezTo>
                  <a:lnTo>
                    <a:pt x="2886" y="269"/>
                  </a:lnTo>
                  <a:close/>
                  <a:moveTo>
                    <a:pt x="1879" y="5346"/>
                  </a:moveTo>
                  <a:cubicBezTo>
                    <a:pt x="1869" y="5365"/>
                    <a:pt x="1850" y="5384"/>
                    <a:pt x="1841" y="5403"/>
                  </a:cubicBezTo>
                  <a:cubicBezTo>
                    <a:pt x="1831" y="5412"/>
                    <a:pt x="1831" y="5432"/>
                    <a:pt x="1821" y="5442"/>
                  </a:cubicBezTo>
                  <a:cubicBezTo>
                    <a:pt x="1801" y="5452"/>
                    <a:pt x="1791" y="5482"/>
                    <a:pt x="1781" y="5492"/>
                  </a:cubicBezTo>
                  <a:lnTo>
                    <a:pt x="1771" y="5502"/>
                  </a:lnTo>
                  <a:cubicBezTo>
                    <a:pt x="1761" y="5512"/>
                    <a:pt x="1761" y="5532"/>
                    <a:pt x="1742" y="5542"/>
                  </a:cubicBezTo>
                  <a:cubicBezTo>
                    <a:pt x="1732" y="5562"/>
                    <a:pt x="1722" y="5582"/>
                    <a:pt x="1702" y="5601"/>
                  </a:cubicBezTo>
                  <a:cubicBezTo>
                    <a:pt x="1692" y="5611"/>
                    <a:pt x="1682" y="5641"/>
                    <a:pt x="1672" y="5651"/>
                  </a:cubicBezTo>
                  <a:cubicBezTo>
                    <a:pt x="1662" y="5661"/>
                    <a:pt x="1662" y="5681"/>
                    <a:pt x="1642" y="5681"/>
                  </a:cubicBezTo>
                  <a:lnTo>
                    <a:pt x="1622" y="5701"/>
                  </a:lnTo>
                  <a:cubicBezTo>
                    <a:pt x="1602" y="5711"/>
                    <a:pt x="1592" y="5741"/>
                    <a:pt x="1572" y="5751"/>
                  </a:cubicBezTo>
                  <a:lnTo>
                    <a:pt x="1543" y="5781"/>
                  </a:lnTo>
                  <a:lnTo>
                    <a:pt x="1533" y="5791"/>
                  </a:lnTo>
                  <a:lnTo>
                    <a:pt x="1523" y="5791"/>
                  </a:lnTo>
                  <a:cubicBezTo>
                    <a:pt x="1513" y="5791"/>
                    <a:pt x="1493" y="5800"/>
                    <a:pt x="1483" y="5830"/>
                  </a:cubicBezTo>
                  <a:cubicBezTo>
                    <a:pt x="1483" y="5810"/>
                    <a:pt x="1453" y="5800"/>
                    <a:pt x="1443" y="5800"/>
                  </a:cubicBezTo>
                  <a:cubicBezTo>
                    <a:pt x="1423" y="5800"/>
                    <a:pt x="1413" y="5830"/>
                    <a:pt x="1413" y="5840"/>
                  </a:cubicBezTo>
                  <a:cubicBezTo>
                    <a:pt x="1413" y="5860"/>
                    <a:pt x="1433" y="5880"/>
                    <a:pt x="1443" y="5880"/>
                  </a:cubicBezTo>
                  <a:lnTo>
                    <a:pt x="1453" y="5880"/>
                  </a:lnTo>
                  <a:cubicBezTo>
                    <a:pt x="1453" y="5890"/>
                    <a:pt x="1443" y="5890"/>
                    <a:pt x="1443" y="5900"/>
                  </a:cubicBezTo>
                  <a:cubicBezTo>
                    <a:pt x="1443" y="5930"/>
                    <a:pt x="1473" y="5940"/>
                    <a:pt x="1483" y="5940"/>
                  </a:cubicBezTo>
                  <a:cubicBezTo>
                    <a:pt x="1513" y="5940"/>
                    <a:pt x="1523" y="5910"/>
                    <a:pt x="1523" y="5900"/>
                  </a:cubicBezTo>
                  <a:cubicBezTo>
                    <a:pt x="1523" y="5890"/>
                    <a:pt x="1523" y="5890"/>
                    <a:pt x="1513" y="5880"/>
                  </a:cubicBezTo>
                  <a:lnTo>
                    <a:pt x="1523" y="5880"/>
                  </a:lnTo>
                  <a:cubicBezTo>
                    <a:pt x="1538" y="5880"/>
                    <a:pt x="1548" y="5862"/>
                    <a:pt x="1551" y="5849"/>
                  </a:cubicBezTo>
                  <a:lnTo>
                    <a:pt x="1551" y="5849"/>
                  </a:lnTo>
                  <a:cubicBezTo>
                    <a:pt x="1558" y="5848"/>
                    <a:pt x="1559" y="5846"/>
                    <a:pt x="1556" y="5846"/>
                  </a:cubicBezTo>
                  <a:cubicBezTo>
                    <a:pt x="1555" y="5846"/>
                    <a:pt x="1554" y="5846"/>
                    <a:pt x="1552" y="5846"/>
                  </a:cubicBezTo>
                  <a:lnTo>
                    <a:pt x="1552" y="5846"/>
                  </a:lnTo>
                  <a:cubicBezTo>
                    <a:pt x="1552" y="5844"/>
                    <a:pt x="1553" y="5842"/>
                    <a:pt x="1553" y="5840"/>
                  </a:cubicBezTo>
                  <a:cubicBezTo>
                    <a:pt x="1553" y="5830"/>
                    <a:pt x="1543" y="5810"/>
                    <a:pt x="1543" y="5810"/>
                  </a:cubicBezTo>
                  <a:lnTo>
                    <a:pt x="1572" y="5791"/>
                  </a:lnTo>
                  <a:cubicBezTo>
                    <a:pt x="1582" y="5781"/>
                    <a:pt x="1592" y="5761"/>
                    <a:pt x="1602" y="5741"/>
                  </a:cubicBezTo>
                  <a:lnTo>
                    <a:pt x="1642" y="5701"/>
                  </a:lnTo>
                  <a:cubicBezTo>
                    <a:pt x="1652" y="5691"/>
                    <a:pt x="1672" y="5681"/>
                    <a:pt x="1672" y="5661"/>
                  </a:cubicBezTo>
                  <a:cubicBezTo>
                    <a:pt x="1682" y="5641"/>
                    <a:pt x="1702" y="5631"/>
                    <a:pt x="1722" y="5601"/>
                  </a:cubicBezTo>
                  <a:lnTo>
                    <a:pt x="1791" y="5492"/>
                  </a:lnTo>
                  <a:cubicBezTo>
                    <a:pt x="1801" y="5462"/>
                    <a:pt x="1831" y="5442"/>
                    <a:pt x="1841" y="5412"/>
                  </a:cubicBezTo>
                  <a:cubicBezTo>
                    <a:pt x="1841" y="5403"/>
                    <a:pt x="1851" y="5403"/>
                    <a:pt x="1851" y="5393"/>
                  </a:cubicBezTo>
                  <a:cubicBezTo>
                    <a:pt x="1866" y="5370"/>
                    <a:pt x="1875" y="5359"/>
                    <a:pt x="1879" y="5346"/>
                  </a:cubicBezTo>
                  <a:close/>
                  <a:moveTo>
                    <a:pt x="1980" y="5860"/>
                  </a:moveTo>
                  <a:cubicBezTo>
                    <a:pt x="1950" y="5860"/>
                    <a:pt x="1941" y="5890"/>
                    <a:pt x="1941" y="5900"/>
                  </a:cubicBezTo>
                  <a:cubicBezTo>
                    <a:pt x="1941" y="5910"/>
                    <a:pt x="1941" y="5910"/>
                    <a:pt x="1950" y="5910"/>
                  </a:cubicBezTo>
                  <a:lnTo>
                    <a:pt x="1941" y="5910"/>
                  </a:lnTo>
                  <a:cubicBezTo>
                    <a:pt x="1921" y="5910"/>
                    <a:pt x="1901" y="5940"/>
                    <a:pt x="1901" y="5950"/>
                  </a:cubicBezTo>
                  <a:cubicBezTo>
                    <a:pt x="1901" y="5980"/>
                    <a:pt x="1931" y="5989"/>
                    <a:pt x="1941" y="5989"/>
                  </a:cubicBezTo>
                  <a:cubicBezTo>
                    <a:pt x="1970" y="5989"/>
                    <a:pt x="1980" y="5960"/>
                    <a:pt x="1980" y="5950"/>
                  </a:cubicBezTo>
                  <a:cubicBezTo>
                    <a:pt x="1980" y="5950"/>
                    <a:pt x="1980" y="5940"/>
                    <a:pt x="1970" y="5940"/>
                  </a:cubicBezTo>
                  <a:cubicBezTo>
                    <a:pt x="1980" y="5940"/>
                    <a:pt x="1990" y="5930"/>
                    <a:pt x="1990" y="5910"/>
                  </a:cubicBezTo>
                  <a:cubicBezTo>
                    <a:pt x="1997" y="5903"/>
                    <a:pt x="2009" y="5896"/>
                    <a:pt x="2019" y="5892"/>
                  </a:cubicBezTo>
                  <a:lnTo>
                    <a:pt x="2019" y="5892"/>
                  </a:lnTo>
                  <a:cubicBezTo>
                    <a:pt x="2020" y="5895"/>
                    <a:pt x="2020" y="5897"/>
                    <a:pt x="2020" y="5900"/>
                  </a:cubicBezTo>
                  <a:lnTo>
                    <a:pt x="2030" y="5890"/>
                  </a:lnTo>
                  <a:cubicBezTo>
                    <a:pt x="2027" y="5890"/>
                    <a:pt x="2023" y="5891"/>
                    <a:pt x="2019" y="5892"/>
                  </a:cubicBezTo>
                  <a:lnTo>
                    <a:pt x="2019" y="5892"/>
                  </a:lnTo>
                  <a:cubicBezTo>
                    <a:pt x="2013" y="5875"/>
                    <a:pt x="1989" y="5860"/>
                    <a:pt x="1980" y="586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5"/>
            <p:cNvSpPr/>
            <p:nvPr/>
          </p:nvSpPr>
          <p:spPr>
            <a:xfrm>
              <a:off x="4347675" y="2807975"/>
              <a:ext cx="1775" cy="1775"/>
            </a:xfrm>
            <a:custGeom>
              <a:avLst/>
              <a:gdLst/>
              <a:ahLst/>
              <a:cxnLst/>
              <a:rect l="l" t="t" r="r" b="b"/>
              <a:pathLst>
                <a:path w="71" h="71" extrusionOk="0">
                  <a:moveTo>
                    <a:pt x="41" y="1"/>
                  </a:moveTo>
                  <a:cubicBezTo>
                    <a:pt x="11" y="1"/>
                    <a:pt x="1" y="21"/>
                    <a:pt x="1" y="31"/>
                  </a:cubicBezTo>
                  <a:cubicBezTo>
                    <a:pt x="1" y="61"/>
                    <a:pt x="21" y="70"/>
                    <a:pt x="41" y="70"/>
                  </a:cubicBezTo>
                  <a:cubicBezTo>
                    <a:pt x="61" y="70"/>
                    <a:pt x="70" y="51"/>
                    <a:pt x="70" y="31"/>
                  </a:cubicBezTo>
                  <a:cubicBezTo>
                    <a:pt x="70" y="11"/>
                    <a:pt x="51" y="1"/>
                    <a:pt x="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5"/>
            <p:cNvSpPr/>
            <p:nvPr/>
          </p:nvSpPr>
          <p:spPr>
            <a:xfrm>
              <a:off x="4360625" y="2804250"/>
              <a:ext cx="2250" cy="1775"/>
            </a:xfrm>
            <a:custGeom>
              <a:avLst/>
              <a:gdLst/>
              <a:ahLst/>
              <a:cxnLst/>
              <a:rect l="l" t="t" r="r" b="b"/>
              <a:pathLst>
                <a:path w="90" h="71" extrusionOk="0">
                  <a:moveTo>
                    <a:pt x="40" y="1"/>
                  </a:moveTo>
                  <a:cubicBezTo>
                    <a:pt x="20" y="1"/>
                    <a:pt x="0" y="21"/>
                    <a:pt x="0" y="30"/>
                  </a:cubicBezTo>
                  <a:cubicBezTo>
                    <a:pt x="0" y="60"/>
                    <a:pt x="30" y="70"/>
                    <a:pt x="40" y="70"/>
                  </a:cubicBezTo>
                  <a:cubicBezTo>
                    <a:pt x="70" y="70"/>
                    <a:pt x="90" y="60"/>
                    <a:pt x="80" y="30"/>
                  </a:cubicBezTo>
                  <a:cubicBezTo>
                    <a:pt x="80" y="11"/>
                    <a:pt x="50" y="1"/>
                    <a:pt x="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p:nvPr/>
          </p:nvSpPr>
          <p:spPr>
            <a:xfrm>
              <a:off x="4557100" y="2749550"/>
              <a:ext cx="275825" cy="201800"/>
            </a:xfrm>
            <a:custGeom>
              <a:avLst/>
              <a:gdLst/>
              <a:ahLst/>
              <a:cxnLst/>
              <a:rect l="l" t="t" r="r" b="b"/>
              <a:pathLst>
                <a:path w="11033" h="8072" extrusionOk="0">
                  <a:moveTo>
                    <a:pt x="0" y="0"/>
                  </a:moveTo>
                  <a:cubicBezTo>
                    <a:pt x="0" y="0"/>
                    <a:pt x="30" y="60"/>
                    <a:pt x="70" y="159"/>
                  </a:cubicBezTo>
                  <a:cubicBezTo>
                    <a:pt x="30" y="50"/>
                    <a:pt x="0" y="0"/>
                    <a:pt x="0" y="0"/>
                  </a:cubicBezTo>
                  <a:close/>
                  <a:moveTo>
                    <a:pt x="70" y="159"/>
                  </a:moveTo>
                  <a:cubicBezTo>
                    <a:pt x="100" y="269"/>
                    <a:pt x="169" y="418"/>
                    <a:pt x="239" y="597"/>
                  </a:cubicBezTo>
                  <a:cubicBezTo>
                    <a:pt x="398" y="945"/>
                    <a:pt x="667" y="1403"/>
                    <a:pt x="995" y="1801"/>
                  </a:cubicBezTo>
                  <a:cubicBezTo>
                    <a:pt x="1323" y="2199"/>
                    <a:pt x="1711" y="2557"/>
                    <a:pt x="1990" y="2815"/>
                  </a:cubicBezTo>
                  <a:cubicBezTo>
                    <a:pt x="2069" y="2875"/>
                    <a:pt x="2129" y="2945"/>
                    <a:pt x="2189" y="2994"/>
                  </a:cubicBezTo>
                  <a:cubicBezTo>
                    <a:pt x="2258" y="3044"/>
                    <a:pt x="2308" y="3074"/>
                    <a:pt x="2358" y="3114"/>
                  </a:cubicBezTo>
                  <a:cubicBezTo>
                    <a:pt x="2437" y="3193"/>
                    <a:pt x="2487" y="3223"/>
                    <a:pt x="2487" y="3223"/>
                  </a:cubicBezTo>
                  <a:cubicBezTo>
                    <a:pt x="2786" y="3452"/>
                    <a:pt x="3114" y="3661"/>
                    <a:pt x="3422" y="3860"/>
                  </a:cubicBezTo>
                  <a:cubicBezTo>
                    <a:pt x="3544" y="5063"/>
                    <a:pt x="3341" y="7212"/>
                    <a:pt x="4259" y="7212"/>
                  </a:cubicBezTo>
                  <a:cubicBezTo>
                    <a:pt x="4320" y="7212"/>
                    <a:pt x="4386" y="7202"/>
                    <a:pt x="4457" y="7183"/>
                  </a:cubicBezTo>
                  <a:cubicBezTo>
                    <a:pt x="4706" y="7143"/>
                    <a:pt x="4755" y="6884"/>
                    <a:pt x="4666" y="6496"/>
                  </a:cubicBezTo>
                  <a:cubicBezTo>
                    <a:pt x="4517" y="5750"/>
                    <a:pt x="3900" y="4586"/>
                    <a:pt x="3462" y="3890"/>
                  </a:cubicBezTo>
                  <a:lnTo>
                    <a:pt x="3462" y="3890"/>
                  </a:lnTo>
                  <a:cubicBezTo>
                    <a:pt x="3969" y="4198"/>
                    <a:pt x="4497" y="4467"/>
                    <a:pt x="5024" y="4735"/>
                  </a:cubicBezTo>
                  <a:cubicBezTo>
                    <a:pt x="5024" y="4735"/>
                    <a:pt x="5173" y="4805"/>
                    <a:pt x="5422" y="4914"/>
                  </a:cubicBezTo>
                  <a:cubicBezTo>
                    <a:pt x="5900" y="5940"/>
                    <a:pt x="6416" y="7816"/>
                    <a:pt x="7189" y="7816"/>
                  </a:cubicBezTo>
                  <a:cubicBezTo>
                    <a:pt x="7301" y="7816"/>
                    <a:pt x="7418" y="7777"/>
                    <a:pt x="7541" y="7690"/>
                  </a:cubicBezTo>
                  <a:cubicBezTo>
                    <a:pt x="7760" y="7580"/>
                    <a:pt x="7710" y="7302"/>
                    <a:pt x="7501" y="6974"/>
                  </a:cubicBezTo>
                  <a:lnTo>
                    <a:pt x="7511" y="6974"/>
                  </a:lnTo>
                  <a:lnTo>
                    <a:pt x="7501" y="6954"/>
                  </a:lnTo>
                  <a:cubicBezTo>
                    <a:pt x="7103" y="6327"/>
                    <a:pt x="6158" y="5452"/>
                    <a:pt x="5511" y="4954"/>
                  </a:cubicBezTo>
                  <a:lnTo>
                    <a:pt x="5511" y="4954"/>
                  </a:lnTo>
                  <a:cubicBezTo>
                    <a:pt x="5551" y="4964"/>
                    <a:pt x="5571" y="4984"/>
                    <a:pt x="5611" y="5004"/>
                  </a:cubicBezTo>
                  <a:cubicBezTo>
                    <a:pt x="5959" y="5163"/>
                    <a:pt x="6427" y="5382"/>
                    <a:pt x="6904" y="5591"/>
                  </a:cubicBezTo>
                  <a:cubicBezTo>
                    <a:pt x="7292" y="5750"/>
                    <a:pt x="7660" y="5929"/>
                    <a:pt x="7989" y="6058"/>
                  </a:cubicBezTo>
                  <a:cubicBezTo>
                    <a:pt x="8733" y="6787"/>
                    <a:pt x="9724" y="8072"/>
                    <a:pt x="10418" y="8072"/>
                  </a:cubicBezTo>
                  <a:cubicBezTo>
                    <a:pt x="10596" y="8072"/>
                    <a:pt x="10754" y="7988"/>
                    <a:pt x="10883" y="7789"/>
                  </a:cubicBezTo>
                  <a:cubicBezTo>
                    <a:pt x="11033" y="7590"/>
                    <a:pt x="10883" y="7372"/>
                    <a:pt x="10575" y="7133"/>
                  </a:cubicBezTo>
                  <a:cubicBezTo>
                    <a:pt x="9938" y="6665"/>
                    <a:pt x="8635" y="6168"/>
                    <a:pt x="7859" y="5949"/>
                  </a:cubicBezTo>
                  <a:lnTo>
                    <a:pt x="7859" y="5949"/>
                  </a:lnTo>
                  <a:cubicBezTo>
                    <a:pt x="7889" y="5979"/>
                    <a:pt x="7909" y="5999"/>
                    <a:pt x="7939" y="6019"/>
                  </a:cubicBezTo>
                  <a:cubicBezTo>
                    <a:pt x="7630" y="5879"/>
                    <a:pt x="7282" y="5700"/>
                    <a:pt x="6914" y="5541"/>
                  </a:cubicBezTo>
                  <a:cubicBezTo>
                    <a:pt x="6486" y="5342"/>
                    <a:pt x="6049" y="5133"/>
                    <a:pt x="5710" y="4974"/>
                  </a:cubicBezTo>
                  <a:lnTo>
                    <a:pt x="5710" y="4974"/>
                  </a:lnTo>
                  <a:cubicBezTo>
                    <a:pt x="6443" y="5071"/>
                    <a:pt x="7476" y="5345"/>
                    <a:pt x="8218" y="5345"/>
                  </a:cubicBezTo>
                  <a:cubicBezTo>
                    <a:pt x="8776" y="5345"/>
                    <a:pt x="9168" y="5190"/>
                    <a:pt x="9143" y="4686"/>
                  </a:cubicBezTo>
                  <a:cubicBezTo>
                    <a:pt x="9162" y="4437"/>
                    <a:pt x="8904" y="4337"/>
                    <a:pt x="8516" y="4327"/>
                  </a:cubicBezTo>
                  <a:cubicBezTo>
                    <a:pt x="8496" y="4327"/>
                    <a:pt x="8475" y="4327"/>
                    <a:pt x="8454" y="4327"/>
                  </a:cubicBezTo>
                  <a:cubicBezTo>
                    <a:pt x="7671" y="4327"/>
                    <a:pt x="6397" y="4683"/>
                    <a:pt x="5661" y="4944"/>
                  </a:cubicBezTo>
                  <a:cubicBezTo>
                    <a:pt x="5651" y="4944"/>
                    <a:pt x="5631" y="4934"/>
                    <a:pt x="5621" y="4934"/>
                  </a:cubicBezTo>
                  <a:lnTo>
                    <a:pt x="5054" y="4646"/>
                  </a:lnTo>
                  <a:cubicBezTo>
                    <a:pt x="4517" y="4367"/>
                    <a:pt x="3999" y="4089"/>
                    <a:pt x="3482" y="3770"/>
                  </a:cubicBezTo>
                  <a:lnTo>
                    <a:pt x="3482" y="3770"/>
                  </a:lnTo>
                  <a:cubicBezTo>
                    <a:pt x="4216" y="3873"/>
                    <a:pt x="5255" y="4151"/>
                    <a:pt x="5998" y="4151"/>
                  </a:cubicBezTo>
                  <a:cubicBezTo>
                    <a:pt x="6554" y="4151"/>
                    <a:pt x="6944" y="3995"/>
                    <a:pt x="6914" y="3492"/>
                  </a:cubicBezTo>
                  <a:cubicBezTo>
                    <a:pt x="6944" y="3243"/>
                    <a:pt x="6675" y="3144"/>
                    <a:pt x="6297" y="3124"/>
                  </a:cubicBezTo>
                  <a:cubicBezTo>
                    <a:pt x="6286" y="3124"/>
                    <a:pt x="6276" y="3124"/>
                    <a:pt x="6264" y="3124"/>
                  </a:cubicBezTo>
                  <a:cubicBezTo>
                    <a:pt x="5485" y="3124"/>
                    <a:pt x="4198" y="3466"/>
                    <a:pt x="3442" y="3750"/>
                  </a:cubicBezTo>
                  <a:cubicBezTo>
                    <a:pt x="3134" y="3561"/>
                    <a:pt x="2825" y="3362"/>
                    <a:pt x="2537" y="3144"/>
                  </a:cubicBezTo>
                  <a:cubicBezTo>
                    <a:pt x="2537" y="3144"/>
                    <a:pt x="2487" y="3104"/>
                    <a:pt x="2408" y="3044"/>
                  </a:cubicBezTo>
                  <a:cubicBezTo>
                    <a:pt x="2348" y="3004"/>
                    <a:pt x="2308" y="2965"/>
                    <a:pt x="2239" y="2915"/>
                  </a:cubicBezTo>
                  <a:cubicBezTo>
                    <a:pt x="2179" y="2865"/>
                    <a:pt x="2119" y="2815"/>
                    <a:pt x="2040" y="2756"/>
                  </a:cubicBezTo>
                  <a:cubicBezTo>
                    <a:pt x="1741" y="2507"/>
                    <a:pt x="1363" y="2159"/>
                    <a:pt x="1035" y="1771"/>
                  </a:cubicBezTo>
                  <a:cubicBezTo>
                    <a:pt x="697" y="1383"/>
                    <a:pt x="428" y="945"/>
                    <a:pt x="249" y="597"/>
                  </a:cubicBezTo>
                  <a:cubicBezTo>
                    <a:pt x="179" y="418"/>
                    <a:pt x="100" y="269"/>
                    <a:pt x="70" y="15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5"/>
            <p:cNvSpPr/>
            <p:nvPr/>
          </p:nvSpPr>
          <p:spPr>
            <a:xfrm>
              <a:off x="4382750" y="2447600"/>
              <a:ext cx="160450" cy="323100"/>
            </a:xfrm>
            <a:custGeom>
              <a:avLst/>
              <a:gdLst/>
              <a:ahLst/>
              <a:cxnLst/>
              <a:rect l="l" t="t" r="r" b="b"/>
              <a:pathLst>
                <a:path w="6418" h="12924" extrusionOk="0">
                  <a:moveTo>
                    <a:pt x="1136" y="0"/>
                  </a:moveTo>
                  <a:cubicBezTo>
                    <a:pt x="1075" y="0"/>
                    <a:pt x="1008" y="10"/>
                    <a:pt x="936" y="31"/>
                  </a:cubicBezTo>
                  <a:cubicBezTo>
                    <a:pt x="687" y="71"/>
                    <a:pt x="637" y="329"/>
                    <a:pt x="727" y="717"/>
                  </a:cubicBezTo>
                  <a:cubicBezTo>
                    <a:pt x="886" y="1493"/>
                    <a:pt x="1543" y="2717"/>
                    <a:pt x="1980" y="3393"/>
                  </a:cubicBezTo>
                  <a:cubicBezTo>
                    <a:pt x="1980" y="3354"/>
                    <a:pt x="1970" y="3334"/>
                    <a:pt x="1970" y="3294"/>
                  </a:cubicBezTo>
                  <a:lnTo>
                    <a:pt x="1970" y="3294"/>
                  </a:lnTo>
                  <a:cubicBezTo>
                    <a:pt x="2100" y="3602"/>
                    <a:pt x="2269" y="3960"/>
                    <a:pt x="2428" y="4328"/>
                  </a:cubicBezTo>
                  <a:cubicBezTo>
                    <a:pt x="2627" y="4756"/>
                    <a:pt x="2816" y="5194"/>
                    <a:pt x="2965" y="5542"/>
                  </a:cubicBezTo>
                  <a:cubicBezTo>
                    <a:pt x="2271" y="4750"/>
                    <a:pt x="1341" y="3259"/>
                    <a:pt x="623" y="3259"/>
                  </a:cubicBezTo>
                  <a:cubicBezTo>
                    <a:pt x="467" y="3259"/>
                    <a:pt x="321" y="3329"/>
                    <a:pt x="190" y="3493"/>
                  </a:cubicBezTo>
                  <a:cubicBezTo>
                    <a:pt x="1" y="3662"/>
                    <a:pt x="130" y="3911"/>
                    <a:pt x="408" y="4179"/>
                  </a:cubicBezTo>
                  <a:cubicBezTo>
                    <a:pt x="985" y="4697"/>
                    <a:pt x="2219" y="5293"/>
                    <a:pt x="2975" y="5592"/>
                  </a:cubicBezTo>
                  <a:cubicBezTo>
                    <a:pt x="2975" y="5612"/>
                    <a:pt x="2985" y="5622"/>
                    <a:pt x="2985" y="5632"/>
                  </a:cubicBezTo>
                  <a:cubicBezTo>
                    <a:pt x="3134" y="5990"/>
                    <a:pt x="3234" y="6229"/>
                    <a:pt x="3234" y="6229"/>
                  </a:cubicBezTo>
                  <a:cubicBezTo>
                    <a:pt x="3462" y="6786"/>
                    <a:pt x="3661" y="7353"/>
                    <a:pt x="3841" y="7920"/>
                  </a:cubicBezTo>
                  <a:cubicBezTo>
                    <a:pt x="3148" y="7113"/>
                    <a:pt x="2221" y="5631"/>
                    <a:pt x="1515" y="5631"/>
                  </a:cubicBezTo>
                  <a:cubicBezTo>
                    <a:pt x="1359" y="5631"/>
                    <a:pt x="1214" y="5703"/>
                    <a:pt x="1085" y="5870"/>
                  </a:cubicBezTo>
                  <a:cubicBezTo>
                    <a:pt x="896" y="6040"/>
                    <a:pt x="1025" y="6288"/>
                    <a:pt x="1304" y="6557"/>
                  </a:cubicBezTo>
                  <a:cubicBezTo>
                    <a:pt x="1881" y="7074"/>
                    <a:pt x="3094" y="7671"/>
                    <a:pt x="3860" y="7969"/>
                  </a:cubicBezTo>
                  <a:cubicBezTo>
                    <a:pt x="3970" y="8318"/>
                    <a:pt x="4069" y="8666"/>
                    <a:pt x="4139" y="9024"/>
                  </a:cubicBezTo>
                  <a:cubicBezTo>
                    <a:pt x="4139" y="9024"/>
                    <a:pt x="4159" y="9094"/>
                    <a:pt x="4179" y="9203"/>
                  </a:cubicBezTo>
                  <a:cubicBezTo>
                    <a:pt x="4189" y="9253"/>
                    <a:pt x="4209" y="9322"/>
                    <a:pt x="4219" y="9402"/>
                  </a:cubicBezTo>
                  <a:cubicBezTo>
                    <a:pt x="4228" y="9472"/>
                    <a:pt x="4238" y="9561"/>
                    <a:pt x="4268" y="9661"/>
                  </a:cubicBezTo>
                  <a:cubicBezTo>
                    <a:pt x="4328" y="10049"/>
                    <a:pt x="4388" y="10556"/>
                    <a:pt x="4378" y="11063"/>
                  </a:cubicBezTo>
                  <a:cubicBezTo>
                    <a:pt x="4378" y="11581"/>
                    <a:pt x="4288" y="12098"/>
                    <a:pt x="4179" y="12476"/>
                  </a:cubicBezTo>
                  <a:cubicBezTo>
                    <a:pt x="4129" y="12655"/>
                    <a:pt x="4079" y="12804"/>
                    <a:pt x="4030" y="12924"/>
                  </a:cubicBezTo>
                  <a:cubicBezTo>
                    <a:pt x="4079" y="12824"/>
                    <a:pt x="4129" y="12655"/>
                    <a:pt x="4189" y="12476"/>
                  </a:cubicBezTo>
                  <a:cubicBezTo>
                    <a:pt x="4308" y="12098"/>
                    <a:pt x="4408" y="11591"/>
                    <a:pt x="4418" y="11063"/>
                  </a:cubicBezTo>
                  <a:cubicBezTo>
                    <a:pt x="4437" y="10546"/>
                    <a:pt x="4388" y="10039"/>
                    <a:pt x="4328" y="9651"/>
                  </a:cubicBezTo>
                  <a:cubicBezTo>
                    <a:pt x="4318" y="9551"/>
                    <a:pt x="4308" y="9462"/>
                    <a:pt x="4288" y="9372"/>
                  </a:cubicBezTo>
                  <a:cubicBezTo>
                    <a:pt x="4278" y="9303"/>
                    <a:pt x="4268" y="9223"/>
                    <a:pt x="4258" y="9173"/>
                  </a:cubicBezTo>
                  <a:cubicBezTo>
                    <a:pt x="4228" y="9064"/>
                    <a:pt x="4219" y="9004"/>
                    <a:pt x="4219" y="9004"/>
                  </a:cubicBezTo>
                  <a:cubicBezTo>
                    <a:pt x="4139" y="8626"/>
                    <a:pt x="4039" y="8268"/>
                    <a:pt x="3930" y="7910"/>
                  </a:cubicBezTo>
                  <a:cubicBezTo>
                    <a:pt x="4686" y="6865"/>
                    <a:pt x="6417" y="5244"/>
                    <a:pt x="5353" y="4736"/>
                  </a:cubicBezTo>
                  <a:cubicBezTo>
                    <a:pt x="5302" y="4704"/>
                    <a:pt x="5252" y="4689"/>
                    <a:pt x="5202" y="4689"/>
                  </a:cubicBezTo>
                  <a:cubicBezTo>
                    <a:pt x="5038" y="4689"/>
                    <a:pt x="4881" y="4855"/>
                    <a:pt x="4736" y="5114"/>
                  </a:cubicBezTo>
                  <a:cubicBezTo>
                    <a:pt x="4368" y="5771"/>
                    <a:pt x="4059" y="7064"/>
                    <a:pt x="3920" y="7870"/>
                  </a:cubicBezTo>
                  <a:cubicBezTo>
                    <a:pt x="3741" y="7293"/>
                    <a:pt x="3532" y="6746"/>
                    <a:pt x="3313" y="6209"/>
                  </a:cubicBezTo>
                  <a:cubicBezTo>
                    <a:pt x="3313" y="6209"/>
                    <a:pt x="3244" y="6040"/>
                    <a:pt x="3134" y="5791"/>
                  </a:cubicBezTo>
                  <a:cubicBezTo>
                    <a:pt x="3482" y="4547"/>
                    <a:pt x="4557" y="2438"/>
                    <a:pt x="3373" y="2329"/>
                  </a:cubicBezTo>
                  <a:cubicBezTo>
                    <a:pt x="3344" y="2321"/>
                    <a:pt x="3317" y="2317"/>
                    <a:pt x="3291" y="2317"/>
                  </a:cubicBezTo>
                  <a:cubicBezTo>
                    <a:pt x="3093" y="2317"/>
                    <a:pt x="2978" y="2543"/>
                    <a:pt x="2925" y="2886"/>
                  </a:cubicBezTo>
                  <a:cubicBezTo>
                    <a:pt x="2796" y="3612"/>
                    <a:pt x="2935" y="4896"/>
                    <a:pt x="3094" y="5711"/>
                  </a:cubicBezTo>
                  <a:cubicBezTo>
                    <a:pt x="3084" y="5671"/>
                    <a:pt x="3075" y="5642"/>
                    <a:pt x="3065" y="5612"/>
                  </a:cubicBezTo>
                  <a:cubicBezTo>
                    <a:pt x="2895" y="5244"/>
                    <a:pt x="2687" y="4786"/>
                    <a:pt x="2468" y="4319"/>
                  </a:cubicBezTo>
                  <a:cubicBezTo>
                    <a:pt x="2289" y="3941"/>
                    <a:pt x="2119" y="3553"/>
                    <a:pt x="1970" y="3244"/>
                  </a:cubicBezTo>
                  <a:cubicBezTo>
                    <a:pt x="1877" y="2026"/>
                    <a:pt x="2019" y="0"/>
                    <a:pt x="1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5"/>
            <p:cNvSpPr/>
            <p:nvPr/>
          </p:nvSpPr>
          <p:spPr>
            <a:xfrm>
              <a:off x="4539675" y="2772675"/>
              <a:ext cx="129850" cy="194750"/>
            </a:xfrm>
            <a:custGeom>
              <a:avLst/>
              <a:gdLst/>
              <a:ahLst/>
              <a:cxnLst/>
              <a:rect l="l" t="t" r="r" b="b"/>
              <a:pathLst>
                <a:path w="5194" h="7790" extrusionOk="0">
                  <a:moveTo>
                    <a:pt x="31" y="0"/>
                  </a:moveTo>
                  <a:lnTo>
                    <a:pt x="51" y="30"/>
                  </a:lnTo>
                  <a:lnTo>
                    <a:pt x="1" y="30"/>
                  </a:lnTo>
                  <a:cubicBezTo>
                    <a:pt x="61" y="637"/>
                    <a:pt x="130" y="1264"/>
                    <a:pt x="200" y="1870"/>
                  </a:cubicBezTo>
                  <a:cubicBezTo>
                    <a:pt x="210" y="2030"/>
                    <a:pt x="240" y="2179"/>
                    <a:pt x="259" y="2328"/>
                  </a:cubicBezTo>
                  <a:lnTo>
                    <a:pt x="259" y="2338"/>
                  </a:lnTo>
                  <a:cubicBezTo>
                    <a:pt x="339" y="2955"/>
                    <a:pt x="439" y="3562"/>
                    <a:pt x="628" y="4109"/>
                  </a:cubicBezTo>
                  <a:cubicBezTo>
                    <a:pt x="827" y="4676"/>
                    <a:pt x="1135" y="5203"/>
                    <a:pt x="1642" y="5651"/>
                  </a:cubicBezTo>
                  <a:cubicBezTo>
                    <a:pt x="2607" y="6496"/>
                    <a:pt x="3672" y="7242"/>
                    <a:pt x="4865" y="7680"/>
                  </a:cubicBezTo>
                  <a:cubicBezTo>
                    <a:pt x="4945" y="7702"/>
                    <a:pt x="5029" y="7728"/>
                    <a:pt x="5107" y="7757"/>
                  </a:cubicBezTo>
                  <a:lnTo>
                    <a:pt x="5107" y="7757"/>
                  </a:lnTo>
                  <a:cubicBezTo>
                    <a:pt x="4696" y="7553"/>
                    <a:pt x="4216" y="6681"/>
                    <a:pt x="4030" y="6337"/>
                  </a:cubicBezTo>
                  <a:cubicBezTo>
                    <a:pt x="3602" y="5551"/>
                    <a:pt x="3363" y="4646"/>
                    <a:pt x="3184" y="3761"/>
                  </a:cubicBezTo>
                  <a:cubicBezTo>
                    <a:pt x="3015" y="2835"/>
                    <a:pt x="2607" y="1771"/>
                    <a:pt x="1961" y="1075"/>
                  </a:cubicBezTo>
                  <a:cubicBezTo>
                    <a:pt x="1581" y="656"/>
                    <a:pt x="727" y="29"/>
                    <a:pt x="103" y="29"/>
                  </a:cubicBezTo>
                  <a:cubicBezTo>
                    <a:pt x="89" y="29"/>
                    <a:pt x="75" y="29"/>
                    <a:pt x="61" y="30"/>
                  </a:cubicBezTo>
                  <a:cubicBezTo>
                    <a:pt x="41" y="0"/>
                    <a:pt x="31" y="0"/>
                    <a:pt x="31" y="0"/>
                  </a:cubicBezTo>
                  <a:close/>
                  <a:moveTo>
                    <a:pt x="5107" y="7757"/>
                  </a:moveTo>
                  <a:cubicBezTo>
                    <a:pt x="5136" y="7771"/>
                    <a:pt x="5165" y="7782"/>
                    <a:pt x="5194" y="7790"/>
                  </a:cubicBezTo>
                  <a:cubicBezTo>
                    <a:pt x="5166" y="7779"/>
                    <a:pt x="5137" y="7768"/>
                    <a:pt x="5107" y="775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rot="-1778956">
              <a:off x="4821688" y="2718872"/>
              <a:ext cx="98346" cy="32024"/>
            </a:xfrm>
            <a:custGeom>
              <a:avLst/>
              <a:gdLst/>
              <a:ahLst/>
              <a:cxnLst/>
              <a:rect l="l" t="t" r="r" b="b"/>
              <a:pathLst>
                <a:path w="10178" h="3315" extrusionOk="0">
                  <a:moveTo>
                    <a:pt x="2649" y="0"/>
                  </a:moveTo>
                  <a:cubicBezTo>
                    <a:pt x="2489" y="0"/>
                    <a:pt x="2331" y="10"/>
                    <a:pt x="2179" y="29"/>
                  </a:cubicBezTo>
                  <a:cubicBezTo>
                    <a:pt x="1552" y="99"/>
                    <a:pt x="428" y="477"/>
                    <a:pt x="50" y="1034"/>
                  </a:cubicBezTo>
                  <a:cubicBezTo>
                    <a:pt x="30" y="1034"/>
                    <a:pt x="0" y="1044"/>
                    <a:pt x="0" y="1044"/>
                  </a:cubicBezTo>
                  <a:cubicBezTo>
                    <a:pt x="0" y="1044"/>
                    <a:pt x="10" y="1044"/>
                    <a:pt x="50" y="1034"/>
                  </a:cubicBezTo>
                  <a:lnTo>
                    <a:pt x="50" y="1034"/>
                  </a:lnTo>
                  <a:cubicBezTo>
                    <a:pt x="40" y="1044"/>
                    <a:pt x="30" y="1054"/>
                    <a:pt x="30" y="1074"/>
                  </a:cubicBezTo>
                  <a:cubicBezTo>
                    <a:pt x="607" y="1402"/>
                    <a:pt x="1194" y="1740"/>
                    <a:pt x="1781" y="2068"/>
                  </a:cubicBezTo>
                  <a:cubicBezTo>
                    <a:pt x="1930" y="2148"/>
                    <a:pt x="2079" y="2228"/>
                    <a:pt x="2229" y="2317"/>
                  </a:cubicBezTo>
                  <a:cubicBezTo>
                    <a:pt x="2825" y="2635"/>
                    <a:pt x="3412" y="2934"/>
                    <a:pt x="4029" y="3123"/>
                  </a:cubicBezTo>
                  <a:cubicBezTo>
                    <a:pt x="4031" y="3127"/>
                    <a:pt x="4034" y="3131"/>
                    <a:pt x="4036" y="3135"/>
                  </a:cubicBezTo>
                  <a:lnTo>
                    <a:pt x="4036" y="3135"/>
                  </a:lnTo>
                  <a:cubicBezTo>
                    <a:pt x="4034" y="3134"/>
                    <a:pt x="4032" y="3134"/>
                    <a:pt x="4029" y="3133"/>
                  </a:cubicBezTo>
                  <a:lnTo>
                    <a:pt x="4029" y="3133"/>
                  </a:lnTo>
                  <a:lnTo>
                    <a:pt x="4059" y="3163"/>
                  </a:lnTo>
                  <a:cubicBezTo>
                    <a:pt x="4059" y="3163"/>
                    <a:pt x="4046" y="3150"/>
                    <a:pt x="4036" y="3135"/>
                  </a:cubicBezTo>
                  <a:lnTo>
                    <a:pt x="4036" y="3135"/>
                  </a:lnTo>
                  <a:cubicBezTo>
                    <a:pt x="4419" y="3248"/>
                    <a:pt x="4809" y="3314"/>
                    <a:pt x="5216" y="3314"/>
                  </a:cubicBezTo>
                  <a:cubicBezTo>
                    <a:pt x="5485" y="3314"/>
                    <a:pt x="5761" y="3285"/>
                    <a:pt x="6049" y="3222"/>
                  </a:cubicBezTo>
                  <a:cubicBezTo>
                    <a:pt x="7362" y="2894"/>
                    <a:pt x="8705" y="2426"/>
                    <a:pt x="9859" y="1670"/>
                  </a:cubicBezTo>
                  <a:cubicBezTo>
                    <a:pt x="9958" y="1591"/>
                    <a:pt x="10078" y="1531"/>
                    <a:pt x="10177" y="1442"/>
                  </a:cubicBezTo>
                  <a:lnTo>
                    <a:pt x="10177" y="1442"/>
                  </a:lnTo>
                  <a:cubicBezTo>
                    <a:pt x="10006" y="1581"/>
                    <a:pt x="9653" y="1623"/>
                    <a:pt x="9278" y="1623"/>
                  </a:cubicBezTo>
                  <a:cubicBezTo>
                    <a:pt x="8849" y="1623"/>
                    <a:pt x="8392" y="1568"/>
                    <a:pt x="8148" y="1541"/>
                  </a:cubicBezTo>
                  <a:cubicBezTo>
                    <a:pt x="7173" y="1422"/>
                    <a:pt x="6218" y="1054"/>
                    <a:pt x="5332" y="646"/>
                  </a:cubicBezTo>
                  <a:cubicBezTo>
                    <a:pt x="4555" y="291"/>
                    <a:pt x="3555" y="0"/>
                    <a:pt x="2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a:off x="4319325" y="2463025"/>
              <a:ext cx="134075" cy="225350"/>
            </a:xfrm>
            <a:custGeom>
              <a:avLst/>
              <a:gdLst/>
              <a:ahLst/>
              <a:cxnLst/>
              <a:rect l="l" t="t" r="r" b="b"/>
              <a:pathLst>
                <a:path w="5363" h="9014" extrusionOk="0">
                  <a:moveTo>
                    <a:pt x="259" y="1"/>
                  </a:moveTo>
                  <a:cubicBezTo>
                    <a:pt x="255" y="19"/>
                    <a:pt x="252" y="38"/>
                    <a:pt x="250" y="57"/>
                  </a:cubicBezTo>
                  <a:lnTo>
                    <a:pt x="250" y="57"/>
                  </a:lnTo>
                  <a:cubicBezTo>
                    <a:pt x="253" y="39"/>
                    <a:pt x="257" y="20"/>
                    <a:pt x="259" y="1"/>
                  </a:cubicBezTo>
                  <a:close/>
                  <a:moveTo>
                    <a:pt x="250" y="57"/>
                  </a:moveTo>
                  <a:cubicBezTo>
                    <a:pt x="231" y="165"/>
                    <a:pt x="208" y="268"/>
                    <a:pt x="200" y="379"/>
                  </a:cubicBezTo>
                  <a:cubicBezTo>
                    <a:pt x="1" y="1742"/>
                    <a:pt x="160" y="3164"/>
                    <a:pt x="458" y="4507"/>
                  </a:cubicBezTo>
                  <a:cubicBezTo>
                    <a:pt x="618" y="5224"/>
                    <a:pt x="966" y="5781"/>
                    <a:pt x="1403" y="6278"/>
                  </a:cubicBezTo>
                  <a:lnTo>
                    <a:pt x="1364" y="6278"/>
                  </a:lnTo>
                  <a:cubicBezTo>
                    <a:pt x="1364" y="6278"/>
                    <a:pt x="1384" y="6278"/>
                    <a:pt x="1403" y="6298"/>
                  </a:cubicBezTo>
                  <a:cubicBezTo>
                    <a:pt x="1841" y="6766"/>
                    <a:pt x="2358" y="7183"/>
                    <a:pt x="2906" y="7561"/>
                  </a:cubicBezTo>
                  <a:lnTo>
                    <a:pt x="2926" y="7561"/>
                  </a:lnTo>
                  <a:cubicBezTo>
                    <a:pt x="3055" y="7661"/>
                    <a:pt x="3194" y="7760"/>
                    <a:pt x="3343" y="7860"/>
                  </a:cubicBezTo>
                  <a:cubicBezTo>
                    <a:pt x="3890" y="8248"/>
                    <a:pt x="4448" y="8636"/>
                    <a:pt x="4995" y="9014"/>
                  </a:cubicBezTo>
                  <a:cubicBezTo>
                    <a:pt x="5015" y="9004"/>
                    <a:pt x="5015" y="8994"/>
                    <a:pt x="5025" y="8974"/>
                  </a:cubicBezTo>
                  <a:cubicBezTo>
                    <a:pt x="5034" y="8994"/>
                    <a:pt x="5035" y="9004"/>
                    <a:pt x="5035" y="9004"/>
                  </a:cubicBezTo>
                  <a:lnTo>
                    <a:pt x="5035" y="9004"/>
                  </a:lnTo>
                  <a:cubicBezTo>
                    <a:pt x="5035" y="9004"/>
                    <a:pt x="5034" y="8994"/>
                    <a:pt x="5025" y="8954"/>
                  </a:cubicBezTo>
                  <a:cubicBezTo>
                    <a:pt x="5363" y="8397"/>
                    <a:pt x="5214" y="7213"/>
                    <a:pt x="5005" y="6616"/>
                  </a:cubicBezTo>
                  <a:cubicBezTo>
                    <a:pt x="4666" y="5641"/>
                    <a:pt x="3861" y="4696"/>
                    <a:pt x="3075" y="4030"/>
                  </a:cubicBezTo>
                  <a:cubicBezTo>
                    <a:pt x="2329" y="3413"/>
                    <a:pt x="1583" y="2707"/>
                    <a:pt x="1055" y="1881"/>
                  </a:cubicBezTo>
                  <a:cubicBezTo>
                    <a:pt x="816" y="1498"/>
                    <a:pt x="200" y="545"/>
                    <a:pt x="250" y="5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a:off x="4547900" y="2632775"/>
              <a:ext cx="206675" cy="134375"/>
            </a:xfrm>
            <a:custGeom>
              <a:avLst/>
              <a:gdLst/>
              <a:ahLst/>
              <a:cxnLst/>
              <a:rect l="l" t="t" r="r" b="b"/>
              <a:pathLst>
                <a:path w="8267" h="5375" extrusionOk="0">
                  <a:moveTo>
                    <a:pt x="6019" y="941"/>
                  </a:moveTo>
                  <a:cubicBezTo>
                    <a:pt x="6009" y="960"/>
                    <a:pt x="5979" y="990"/>
                    <a:pt x="5969" y="1010"/>
                  </a:cubicBezTo>
                  <a:lnTo>
                    <a:pt x="5929" y="1050"/>
                  </a:lnTo>
                  <a:cubicBezTo>
                    <a:pt x="5969" y="1010"/>
                    <a:pt x="5989" y="970"/>
                    <a:pt x="6019" y="941"/>
                  </a:cubicBezTo>
                  <a:close/>
                  <a:moveTo>
                    <a:pt x="5767" y="1230"/>
                  </a:moveTo>
                  <a:lnTo>
                    <a:pt x="5760" y="1239"/>
                  </a:lnTo>
                  <a:cubicBezTo>
                    <a:pt x="5762" y="1236"/>
                    <a:pt x="5765" y="1233"/>
                    <a:pt x="5767" y="1230"/>
                  </a:cubicBezTo>
                  <a:close/>
                  <a:moveTo>
                    <a:pt x="6218" y="1716"/>
                  </a:moveTo>
                  <a:lnTo>
                    <a:pt x="6178" y="1756"/>
                  </a:lnTo>
                  <a:cubicBezTo>
                    <a:pt x="6128" y="1766"/>
                    <a:pt x="6088" y="1786"/>
                    <a:pt x="6059" y="1796"/>
                  </a:cubicBezTo>
                  <a:cubicBezTo>
                    <a:pt x="6108" y="1766"/>
                    <a:pt x="6168" y="1746"/>
                    <a:pt x="6218" y="1716"/>
                  </a:cubicBezTo>
                  <a:close/>
                  <a:moveTo>
                    <a:pt x="8109" y="3519"/>
                  </a:moveTo>
                  <a:cubicBezTo>
                    <a:pt x="8111" y="3523"/>
                    <a:pt x="8113" y="3527"/>
                    <a:pt x="8118" y="3527"/>
                  </a:cubicBezTo>
                  <a:cubicBezTo>
                    <a:pt x="8115" y="3524"/>
                    <a:pt x="8112" y="3521"/>
                    <a:pt x="8109" y="3519"/>
                  </a:cubicBezTo>
                  <a:close/>
                  <a:moveTo>
                    <a:pt x="7531" y="4392"/>
                  </a:moveTo>
                  <a:cubicBezTo>
                    <a:pt x="7531" y="4402"/>
                    <a:pt x="7540" y="4402"/>
                    <a:pt x="7541" y="4420"/>
                  </a:cubicBezTo>
                  <a:lnTo>
                    <a:pt x="7541" y="4420"/>
                  </a:lnTo>
                  <a:cubicBezTo>
                    <a:pt x="7528" y="4411"/>
                    <a:pt x="7517" y="4402"/>
                    <a:pt x="7511" y="4402"/>
                  </a:cubicBezTo>
                  <a:cubicBezTo>
                    <a:pt x="7521" y="4402"/>
                    <a:pt x="7521" y="4392"/>
                    <a:pt x="7531" y="4392"/>
                  </a:cubicBezTo>
                  <a:close/>
                  <a:moveTo>
                    <a:pt x="7171" y="0"/>
                  </a:moveTo>
                  <a:cubicBezTo>
                    <a:pt x="7158" y="0"/>
                    <a:pt x="7144" y="4"/>
                    <a:pt x="7133" y="15"/>
                  </a:cubicBezTo>
                  <a:cubicBezTo>
                    <a:pt x="7113" y="35"/>
                    <a:pt x="7093" y="85"/>
                    <a:pt x="7123" y="115"/>
                  </a:cubicBezTo>
                  <a:cubicBezTo>
                    <a:pt x="7133" y="125"/>
                    <a:pt x="7133" y="125"/>
                    <a:pt x="7143" y="125"/>
                  </a:cubicBezTo>
                  <a:lnTo>
                    <a:pt x="7133" y="125"/>
                  </a:lnTo>
                  <a:lnTo>
                    <a:pt x="7123" y="145"/>
                  </a:lnTo>
                  <a:lnTo>
                    <a:pt x="7113" y="145"/>
                  </a:lnTo>
                  <a:cubicBezTo>
                    <a:pt x="7113" y="115"/>
                    <a:pt x="7113" y="105"/>
                    <a:pt x="7093" y="75"/>
                  </a:cubicBezTo>
                  <a:cubicBezTo>
                    <a:pt x="7081" y="63"/>
                    <a:pt x="7057" y="54"/>
                    <a:pt x="7034" y="54"/>
                  </a:cubicBezTo>
                  <a:cubicBezTo>
                    <a:pt x="7019" y="54"/>
                    <a:pt x="7005" y="57"/>
                    <a:pt x="6994" y="65"/>
                  </a:cubicBezTo>
                  <a:cubicBezTo>
                    <a:pt x="6974" y="85"/>
                    <a:pt x="6964" y="145"/>
                    <a:pt x="6984" y="165"/>
                  </a:cubicBezTo>
                  <a:lnTo>
                    <a:pt x="6994" y="175"/>
                  </a:lnTo>
                  <a:cubicBezTo>
                    <a:pt x="6984" y="175"/>
                    <a:pt x="6974" y="194"/>
                    <a:pt x="6964" y="194"/>
                  </a:cubicBezTo>
                  <a:cubicBezTo>
                    <a:pt x="6924" y="204"/>
                    <a:pt x="6884" y="224"/>
                    <a:pt x="6834" y="254"/>
                  </a:cubicBezTo>
                  <a:cubicBezTo>
                    <a:pt x="6795" y="264"/>
                    <a:pt x="6765" y="294"/>
                    <a:pt x="6725" y="304"/>
                  </a:cubicBezTo>
                  <a:cubicBezTo>
                    <a:pt x="6685" y="314"/>
                    <a:pt x="6665" y="344"/>
                    <a:pt x="6636" y="354"/>
                  </a:cubicBezTo>
                  <a:cubicBezTo>
                    <a:pt x="6586" y="393"/>
                    <a:pt x="6536" y="413"/>
                    <a:pt x="6486" y="453"/>
                  </a:cubicBezTo>
                  <a:cubicBezTo>
                    <a:pt x="6417" y="513"/>
                    <a:pt x="6337" y="562"/>
                    <a:pt x="6277" y="622"/>
                  </a:cubicBezTo>
                  <a:cubicBezTo>
                    <a:pt x="6228" y="662"/>
                    <a:pt x="6178" y="712"/>
                    <a:pt x="6128" y="751"/>
                  </a:cubicBezTo>
                  <a:lnTo>
                    <a:pt x="6088" y="791"/>
                  </a:lnTo>
                  <a:cubicBezTo>
                    <a:pt x="6293" y="478"/>
                    <a:pt x="6432" y="160"/>
                    <a:pt x="6237" y="160"/>
                  </a:cubicBezTo>
                  <a:cubicBezTo>
                    <a:pt x="6148" y="160"/>
                    <a:pt x="5987" y="227"/>
                    <a:pt x="5730" y="393"/>
                  </a:cubicBezTo>
                  <a:cubicBezTo>
                    <a:pt x="5432" y="572"/>
                    <a:pt x="5153" y="821"/>
                    <a:pt x="4924" y="1100"/>
                  </a:cubicBezTo>
                  <a:cubicBezTo>
                    <a:pt x="4745" y="1299"/>
                    <a:pt x="4586" y="1508"/>
                    <a:pt x="4447" y="1736"/>
                  </a:cubicBezTo>
                  <a:cubicBezTo>
                    <a:pt x="4397" y="1806"/>
                    <a:pt x="4347" y="1886"/>
                    <a:pt x="4308" y="1955"/>
                  </a:cubicBezTo>
                  <a:cubicBezTo>
                    <a:pt x="4228" y="2104"/>
                    <a:pt x="4139" y="2254"/>
                    <a:pt x="4059" y="2403"/>
                  </a:cubicBezTo>
                  <a:cubicBezTo>
                    <a:pt x="4049" y="2413"/>
                    <a:pt x="4049" y="2433"/>
                    <a:pt x="4039" y="2443"/>
                  </a:cubicBezTo>
                  <a:cubicBezTo>
                    <a:pt x="4009" y="2502"/>
                    <a:pt x="3979" y="2552"/>
                    <a:pt x="3950" y="2612"/>
                  </a:cubicBezTo>
                  <a:cubicBezTo>
                    <a:pt x="3940" y="2632"/>
                    <a:pt x="3940" y="2652"/>
                    <a:pt x="3930" y="2662"/>
                  </a:cubicBezTo>
                  <a:cubicBezTo>
                    <a:pt x="3900" y="2731"/>
                    <a:pt x="3860" y="2791"/>
                    <a:pt x="3840" y="2851"/>
                  </a:cubicBezTo>
                  <a:lnTo>
                    <a:pt x="3651" y="2851"/>
                  </a:lnTo>
                  <a:cubicBezTo>
                    <a:pt x="3542" y="2860"/>
                    <a:pt x="3442" y="2890"/>
                    <a:pt x="3333" y="2890"/>
                  </a:cubicBezTo>
                  <a:cubicBezTo>
                    <a:pt x="3233" y="2890"/>
                    <a:pt x="3134" y="2910"/>
                    <a:pt x="3034" y="2930"/>
                  </a:cubicBezTo>
                  <a:cubicBezTo>
                    <a:pt x="2945" y="2940"/>
                    <a:pt x="2865" y="2950"/>
                    <a:pt x="2786" y="2960"/>
                  </a:cubicBezTo>
                  <a:cubicBezTo>
                    <a:pt x="2646" y="3000"/>
                    <a:pt x="2507" y="3050"/>
                    <a:pt x="2368" y="3099"/>
                  </a:cubicBezTo>
                  <a:cubicBezTo>
                    <a:pt x="2258" y="3139"/>
                    <a:pt x="2159" y="3179"/>
                    <a:pt x="2059" y="3229"/>
                  </a:cubicBezTo>
                  <a:lnTo>
                    <a:pt x="1910" y="3288"/>
                  </a:lnTo>
                  <a:lnTo>
                    <a:pt x="1761" y="3358"/>
                  </a:lnTo>
                  <a:cubicBezTo>
                    <a:pt x="1691" y="3398"/>
                    <a:pt x="1612" y="3437"/>
                    <a:pt x="1542" y="3457"/>
                  </a:cubicBezTo>
                  <a:lnTo>
                    <a:pt x="1313" y="3577"/>
                  </a:lnTo>
                  <a:cubicBezTo>
                    <a:pt x="1264" y="3597"/>
                    <a:pt x="1224" y="3626"/>
                    <a:pt x="1194" y="3656"/>
                  </a:cubicBezTo>
                  <a:cubicBezTo>
                    <a:pt x="1104" y="3756"/>
                    <a:pt x="1025" y="3875"/>
                    <a:pt x="955" y="3985"/>
                  </a:cubicBezTo>
                  <a:cubicBezTo>
                    <a:pt x="955" y="3995"/>
                    <a:pt x="945" y="4005"/>
                    <a:pt x="945" y="4005"/>
                  </a:cubicBezTo>
                  <a:cubicBezTo>
                    <a:pt x="905" y="4074"/>
                    <a:pt x="866" y="4134"/>
                    <a:pt x="816" y="4184"/>
                  </a:cubicBezTo>
                  <a:cubicBezTo>
                    <a:pt x="766" y="4223"/>
                    <a:pt x="706" y="4243"/>
                    <a:pt x="657" y="4283"/>
                  </a:cubicBezTo>
                  <a:cubicBezTo>
                    <a:pt x="597" y="4333"/>
                    <a:pt x="527" y="4383"/>
                    <a:pt x="468" y="4442"/>
                  </a:cubicBezTo>
                  <a:lnTo>
                    <a:pt x="318" y="4591"/>
                  </a:lnTo>
                  <a:cubicBezTo>
                    <a:pt x="269" y="4641"/>
                    <a:pt x="219" y="4681"/>
                    <a:pt x="169" y="4721"/>
                  </a:cubicBezTo>
                  <a:cubicBezTo>
                    <a:pt x="100" y="4751"/>
                    <a:pt x="50" y="4830"/>
                    <a:pt x="0" y="4890"/>
                  </a:cubicBezTo>
                  <a:cubicBezTo>
                    <a:pt x="69" y="4940"/>
                    <a:pt x="102" y="4962"/>
                    <a:pt x="118" y="4962"/>
                  </a:cubicBezTo>
                  <a:cubicBezTo>
                    <a:pt x="127" y="4962"/>
                    <a:pt x="129" y="4954"/>
                    <a:pt x="129" y="4940"/>
                  </a:cubicBezTo>
                  <a:cubicBezTo>
                    <a:pt x="149" y="4900"/>
                    <a:pt x="159" y="4870"/>
                    <a:pt x="199" y="4830"/>
                  </a:cubicBezTo>
                  <a:cubicBezTo>
                    <a:pt x="259" y="4771"/>
                    <a:pt x="328" y="4721"/>
                    <a:pt x="408" y="4671"/>
                  </a:cubicBezTo>
                  <a:cubicBezTo>
                    <a:pt x="428" y="4651"/>
                    <a:pt x="428" y="4631"/>
                    <a:pt x="458" y="4601"/>
                  </a:cubicBezTo>
                  <a:cubicBezTo>
                    <a:pt x="498" y="4582"/>
                    <a:pt x="527" y="4552"/>
                    <a:pt x="557" y="4522"/>
                  </a:cubicBezTo>
                  <a:lnTo>
                    <a:pt x="726" y="4343"/>
                  </a:lnTo>
                  <a:cubicBezTo>
                    <a:pt x="746" y="4333"/>
                    <a:pt x="756" y="4333"/>
                    <a:pt x="766" y="4333"/>
                  </a:cubicBezTo>
                  <a:cubicBezTo>
                    <a:pt x="816" y="4293"/>
                    <a:pt x="876" y="4273"/>
                    <a:pt x="925" y="4233"/>
                  </a:cubicBezTo>
                  <a:cubicBezTo>
                    <a:pt x="995" y="4174"/>
                    <a:pt x="1025" y="4094"/>
                    <a:pt x="1074" y="4034"/>
                  </a:cubicBezTo>
                  <a:cubicBezTo>
                    <a:pt x="1114" y="3985"/>
                    <a:pt x="1144" y="3925"/>
                    <a:pt x="1174" y="3875"/>
                  </a:cubicBezTo>
                  <a:cubicBezTo>
                    <a:pt x="1264" y="3786"/>
                    <a:pt x="1353" y="3696"/>
                    <a:pt x="1453" y="3626"/>
                  </a:cubicBezTo>
                  <a:cubicBezTo>
                    <a:pt x="1502" y="3587"/>
                    <a:pt x="1572" y="3557"/>
                    <a:pt x="1622" y="3537"/>
                  </a:cubicBezTo>
                  <a:cubicBezTo>
                    <a:pt x="1721" y="3487"/>
                    <a:pt x="1821" y="3447"/>
                    <a:pt x="1920" y="3408"/>
                  </a:cubicBezTo>
                  <a:cubicBezTo>
                    <a:pt x="1950" y="3398"/>
                    <a:pt x="1970" y="3358"/>
                    <a:pt x="2010" y="3348"/>
                  </a:cubicBezTo>
                  <a:cubicBezTo>
                    <a:pt x="2089" y="3308"/>
                    <a:pt x="2169" y="3288"/>
                    <a:pt x="2248" y="3258"/>
                  </a:cubicBezTo>
                  <a:cubicBezTo>
                    <a:pt x="2358" y="3229"/>
                    <a:pt x="2467" y="3149"/>
                    <a:pt x="2597" y="3139"/>
                  </a:cubicBezTo>
                  <a:cubicBezTo>
                    <a:pt x="2696" y="3129"/>
                    <a:pt x="2786" y="3059"/>
                    <a:pt x="2885" y="3050"/>
                  </a:cubicBezTo>
                  <a:cubicBezTo>
                    <a:pt x="2945" y="3040"/>
                    <a:pt x="3004" y="3040"/>
                    <a:pt x="3064" y="3030"/>
                  </a:cubicBezTo>
                  <a:cubicBezTo>
                    <a:pt x="3134" y="3010"/>
                    <a:pt x="3184" y="2990"/>
                    <a:pt x="3243" y="2980"/>
                  </a:cubicBezTo>
                  <a:cubicBezTo>
                    <a:pt x="3271" y="2972"/>
                    <a:pt x="3301" y="2970"/>
                    <a:pt x="3331" y="2970"/>
                  </a:cubicBezTo>
                  <a:cubicBezTo>
                    <a:pt x="3381" y="2970"/>
                    <a:pt x="3432" y="2976"/>
                    <a:pt x="3482" y="2976"/>
                  </a:cubicBezTo>
                  <a:cubicBezTo>
                    <a:pt x="3520" y="2976"/>
                    <a:pt x="3557" y="2973"/>
                    <a:pt x="3591" y="2960"/>
                  </a:cubicBezTo>
                  <a:cubicBezTo>
                    <a:pt x="3626" y="2954"/>
                    <a:pt x="3660" y="2948"/>
                    <a:pt x="3697" y="2948"/>
                  </a:cubicBezTo>
                  <a:cubicBezTo>
                    <a:pt x="3723" y="2948"/>
                    <a:pt x="3751" y="2952"/>
                    <a:pt x="3780" y="2960"/>
                  </a:cubicBezTo>
                  <a:cubicBezTo>
                    <a:pt x="3797" y="2967"/>
                    <a:pt x="3814" y="2969"/>
                    <a:pt x="3830" y="2969"/>
                  </a:cubicBezTo>
                  <a:cubicBezTo>
                    <a:pt x="3863" y="2969"/>
                    <a:pt x="3896" y="2960"/>
                    <a:pt x="3930" y="2960"/>
                  </a:cubicBezTo>
                  <a:cubicBezTo>
                    <a:pt x="3940" y="2990"/>
                    <a:pt x="3950" y="3000"/>
                    <a:pt x="3959" y="3030"/>
                  </a:cubicBezTo>
                  <a:cubicBezTo>
                    <a:pt x="3979" y="3040"/>
                    <a:pt x="3989" y="3059"/>
                    <a:pt x="3999" y="3079"/>
                  </a:cubicBezTo>
                  <a:cubicBezTo>
                    <a:pt x="4029" y="3109"/>
                    <a:pt x="4049" y="3149"/>
                    <a:pt x="4079" y="3199"/>
                  </a:cubicBezTo>
                  <a:cubicBezTo>
                    <a:pt x="4089" y="3209"/>
                    <a:pt x="4099" y="3239"/>
                    <a:pt x="4099" y="3248"/>
                  </a:cubicBezTo>
                  <a:cubicBezTo>
                    <a:pt x="4129" y="3298"/>
                    <a:pt x="4148" y="3338"/>
                    <a:pt x="4178" y="3388"/>
                  </a:cubicBezTo>
                  <a:cubicBezTo>
                    <a:pt x="4188" y="3398"/>
                    <a:pt x="4188" y="3408"/>
                    <a:pt x="4198" y="3428"/>
                  </a:cubicBezTo>
                  <a:cubicBezTo>
                    <a:pt x="4228" y="3487"/>
                    <a:pt x="4248" y="3537"/>
                    <a:pt x="4288" y="3597"/>
                  </a:cubicBezTo>
                  <a:cubicBezTo>
                    <a:pt x="4298" y="3626"/>
                    <a:pt x="4308" y="3646"/>
                    <a:pt x="4308" y="3676"/>
                  </a:cubicBezTo>
                  <a:cubicBezTo>
                    <a:pt x="4328" y="3706"/>
                    <a:pt x="4337" y="3746"/>
                    <a:pt x="4357" y="3776"/>
                  </a:cubicBezTo>
                  <a:cubicBezTo>
                    <a:pt x="4447" y="3985"/>
                    <a:pt x="4536" y="4194"/>
                    <a:pt x="4626" y="4392"/>
                  </a:cubicBezTo>
                  <a:cubicBezTo>
                    <a:pt x="4755" y="4681"/>
                    <a:pt x="4924" y="4950"/>
                    <a:pt x="5153" y="5168"/>
                  </a:cubicBezTo>
                  <a:cubicBezTo>
                    <a:pt x="5281" y="5273"/>
                    <a:pt x="5413" y="5375"/>
                    <a:pt x="5526" y="5375"/>
                  </a:cubicBezTo>
                  <a:cubicBezTo>
                    <a:pt x="5606" y="5375"/>
                    <a:pt x="5677" y="5324"/>
                    <a:pt x="5730" y="5188"/>
                  </a:cubicBezTo>
                  <a:cubicBezTo>
                    <a:pt x="5820" y="4989"/>
                    <a:pt x="5671" y="4691"/>
                    <a:pt x="5501" y="4442"/>
                  </a:cubicBezTo>
                  <a:lnTo>
                    <a:pt x="5521" y="4442"/>
                  </a:lnTo>
                  <a:cubicBezTo>
                    <a:pt x="5551" y="4472"/>
                    <a:pt x="5581" y="4502"/>
                    <a:pt x="5621" y="4532"/>
                  </a:cubicBezTo>
                  <a:lnTo>
                    <a:pt x="5671" y="4582"/>
                  </a:lnTo>
                  <a:cubicBezTo>
                    <a:pt x="5690" y="4601"/>
                    <a:pt x="5720" y="4641"/>
                    <a:pt x="5750" y="4671"/>
                  </a:cubicBezTo>
                  <a:cubicBezTo>
                    <a:pt x="5770" y="4681"/>
                    <a:pt x="5780" y="4681"/>
                    <a:pt x="5780" y="4691"/>
                  </a:cubicBezTo>
                  <a:lnTo>
                    <a:pt x="5850" y="4751"/>
                  </a:lnTo>
                  <a:lnTo>
                    <a:pt x="5969" y="4830"/>
                  </a:lnTo>
                  <a:cubicBezTo>
                    <a:pt x="5989" y="4850"/>
                    <a:pt x="6029" y="4870"/>
                    <a:pt x="6049" y="4880"/>
                  </a:cubicBezTo>
                  <a:cubicBezTo>
                    <a:pt x="6078" y="4890"/>
                    <a:pt x="6088" y="4900"/>
                    <a:pt x="6118" y="4920"/>
                  </a:cubicBezTo>
                  <a:cubicBezTo>
                    <a:pt x="6128" y="4930"/>
                    <a:pt x="6148" y="4930"/>
                    <a:pt x="6178" y="4940"/>
                  </a:cubicBezTo>
                  <a:cubicBezTo>
                    <a:pt x="6218" y="4950"/>
                    <a:pt x="6248" y="4979"/>
                    <a:pt x="6287" y="4999"/>
                  </a:cubicBezTo>
                  <a:cubicBezTo>
                    <a:pt x="6297" y="4999"/>
                    <a:pt x="6297" y="4999"/>
                    <a:pt x="6317" y="5019"/>
                  </a:cubicBezTo>
                  <a:cubicBezTo>
                    <a:pt x="6297" y="5039"/>
                    <a:pt x="6317" y="5059"/>
                    <a:pt x="6327" y="5089"/>
                  </a:cubicBezTo>
                  <a:cubicBezTo>
                    <a:pt x="6339" y="5106"/>
                    <a:pt x="6360" y="5117"/>
                    <a:pt x="6382" y="5117"/>
                  </a:cubicBezTo>
                  <a:cubicBezTo>
                    <a:pt x="6398" y="5117"/>
                    <a:pt x="6414" y="5111"/>
                    <a:pt x="6427" y="5099"/>
                  </a:cubicBezTo>
                  <a:cubicBezTo>
                    <a:pt x="6437" y="5089"/>
                    <a:pt x="6446" y="5079"/>
                    <a:pt x="6446" y="5069"/>
                  </a:cubicBezTo>
                  <a:cubicBezTo>
                    <a:pt x="6466" y="5069"/>
                    <a:pt x="6466" y="5069"/>
                    <a:pt x="6476" y="5079"/>
                  </a:cubicBezTo>
                  <a:lnTo>
                    <a:pt x="6496" y="5079"/>
                  </a:lnTo>
                  <a:cubicBezTo>
                    <a:pt x="6476" y="5079"/>
                    <a:pt x="6466" y="5079"/>
                    <a:pt x="6446" y="5089"/>
                  </a:cubicBezTo>
                  <a:cubicBezTo>
                    <a:pt x="6427" y="5119"/>
                    <a:pt x="6417" y="5168"/>
                    <a:pt x="6437" y="5188"/>
                  </a:cubicBezTo>
                  <a:cubicBezTo>
                    <a:pt x="6454" y="5206"/>
                    <a:pt x="6478" y="5216"/>
                    <a:pt x="6499" y="5216"/>
                  </a:cubicBezTo>
                  <a:cubicBezTo>
                    <a:pt x="6514" y="5216"/>
                    <a:pt x="6528" y="5211"/>
                    <a:pt x="6536" y="5198"/>
                  </a:cubicBezTo>
                  <a:cubicBezTo>
                    <a:pt x="6566" y="5178"/>
                    <a:pt x="6576" y="5129"/>
                    <a:pt x="6546" y="5099"/>
                  </a:cubicBezTo>
                  <a:cubicBezTo>
                    <a:pt x="6546" y="5089"/>
                    <a:pt x="6536" y="5089"/>
                    <a:pt x="6536" y="5089"/>
                  </a:cubicBezTo>
                  <a:cubicBezTo>
                    <a:pt x="6566" y="5089"/>
                    <a:pt x="6576" y="5089"/>
                    <a:pt x="6586" y="5079"/>
                  </a:cubicBezTo>
                  <a:cubicBezTo>
                    <a:pt x="6616" y="5049"/>
                    <a:pt x="6626" y="4999"/>
                    <a:pt x="6596" y="4979"/>
                  </a:cubicBezTo>
                  <a:cubicBezTo>
                    <a:pt x="6584" y="4962"/>
                    <a:pt x="6563" y="4951"/>
                    <a:pt x="6541" y="4951"/>
                  </a:cubicBezTo>
                  <a:cubicBezTo>
                    <a:pt x="6525" y="4951"/>
                    <a:pt x="6509" y="4957"/>
                    <a:pt x="6496" y="4969"/>
                  </a:cubicBezTo>
                  <a:cubicBezTo>
                    <a:pt x="6476" y="4989"/>
                    <a:pt x="6466" y="5029"/>
                    <a:pt x="6486" y="5049"/>
                  </a:cubicBezTo>
                  <a:cubicBezTo>
                    <a:pt x="6476" y="5049"/>
                    <a:pt x="6476" y="5049"/>
                    <a:pt x="6466" y="5039"/>
                  </a:cubicBezTo>
                  <a:cubicBezTo>
                    <a:pt x="6466" y="5029"/>
                    <a:pt x="6466" y="5019"/>
                    <a:pt x="6446" y="4999"/>
                  </a:cubicBezTo>
                  <a:cubicBezTo>
                    <a:pt x="6434" y="4987"/>
                    <a:pt x="6409" y="4974"/>
                    <a:pt x="6386" y="4974"/>
                  </a:cubicBezTo>
                  <a:cubicBezTo>
                    <a:pt x="6372" y="4974"/>
                    <a:pt x="6358" y="4978"/>
                    <a:pt x="6347" y="4989"/>
                  </a:cubicBezTo>
                  <a:lnTo>
                    <a:pt x="6337" y="4999"/>
                  </a:lnTo>
                  <a:cubicBezTo>
                    <a:pt x="6297" y="4989"/>
                    <a:pt x="6267" y="4979"/>
                    <a:pt x="6238" y="4950"/>
                  </a:cubicBezTo>
                  <a:cubicBezTo>
                    <a:pt x="6218" y="4940"/>
                    <a:pt x="6178" y="4930"/>
                    <a:pt x="6148" y="4900"/>
                  </a:cubicBezTo>
                  <a:cubicBezTo>
                    <a:pt x="6128" y="4890"/>
                    <a:pt x="6098" y="4870"/>
                    <a:pt x="6078" y="4850"/>
                  </a:cubicBezTo>
                  <a:cubicBezTo>
                    <a:pt x="6039" y="4830"/>
                    <a:pt x="5989" y="4800"/>
                    <a:pt x="5949" y="4780"/>
                  </a:cubicBezTo>
                  <a:lnTo>
                    <a:pt x="5770" y="4631"/>
                  </a:lnTo>
                  <a:lnTo>
                    <a:pt x="5641" y="4502"/>
                  </a:lnTo>
                  <a:lnTo>
                    <a:pt x="5611" y="4472"/>
                  </a:lnTo>
                  <a:cubicBezTo>
                    <a:pt x="5581" y="4442"/>
                    <a:pt x="5541" y="4422"/>
                    <a:pt x="5511" y="4392"/>
                  </a:cubicBezTo>
                  <a:cubicBezTo>
                    <a:pt x="5422" y="4273"/>
                    <a:pt x="5342" y="4154"/>
                    <a:pt x="5293" y="4084"/>
                  </a:cubicBezTo>
                  <a:lnTo>
                    <a:pt x="5293" y="4084"/>
                  </a:lnTo>
                  <a:cubicBezTo>
                    <a:pt x="5413" y="4204"/>
                    <a:pt x="6029" y="4789"/>
                    <a:pt x="6385" y="4789"/>
                  </a:cubicBezTo>
                  <a:cubicBezTo>
                    <a:pt x="6471" y="4789"/>
                    <a:pt x="6541" y="4754"/>
                    <a:pt x="6586" y="4671"/>
                  </a:cubicBezTo>
                  <a:cubicBezTo>
                    <a:pt x="6715" y="4442"/>
                    <a:pt x="6387" y="4184"/>
                    <a:pt x="6068" y="3995"/>
                  </a:cubicBezTo>
                  <a:cubicBezTo>
                    <a:pt x="6078" y="3995"/>
                    <a:pt x="6088" y="4005"/>
                    <a:pt x="6108" y="4005"/>
                  </a:cubicBezTo>
                  <a:lnTo>
                    <a:pt x="6118" y="4024"/>
                  </a:lnTo>
                  <a:cubicBezTo>
                    <a:pt x="6138" y="4034"/>
                    <a:pt x="6148" y="4044"/>
                    <a:pt x="6178" y="4054"/>
                  </a:cubicBezTo>
                  <a:cubicBezTo>
                    <a:pt x="6198" y="4074"/>
                    <a:pt x="6238" y="4084"/>
                    <a:pt x="6277" y="4094"/>
                  </a:cubicBezTo>
                  <a:cubicBezTo>
                    <a:pt x="6297" y="4104"/>
                    <a:pt x="6327" y="4104"/>
                    <a:pt x="6347" y="4124"/>
                  </a:cubicBezTo>
                  <a:cubicBezTo>
                    <a:pt x="6397" y="4134"/>
                    <a:pt x="6446" y="4154"/>
                    <a:pt x="6486" y="4174"/>
                  </a:cubicBezTo>
                  <a:lnTo>
                    <a:pt x="6566" y="4203"/>
                  </a:lnTo>
                  <a:cubicBezTo>
                    <a:pt x="6582" y="4214"/>
                    <a:pt x="6600" y="4224"/>
                    <a:pt x="6620" y="4233"/>
                  </a:cubicBezTo>
                  <a:lnTo>
                    <a:pt x="6616" y="4233"/>
                  </a:lnTo>
                  <a:cubicBezTo>
                    <a:pt x="6619" y="4234"/>
                    <a:pt x="6622" y="4235"/>
                    <a:pt x="6626" y="4236"/>
                  </a:cubicBezTo>
                  <a:lnTo>
                    <a:pt x="6626" y="4236"/>
                  </a:lnTo>
                  <a:cubicBezTo>
                    <a:pt x="6642" y="4243"/>
                    <a:pt x="6659" y="4249"/>
                    <a:pt x="6675" y="4253"/>
                  </a:cubicBezTo>
                  <a:cubicBezTo>
                    <a:pt x="6685" y="4253"/>
                    <a:pt x="6695" y="4253"/>
                    <a:pt x="6715" y="4273"/>
                  </a:cubicBezTo>
                  <a:cubicBezTo>
                    <a:pt x="6735" y="4283"/>
                    <a:pt x="6775" y="4293"/>
                    <a:pt x="6795" y="4303"/>
                  </a:cubicBezTo>
                  <a:cubicBezTo>
                    <a:pt x="6844" y="4323"/>
                    <a:pt x="6884" y="4333"/>
                    <a:pt x="6934" y="4343"/>
                  </a:cubicBezTo>
                  <a:cubicBezTo>
                    <a:pt x="6974" y="4353"/>
                    <a:pt x="7014" y="4353"/>
                    <a:pt x="7043" y="4373"/>
                  </a:cubicBezTo>
                  <a:cubicBezTo>
                    <a:pt x="7073" y="4373"/>
                    <a:pt x="7093" y="4383"/>
                    <a:pt x="7123" y="4383"/>
                  </a:cubicBezTo>
                  <a:lnTo>
                    <a:pt x="7183" y="4383"/>
                  </a:lnTo>
                  <a:cubicBezTo>
                    <a:pt x="7232" y="4383"/>
                    <a:pt x="7272" y="4392"/>
                    <a:pt x="7322" y="4392"/>
                  </a:cubicBezTo>
                  <a:lnTo>
                    <a:pt x="7441" y="4392"/>
                  </a:lnTo>
                  <a:cubicBezTo>
                    <a:pt x="7461" y="4402"/>
                    <a:pt x="7471" y="4402"/>
                    <a:pt x="7481" y="4402"/>
                  </a:cubicBezTo>
                  <a:cubicBezTo>
                    <a:pt x="7471" y="4402"/>
                    <a:pt x="7471" y="4422"/>
                    <a:pt x="7461" y="4422"/>
                  </a:cubicBezTo>
                  <a:cubicBezTo>
                    <a:pt x="7431" y="4442"/>
                    <a:pt x="7421" y="4492"/>
                    <a:pt x="7441" y="4522"/>
                  </a:cubicBezTo>
                  <a:cubicBezTo>
                    <a:pt x="7460" y="4534"/>
                    <a:pt x="7486" y="4543"/>
                    <a:pt x="7508" y="4543"/>
                  </a:cubicBezTo>
                  <a:cubicBezTo>
                    <a:pt x="7521" y="4543"/>
                    <a:pt x="7533" y="4539"/>
                    <a:pt x="7541" y="4532"/>
                  </a:cubicBezTo>
                  <a:cubicBezTo>
                    <a:pt x="7570" y="4502"/>
                    <a:pt x="7580" y="4454"/>
                    <a:pt x="7562" y="4433"/>
                  </a:cubicBezTo>
                  <a:lnTo>
                    <a:pt x="7562" y="4433"/>
                  </a:lnTo>
                  <a:cubicBezTo>
                    <a:pt x="7576" y="4439"/>
                    <a:pt x="7593" y="4443"/>
                    <a:pt x="7607" y="4443"/>
                  </a:cubicBezTo>
                  <a:cubicBezTo>
                    <a:pt x="7621" y="4443"/>
                    <a:pt x="7633" y="4440"/>
                    <a:pt x="7640" y="4432"/>
                  </a:cubicBezTo>
                  <a:cubicBezTo>
                    <a:pt x="7670" y="4402"/>
                    <a:pt x="7680" y="4353"/>
                    <a:pt x="7660" y="4333"/>
                  </a:cubicBezTo>
                  <a:cubicBezTo>
                    <a:pt x="7643" y="4315"/>
                    <a:pt x="7619" y="4305"/>
                    <a:pt x="7598" y="4305"/>
                  </a:cubicBezTo>
                  <a:cubicBezTo>
                    <a:pt x="7583" y="4305"/>
                    <a:pt x="7569" y="4310"/>
                    <a:pt x="7561" y="4323"/>
                  </a:cubicBezTo>
                  <a:cubicBezTo>
                    <a:pt x="7561" y="4303"/>
                    <a:pt x="7541" y="4303"/>
                    <a:pt x="7541" y="4293"/>
                  </a:cubicBezTo>
                  <a:cubicBezTo>
                    <a:pt x="7528" y="4280"/>
                    <a:pt x="7504" y="4268"/>
                    <a:pt x="7480" y="4268"/>
                  </a:cubicBezTo>
                  <a:cubicBezTo>
                    <a:pt x="7466" y="4268"/>
                    <a:pt x="7452" y="4272"/>
                    <a:pt x="7441" y="4283"/>
                  </a:cubicBezTo>
                  <a:cubicBezTo>
                    <a:pt x="7421" y="4303"/>
                    <a:pt x="7411" y="4343"/>
                    <a:pt x="7431" y="4373"/>
                  </a:cubicBezTo>
                  <a:lnTo>
                    <a:pt x="7232" y="4373"/>
                  </a:lnTo>
                  <a:cubicBezTo>
                    <a:pt x="7183" y="4373"/>
                    <a:pt x="7163" y="4353"/>
                    <a:pt x="7123" y="4353"/>
                  </a:cubicBezTo>
                  <a:cubicBezTo>
                    <a:pt x="7083" y="4353"/>
                    <a:pt x="7063" y="4343"/>
                    <a:pt x="7033" y="4343"/>
                  </a:cubicBezTo>
                  <a:cubicBezTo>
                    <a:pt x="6984" y="4333"/>
                    <a:pt x="6934" y="4323"/>
                    <a:pt x="6874" y="4303"/>
                  </a:cubicBezTo>
                  <a:cubicBezTo>
                    <a:pt x="6823" y="4292"/>
                    <a:pt x="6778" y="4277"/>
                    <a:pt x="6733" y="4263"/>
                  </a:cubicBezTo>
                  <a:lnTo>
                    <a:pt x="6733" y="4263"/>
                  </a:lnTo>
                  <a:cubicBezTo>
                    <a:pt x="6831" y="4285"/>
                    <a:pt x="6924" y="4298"/>
                    <a:pt x="7008" y="4298"/>
                  </a:cubicBezTo>
                  <a:cubicBezTo>
                    <a:pt x="7188" y="4298"/>
                    <a:pt x="7327" y="4237"/>
                    <a:pt x="7382" y="4074"/>
                  </a:cubicBezTo>
                  <a:cubicBezTo>
                    <a:pt x="7481" y="3776"/>
                    <a:pt x="7163" y="3537"/>
                    <a:pt x="6795" y="3378"/>
                  </a:cubicBezTo>
                  <a:lnTo>
                    <a:pt x="6825" y="3378"/>
                  </a:lnTo>
                  <a:cubicBezTo>
                    <a:pt x="6844" y="3378"/>
                    <a:pt x="6874" y="3378"/>
                    <a:pt x="6894" y="3388"/>
                  </a:cubicBezTo>
                  <a:cubicBezTo>
                    <a:pt x="6944" y="3398"/>
                    <a:pt x="6994" y="3408"/>
                    <a:pt x="7033" y="3408"/>
                  </a:cubicBezTo>
                  <a:cubicBezTo>
                    <a:pt x="7063" y="3408"/>
                    <a:pt x="7083" y="3428"/>
                    <a:pt x="7113" y="3437"/>
                  </a:cubicBezTo>
                  <a:cubicBezTo>
                    <a:pt x="7143" y="3447"/>
                    <a:pt x="7183" y="3457"/>
                    <a:pt x="7232" y="3477"/>
                  </a:cubicBezTo>
                  <a:lnTo>
                    <a:pt x="7272" y="3477"/>
                  </a:lnTo>
                  <a:lnTo>
                    <a:pt x="7372" y="3497"/>
                  </a:lnTo>
                  <a:cubicBezTo>
                    <a:pt x="7421" y="3507"/>
                    <a:pt x="7471" y="3507"/>
                    <a:pt x="7511" y="3527"/>
                  </a:cubicBezTo>
                  <a:cubicBezTo>
                    <a:pt x="7541" y="3537"/>
                    <a:pt x="7581" y="3537"/>
                    <a:pt x="7620" y="3537"/>
                  </a:cubicBezTo>
                  <a:cubicBezTo>
                    <a:pt x="7640" y="3537"/>
                    <a:pt x="7670" y="3547"/>
                    <a:pt x="7690" y="3547"/>
                  </a:cubicBezTo>
                  <a:lnTo>
                    <a:pt x="7760" y="3547"/>
                  </a:lnTo>
                  <a:cubicBezTo>
                    <a:pt x="7809" y="3547"/>
                    <a:pt x="7839" y="3557"/>
                    <a:pt x="7889" y="3557"/>
                  </a:cubicBezTo>
                  <a:lnTo>
                    <a:pt x="7988" y="3557"/>
                  </a:lnTo>
                  <a:cubicBezTo>
                    <a:pt x="7988" y="3587"/>
                    <a:pt x="7988" y="3607"/>
                    <a:pt x="8008" y="3626"/>
                  </a:cubicBezTo>
                  <a:cubicBezTo>
                    <a:pt x="8021" y="3639"/>
                    <a:pt x="8044" y="3647"/>
                    <a:pt x="8068" y="3647"/>
                  </a:cubicBezTo>
                  <a:cubicBezTo>
                    <a:pt x="8082" y="3647"/>
                    <a:pt x="8096" y="3644"/>
                    <a:pt x="8108" y="3636"/>
                  </a:cubicBezTo>
                  <a:lnTo>
                    <a:pt x="8118" y="3626"/>
                  </a:lnTo>
                  <a:cubicBezTo>
                    <a:pt x="8118" y="3636"/>
                    <a:pt x="8118" y="3646"/>
                    <a:pt x="8128" y="3656"/>
                  </a:cubicBezTo>
                  <a:cubicBezTo>
                    <a:pt x="8147" y="3676"/>
                    <a:pt x="8175" y="3687"/>
                    <a:pt x="8197" y="3687"/>
                  </a:cubicBezTo>
                  <a:cubicBezTo>
                    <a:pt x="8209" y="3687"/>
                    <a:pt x="8220" y="3683"/>
                    <a:pt x="8227" y="3676"/>
                  </a:cubicBezTo>
                  <a:cubicBezTo>
                    <a:pt x="8257" y="3646"/>
                    <a:pt x="8267" y="3597"/>
                    <a:pt x="8237" y="3577"/>
                  </a:cubicBezTo>
                  <a:cubicBezTo>
                    <a:pt x="8227" y="3557"/>
                    <a:pt x="8217" y="3547"/>
                    <a:pt x="8207" y="3547"/>
                  </a:cubicBezTo>
                  <a:lnTo>
                    <a:pt x="8217" y="3547"/>
                  </a:lnTo>
                  <a:cubicBezTo>
                    <a:pt x="8237" y="3527"/>
                    <a:pt x="8257" y="3477"/>
                    <a:pt x="8227" y="3447"/>
                  </a:cubicBezTo>
                  <a:cubicBezTo>
                    <a:pt x="8215" y="3435"/>
                    <a:pt x="8190" y="3422"/>
                    <a:pt x="8166" y="3422"/>
                  </a:cubicBezTo>
                  <a:cubicBezTo>
                    <a:pt x="8152" y="3422"/>
                    <a:pt x="8139" y="3427"/>
                    <a:pt x="8128" y="3437"/>
                  </a:cubicBezTo>
                  <a:cubicBezTo>
                    <a:pt x="8108" y="3457"/>
                    <a:pt x="8088" y="3497"/>
                    <a:pt x="8118" y="3527"/>
                  </a:cubicBezTo>
                  <a:lnTo>
                    <a:pt x="8108" y="3537"/>
                  </a:lnTo>
                  <a:cubicBezTo>
                    <a:pt x="8108" y="3532"/>
                    <a:pt x="8108" y="3523"/>
                    <a:pt x="8106" y="3517"/>
                  </a:cubicBezTo>
                  <a:lnTo>
                    <a:pt x="8106" y="3517"/>
                  </a:lnTo>
                  <a:cubicBezTo>
                    <a:pt x="8107" y="3518"/>
                    <a:pt x="8108" y="3518"/>
                    <a:pt x="8109" y="3519"/>
                  </a:cubicBezTo>
                  <a:lnTo>
                    <a:pt x="8109" y="3519"/>
                  </a:lnTo>
                  <a:cubicBezTo>
                    <a:pt x="8106" y="3513"/>
                    <a:pt x="8103" y="3507"/>
                    <a:pt x="8098" y="3507"/>
                  </a:cubicBezTo>
                  <a:lnTo>
                    <a:pt x="8098" y="3507"/>
                  </a:lnTo>
                  <a:cubicBezTo>
                    <a:pt x="8103" y="3507"/>
                    <a:pt x="8105" y="3511"/>
                    <a:pt x="8106" y="3517"/>
                  </a:cubicBezTo>
                  <a:lnTo>
                    <a:pt x="8106" y="3517"/>
                  </a:lnTo>
                  <a:cubicBezTo>
                    <a:pt x="8095" y="3509"/>
                    <a:pt x="8084" y="3505"/>
                    <a:pt x="8073" y="3505"/>
                  </a:cubicBezTo>
                  <a:cubicBezTo>
                    <a:pt x="8058" y="3505"/>
                    <a:pt x="8043" y="3512"/>
                    <a:pt x="8028" y="3527"/>
                  </a:cubicBezTo>
                  <a:lnTo>
                    <a:pt x="8018" y="3537"/>
                  </a:lnTo>
                  <a:lnTo>
                    <a:pt x="7819" y="3537"/>
                  </a:lnTo>
                  <a:cubicBezTo>
                    <a:pt x="7780" y="3537"/>
                    <a:pt x="7740" y="3537"/>
                    <a:pt x="7710" y="3527"/>
                  </a:cubicBezTo>
                  <a:cubicBezTo>
                    <a:pt x="7670" y="3527"/>
                    <a:pt x="7640" y="3507"/>
                    <a:pt x="7610" y="3507"/>
                  </a:cubicBezTo>
                  <a:cubicBezTo>
                    <a:pt x="7561" y="3507"/>
                    <a:pt x="7511" y="3497"/>
                    <a:pt x="7441" y="3497"/>
                  </a:cubicBezTo>
                  <a:cubicBezTo>
                    <a:pt x="7362" y="3487"/>
                    <a:pt x="7282" y="3477"/>
                    <a:pt x="7193" y="3447"/>
                  </a:cubicBezTo>
                  <a:cubicBezTo>
                    <a:pt x="7133" y="3437"/>
                    <a:pt x="7073" y="3408"/>
                    <a:pt x="7023" y="3398"/>
                  </a:cubicBezTo>
                  <a:cubicBezTo>
                    <a:pt x="7014" y="3398"/>
                    <a:pt x="6984" y="3388"/>
                    <a:pt x="6974" y="3388"/>
                  </a:cubicBezTo>
                  <a:cubicBezTo>
                    <a:pt x="6934" y="3388"/>
                    <a:pt x="6874" y="3378"/>
                    <a:pt x="6834" y="3358"/>
                  </a:cubicBezTo>
                  <a:lnTo>
                    <a:pt x="6825" y="3358"/>
                  </a:lnTo>
                  <a:cubicBezTo>
                    <a:pt x="6795" y="3358"/>
                    <a:pt x="6775" y="3348"/>
                    <a:pt x="6745" y="3348"/>
                  </a:cubicBezTo>
                  <a:cubicBezTo>
                    <a:pt x="6725" y="3338"/>
                    <a:pt x="6695" y="3328"/>
                    <a:pt x="6675" y="3328"/>
                  </a:cubicBezTo>
                  <a:cubicBezTo>
                    <a:pt x="6636" y="3308"/>
                    <a:pt x="6616" y="3298"/>
                    <a:pt x="6586" y="3288"/>
                  </a:cubicBezTo>
                  <a:cubicBezTo>
                    <a:pt x="6576" y="3288"/>
                    <a:pt x="6576" y="3288"/>
                    <a:pt x="6566" y="3278"/>
                  </a:cubicBezTo>
                  <a:lnTo>
                    <a:pt x="6566" y="3278"/>
                  </a:lnTo>
                  <a:cubicBezTo>
                    <a:pt x="6876" y="3362"/>
                    <a:pt x="7228" y="3439"/>
                    <a:pt x="7518" y="3439"/>
                  </a:cubicBezTo>
                  <a:cubicBezTo>
                    <a:pt x="7850" y="3439"/>
                    <a:pt x="8102" y="3338"/>
                    <a:pt x="8118" y="3030"/>
                  </a:cubicBezTo>
                  <a:cubicBezTo>
                    <a:pt x="8126" y="2694"/>
                    <a:pt x="7392" y="2411"/>
                    <a:pt x="6736" y="2411"/>
                  </a:cubicBezTo>
                  <a:cubicBezTo>
                    <a:pt x="6633" y="2411"/>
                    <a:pt x="6532" y="2418"/>
                    <a:pt x="6437" y="2433"/>
                  </a:cubicBezTo>
                  <a:cubicBezTo>
                    <a:pt x="6626" y="2393"/>
                    <a:pt x="6914" y="2313"/>
                    <a:pt x="7163" y="2214"/>
                  </a:cubicBezTo>
                  <a:lnTo>
                    <a:pt x="7372" y="2214"/>
                  </a:lnTo>
                  <a:cubicBezTo>
                    <a:pt x="7405" y="2214"/>
                    <a:pt x="7438" y="2209"/>
                    <a:pt x="7474" y="2209"/>
                  </a:cubicBezTo>
                  <a:cubicBezTo>
                    <a:pt x="7492" y="2209"/>
                    <a:pt x="7511" y="2211"/>
                    <a:pt x="7531" y="2214"/>
                  </a:cubicBezTo>
                  <a:lnTo>
                    <a:pt x="7660" y="2214"/>
                  </a:lnTo>
                  <a:cubicBezTo>
                    <a:pt x="7680" y="2214"/>
                    <a:pt x="7720" y="2214"/>
                    <a:pt x="7740" y="2234"/>
                  </a:cubicBezTo>
                  <a:lnTo>
                    <a:pt x="7819" y="2234"/>
                  </a:lnTo>
                  <a:cubicBezTo>
                    <a:pt x="7869" y="2234"/>
                    <a:pt x="7919" y="2254"/>
                    <a:pt x="7969" y="2254"/>
                  </a:cubicBezTo>
                  <a:cubicBezTo>
                    <a:pt x="7988" y="2254"/>
                    <a:pt x="8018" y="2254"/>
                    <a:pt x="8038" y="2264"/>
                  </a:cubicBezTo>
                  <a:cubicBezTo>
                    <a:pt x="8057" y="2283"/>
                    <a:pt x="8081" y="2294"/>
                    <a:pt x="8100" y="2294"/>
                  </a:cubicBezTo>
                  <a:cubicBezTo>
                    <a:pt x="8111" y="2294"/>
                    <a:pt x="8121" y="2291"/>
                    <a:pt x="8128" y="2284"/>
                  </a:cubicBezTo>
                  <a:lnTo>
                    <a:pt x="8158" y="2284"/>
                  </a:lnTo>
                  <a:cubicBezTo>
                    <a:pt x="8158" y="2293"/>
                    <a:pt x="8158" y="2303"/>
                    <a:pt x="8168" y="2313"/>
                  </a:cubicBezTo>
                  <a:cubicBezTo>
                    <a:pt x="8158" y="2303"/>
                    <a:pt x="8197" y="2303"/>
                    <a:pt x="8227" y="2284"/>
                  </a:cubicBezTo>
                  <a:cubicBezTo>
                    <a:pt x="8257" y="2254"/>
                    <a:pt x="8267" y="2204"/>
                    <a:pt x="8247" y="2184"/>
                  </a:cubicBezTo>
                  <a:cubicBezTo>
                    <a:pt x="8228" y="2165"/>
                    <a:pt x="8200" y="2154"/>
                    <a:pt x="8178" y="2154"/>
                  </a:cubicBezTo>
                  <a:cubicBezTo>
                    <a:pt x="8165" y="2154"/>
                    <a:pt x="8155" y="2157"/>
                    <a:pt x="8148" y="2164"/>
                  </a:cubicBezTo>
                  <a:cubicBezTo>
                    <a:pt x="8135" y="2177"/>
                    <a:pt x="8127" y="2185"/>
                    <a:pt x="8122" y="2192"/>
                  </a:cubicBezTo>
                  <a:lnTo>
                    <a:pt x="8122" y="2192"/>
                  </a:lnTo>
                  <a:cubicBezTo>
                    <a:pt x="8127" y="2171"/>
                    <a:pt x="8126" y="2139"/>
                    <a:pt x="8118" y="2114"/>
                  </a:cubicBezTo>
                  <a:cubicBezTo>
                    <a:pt x="8105" y="2102"/>
                    <a:pt x="8081" y="2089"/>
                    <a:pt x="8057" y="2089"/>
                  </a:cubicBezTo>
                  <a:cubicBezTo>
                    <a:pt x="8043" y="2089"/>
                    <a:pt x="8029" y="2093"/>
                    <a:pt x="8018" y="2104"/>
                  </a:cubicBezTo>
                  <a:cubicBezTo>
                    <a:pt x="7998" y="2114"/>
                    <a:pt x="7998" y="2154"/>
                    <a:pt x="7998" y="2184"/>
                  </a:cubicBezTo>
                  <a:lnTo>
                    <a:pt x="7969" y="2184"/>
                  </a:lnTo>
                  <a:cubicBezTo>
                    <a:pt x="7919" y="2184"/>
                    <a:pt x="7879" y="2164"/>
                    <a:pt x="7829" y="2164"/>
                  </a:cubicBezTo>
                  <a:cubicBezTo>
                    <a:pt x="7799" y="2154"/>
                    <a:pt x="7750" y="2154"/>
                    <a:pt x="7710" y="2154"/>
                  </a:cubicBezTo>
                  <a:cubicBezTo>
                    <a:pt x="7670" y="2154"/>
                    <a:pt x="7630" y="2154"/>
                    <a:pt x="7610" y="2144"/>
                  </a:cubicBezTo>
                  <a:lnTo>
                    <a:pt x="7431" y="2144"/>
                  </a:lnTo>
                  <a:cubicBezTo>
                    <a:pt x="7362" y="2144"/>
                    <a:pt x="7282" y="2154"/>
                    <a:pt x="7222" y="2154"/>
                  </a:cubicBezTo>
                  <a:cubicBezTo>
                    <a:pt x="7511" y="2025"/>
                    <a:pt x="7720" y="1866"/>
                    <a:pt x="7620" y="1667"/>
                  </a:cubicBezTo>
                  <a:cubicBezTo>
                    <a:pt x="7563" y="1564"/>
                    <a:pt x="7419" y="1525"/>
                    <a:pt x="7238" y="1525"/>
                  </a:cubicBezTo>
                  <a:cubicBezTo>
                    <a:pt x="6947" y="1525"/>
                    <a:pt x="6559" y="1625"/>
                    <a:pt x="6277" y="1716"/>
                  </a:cubicBezTo>
                  <a:cubicBezTo>
                    <a:pt x="6307" y="1707"/>
                    <a:pt x="6337" y="1677"/>
                    <a:pt x="6367" y="1667"/>
                  </a:cubicBezTo>
                  <a:cubicBezTo>
                    <a:pt x="6367" y="1667"/>
                    <a:pt x="6377" y="1667"/>
                    <a:pt x="6377" y="1657"/>
                  </a:cubicBezTo>
                  <a:cubicBezTo>
                    <a:pt x="6407" y="1647"/>
                    <a:pt x="6427" y="1627"/>
                    <a:pt x="6437" y="1617"/>
                  </a:cubicBezTo>
                  <a:cubicBezTo>
                    <a:pt x="6466" y="1597"/>
                    <a:pt x="6506" y="1577"/>
                    <a:pt x="6526" y="1557"/>
                  </a:cubicBezTo>
                  <a:cubicBezTo>
                    <a:pt x="6536" y="1547"/>
                    <a:pt x="6556" y="1547"/>
                    <a:pt x="6566" y="1527"/>
                  </a:cubicBezTo>
                  <a:cubicBezTo>
                    <a:pt x="6606" y="1508"/>
                    <a:pt x="6626" y="1498"/>
                    <a:pt x="6665" y="1468"/>
                  </a:cubicBezTo>
                  <a:cubicBezTo>
                    <a:pt x="6675" y="1458"/>
                    <a:pt x="6695" y="1458"/>
                    <a:pt x="6715" y="1448"/>
                  </a:cubicBezTo>
                  <a:cubicBezTo>
                    <a:pt x="6735" y="1428"/>
                    <a:pt x="6765" y="1428"/>
                    <a:pt x="6785" y="1418"/>
                  </a:cubicBezTo>
                  <a:cubicBezTo>
                    <a:pt x="6825" y="1408"/>
                    <a:pt x="6874" y="1398"/>
                    <a:pt x="6914" y="1378"/>
                  </a:cubicBezTo>
                  <a:cubicBezTo>
                    <a:pt x="6924" y="1378"/>
                    <a:pt x="6934" y="1368"/>
                    <a:pt x="6944" y="1368"/>
                  </a:cubicBezTo>
                  <a:lnTo>
                    <a:pt x="7043" y="1348"/>
                  </a:lnTo>
                  <a:cubicBezTo>
                    <a:pt x="7103" y="1328"/>
                    <a:pt x="7133" y="1309"/>
                    <a:pt x="7183" y="1309"/>
                  </a:cubicBezTo>
                  <a:cubicBezTo>
                    <a:pt x="7222" y="1299"/>
                    <a:pt x="7262" y="1279"/>
                    <a:pt x="7292" y="1279"/>
                  </a:cubicBezTo>
                  <a:cubicBezTo>
                    <a:pt x="7322" y="1279"/>
                    <a:pt x="7352" y="1269"/>
                    <a:pt x="7372" y="1269"/>
                  </a:cubicBezTo>
                  <a:cubicBezTo>
                    <a:pt x="7392" y="1269"/>
                    <a:pt x="7421" y="1259"/>
                    <a:pt x="7431" y="1259"/>
                  </a:cubicBezTo>
                  <a:cubicBezTo>
                    <a:pt x="7456" y="1254"/>
                    <a:pt x="7479" y="1254"/>
                    <a:pt x="7501" y="1254"/>
                  </a:cubicBezTo>
                  <a:cubicBezTo>
                    <a:pt x="7523" y="1254"/>
                    <a:pt x="7546" y="1254"/>
                    <a:pt x="7571" y="1249"/>
                  </a:cubicBezTo>
                  <a:lnTo>
                    <a:pt x="7630" y="1249"/>
                  </a:lnTo>
                  <a:lnTo>
                    <a:pt x="7630" y="1259"/>
                  </a:lnTo>
                  <a:cubicBezTo>
                    <a:pt x="7649" y="1271"/>
                    <a:pt x="7676" y="1284"/>
                    <a:pt x="7698" y="1284"/>
                  </a:cubicBezTo>
                  <a:cubicBezTo>
                    <a:pt x="7711" y="1284"/>
                    <a:pt x="7722" y="1280"/>
                    <a:pt x="7730" y="1269"/>
                  </a:cubicBezTo>
                  <a:lnTo>
                    <a:pt x="7760" y="1249"/>
                  </a:lnTo>
                  <a:lnTo>
                    <a:pt x="7760" y="1249"/>
                  </a:lnTo>
                  <a:cubicBezTo>
                    <a:pt x="7730" y="1269"/>
                    <a:pt x="7720" y="1319"/>
                    <a:pt x="7740" y="1348"/>
                  </a:cubicBezTo>
                  <a:cubicBezTo>
                    <a:pt x="7758" y="1361"/>
                    <a:pt x="7784" y="1369"/>
                    <a:pt x="7806" y="1369"/>
                  </a:cubicBezTo>
                  <a:cubicBezTo>
                    <a:pt x="7820" y="1369"/>
                    <a:pt x="7832" y="1366"/>
                    <a:pt x="7839" y="1358"/>
                  </a:cubicBezTo>
                  <a:cubicBezTo>
                    <a:pt x="7869" y="1328"/>
                    <a:pt x="7879" y="1279"/>
                    <a:pt x="7859" y="1259"/>
                  </a:cubicBezTo>
                  <a:lnTo>
                    <a:pt x="7839" y="1249"/>
                  </a:lnTo>
                  <a:cubicBezTo>
                    <a:pt x="7859" y="1249"/>
                    <a:pt x="7869" y="1249"/>
                    <a:pt x="7879" y="1229"/>
                  </a:cubicBezTo>
                  <a:cubicBezTo>
                    <a:pt x="7909" y="1209"/>
                    <a:pt x="7919" y="1159"/>
                    <a:pt x="7889" y="1130"/>
                  </a:cubicBezTo>
                  <a:cubicBezTo>
                    <a:pt x="7877" y="1117"/>
                    <a:pt x="7853" y="1109"/>
                    <a:pt x="7830" y="1109"/>
                  </a:cubicBezTo>
                  <a:cubicBezTo>
                    <a:pt x="7815" y="1109"/>
                    <a:pt x="7801" y="1112"/>
                    <a:pt x="7789" y="1120"/>
                  </a:cubicBezTo>
                  <a:cubicBezTo>
                    <a:pt x="7770" y="1149"/>
                    <a:pt x="7760" y="1179"/>
                    <a:pt x="7780" y="1209"/>
                  </a:cubicBezTo>
                  <a:lnTo>
                    <a:pt x="7760" y="1209"/>
                  </a:lnTo>
                  <a:cubicBezTo>
                    <a:pt x="7760" y="1199"/>
                    <a:pt x="7760" y="1169"/>
                    <a:pt x="7740" y="1159"/>
                  </a:cubicBezTo>
                  <a:cubicBezTo>
                    <a:pt x="7728" y="1142"/>
                    <a:pt x="7707" y="1131"/>
                    <a:pt x="7685" y="1131"/>
                  </a:cubicBezTo>
                  <a:cubicBezTo>
                    <a:pt x="7669" y="1131"/>
                    <a:pt x="7653" y="1137"/>
                    <a:pt x="7640" y="1149"/>
                  </a:cubicBezTo>
                  <a:cubicBezTo>
                    <a:pt x="7620" y="1159"/>
                    <a:pt x="7620" y="1199"/>
                    <a:pt x="7620" y="1219"/>
                  </a:cubicBezTo>
                  <a:lnTo>
                    <a:pt x="7591" y="1219"/>
                  </a:lnTo>
                  <a:cubicBezTo>
                    <a:pt x="7561" y="1219"/>
                    <a:pt x="7511" y="1229"/>
                    <a:pt x="7471" y="1229"/>
                  </a:cubicBezTo>
                  <a:cubicBezTo>
                    <a:pt x="7431" y="1229"/>
                    <a:pt x="7392" y="1249"/>
                    <a:pt x="7362" y="1249"/>
                  </a:cubicBezTo>
                  <a:cubicBezTo>
                    <a:pt x="7322" y="1249"/>
                    <a:pt x="7292" y="1259"/>
                    <a:pt x="7262" y="1259"/>
                  </a:cubicBezTo>
                  <a:cubicBezTo>
                    <a:pt x="7212" y="1269"/>
                    <a:pt x="7143" y="1279"/>
                    <a:pt x="7093" y="1299"/>
                  </a:cubicBezTo>
                  <a:cubicBezTo>
                    <a:pt x="7014" y="1319"/>
                    <a:pt x="6924" y="1348"/>
                    <a:pt x="6844" y="1378"/>
                  </a:cubicBezTo>
                  <a:cubicBezTo>
                    <a:pt x="6825" y="1398"/>
                    <a:pt x="6785" y="1408"/>
                    <a:pt x="6745" y="1418"/>
                  </a:cubicBezTo>
                  <a:cubicBezTo>
                    <a:pt x="7014" y="1249"/>
                    <a:pt x="7212" y="1030"/>
                    <a:pt x="7173" y="831"/>
                  </a:cubicBezTo>
                  <a:cubicBezTo>
                    <a:pt x="7143" y="671"/>
                    <a:pt x="7045" y="610"/>
                    <a:pt x="6913" y="610"/>
                  </a:cubicBezTo>
                  <a:cubicBezTo>
                    <a:pt x="6611" y="610"/>
                    <a:pt x="6132" y="932"/>
                    <a:pt x="5889" y="1120"/>
                  </a:cubicBezTo>
                  <a:cubicBezTo>
                    <a:pt x="5899" y="1110"/>
                    <a:pt x="5919" y="1080"/>
                    <a:pt x="5929" y="1070"/>
                  </a:cubicBezTo>
                  <a:lnTo>
                    <a:pt x="5939" y="1060"/>
                  </a:lnTo>
                  <a:cubicBezTo>
                    <a:pt x="5949" y="1040"/>
                    <a:pt x="5979" y="1020"/>
                    <a:pt x="5989" y="1000"/>
                  </a:cubicBezTo>
                  <a:cubicBezTo>
                    <a:pt x="5999" y="970"/>
                    <a:pt x="6029" y="950"/>
                    <a:pt x="6049" y="911"/>
                  </a:cubicBezTo>
                  <a:cubicBezTo>
                    <a:pt x="6068" y="891"/>
                    <a:pt x="6078" y="871"/>
                    <a:pt x="6088" y="851"/>
                  </a:cubicBezTo>
                  <a:cubicBezTo>
                    <a:pt x="6118" y="811"/>
                    <a:pt x="6148" y="771"/>
                    <a:pt x="6188" y="742"/>
                  </a:cubicBezTo>
                  <a:cubicBezTo>
                    <a:pt x="6218" y="712"/>
                    <a:pt x="6228" y="702"/>
                    <a:pt x="6248" y="692"/>
                  </a:cubicBezTo>
                  <a:cubicBezTo>
                    <a:pt x="6287" y="662"/>
                    <a:pt x="6317" y="622"/>
                    <a:pt x="6347" y="602"/>
                  </a:cubicBezTo>
                  <a:lnTo>
                    <a:pt x="6377" y="572"/>
                  </a:lnTo>
                  <a:lnTo>
                    <a:pt x="6466" y="513"/>
                  </a:lnTo>
                  <a:cubicBezTo>
                    <a:pt x="6496" y="473"/>
                    <a:pt x="6536" y="453"/>
                    <a:pt x="6586" y="423"/>
                  </a:cubicBezTo>
                  <a:cubicBezTo>
                    <a:pt x="6626" y="403"/>
                    <a:pt x="6645" y="373"/>
                    <a:pt x="6685" y="364"/>
                  </a:cubicBezTo>
                  <a:lnTo>
                    <a:pt x="6765" y="324"/>
                  </a:lnTo>
                  <a:cubicBezTo>
                    <a:pt x="6785" y="314"/>
                    <a:pt x="6795" y="304"/>
                    <a:pt x="6825" y="294"/>
                  </a:cubicBezTo>
                  <a:cubicBezTo>
                    <a:pt x="6864" y="264"/>
                    <a:pt x="6914" y="254"/>
                    <a:pt x="6944" y="224"/>
                  </a:cubicBezTo>
                  <a:cubicBezTo>
                    <a:pt x="6974" y="214"/>
                    <a:pt x="6994" y="204"/>
                    <a:pt x="7023" y="204"/>
                  </a:cubicBezTo>
                  <a:cubicBezTo>
                    <a:pt x="7033" y="204"/>
                    <a:pt x="7033" y="204"/>
                    <a:pt x="7043" y="194"/>
                  </a:cubicBezTo>
                  <a:cubicBezTo>
                    <a:pt x="7073" y="194"/>
                    <a:pt x="7083" y="194"/>
                    <a:pt x="7093" y="175"/>
                  </a:cubicBezTo>
                  <a:lnTo>
                    <a:pt x="7113" y="165"/>
                  </a:lnTo>
                  <a:lnTo>
                    <a:pt x="7123" y="165"/>
                  </a:lnTo>
                  <a:cubicBezTo>
                    <a:pt x="7123" y="194"/>
                    <a:pt x="7123" y="204"/>
                    <a:pt x="7133" y="224"/>
                  </a:cubicBezTo>
                  <a:cubicBezTo>
                    <a:pt x="7152" y="244"/>
                    <a:pt x="7180" y="254"/>
                    <a:pt x="7202" y="254"/>
                  </a:cubicBezTo>
                  <a:cubicBezTo>
                    <a:pt x="7215" y="254"/>
                    <a:pt x="7225" y="251"/>
                    <a:pt x="7232" y="244"/>
                  </a:cubicBezTo>
                  <a:cubicBezTo>
                    <a:pt x="7262" y="214"/>
                    <a:pt x="7272" y="165"/>
                    <a:pt x="7242" y="145"/>
                  </a:cubicBezTo>
                  <a:cubicBezTo>
                    <a:pt x="7232" y="125"/>
                    <a:pt x="7232" y="125"/>
                    <a:pt x="7222" y="125"/>
                  </a:cubicBezTo>
                  <a:cubicBezTo>
                    <a:pt x="7242" y="105"/>
                    <a:pt x="7262" y="55"/>
                    <a:pt x="7232" y="25"/>
                  </a:cubicBezTo>
                  <a:cubicBezTo>
                    <a:pt x="7220" y="13"/>
                    <a:pt x="7195" y="0"/>
                    <a:pt x="71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a:off x="4747850" y="2688825"/>
              <a:ext cx="4000" cy="3500"/>
            </a:xfrm>
            <a:custGeom>
              <a:avLst/>
              <a:gdLst/>
              <a:ahLst/>
              <a:cxnLst/>
              <a:rect l="l" t="t" r="r" b="b"/>
              <a:pathLst>
                <a:path w="160" h="140" extrusionOk="0">
                  <a:moveTo>
                    <a:pt x="70" y="1"/>
                  </a:moveTo>
                  <a:cubicBezTo>
                    <a:pt x="56" y="1"/>
                    <a:pt x="42" y="4"/>
                    <a:pt x="30" y="12"/>
                  </a:cubicBezTo>
                  <a:cubicBezTo>
                    <a:pt x="10" y="42"/>
                    <a:pt x="0" y="91"/>
                    <a:pt x="20" y="111"/>
                  </a:cubicBezTo>
                  <a:cubicBezTo>
                    <a:pt x="38" y="128"/>
                    <a:pt x="62" y="139"/>
                    <a:pt x="83" y="139"/>
                  </a:cubicBezTo>
                  <a:cubicBezTo>
                    <a:pt x="98" y="139"/>
                    <a:pt x="111" y="134"/>
                    <a:pt x="120" y="121"/>
                  </a:cubicBezTo>
                  <a:cubicBezTo>
                    <a:pt x="150" y="101"/>
                    <a:pt x="160" y="51"/>
                    <a:pt x="130" y="22"/>
                  </a:cubicBezTo>
                  <a:cubicBezTo>
                    <a:pt x="117" y="9"/>
                    <a:pt x="94"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p:nvPr/>
          </p:nvSpPr>
          <p:spPr>
            <a:xfrm>
              <a:off x="4568125" y="2593250"/>
              <a:ext cx="119550" cy="111550"/>
            </a:xfrm>
            <a:custGeom>
              <a:avLst/>
              <a:gdLst/>
              <a:ahLst/>
              <a:cxnLst/>
              <a:rect l="l" t="t" r="r" b="b"/>
              <a:pathLst>
                <a:path w="4782" h="4462" extrusionOk="0">
                  <a:moveTo>
                    <a:pt x="2892" y="54"/>
                  </a:moveTo>
                  <a:cubicBezTo>
                    <a:pt x="2892" y="54"/>
                    <a:pt x="2882" y="54"/>
                    <a:pt x="2882" y="64"/>
                  </a:cubicBezTo>
                  <a:cubicBezTo>
                    <a:pt x="2882" y="84"/>
                    <a:pt x="2892" y="84"/>
                    <a:pt x="2892" y="84"/>
                  </a:cubicBezTo>
                  <a:lnTo>
                    <a:pt x="2892" y="54"/>
                  </a:lnTo>
                  <a:close/>
                  <a:moveTo>
                    <a:pt x="2962" y="1"/>
                  </a:moveTo>
                  <a:cubicBezTo>
                    <a:pt x="2956" y="1"/>
                    <a:pt x="2949" y="2"/>
                    <a:pt x="2942" y="5"/>
                  </a:cubicBezTo>
                  <a:cubicBezTo>
                    <a:pt x="2922" y="15"/>
                    <a:pt x="2902" y="44"/>
                    <a:pt x="2922" y="64"/>
                  </a:cubicBezTo>
                  <a:cubicBezTo>
                    <a:pt x="2922" y="84"/>
                    <a:pt x="2932" y="84"/>
                    <a:pt x="2942" y="94"/>
                  </a:cubicBezTo>
                  <a:lnTo>
                    <a:pt x="2932" y="94"/>
                  </a:lnTo>
                  <a:cubicBezTo>
                    <a:pt x="2902" y="104"/>
                    <a:pt x="2892" y="134"/>
                    <a:pt x="2902" y="154"/>
                  </a:cubicBezTo>
                  <a:cubicBezTo>
                    <a:pt x="2916" y="161"/>
                    <a:pt x="2920" y="173"/>
                    <a:pt x="2925" y="179"/>
                  </a:cubicBezTo>
                  <a:lnTo>
                    <a:pt x="2925" y="179"/>
                  </a:lnTo>
                  <a:cubicBezTo>
                    <a:pt x="2926" y="176"/>
                    <a:pt x="2928" y="174"/>
                    <a:pt x="2932" y="174"/>
                  </a:cubicBezTo>
                  <a:lnTo>
                    <a:pt x="2951" y="174"/>
                  </a:lnTo>
                  <a:cubicBezTo>
                    <a:pt x="2981" y="164"/>
                    <a:pt x="2981" y="144"/>
                    <a:pt x="2981" y="134"/>
                  </a:cubicBezTo>
                  <a:cubicBezTo>
                    <a:pt x="2988" y="141"/>
                    <a:pt x="3005" y="148"/>
                    <a:pt x="3022" y="148"/>
                  </a:cubicBezTo>
                  <a:cubicBezTo>
                    <a:pt x="3029" y="148"/>
                    <a:pt x="3035" y="147"/>
                    <a:pt x="3041" y="144"/>
                  </a:cubicBezTo>
                  <a:cubicBezTo>
                    <a:pt x="3071" y="134"/>
                    <a:pt x="3081" y="104"/>
                    <a:pt x="3071" y="84"/>
                  </a:cubicBezTo>
                  <a:cubicBezTo>
                    <a:pt x="3056" y="62"/>
                    <a:pt x="3041" y="51"/>
                    <a:pt x="3022" y="51"/>
                  </a:cubicBezTo>
                  <a:cubicBezTo>
                    <a:pt x="3016" y="51"/>
                    <a:pt x="3009" y="52"/>
                    <a:pt x="3001" y="54"/>
                  </a:cubicBezTo>
                  <a:lnTo>
                    <a:pt x="3001" y="34"/>
                  </a:lnTo>
                  <a:cubicBezTo>
                    <a:pt x="2994" y="12"/>
                    <a:pt x="2981" y="1"/>
                    <a:pt x="2962" y="1"/>
                  </a:cubicBezTo>
                  <a:close/>
                  <a:moveTo>
                    <a:pt x="2295" y="233"/>
                  </a:moveTo>
                  <a:lnTo>
                    <a:pt x="2305" y="243"/>
                  </a:lnTo>
                  <a:lnTo>
                    <a:pt x="2295" y="253"/>
                  </a:lnTo>
                  <a:lnTo>
                    <a:pt x="2295" y="233"/>
                  </a:lnTo>
                  <a:close/>
                  <a:moveTo>
                    <a:pt x="2341" y="160"/>
                  </a:moveTo>
                  <a:cubicBezTo>
                    <a:pt x="2335" y="160"/>
                    <a:pt x="2330" y="161"/>
                    <a:pt x="2325" y="164"/>
                  </a:cubicBezTo>
                  <a:cubicBezTo>
                    <a:pt x="2304" y="177"/>
                    <a:pt x="2293" y="191"/>
                    <a:pt x="2291" y="208"/>
                  </a:cubicBezTo>
                  <a:lnTo>
                    <a:pt x="2291" y="208"/>
                  </a:lnTo>
                  <a:cubicBezTo>
                    <a:pt x="2283" y="197"/>
                    <a:pt x="2267" y="190"/>
                    <a:pt x="2253" y="190"/>
                  </a:cubicBezTo>
                  <a:cubicBezTo>
                    <a:pt x="2247" y="190"/>
                    <a:pt x="2241" y="191"/>
                    <a:pt x="2235" y="194"/>
                  </a:cubicBezTo>
                  <a:cubicBezTo>
                    <a:pt x="2205" y="204"/>
                    <a:pt x="2195" y="233"/>
                    <a:pt x="2205" y="253"/>
                  </a:cubicBezTo>
                  <a:cubicBezTo>
                    <a:pt x="2220" y="276"/>
                    <a:pt x="2235" y="287"/>
                    <a:pt x="2254" y="287"/>
                  </a:cubicBezTo>
                  <a:cubicBezTo>
                    <a:pt x="2261" y="287"/>
                    <a:pt x="2268" y="286"/>
                    <a:pt x="2275" y="283"/>
                  </a:cubicBezTo>
                  <a:lnTo>
                    <a:pt x="2285" y="263"/>
                  </a:lnTo>
                  <a:lnTo>
                    <a:pt x="2285" y="293"/>
                  </a:lnTo>
                  <a:cubicBezTo>
                    <a:pt x="2275" y="303"/>
                    <a:pt x="2255" y="333"/>
                    <a:pt x="2255" y="343"/>
                  </a:cubicBezTo>
                  <a:cubicBezTo>
                    <a:pt x="2253" y="347"/>
                    <a:pt x="2251" y="352"/>
                    <a:pt x="2250" y="357"/>
                  </a:cubicBezTo>
                  <a:lnTo>
                    <a:pt x="2250" y="357"/>
                  </a:lnTo>
                  <a:cubicBezTo>
                    <a:pt x="2256" y="349"/>
                    <a:pt x="2259" y="341"/>
                    <a:pt x="2275" y="333"/>
                  </a:cubicBezTo>
                  <a:cubicBezTo>
                    <a:pt x="2275" y="313"/>
                    <a:pt x="2285" y="313"/>
                    <a:pt x="2285" y="303"/>
                  </a:cubicBezTo>
                  <a:cubicBezTo>
                    <a:pt x="2292" y="325"/>
                    <a:pt x="2311" y="337"/>
                    <a:pt x="2328" y="337"/>
                  </a:cubicBezTo>
                  <a:cubicBezTo>
                    <a:pt x="2334" y="337"/>
                    <a:pt x="2340" y="335"/>
                    <a:pt x="2345" y="333"/>
                  </a:cubicBezTo>
                  <a:cubicBezTo>
                    <a:pt x="2375" y="313"/>
                    <a:pt x="2384" y="293"/>
                    <a:pt x="2375" y="263"/>
                  </a:cubicBezTo>
                  <a:lnTo>
                    <a:pt x="2355" y="253"/>
                  </a:lnTo>
                  <a:cubicBezTo>
                    <a:pt x="2384" y="243"/>
                    <a:pt x="2394" y="214"/>
                    <a:pt x="2384" y="194"/>
                  </a:cubicBezTo>
                  <a:cubicBezTo>
                    <a:pt x="2377" y="171"/>
                    <a:pt x="2358" y="160"/>
                    <a:pt x="2341" y="160"/>
                  </a:cubicBezTo>
                  <a:close/>
                  <a:moveTo>
                    <a:pt x="2250" y="357"/>
                  </a:moveTo>
                  <a:lnTo>
                    <a:pt x="2250" y="357"/>
                  </a:lnTo>
                  <a:cubicBezTo>
                    <a:pt x="2248" y="359"/>
                    <a:pt x="2247" y="361"/>
                    <a:pt x="2245" y="363"/>
                  </a:cubicBezTo>
                  <a:cubicBezTo>
                    <a:pt x="2245" y="369"/>
                    <a:pt x="2245" y="375"/>
                    <a:pt x="2244" y="381"/>
                  </a:cubicBezTo>
                  <a:lnTo>
                    <a:pt x="2244" y="381"/>
                  </a:lnTo>
                  <a:cubicBezTo>
                    <a:pt x="2246" y="373"/>
                    <a:pt x="2248" y="365"/>
                    <a:pt x="2250" y="357"/>
                  </a:cubicBezTo>
                  <a:close/>
                  <a:moveTo>
                    <a:pt x="2244" y="381"/>
                  </a:moveTo>
                  <a:lnTo>
                    <a:pt x="2244" y="381"/>
                  </a:lnTo>
                  <a:cubicBezTo>
                    <a:pt x="2242" y="393"/>
                    <a:pt x="2240" y="404"/>
                    <a:pt x="2235" y="413"/>
                  </a:cubicBezTo>
                  <a:cubicBezTo>
                    <a:pt x="2229" y="436"/>
                    <a:pt x="2227" y="449"/>
                    <a:pt x="2222" y="462"/>
                  </a:cubicBezTo>
                  <a:lnTo>
                    <a:pt x="2222" y="462"/>
                  </a:lnTo>
                  <a:cubicBezTo>
                    <a:pt x="2224" y="458"/>
                    <a:pt x="2225" y="455"/>
                    <a:pt x="2225" y="452"/>
                  </a:cubicBezTo>
                  <a:cubicBezTo>
                    <a:pt x="2234" y="436"/>
                    <a:pt x="2242" y="412"/>
                    <a:pt x="2244" y="381"/>
                  </a:cubicBezTo>
                  <a:close/>
                  <a:moveTo>
                    <a:pt x="2222" y="462"/>
                  </a:moveTo>
                  <a:lnTo>
                    <a:pt x="2222" y="462"/>
                  </a:lnTo>
                  <a:cubicBezTo>
                    <a:pt x="2216" y="472"/>
                    <a:pt x="2205" y="485"/>
                    <a:pt x="2205" y="492"/>
                  </a:cubicBezTo>
                  <a:cubicBezTo>
                    <a:pt x="2214" y="480"/>
                    <a:pt x="2219" y="471"/>
                    <a:pt x="2222" y="462"/>
                  </a:cubicBezTo>
                  <a:close/>
                  <a:moveTo>
                    <a:pt x="2205" y="492"/>
                  </a:moveTo>
                  <a:lnTo>
                    <a:pt x="2205" y="492"/>
                  </a:lnTo>
                  <a:cubicBezTo>
                    <a:pt x="2197" y="508"/>
                    <a:pt x="2196" y="524"/>
                    <a:pt x="2196" y="540"/>
                  </a:cubicBezTo>
                  <a:lnTo>
                    <a:pt x="2196" y="540"/>
                  </a:lnTo>
                  <a:cubicBezTo>
                    <a:pt x="2196" y="529"/>
                    <a:pt x="2205" y="502"/>
                    <a:pt x="2205" y="492"/>
                  </a:cubicBezTo>
                  <a:close/>
                  <a:moveTo>
                    <a:pt x="3735" y="299"/>
                  </a:moveTo>
                  <a:cubicBezTo>
                    <a:pt x="3729" y="299"/>
                    <a:pt x="3723" y="300"/>
                    <a:pt x="3717" y="303"/>
                  </a:cubicBezTo>
                  <a:cubicBezTo>
                    <a:pt x="3688" y="313"/>
                    <a:pt x="3678" y="343"/>
                    <a:pt x="3688" y="363"/>
                  </a:cubicBezTo>
                  <a:cubicBezTo>
                    <a:pt x="3681" y="349"/>
                    <a:pt x="3669" y="335"/>
                    <a:pt x="3652" y="335"/>
                  </a:cubicBezTo>
                  <a:cubicBezTo>
                    <a:pt x="3645" y="335"/>
                    <a:pt x="3637" y="337"/>
                    <a:pt x="3628" y="343"/>
                  </a:cubicBezTo>
                  <a:cubicBezTo>
                    <a:pt x="3608" y="353"/>
                    <a:pt x="3588" y="383"/>
                    <a:pt x="3608" y="403"/>
                  </a:cubicBezTo>
                  <a:cubicBezTo>
                    <a:pt x="3615" y="417"/>
                    <a:pt x="3627" y="431"/>
                    <a:pt x="3644" y="431"/>
                  </a:cubicBezTo>
                  <a:cubicBezTo>
                    <a:pt x="3651" y="431"/>
                    <a:pt x="3659" y="428"/>
                    <a:pt x="3668" y="422"/>
                  </a:cubicBezTo>
                  <a:cubicBezTo>
                    <a:pt x="3688" y="413"/>
                    <a:pt x="3708" y="393"/>
                    <a:pt x="3688" y="363"/>
                  </a:cubicBezTo>
                  <a:lnTo>
                    <a:pt x="3688" y="363"/>
                  </a:lnTo>
                  <a:lnTo>
                    <a:pt x="3708" y="383"/>
                  </a:lnTo>
                  <a:lnTo>
                    <a:pt x="3708" y="403"/>
                  </a:lnTo>
                  <a:cubicBezTo>
                    <a:pt x="3688" y="413"/>
                    <a:pt x="3688" y="422"/>
                    <a:pt x="3688" y="452"/>
                  </a:cubicBezTo>
                  <a:cubicBezTo>
                    <a:pt x="3688" y="462"/>
                    <a:pt x="3678" y="472"/>
                    <a:pt x="3678" y="492"/>
                  </a:cubicBezTo>
                  <a:cubicBezTo>
                    <a:pt x="3668" y="512"/>
                    <a:pt x="3668" y="552"/>
                    <a:pt x="3658" y="572"/>
                  </a:cubicBezTo>
                  <a:cubicBezTo>
                    <a:pt x="3650" y="587"/>
                    <a:pt x="3646" y="598"/>
                    <a:pt x="3642" y="607"/>
                  </a:cubicBezTo>
                  <a:lnTo>
                    <a:pt x="3642" y="607"/>
                  </a:lnTo>
                  <a:cubicBezTo>
                    <a:pt x="3659" y="586"/>
                    <a:pt x="3668" y="550"/>
                    <a:pt x="3678" y="522"/>
                  </a:cubicBezTo>
                  <a:cubicBezTo>
                    <a:pt x="3678" y="512"/>
                    <a:pt x="3688" y="502"/>
                    <a:pt x="3688" y="472"/>
                  </a:cubicBezTo>
                  <a:cubicBezTo>
                    <a:pt x="3702" y="487"/>
                    <a:pt x="3717" y="496"/>
                    <a:pt x="3735" y="496"/>
                  </a:cubicBezTo>
                  <a:cubicBezTo>
                    <a:pt x="3742" y="496"/>
                    <a:pt x="3749" y="495"/>
                    <a:pt x="3757" y="492"/>
                  </a:cubicBezTo>
                  <a:cubicBezTo>
                    <a:pt x="3777" y="472"/>
                    <a:pt x="3787" y="452"/>
                    <a:pt x="3777" y="422"/>
                  </a:cubicBezTo>
                  <a:cubicBezTo>
                    <a:pt x="3767" y="403"/>
                    <a:pt x="3737" y="403"/>
                    <a:pt x="3717" y="403"/>
                  </a:cubicBezTo>
                  <a:lnTo>
                    <a:pt x="3717" y="393"/>
                  </a:lnTo>
                  <a:cubicBezTo>
                    <a:pt x="3722" y="398"/>
                    <a:pt x="3727" y="400"/>
                    <a:pt x="3734" y="400"/>
                  </a:cubicBezTo>
                  <a:cubicBezTo>
                    <a:pt x="3740" y="400"/>
                    <a:pt x="3747" y="398"/>
                    <a:pt x="3757" y="393"/>
                  </a:cubicBezTo>
                  <a:cubicBezTo>
                    <a:pt x="3777" y="373"/>
                    <a:pt x="3787" y="353"/>
                    <a:pt x="3777" y="323"/>
                  </a:cubicBezTo>
                  <a:cubicBezTo>
                    <a:pt x="3770" y="308"/>
                    <a:pt x="3752" y="299"/>
                    <a:pt x="3735" y="299"/>
                  </a:cubicBezTo>
                  <a:close/>
                  <a:moveTo>
                    <a:pt x="3642" y="607"/>
                  </a:moveTo>
                  <a:cubicBezTo>
                    <a:pt x="3641" y="608"/>
                    <a:pt x="3639" y="610"/>
                    <a:pt x="3638" y="611"/>
                  </a:cubicBezTo>
                  <a:cubicBezTo>
                    <a:pt x="3638" y="616"/>
                    <a:pt x="3636" y="623"/>
                    <a:pt x="3634" y="631"/>
                  </a:cubicBezTo>
                  <a:lnTo>
                    <a:pt x="3634" y="631"/>
                  </a:lnTo>
                  <a:cubicBezTo>
                    <a:pt x="3637" y="623"/>
                    <a:pt x="3639" y="616"/>
                    <a:pt x="3642" y="607"/>
                  </a:cubicBezTo>
                  <a:close/>
                  <a:moveTo>
                    <a:pt x="3634" y="631"/>
                  </a:moveTo>
                  <a:cubicBezTo>
                    <a:pt x="3632" y="637"/>
                    <a:pt x="3631" y="644"/>
                    <a:pt x="3628" y="651"/>
                  </a:cubicBezTo>
                  <a:cubicBezTo>
                    <a:pt x="3625" y="657"/>
                    <a:pt x="3623" y="664"/>
                    <a:pt x="3621" y="671"/>
                  </a:cubicBezTo>
                  <a:lnTo>
                    <a:pt x="3621" y="671"/>
                  </a:lnTo>
                  <a:cubicBezTo>
                    <a:pt x="3623" y="667"/>
                    <a:pt x="3626" y="664"/>
                    <a:pt x="3628" y="661"/>
                  </a:cubicBezTo>
                  <a:cubicBezTo>
                    <a:pt x="3628" y="655"/>
                    <a:pt x="3631" y="643"/>
                    <a:pt x="3634" y="631"/>
                  </a:cubicBezTo>
                  <a:close/>
                  <a:moveTo>
                    <a:pt x="1658" y="701"/>
                  </a:moveTo>
                  <a:lnTo>
                    <a:pt x="1658" y="711"/>
                  </a:lnTo>
                  <a:lnTo>
                    <a:pt x="1648" y="711"/>
                  </a:lnTo>
                  <a:lnTo>
                    <a:pt x="1658" y="701"/>
                  </a:lnTo>
                  <a:close/>
                  <a:moveTo>
                    <a:pt x="3621" y="671"/>
                  </a:moveTo>
                  <a:lnTo>
                    <a:pt x="3621" y="671"/>
                  </a:lnTo>
                  <a:cubicBezTo>
                    <a:pt x="3614" y="684"/>
                    <a:pt x="3608" y="703"/>
                    <a:pt x="3608" y="711"/>
                  </a:cubicBezTo>
                  <a:cubicBezTo>
                    <a:pt x="3615" y="704"/>
                    <a:pt x="3617" y="687"/>
                    <a:pt x="3621" y="671"/>
                  </a:cubicBezTo>
                  <a:close/>
                  <a:moveTo>
                    <a:pt x="1678" y="701"/>
                  </a:moveTo>
                  <a:cubicBezTo>
                    <a:pt x="1680" y="705"/>
                    <a:pt x="1681" y="709"/>
                    <a:pt x="1683" y="712"/>
                  </a:cubicBezTo>
                  <a:lnTo>
                    <a:pt x="1683" y="712"/>
                  </a:lnTo>
                  <a:cubicBezTo>
                    <a:pt x="1681" y="711"/>
                    <a:pt x="1680" y="711"/>
                    <a:pt x="1678" y="711"/>
                  </a:cubicBezTo>
                  <a:lnTo>
                    <a:pt x="1678" y="701"/>
                  </a:lnTo>
                  <a:close/>
                  <a:moveTo>
                    <a:pt x="3608" y="711"/>
                  </a:moveTo>
                  <a:lnTo>
                    <a:pt x="3586" y="773"/>
                  </a:lnTo>
                  <a:lnTo>
                    <a:pt x="3586" y="773"/>
                  </a:lnTo>
                  <a:cubicBezTo>
                    <a:pt x="3596" y="752"/>
                    <a:pt x="3608" y="734"/>
                    <a:pt x="3608" y="711"/>
                  </a:cubicBezTo>
                  <a:close/>
                  <a:moveTo>
                    <a:pt x="1632" y="623"/>
                  </a:moveTo>
                  <a:cubicBezTo>
                    <a:pt x="1625" y="623"/>
                    <a:pt x="1617" y="626"/>
                    <a:pt x="1608" y="631"/>
                  </a:cubicBezTo>
                  <a:cubicBezTo>
                    <a:pt x="1589" y="641"/>
                    <a:pt x="1579" y="661"/>
                    <a:pt x="1589" y="691"/>
                  </a:cubicBezTo>
                  <a:cubicBezTo>
                    <a:pt x="1595" y="705"/>
                    <a:pt x="1611" y="718"/>
                    <a:pt x="1627" y="719"/>
                  </a:cubicBezTo>
                  <a:lnTo>
                    <a:pt x="1627" y="719"/>
                  </a:lnTo>
                  <a:cubicBezTo>
                    <a:pt x="1606" y="736"/>
                    <a:pt x="1600" y="755"/>
                    <a:pt x="1608" y="781"/>
                  </a:cubicBezTo>
                  <a:cubicBezTo>
                    <a:pt x="1628" y="791"/>
                    <a:pt x="1638" y="800"/>
                    <a:pt x="1648" y="800"/>
                  </a:cubicBezTo>
                  <a:lnTo>
                    <a:pt x="1678" y="800"/>
                  </a:lnTo>
                  <a:cubicBezTo>
                    <a:pt x="1698" y="791"/>
                    <a:pt x="1708" y="761"/>
                    <a:pt x="1698" y="741"/>
                  </a:cubicBezTo>
                  <a:cubicBezTo>
                    <a:pt x="1698" y="737"/>
                    <a:pt x="1697" y="732"/>
                    <a:pt x="1694" y="727"/>
                  </a:cubicBezTo>
                  <a:lnTo>
                    <a:pt x="1694" y="727"/>
                  </a:lnTo>
                  <a:cubicBezTo>
                    <a:pt x="1701" y="732"/>
                    <a:pt x="1708" y="735"/>
                    <a:pt x="1717" y="735"/>
                  </a:cubicBezTo>
                  <a:cubicBezTo>
                    <a:pt x="1724" y="735"/>
                    <a:pt x="1730" y="733"/>
                    <a:pt x="1738" y="731"/>
                  </a:cubicBezTo>
                  <a:cubicBezTo>
                    <a:pt x="1758" y="711"/>
                    <a:pt x="1778" y="691"/>
                    <a:pt x="1758" y="661"/>
                  </a:cubicBezTo>
                  <a:cubicBezTo>
                    <a:pt x="1750" y="647"/>
                    <a:pt x="1738" y="637"/>
                    <a:pt x="1720" y="637"/>
                  </a:cubicBezTo>
                  <a:cubicBezTo>
                    <a:pt x="1713" y="637"/>
                    <a:pt x="1706" y="639"/>
                    <a:pt x="1698" y="641"/>
                  </a:cubicBezTo>
                  <a:cubicBezTo>
                    <a:pt x="1688" y="641"/>
                    <a:pt x="1678" y="651"/>
                    <a:pt x="1678" y="661"/>
                  </a:cubicBezTo>
                  <a:lnTo>
                    <a:pt x="1678" y="651"/>
                  </a:lnTo>
                  <a:cubicBezTo>
                    <a:pt x="1664" y="637"/>
                    <a:pt x="1650" y="623"/>
                    <a:pt x="1632" y="623"/>
                  </a:cubicBezTo>
                  <a:close/>
                  <a:moveTo>
                    <a:pt x="2196" y="540"/>
                  </a:moveTo>
                  <a:cubicBezTo>
                    <a:pt x="2195" y="541"/>
                    <a:pt x="2195" y="541"/>
                    <a:pt x="2195" y="542"/>
                  </a:cubicBezTo>
                  <a:cubicBezTo>
                    <a:pt x="2195" y="562"/>
                    <a:pt x="2185" y="592"/>
                    <a:pt x="2185" y="611"/>
                  </a:cubicBezTo>
                  <a:cubicBezTo>
                    <a:pt x="2176" y="641"/>
                    <a:pt x="2176" y="681"/>
                    <a:pt x="2176" y="701"/>
                  </a:cubicBezTo>
                  <a:lnTo>
                    <a:pt x="2176" y="761"/>
                  </a:lnTo>
                  <a:lnTo>
                    <a:pt x="2176" y="791"/>
                  </a:lnTo>
                  <a:lnTo>
                    <a:pt x="2176" y="810"/>
                  </a:lnTo>
                  <a:cubicBezTo>
                    <a:pt x="2176" y="761"/>
                    <a:pt x="2185" y="701"/>
                    <a:pt x="2185" y="651"/>
                  </a:cubicBezTo>
                  <a:cubicBezTo>
                    <a:pt x="2185" y="631"/>
                    <a:pt x="2195" y="592"/>
                    <a:pt x="2195" y="552"/>
                  </a:cubicBezTo>
                  <a:cubicBezTo>
                    <a:pt x="2195" y="548"/>
                    <a:pt x="2195" y="544"/>
                    <a:pt x="2196" y="540"/>
                  </a:cubicBezTo>
                  <a:close/>
                  <a:moveTo>
                    <a:pt x="3586" y="773"/>
                  </a:moveTo>
                  <a:lnTo>
                    <a:pt x="3586" y="773"/>
                  </a:lnTo>
                  <a:cubicBezTo>
                    <a:pt x="3583" y="778"/>
                    <a:pt x="3580" y="784"/>
                    <a:pt x="3578" y="791"/>
                  </a:cubicBezTo>
                  <a:cubicBezTo>
                    <a:pt x="3573" y="802"/>
                    <a:pt x="3567" y="818"/>
                    <a:pt x="3560" y="835"/>
                  </a:cubicBezTo>
                  <a:lnTo>
                    <a:pt x="3560" y="835"/>
                  </a:lnTo>
                  <a:cubicBezTo>
                    <a:pt x="3563" y="830"/>
                    <a:pt x="3565" y="825"/>
                    <a:pt x="3568" y="820"/>
                  </a:cubicBezTo>
                  <a:lnTo>
                    <a:pt x="3586" y="773"/>
                  </a:lnTo>
                  <a:close/>
                  <a:moveTo>
                    <a:pt x="3560" y="835"/>
                  </a:moveTo>
                  <a:cubicBezTo>
                    <a:pt x="3557" y="841"/>
                    <a:pt x="3554" y="847"/>
                    <a:pt x="3551" y="853"/>
                  </a:cubicBezTo>
                  <a:lnTo>
                    <a:pt x="3551" y="853"/>
                  </a:lnTo>
                  <a:cubicBezTo>
                    <a:pt x="3554" y="848"/>
                    <a:pt x="3557" y="841"/>
                    <a:pt x="3560" y="835"/>
                  </a:cubicBezTo>
                  <a:close/>
                  <a:moveTo>
                    <a:pt x="3551" y="853"/>
                  </a:moveTo>
                  <a:lnTo>
                    <a:pt x="3551" y="853"/>
                  </a:lnTo>
                  <a:cubicBezTo>
                    <a:pt x="3547" y="860"/>
                    <a:pt x="3543" y="865"/>
                    <a:pt x="3538" y="870"/>
                  </a:cubicBezTo>
                  <a:cubicBezTo>
                    <a:pt x="3538" y="875"/>
                    <a:pt x="3538" y="879"/>
                    <a:pt x="3538" y="883"/>
                  </a:cubicBezTo>
                  <a:lnTo>
                    <a:pt x="3538" y="883"/>
                  </a:lnTo>
                  <a:cubicBezTo>
                    <a:pt x="3542" y="873"/>
                    <a:pt x="3546" y="863"/>
                    <a:pt x="3551" y="853"/>
                  </a:cubicBezTo>
                  <a:close/>
                  <a:moveTo>
                    <a:pt x="3538" y="883"/>
                  </a:moveTo>
                  <a:cubicBezTo>
                    <a:pt x="3526" y="910"/>
                    <a:pt x="3515" y="938"/>
                    <a:pt x="3503" y="964"/>
                  </a:cubicBezTo>
                  <a:lnTo>
                    <a:pt x="3503" y="964"/>
                  </a:lnTo>
                  <a:cubicBezTo>
                    <a:pt x="3506" y="961"/>
                    <a:pt x="3509" y="960"/>
                    <a:pt x="3509" y="960"/>
                  </a:cubicBezTo>
                  <a:lnTo>
                    <a:pt x="3519" y="940"/>
                  </a:lnTo>
                  <a:cubicBezTo>
                    <a:pt x="3527" y="915"/>
                    <a:pt x="3535" y="904"/>
                    <a:pt x="3538" y="883"/>
                  </a:cubicBezTo>
                  <a:close/>
                  <a:moveTo>
                    <a:pt x="4199" y="782"/>
                  </a:moveTo>
                  <a:cubicBezTo>
                    <a:pt x="4192" y="782"/>
                    <a:pt x="4184" y="785"/>
                    <a:pt x="4175" y="791"/>
                  </a:cubicBezTo>
                  <a:cubicBezTo>
                    <a:pt x="4155" y="800"/>
                    <a:pt x="4135" y="820"/>
                    <a:pt x="4155" y="850"/>
                  </a:cubicBezTo>
                  <a:cubicBezTo>
                    <a:pt x="4165" y="870"/>
                    <a:pt x="4185" y="870"/>
                    <a:pt x="4215" y="870"/>
                  </a:cubicBezTo>
                  <a:cubicBezTo>
                    <a:pt x="4215" y="870"/>
                    <a:pt x="4215" y="860"/>
                    <a:pt x="4225" y="860"/>
                  </a:cubicBezTo>
                  <a:lnTo>
                    <a:pt x="4225" y="870"/>
                  </a:lnTo>
                  <a:cubicBezTo>
                    <a:pt x="4226" y="873"/>
                    <a:pt x="4227" y="876"/>
                    <a:pt x="4229" y="879"/>
                  </a:cubicBezTo>
                  <a:lnTo>
                    <a:pt x="4229" y="879"/>
                  </a:lnTo>
                  <a:cubicBezTo>
                    <a:pt x="4224" y="874"/>
                    <a:pt x="4219" y="870"/>
                    <a:pt x="4215" y="870"/>
                  </a:cubicBezTo>
                  <a:lnTo>
                    <a:pt x="4205" y="870"/>
                  </a:lnTo>
                  <a:cubicBezTo>
                    <a:pt x="4175" y="890"/>
                    <a:pt x="4175" y="910"/>
                    <a:pt x="4175" y="940"/>
                  </a:cubicBezTo>
                  <a:lnTo>
                    <a:pt x="4165" y="950"/>
                  </a:lnTo>
                  <a:cubicBezTo>
                    <a:pt x="4172" y="957"/>
                    <a:pt x="4189" y="964"/>
                    <a:pt x="4206" y="964"/>
                  </a:cubicBezTo>
                  <a:cubicBezTo>
                    <a:pt x="4212" y="964"/>
                    <a:pt x="4219" y="963"/>
                    <a:pt x="4225" y="960"/>
                  </a:cubicBezTo>
                  <a:cubicBezTo>
                    <a:pt x="4254" y="950"/>
                    <a:pt x="4264" y="922"/>
                    <a:pt x="4255" y="902"/>
                  </a:cubicBezTo>
                  <a:lnTo>
                    <a:pt x="4255" y="902"/>
                  </a:lnTo>
                  <a:cubicBezTo>
                    <a:pt x="4260" y="903"/>
                    <a:pt x="4264" y="904"/>
                    <a:pt x="4268" y="904"/>
                  </a:cubicBezTo>
                  <a:cubicBezTo>
                    <a:pt x="4274" y="904"/>
                    <a:pt x="4280" y="902"/>
                    <a:pt x="4285" y="900"/>
                  </a:cubicBezTo>
                  <a:cubicBezTo>
                    <a:pt x="4314" y="890"/>
                    <a:pt x="4324" y="860"/>
                    <a:pt x="4314" y="840"/>
                  </a:cubicBezTo>
                  <a:cubicBezTo>
                    <a:pt x="4307" y="818"/>
                    <a:pt x="4288" y="807"/>
                    <a:pt x="4271" y="807"/>
                  </a:cubicBezTo>
                  <a:cubicBezTo>
                    <a:pt x="4265" y="807"/>
                    <a:pt x="4260" y="808"/>
                    <a:pt x="4255" y="810"/>
                  </a:cubicBezTo>
                  <a:cubicBezTo>
                    <a:pt x="4235" y="810"/>
                    <a:pt x="4235" y="820"/>
                    <a:pt x="4235" y="820"/>
                  </a:cubicBezTo>
                  <a:lnTo>
                    <a:pt x="4235" y="810"/>
                  </a:lnTo>
                  <a:cubicBezTo>
                    <a:pt x="4228" y="796"/>
                    <a:pt x="4216" y="782"/>
                    <a:pt x="4199" y="782"/>
                  </a:cubicBezTo>
                  <a:close/>
                  <a:moveTo>
                    <a:pt x="3503" y="964"/>
                  </a:moveTo>
                  <a:lnTo>
                    <a:pt x="3503" y="964"/>
                  </a:lnTo>
                  <a:cubicBezTo>
                    <a:pt x="3497" y="968"/>
                    <a:pt x="3489" y="977"/>
                    <a:pt x="3489" y="990"/>
                  </a:cubicBezTo>
                  <a:cubicBezTo>
                    <a:pt x="3494" y="981"/>
                    <a:pt x="3498" y="973"/>
                    <a:pt x="3503" y="964"/>
                  </a:cubicBezTo>
                  <a:close/>
                  <a:moveTo>
                    <a:pt x="1648" y="940"/>
                  </a:moveTo>
                  <a:lnTo>
                    <a:pt x="1648" y="980"/>
                  </a:lnTo>
                  <a:cubicBezTo>
                    <a:pt x="1648" y="990"/>
                    <a:pt x="1658" y="1009"/>
                    <a:pt x="1658" y="1039"/>
                  </a:cubicBezTo>
                  <a:cubicBezTo>
                    <a:pt x="1669" y="1061"/>
                    <a:pt x="1674" y="1077"/>
                    <a:pt x="1678" y="1092"/>
                  </a:cubicBezTo>
                  <a:lnTo>
                    <a:pt x="1678" y="1092"/>
                  </a:lnTo>
                  <a:cubicBezTo>
                    <a:pt x="1676" y="1057"/>
                    <a:pt x="1658" y="1037"/>
                    <a:pt x="1658" y="999"/>
                  </a:cubicBezTo>
                  <a:cubicBezTo>
                    <a:pt x="1648" y="980"/>
                    <a:pt x="1648" y="960"/>
                    <a:pt x="1648" y="940"/>
                  </a:cubicBezTo>
                  <a:close/>
                  <a:moveTo>
                    <a:pt x="4165" y="950"/>
                  </a:moveTo>
                  <a:lnTo>
                    <a:pt x="4165" y="950"/>
                  </a:lnTo>
                  <a:cubicBezTo>
                    <a:pt x="4155" y="960"/>
                    <a:pt x="4135" y="970"/>
                    <a:pt x="4135" y="990"/>
                  </a:cubicBezTo>
                  <a:cubicBezTo>
                    <a:pt x="4125" y="1009"/>
                    <a:pt x="4105" y="1039"/>
                    <a:pt x="4086" y="1059"/>
                  </a:cubicBezTo>
                  <a:cubicBezTo>
                    <a:pt x="4076" y="1069"/>
                    <a:pt x="4066" y="1089"/>
                    <a:pt x="4066" y="1099"/>
                  </a:cubicBezTo>
                  <a:cubicBezTo>
                    <a:pt x="4066" y="1109"/>
                    <a:pt x="4056" y="1119"/>
                    <a:pt x="4036" y="1139"/>
                  </a:cubicBezTo>
                  <a:cubicBezTo>
                    <a:pt x="4026" y="1159"/>
                    <a:pt x="4016" y="1169"/>
                    <a:pt x="4006" y="1198"/>
                  </a:cubicBezTo>
                  <a:cubicBezTo>
                    <a:pt x="3976" y="1218"/>
                    <a:pt x="3966" y="1248"/>
                    <a:pt x="3936" y="1268"/>
                  </a:cubicBezTo>
                  <a:lnTo>
                    <a:pt x="3910" y="1313"/>
                  </a:lnTo>
                  <a:lnTo>
                    <a:pt x="3910" y="1313"/>
                  </a:lnTo>
                  <a:cubicBezTo>
                    <a:pt x="3938" y="1281"/>
                    <a:pt x="3965" y="1247"/>
                    <a:pt x="3986" y="1218"/>
                  </a:cubicBezTo>
                  <a:cubicBezTo>
                    <a:pt x="4016" y="1198"/>
                    <a:pt x="4026" y="1159"/>
                    <a:pt x="4056" y="1139"/>
                  </a:cubicBezTo>
                  <a:cubicBezTo>
                    <a:pt x="4066" y="1119"/>
                    <a:pt x="4076" y="1099"/>
                    <a:pt x="4086" y="1089"/>
                  </a:cubicBezTo>
                  <a:cubicBezTo>
                    <a:pt x="4105" y="1059"/>
                    <a:pt x="4105" y="1059"/>
                    <a:pt x="4125" y="1019"/>
                  </a:cubicBezTo>
                  <a:lnTo>
                    <a:pt x="4165" y="950"/>
                  </a:lnTo>
                  <a:close/>
                  <a:moveTo>
                    <a:pt x="4682" y="1537"/>
                  </a:moveTo>
                  <a:lnTo>
                    <a:pt x="4682" y="1545"/>
                  </a:lnTo>
                  <a:lnTo>
                    <a:pt x="4682" y="1545"/>
                  </a:lnTo>
                  <a:cubicBezTo>
                    <a:pt x="4674" y="1540"/>
                    <a:pt x="4669" y="1537"/>
                    <a:pt x="4663" y="1537"/>
                  </a:cubicBezTo>
                  <a:close/>
                  <a:moveTo>
                    <a:pt x="4613" y="1566"/>
                  </a:moveTo>
                  <a:lnTo>
                    <a:pt x="4573" y="1606"/>
                  </a:lnTo>
                  <a:cubicBezTo>
                    <a:pt x="4572" y="1608"/>
                    <a:pt x="4571" y="1610"/>
                    <a:pt x="4569" y="1611"/>
                  </a:cubicBezTo>
                  <a:lnTo>
                    <a:pt x="4569" y="1611"/>
                  </a:lnTo>
                  <a:lnTo>
                    <a:pt x="4603" y="1586"/>
                  </a:lnTo>
                  <a:lnTo>
                    <a:pt x="4613" y="1566"/>
                  </a:lnTo>
                  <a:close/>
                  <a:moveTo>
                    <a:pt x="4670" y="1443"/>
                  </a:moveTo>
                  <a:cubicBezTo>
                    <a:pt x="4664" y="1443"/>
                    <a:pt x="4658" y="1444"/>
                    <a:pt x="4653" y="1447"/>
                  </a:cubicBezTo>
                  <a:cubicBezTo>
                    <a:pt x="4623" y="1457"/>
                    <a:pt x="4613" y="1487"/>
                    <a:pt x="4623" y="1507"/>
                  </a:cubicBezTo>
                  <a:cubicBezTo>
                    <a:pt x="4623" y="1517"/>
                    <a:pt x="4633" y="1517"/>
                    <a:pt x="4653" y="1537"/>
                  </a:cubicBezTo>
                  <a:lnTo>
                    <a:pt x="4633" y="1547"/>
                  </a:lnTo>
                  <a:cubicBezTo>
                    <a:pt x="4623" y="1547"/>
                    <a:pt x="4623" y="1557"/>
                    <a:pt x="4613" y="1566"/>
                  </a:cubicBezTo>
                  <a:lnTo>
                    <a:pt x="4613" y="1596"/>
                  </a:lnTo>
                  <a:cubicBezTo>
                    <a:pt x="4620" y="1610"/>
                    <a:pt x="4637" y="1624"/>
                    <a:pt x="4653" y="1624"/>
                  </a:cubicBezTo>
                  <a:cubicBezTo>
                    <a:pt x="4660" y="1624"/>
                    <a:pt x="4667" y="1622"/>
                    <a:pt x="4673" y="1616"/>
                  </a:cubicBezTo>
                  <a:cubicBezTo>
                    <a:pt x="4693" y="1609"/>
                    <a:pt x="4704" y="1598"/>
                    <a:pt x="4706" y="1582"/>
                  </a:cubicBezTo>
                  <a:lnTo>
                    <a:pt x="4706" y="1582"/>
                  </a:lnTo>
                  <a:cubicBezTo>
                    <a:pt x="4714" y="1587"/>
                    <a:pt x="4722" y="1590"/>
                    <a:pt x="4731" y="1590"/>
                  </a:cubicBezTo>
                  <a:cubicBezTo>
                    <a:pt x="4738" y="1590"/>
                    <a:pt x="4745" y="1589"/>
                    <a:pt x="4752" y="1586"/>
                  </a:cubicBezTo>
                  <a:cubicBezTo>
                    <a:pt x="4772" y="1566"/>
                    <a:pt x="4782" y="1547"/>
                    <a:pt x="4772" y="1517"/>
                  </a:cubicBezTo>
                  <a:cubicBezTo>
                    <a:pt x="4765" y="1502"/>
                    <a:pt x="4747" y="1493"/>
                    <a:pt x="4730" y="1493"/>
                  </a:cubicBezTo>
                  <a:cubicBezTo>
                    <a:pt x="4724" y="1493"/>
                    <a:pt x="4718" y="1494"/>
                    <a:pt x="4712" y="1497"/>
                  </a:cubicBezTo>
                  <a:lnTo>
                    <a:pt x="4712" y="1467"/>
                  </a:lnTo>
                  <a:cubicBezTo>
                    <a:pt x="4705" y="1452"/>
                    <a:pt x="4687" y="1443"/>
                    <a:pt x="4670" y="1443"/>
                  </a:cubicBezTo>
                  <a:close/>
                  <a:moveTo>
                    <a:pt x="4569" y="1611"/>
                  </a:moveTo>
                  <a:lnTo>
                    <a:pt x="4563" y="1616"/>
                  </a:lnTo>
                  <a:cubicBezTo>
                    <a:pt x="4548" y="1631"/>
                    <a:pt x="4536" y="1641"/>
                    <a:pt x="4524" y="1651"/>
                  </a:cubicBezTo>
                  <a:lnTo>
                    <a:pt x="4524" y="1651"/>
                  </a:lnTo>
                  <a:cubicBezTo>
                    <a:pt x="4539" y="1643"/>
                    <a:pt x="4554" y="1633"/>
                    <a:pt x="4569" y="1611"/>
                  </a:cubicBezTo>
                  <a:close/>
                  <a:moveTo>
                    <a:pt x="4524" y="1651"/>
                  </a:moveTo>
                  <a:lnTo>
                    <a:pt x="4524" y="1651"/>
                  </a:lnTo>
                  <a:cubicBezTo>
                    <a:pt x="4520" y="1653"/>
                    <a:pt x="4517" y="1654"/>
                    <a:pt x="4513" y="1656"/>
                  </a:cubicBezTo>
                  <a:cubicBezTo>
                    <a:pt x="4500" y="1669"/>
                    <a:pt x="4491" y="1679"/>
                    <a:pt x="4483" y="1686"/>
                  </a:cubicBezTo>
                  <a:lnTo>
                    <a:pt x="4483" y="1686"/>
                  </a:lnTo>
                  <a:cubicBezTo>
                    <a:pt x="4483" y="1686"/>
                    <a:pt x="4483" y="1686"/>
                    <a:pt x="4484" y="1686"/>
                  </a:cubicBezTo>
                  <a:cubicBezTo>
                    <a:pt x="4499" y="1671"/>
                    <a:pt x="4511" y="1661"/>
                    <a:pt x="4524" y="1651"/>
                  </a:cubicBezTo>
                  <a:close/>
                  <a:moveTo>
                    <a:pt x="3469" y="1646"/>
                  </a:moveTo>
                  <a:cubicBezTo>
                    <a:pt x="3439" y="1676"/>
                    <a:pt x="3419" y="1696"/>
                    <a:pt x="3389" y="1706"/>
                  </a:cubicBezTo>
                  <a:cubicBezTo>
                    <a:pt x="3409" y="1696"/>
                    <a:pt x="3429" y="1676"/>
                    <a:pt x="3439" y="1646"/>
                  </a:cubicBezTo>
                  <a:close/>
                  <a:moveTo>
                    <a:pt x="4483" y="1686"/>
                  </a:moveTo>
                  <a:lnTo>
                    <a:pt x="4483" y="1686"/>
                  </a:lnTo>
                  <a:cubicBezTo>
                    <a:pt x="4473" y="1686"/>
                    <a:pt x="4463" y="1696"/>
                    <a:pt x="4454" y="1706"/>
                  </a:cubicBezTo>
                  <a:cubicBezTo>
                    <a:pt x="4465" y="1700"/>
                    <a:pt x="4473" y="1695"/>
                    <a:pt x="4483" y="1686"/>
                  </a:cubicBezTo>
                  <a:close/>
                  <a:moveTo>
                    <a:pt x="4454" y="1706"/>
                  </a:moveTo>
                  <a:cubicBezTo>
                    <a:pt x="4434" y="1716"/>
                    <a:pt x="4424" y="1716"/>
                    <a:pt x="4414" y="1736"/>
                  </a:cubicBezTo>
                  <a:cubicBezTo>
                    <a:pt x="4399" y="1745"/>
                    <a:pt x="4389" y="1753"/>
                    <a:pt x="4381" y="1760"/>
                  </a:cubicBezTo>
                  <a:lnTo>
                    <a:pt x="4381" y="1760"/>
                  </a:lnTo>
                  <a:cubicBezTo>
                    <a:pt x="4389" y="1755"/>
                    <a:pt x="4397" y="1750"/>
                    <a:pt x="4404" y="1746"/>
                  </a:cubicBezTo>
                  <a:cubicBezTo>
                    <a:pt x="4414" y="1736"/>
                    <a:pt x="4434" y="1716"/>
                    <a:pt x="4454" y="1706"/>
                  </a:cubicBezTo>
                  <a:close/>
                  <a:moveTo>
                    <a:pt x="4381" y="1760"/>
                  </a:moveTo>
                  <a:cubicBezTo>
                    <a:pt x="4362" y="1771"/>
                    <a:pt x="4343" y="1783"/>
                    <a:pt x="4328" y="1794"/>
                  </a:cubicBezTo>
                  <a:lnTo>
                    <a:pt x="4328" y="1794"/>
                  </a:lnTo>
                  <a:cubicBezTo>
                    <a:pt x="4336" y="1791"/>
                    <a:pt x="4345" y="1788"/>
                    <a:pt x="4354" y="1785"/>
                  </a:cubicBezTo>
                  <a:cubicBezTo>
                    <a:pt x="4364" y="1775"/>
                    <a:pt x="4372" y="1768"/>
                    <a:pt x="4381" y="1760"/>
                  </a:cubicBezTo>
                  <a:close/>
                  <a:moveTo>
                    <a:pt x="4328" y="1794"/>
                  </a:moveTo>
                  <a:lnTo>
                    <a:pt x="4328" y="1794"/>
                  </a:lnTo>
                  <a:cubicBezTo>
                    <a:pt x="4301" y="1805"/>
                    <a:pt x="4280" y="1820"/>
                    <a:pt x="4265" y="1835"/>
                  </a:cubicBezTo>
                  <a:lnTo>
                    <a:pt x="4265" y="1835"/>
                  </a:lnTo>
                  <a:cubicBezTo>
                    <a:pt x="4281" y="1825"/>
                    <a:pt x="4298" y="1815"/>
                    <a:pt x="4314" y="1805"/>
                  </a:cubicBezTo>
                  <a:cubicBezTo>
                    <a:pt x="4318" y="1801"/>
                    <a:pt x="4323" y="1798"/>
                    <a:pt x="4328" y="1794"/>
                  </a:cubicBezTo>
                  <a:close/>
                  <a:moveTo>
                    <a:pt x="4265" y="1835"/>
                  </a:moveTo>
                  <a:cubicBezTo>
                    <a:pt x="4235" y="1845"/>
                    <a:pt x="4225" y="1855"/>
                    <a:pt x="4205" y="1865"/>
                  </a:cubicBezTo>
                  <a:cubicBezTo>
                    <a:pt x="4185" y="1865"/>
                    <a:pt x="4175" y="1885"/>
                    <a:pt x="4175" y="1885"/>
                  </a:cubicBezTo>
                  <a:lnTo>
                    <a:pt x="4105" y="1915"/>
                  </a:lnTo>
                  <a:cubicBezTo>
                    <a:pt x="4086" y="1935"/>
                    <a:pt x="4066" y="1935"/>
                    <a:pt x="4056" y="1945"/>
                  </a:cubicBezTo>
                  <a:cubicBezTo>
                    <a:pt x="4086" y="1935"/>
                    <a:pt x="4125" y="1905"/>
                    <a:pt x="4165" y="1895"/>
                  </a:cubicBezTo>
                  <a:cubicBezTo>
                    <a:pt x="4198" y="1875"/>
                    <a:pt x="4231" y="1855"/>
                    <a:pt x="4265" y="1835"/>
                  </a:cubicBezTo>
                  <a:close/>
                  <a:moveTo>
                    <a:pt x="3671" y="2034"/>
                  </a:moveTo>
                  <a:cubicBezTo>
                    <a:pt x="3670" y="2034"/>
                    <a:pt x="3669" y="2034"/>
                    <a:pt x="3668" y="2034"/>
                  </a:cubicBezTo>
                  <a:cubicBezTo>
                    <a:pt x="3668" y="2034"/>
                    <a:pt x="3669" y="2034"/>
                    <a:pt x="3671" y="2034"/>
                  </a:cubicBezTo>
                  <a:close/>
                  <a:moveTo>
                    <a:pt x="2925" y="179"/>
                  </a:moveTo>
                  <a:lnTo>
                    <a:pt x="2925" y="179"/>
                  </a:lnTo>
                  <a:cubicBezTo>
                    <a:pt x="2922" y="185"/>
                    <a:pt x="2922" y="194"/>
                    <a:pt x="2922" y="194"/>
                  </a:cubicBezTo>
                  <a:cubicBezTo>
                    <a:pt x="2902" y="204"/>
                    <a:pt x="2892" y="214"/>
                    <a:pt x="2892" y="233"/>
                  </a:cubicBezTo>
                  <a:lnTo>
                    <a:pt x="2852" y="303"/>
                  </a:lnTo>
                  <a:cubicBezTo>
                    <a:pt x="2852" y="313"/>
                    <a:pt x="2842" y="333"/>
                    <a:pt x="2842" y="343"/>
                  </a:cubicBezTo>
                  <a:cubicBezTo>
                    <a:pt x="2842" y="363"/>
                    <a:pt x="2832" y="383"/>
                    <a:pt x="2832" y="393"/>
                  </a:cubicBezTo>
                  <a:cubicBezTo>
                    <a:pt x="2822" y="413"/>
                    <a:pt x="2822" y="442"/>
                    <a:pt x="2802" y="462"/>
                  </a:cubicBezTo>
                  <a:cubicBezTo>
                    <a:pt x="2792" y="492"/>
                    <a:pt x="2782" y="532"/>
                    <a:pt x="2782" y="552"/>
                  </a:cubicBezTo>
                  <a:cubicBezTo>
                    <a:pt x="2782" y="582"/>
                    <a:pt x="2772" y="592"/>
                    <a:pt x="2772" y="611"/>
                  </a:cubicBezTo>
                  <a:lnTo>
                    <a:pt x="2772" y="641"/>
                  </a:lnTo>
                  <a:cubicBezTo>
                    <a:pt x="2772" y="661"/>
                    <a:pt x="2753" y="691"/>
                    <a:pt x="2753" y="711"/>
                  </a:cubicBezTo>
                  <a:cubicBezTo>
                    <a:pt x="2743" y="731"/>
                    <a:pt x="2743" y="751"/>
                    <a:pt x="2743" y="761"/>
                  </a:cubicBezTo>
                  <a:cubicBezTo>
                    <a:pt x="2739" y="770"/>
                    <a:pt x="2737" y="780"/>
                    <a:pt x="2736" y="791"/>
                  </a:cubicBezTo>
                  <a:lnTo>
                    <a:pt x="2736" y="791"/>
                  </a:lnTo>
                  <a:cubicBezTo>
                    <a:pt x="2740" y="825"/>
                    <a:pt x="2742" y="860"/>
                    <a:pt x="2743" y="896"/>
                  </a:cubicBezTo>
                  <a:lnTo>
                    <a:pt x="2743" y="896"/>
                  </a:lnTo>
                  <a:cubicBezTo>
                    <a:pt x="2746" y="880"/>
                    <a:pt x="2749" y="865"/>
                    <a:pt x="2753" y="850"/>
                  </a:cubicBezTo>
                  <a:lnTo>
                    <a:pt x="2753" y="850"/>
                  </a:lnTo>
                  <a:lnTo>
                    <a:pt x="2753" y="930"/>
                  </a:lnTo>
                  <a:lnTo>
                    <a:pt x="2753" y="940"/>
                  </a:lnTo>
                  <a:lnTo>
                    <a:pt x="2753" y="990"/>
                  </a:lnTo>
                  <a:cubicBezTo>
                    <a:pt x="2753" y="999"/>
                    <a:pt x="2753" y="1027"/>
                    <a:pt x="2744" y="1038"/>
                  </a:cubicBezTo>
                  <a:lnTo>
                    <a:pt x="2744" y="1038"/>
                  </a:lnTo>
                  <a:cubicBezTo>
                    <a:pt x="2745" y="991"/>
                    <a:pt x="2745" y="943"/>
                    <a:pt x="2743" y="896"/>
                  </a:cubicBezTo>
                  <a:lnTo>
                    <a:pt x="2743" y="896"/>
                  </a:lnTo>
                  <a:cubicBezTo>
                    <a:pt x="2740" y="914"/>
                    <a:pt x="2736" y="932"/>
                    <a:pt x="2733" y="950"/>
                  </a:cubicBezTo>
                  <a:lnTo>
                    <a:pt x="2733" y="900"/>
                  </a:lnTo>
                  <a:lnTo>
                    <a:pt x="2733" y="850"/>
                  </a:lnTo>
                  <a:cubicBezTo>
                    <a:pt x="2733" y="837"/>
                    <a:pt x="2733" y="813"/>
                    <a:pt x="2736" y="791"/>
                  </a:cubicBezTo>
                  <a:lnTo>
                    <a:pt x="2736" y="791"/>
                  </a:lnTo>
                  <a:cubicBezTo>
                    <a:pt x="2715" y="597"/>
                    <a:pt x="2651" y="433"/>
                    <a:pt x="2484" y="413"/>
                  </a:cubicBezTo>
                  <a:cubicBezTo>
                    <a:pt x="2477" y="412"/>
                    <a:pt x="2470" y="412"/>
                    <a:pt x="2463" y="412"/>
                  </a:cubicBezTo>
                  <a:cubicBezTo>
                    <a:pt x="2254" y="412"/>
                    <a:pt x="2187" y="702"/>
                    <a:pt x="2176" y="988"/>
                  </a:cubicBezTo>
                  <a:lnTo>
                    <a:pt x="2176" y="988"/>
                  </a:lnTo>
                  <a:cubicBezTo>
                    <a:pt x="2176" y="985"/>
                    <a:pt x="2176" y="982"/>
                    <a:pt x="2176" y="980"/>
                  </a:cubicBezTo>
                  <a:lnTo>
                    <a:pt x="2176" y="999"/>
                  </a:lnTo>
                  <a:cubicBezTo>
                    <a:pt x="2176" y="996"/>
                    <a:pt x="2176" y="992"/>
                    <a:pt x="2176" y="988"/>
                  </a:cubicBezTo>
                  <a:lnTo>
                    <a:pt x="2176" y="988"/>
                  </a:lnTo>
                  <a:cubicBezTo>
                    <a:pt x="2178" y="1009"/>
                    <a:pt x="2185" y="1042"/>
                    <a:pt x="2185" y="1059"/>
                  </a:cubicBezTo>
                  <a:lnTo>
                    <a:pt x="2185" y="1258"/>
                  </a:lnTo>
                  <a:lnTo>
                    <a:pt x="2185" y="1278"/>
                  </a:lnTo>
                  <a:cubicBezTo>
                    <a:pt x="2157" y="1017"/>
                    <a:pt x="2099" y="710"/>
                    <a:pt x="1924" y="710"/>
                  </a:cubicBezTo>
                  <a:cubicBezTo>
                    <a:pt x="1918" y="710"/>
                    <a:pt x="1913" y="710"/>
                    <a:pt x="1907" y="711"/>
                  </a:cubicBezTo>
                  <a:cubicBezTo>
                    <a:pt x="1589" y="751"/>
                    <a:pt x="1887" y="1497"/>
                    <a:pt x="1937" y="1636"/>
                  </a:cubicBezTo>
                  <a:cubicBezTo>
                    <a:pt x="1907" y="1596"/>
                    <a:pt x="1877" y="1537"/>
                    <a:pt x="1837" y="1477"/>
                  </a:cubicBezTo>
                  <a:cubicBezTo>
                    <a:pt x="1837" y="1457"/>
                    <a:pt x="1827" y="1447"/>
                    <a:pt x="1807" y="1427"/>
                  </a:cubicBezTo>
                  <a:cubicBezTo>
                    <a:pt x="1807" y="1407"/>
                    <a:pt x="1798" y="1397"/>
                    <a:pt x="1788" y="1387"/>
                  </a:cubicBezTo>
                  <a:lnTo>
                    <a:pt x="1748" y="1308"/>
                  </a:lnTo>
                  <a:cubicBezTo>
                    <a:pt x="1748" y="1298"/>
                    <a:pt x="1738" y="1288"/>
                    <a:pt x="1738" y="1278"/>
                  </a:cubicBezTo>
                  <a:cubicBezTo>
                    <a:pt x="1728" y="1248"/>
                    <a:pt x="1728" y="1228"/>
                    <a:pt x="1708" y="1198"/>
                  </a:cubicBezTo>
                  <a:cubicBezTo>
                    <a:pt x="1708" y="1198"/>
                    <a:pt x="1708" y="1188"/>
                    <a:pt x="1698" y="1179"/>
                  </a:cubicBezTo>
                  <a:cubicBezTo>
                    <a:pt x="1698" y="1159"/>
                    <a:pt x="1688" y="1139"/>
                    <a:pt x="1688" y="1129"/>
                  </a:cubicBezTo>
                  <a:cubicBezTo>
                    <a:pt x="1684" y="1115"/>
                    <a:pt x="1681" y="1104"/>
                    <a:pt x="1678" y="1092"/>
                  </a:cubicBezTo>
                  <a:lnTo>
                    <a:pt x="1678" y="1092"/>
                  </a:lnTo>
                  <a:cubicBezTo>
                    <a:pt x="1678" y="1094"/>
                    <a:pt x="1678" y="1096"/>
                    <a:pt x="1678" y="1099"/>
                  </a:cubicBezTo>
                  <a:cubicBezTo>
                    <a:pt x="1688" y="1149"/>
                    <a:pt x="1698" y="1198"/>
                    <a:pt x="1728" y="1248"/>
                  </a:cubicBezTo>
                  <a:cubicBezTo>
                    <a:pt x="1738" y="1288"/>
                    <a:pt x="1748" y="1328"/>
                    <a:pt x="1758" y="1348"/>
                  </a:cubicBezTo>
                  <a:cubicBezTo>
                    <a:pt x="1758" y="1356"/>
                    <a:pt x="1772" y="1372"/>
                    <a:pt x="1776" y="1382"/>
                  </a:cubicBezTo>
                  <a:lnTo>
                    <a:pt x="1776" y="1382"/>
                  </a:lnTo>
                  <a:cubicBezTo>
                    <a:pt x="1669" y="1238"/>
                    <a:pt x="1544" y="1099"/>
                    <a:pt x="1410" y="1089"/>
                  </a:cubicBezTo>
                  <a:cubicBezTo>
                    <a:pt x="1191" y="1089"/>
                    <a:pt x="1211" y="1258"/>
                    <a:pt x="1280" y="1437"/>
                  </a:cubicBezTo>
                  <a:cubicBezTo>
                    <a:pt x="1340" y="1636"/>
                    <a:pt x="1459" y="1795"/>
                    <a:pt x="1599" y="1954"/>
                  </a:cubicBezTo>
                  <a:cubicBezTo>
                    <a:pt x="1698" y="2074"/>
                    <a:pt x="1798" y="2173"/>
                    <a:pt x="1897" y="2273"/>
                  </a:cubicBezTo>
                  <a:lnTo>
                    <a:pt x="1957" y="2332"/>
                  </a:lnTo>
                  <a:lnTo>
                    <a:pt x="1987" y="2352"/>
                  </a:lnTo>
                  <a:cubicBezTo>
                    <a:pt x="2006" y="2382"/>
                    <a:pt x="2046" y="2422"/>
                    <a:pt x="2076" y="2452"/>
                  </a:cubicBezTo>
                  <a:cubicBezTo>
                    <a:pt x="2076" y="2472"/>
                    <a:pt x="2086" y="2472"/>
                    <a:pt x="2086" y="2482"/>
                  </a:cubicBezTo>
                  <a:cubicBezTo>
                    <a:pt x="2106" y="2502"/>
                    <a:pt x="2126" y="2531"/>
                    <a:pt x="2146" y="2551"/>
                  </a:cubicBezTo>
                  <a:cubicBezTo>
                    <a:pt x="2156" y="2571"/>
                    <a:pt x="2156" y="2581"/>
                    <a:pt x="2176" y="2581"/>
                  </a:cubicBezTo>
                  <a:cubicBezTo>
                    <a:pt x="2195" y="2601"/>
                    <a:pt x="2205" y="2631"/>
                    <a:pt x="2225" y="2651"/>
                  </a:cubicBezTo>
                  <a:cubicBezTo>
                    <a:pt x="2235" y="2671"/>
                    <a:pt x="2235" y="2681"/>
                    <a:pt x="2245" y="2681"/>
                  </a:cubicBezTo>
                  <a:cubicBezTo>
                    <a:pt x="2245" y="2691"/>
                    <a:pt x="2255" y="2691"/>
                    <a:pt x="2255" y="2701"/>
                  </a:cubicBezTo>
                  <a:cubicBezTo>
                    <a:pt x="2245" y="2727"/>
                    <a:pt x="2228" y="2754"/>
                    <a:pt x="2212" y="2780"/>
                  </a:cubicBezTo>
                  <a:lnTo>
                    <a:pt x="2212" y="2780"/>
                  </a:lnTo>
                  <a:cubicBezTo>
                    <a:pt x="2285" y="2780"/>
                    <a:pt x="2350" y="2779"/>
                    <a:pt x="2424" y="2760"/>
                  </a:cubicBezTo>
                  <a:lnTo>
                    <a:pt x="2484" y="2760"/>
                  </a:lnTo>
                  <a:cubicBezTo>
                    <a:pt x="2564" y="2760"/>
                    <a:pt x="2633" y="2750"/>
                    <a:pt x="2693" y="2750"/>
                  </a:cubicBezTo>
                  <a:lnTo>
                    <a:pt x="2733" y="2750"/>
                  </a:lnTo>
                  <a:cubicBezTo>
                    <a:pt x="2792" y="2740"/>
                    <a:pt x="2862" y="2740"/>
                    <a:pt x="2922" y="2730"/>
                  </a:cubicBezTo>
                  <a:cubicBezTo>
                    <a:pt x="2942" y="2730"/>
                    <a:pt x="2971" y="2711"/>
                    <a:pt x="2991" y="2711"/>
                  </a:cubicBezTo>
                  <a:cubicBezTo>
                    <a:pt x="3061" y="2701"/>
                    <a:pt x="3131" y="2691"/>
                    <a:pt x="3190" y="2681"/>
                  </a:cubicBezTo>
                  <a:cubicBezTo>
                    <a:pt x="3220" y="2681"/>
                    <a:pt x="3240" y="2661"/>
                    <a:pt x="3270" y="2661"/>
                  </a:cubicBezTo>
                  <a:lnTo>
                    <a:pt x="3419" y="2631"/>
                  </a:lnTo>
                  <a:cubicBezTo>
                    <a:pt x="3439" y="2611"/>
                    <a:pt x="3469" y="2611"/>
                    <a:pt x="3509" y="2601"/>
                  </a:cubicBezTo>
                  <a:cubicBezTo>
                    <a:pt x="3519" y="2601"/>
                    <a:pt x="3528" y="2601"/>
                    <a:pt x="3528" y="2591"/>
                  </a:cubicBezTo>
                  <a:cubicBezTo>
                    <a:pt x="3757" y="2512"/>
                    <a:pt x="3966" y="2412"/>
                    <a:pt x="4155" y="2293"/>
                  </a:cubicBezTo>
                  <a:cubicBezTo>
                    <a:pt x="4537" y="2034"/>
                    <a:pt x="4466" y="1948"/>
                    <a:pt x="4262" y="1948"/>
                  </a:cubicBezTo>
                  <a:cubicBezTo>
                    <a:pt x="4172" y="1948"/>
                    <a:pt x="4057" y="1964"/>
                    <a:pt x="3943" y="1990"/>
                  </a:cubicBezTo>
                  <a:lnTo>
                    <a:pt x="3943" y="1990"/>
                  </a:lnTo>
                  <a:cubicBezTo>
                    <a:pt x="3951" y="1988"/>
                    <a:pt x="3960" y="1984"/>
                    <a:pt x="3966" y="1984"/>
                  </a:cubicBezTo>
                  <a:cubicBezTo>
                    <a:pt x="3986" y="1964"/>
                    <a:pt x="4026" y="1954"/>
                    <a:pt x="4056" y="1945"/>
                  </a:cubicBezTo>
                  <a:cubicBezTo>
                    <a:pt x="4036" y="1945"/>
                    <a:pt x="4036" y="1945"/>
                    <a:pt x="4016" y="1954"/>
                  </a:cubicBezTo>
                  <a:cubicBezTo>
                    <a:pt x="3986" y="1964"/>
                    <a:pt x="3956" y="1984"/>
                    <a:pt x="3926" y="1994"/>
                  </a:cubicBezTo>
                  <a:lnTo>
                    <a:pt x="3916" y="1994"/>
                  </a:lnTo>
                  <a:cubicBezTo>
                    <a:pt x="3916" y="1994"/>
                    <a:pt x="3907" y="1994"/>
                    <a:pt x="3907" y="2004"/>
                  </a:cubicBezTo>
                  <a:cubicBezTo>
                    <a:pt x="3867" y="2014"/>
                    <a:pt x="3837" y="2014"/>
                    <a:pt x="3807" y="2034"/>
                  </a:cubicBezTo>
                  <a:cubicBezTo>
                    <a:pt x="3777" y="2034"/>
                    <a:pt x="3767" y="2044"/>
                    <a:pt x="3757" y="2044"/>
                  </a:cubicBezTo>
                  <a:lnTo>
                    <a:pt x="3737" y="2044"/>
                  </a:lnTo>
                  <a:cubicBezTo>
                    <a:pt x="3976" y="1915"/>
                    <a:pt x="4573" y="1547"/>
                    <a:pt x="4275" y="1338"/>
                  </a:cubicBezTo>
                  <a:cubicBezTo>
                    <a:pt x="4243" y="1314"/>
                    <a:pt x="4204" y="1304"/>
                    <a:pt x="4162" y="1304"/>
                  </a:cubicBezTo>
                  <a:cubicBezTo>
                    <a:pt x="4042" y="1304"/>
                    <a:pt x="3889" y="1384"/>
                    <a:pt x="3757" y="1487"/>
                  </a:cubicBezTo>
                  <a:lnTo>
                    <a:pt x="3787" y="1447"/>
                  </a:lnTo>
                  <a:lnTo>
                    <a:pt x="3827" y="1407"/>
                  </a:lnTo>
                  <a:lnTo>
                    <a:pt x="3887" y="1348"/>
                  </a:lnTo>
                  <a:cubicBezTo>
                    <a:pt x="3887" y="1348"/>
                    <a:pt x="3907" y="1338"/>
                    <a:pt x="3907" y="1318"/>
                  </a:cubicBezTo>
                  <a:lnTo>
                    <a:pt x="3910" y="1313"/>
                  </a:lnTo>
                  <a:lnTo>
                    <a:pt x="3910" y="1313"/>
                  </a:lnTo>
                  <a:cubicBezTo>
                    <a:pt x="3899" y="1325"/>
                    <a:pt x="3888" y="1337"/>
                    <a:pt x="3877" y="1348"/>
                  </a:cubicBezTo>
                  <a:lnTo>
                    <a:pt x="3787" y="1437"/>
                  </a:lnTo>
                  <a:cubicBezTo>
                    <a:pt x="3777" y="1447"/>
                    <a:pt x="3767" y="1447"/>
                    <a:pt x="3767" y="1457"/>
                  </a:cubicBezTo>
                  <a:lnTo>
                    <a:pt x="3727" y="1497"/>
                  </a:lnTo>
                  <a:cubicBezTo>
                    <a:pt x="3678" y="1537"/>
                    <a:pt x="3618" y="1586"/>
                    <a:pt x="3568" y="1616"/>
                  </a:cubicBezTo>
                  <a:lnTo>
                    <a:pt x="3558" y="1636"/>
                  </a:lnTo>
                  <a:cubicBezTo>
                    <a:pt x="3538" y="1636"/>
                    <a:pt x="3538" y="1646"/>
                    <a:pt x="3528" y="1646"/>
                  </a:cubicBezTo>
                  <a:cubicBezTo>
                    <a:pt x="3737" y="1407"/>
                    <a:pt x="4056" y="999"/>
                    <a:pt x="3916" y="840"/>
                  </a:cubicBezTo>
                  <a:cubicBezTo>
                    <a:pt x="3886" y="804"/>
                    <a:pt x="3850" y="788"/>
                    <a:pt x="3810" y="788"/>
                  </a:cubicBezTo>
                  <a:cubicBezTo>
                    <a:pt x="3719" y="788"/>
                    <a:pt x="3606" y="872"/>
                    <a:pt x="3489" y="990"/>
                  </a:cubicBezTo>
                  <a:cubicBezTo>
                    <a:pt x="3489" y="999"/>
                    <a:pt x="3479" y="1009"/>
                    <a:pt x="3469" y="1029"/>
                  </a:cubicBezTo>
                  <a:cubicBezTo>
                    <a:pt x="3359" y="1139"/>
                    <a:pt x="3260" y="1288"/>
                    <a:pt x="3180" y="1377"/>
                  </a:cubicBezTo>
                  <a:cubicBezTo>
                    <a:pt x="3419" y="980"/>
                    <a:pt x="3489" y="303"/>
                    <a:pt x="3260" y="214"/>
                  </a:cubicBezTo>
                  <a:cubicBezTo>
                    <a:pt x="3223" y="200"/>
                    <a:pt x="3188" y="194"/>
                    <a:pt x="3156" y="194"/>
                  </a:cubicBezTo>
                  <a:cubicBezTo>
                    <a:pt x="2928" y="194"/>
                    <a:pt x="2823" y="513"/>
                    <a:pt x="2753" y="850"/>
                  </a:cubicBezTo>
                  <a:lnTo>
                    <a:pt x="2753" y="850"/>
                  </a:lnTo>
                  <a:lnTo>
                    <a:pt x="2753" y="840"/>
                  </a:lnTo>
                  <a:lnTo>
                    <a:pt x="2753" y="800"/>
                  </a:lnTo>
                  <a:cubicBezTo>
                    <a:pt x="2772" y="751"/>
                    <a:pt x="2782" y="711"/>
                    <a:pt x="2782" y="681"/>
                  </a:cubicBezTo>
                  <a:cubicBezTo>
                    <a:pt x="2792" y="631"/>
                    <a:pt x="2802" y="562"/>
                    <a:pt x="2822" y="512"/>
                  </a:cubicBezTo>
                  <a:cubicBezTo>
                    <a:pt x="2832" y="482"/>
                    <a:pt x="2832" y="452"/>
                    <a:pt x="2842" y="413"/>
                  </a:cubicBezTo>
                  <a:cubicBezTo>
                    <a:pt x="2852" y="393"/>
                    <a:pt x="2852" y="383"/>
                    <a:pt x="2872" y="353"/>
                  </a:cubicBezTo>
                  <a:cubicBezTo>
                    <a:pt x="2882" y="343"/>
                    <a:pt x="2882" y="333"/>
                    <a:pt x="2892" y="293"/>
                  </a:cubicBezTo>
                  <a:cubicBezTo>
                    <a:pt x="2892" y="263"/>
                    <a:pt x="2902" y="243"/>
                    <a:pt x="2922" y="214"/>
                  </a:cubicBezTo>
                  <a:cubicBezTo>
                    <a:pt x="2922" y="204"/>
                    <a:pt x="2922" y="194"/>
                    <a:pt x="2932" y="184"/>
                  </a:cubicBezTo>
                  <a:cubicBezTo>
                    <a:pt x="2929" y="184"/>
                    <a:pt x="2927" y="182"/>
                    <a:pt x="2925" y="179"/>
                  </a:cubicBezTo>
                  <a:close/>
                  <a:moveTo>
                    <a:pt x="2176" y="2740"/>
                  </a:moveTo>
                  <a:cubicBezTo>
                    <a:pt x="2166" y="2760"/>
                    <a:pt x="2146" y="2790"/>
                    <a:pt x="2136" y="2800"/>
                  </a:cubicBezTo>
                  <a:cubicBezTo>
                    <a:pt x="2116" y="2830"/>
                    <a:pt x="2086" y="2860"/>
                    <a:pt x="2076" y="2900"/>
                  </a:cubicBezTo>
                  <a:cubicBezTo>
                    <a:pt x="2046" y="2979"/>
                    <a:pt x="1987" y="3029"/>
                    <a:pt x="1947" y="3089"/>
                  </a:cubicBezTo>
                  <a:cubicBezTo>
                    <a:pt x="1937" y="3128"/>
                    <a:pt x="1927" y="3148"/>
                    <a:pt x="1897" y="3188"/>
                  </a:cubicBezTo>
                  <a:cubicBezTo>
                    <a:pt x="1877" y="3228"/>
                    <a:pt x="1847" y="3248"/>
                    <a:pt x="1827" y="3288"/>
                  </a:cubicBezTo>
                  <a:lnTo>
                    <a:pt x="1718" y="3437"/>
                  </a:lnTo>
                  <a:lnTo>
                    <a:pt x="1569" y="3626"/>
                  </a:lnTo>
                  <a:lnTo>
                    <a:pt x="1449" y="3735"/>
                  </a:lnTo>
                  <a:cubicBezTo>
                    <a:pt x="1439" y="3745"/>
                    <a:pt x="1429" y="3775"/>
                    <a:pt x="1419" y="3785"/>
                  </a:cubicBezTo>
                  <a:cubicBezTo>
                    <a:pt x="1350" y="3825"/>
                    <a:pt x="1300" y="3874"/>
                    <a:pt x="1240" y="3904"/>
                  </a:cubicBezTo>
                  <a:lnTo>
                    <a:pt x="1131" y="3984"/>
                  </a:lnTo>
                  <a:lnTo>
                    <a:pt x="942" y="4133"/>
                  </a:lnTo>
                  <a:cubicBezTo>
                    <a:pt x="922" y="4143"/>
                    <a:pt x="892" y="4183"/>
                    <a:pt x="852" y="4203"/>
                  </a:cubicBezTo>
                  <a:cubicBezTo>
                    <a:pt x="823" y="4243"/>
                    <a:pt x="773" y="4282"/>
                    <a:pt x="723" y="4302"/>
                  </a:cubicBezTo>
                  <a:cubicBezTo>
                    <a:pt x="713" y="4310"/>
                    <a:pt x="702" y="4315"/>
                    <a:pt x="691" y="4320"/>
                  </a:cubicBezTo>
                  <a:lnTo>
                    <a:pt x="691" y="4320"/>
                  </a:lnTo>
                  <a:cubicBezTo>
                    <a:pt x="722" y="4312"/>
                    <a:pt x="766" y="4310"/>
                    <a:pt x="803" y="4282"/>
                  </a:cubicBezTo>
                  <a:lnTo>
                    <a:pt x="912" y="4213"/>
                  </a:lnTo>
                  <a:lnTo>
                    <a:pt x="932" y="4193"/>
                  </a:lnTo>
                  <a:cubicBezTo>
                    <a:pt x="982" y="4143"/>
                    <a:pt x="1041" y="4083"/>
                    <a:pt x="1101" y="4034"/>
                  </a:cubicBezTo>
                  <a:cubicBezTo>
                    <a:pt x="1131" y="4024"/>
                    <a:pt x="1151" y="3994"/>
                    <a:pt x="1181" y="3984"/>
                  </a:cubicBezTo>
                  <a:cubicBezTo>
                    <a:pt x="1211" y="3964"/>
                    <a:pt x="1260" y="3924"/>
                    <a:pt x="1300" y="3894"/>
                  </a:cubicBezTo>
                  <a:cubicBezTo>
                    <a:pt x="1350" y="3874"/>
                    <a:pt x="1390" y="3845"/>
                    <a:pt x="1429" y="3815"/>
                  </a:cubicBezTo>
                  <a:lnTo>
                    <a:pt x="1579" y="3666"/>
                  </a:lnTo>
                  <a:cubicBezTo>
                    <a:pt x="1628" y="3626"/>
                    <a:pt x="1658" y="3566"/>
                    <a:pt x="1708" y="3516"/>
                  </a:cubicBezTo>
                  <a:cubicBezTo>
                    <a:pt x="1778" y="3437"/>
                    <a:pt x="1827" y="3377"/>
                    <a:pt x="1877" y="3297"/>
                  </a:cubicBezTo>
                  <a:cubicBezTo>
                    <a:pt x="1907" y="3268"/>
                    <a:pt x="1937" y="3218"/>
                    <a:pt x="1977" y="3178"/>
                  </a:cubicBezTo>
                  <a:cubicBezTo>
                    <a:pt x="1996" y="3128"/>
                    <a:pt x="2036" y="3079"/>
                    <a:pt x="2076" y="3029"/>
                  </a:cubicBezTo>
                  <a:cubicBezTo>
                    <a:pt x="2106" y="2979"/>
                    <a:pt x="2146" y="2919"/>
                    <a:pt x="2176" y="2850"/>
                  </a:cubicBezTo>
                  <a:cubicBezTo>
                    <a:pt x="2185" y="2827"/>
                    <a:pt x="2198" y="2803"/>
                    <a:pt x="2212" y="2780"/>
                  </a:cubicBezTo>
                  <a:lnTo>
                    <a:pt x="2212" y="2780"/>
                  </a:lnTo>
                  <a:cubicBezTo>
                    <a:pt x="2207" y="2780"/>
                    <a:pt x="2201" y="2780"/>
                    <a:pt x="2195" y="2780"/>
                  </a:cubicBezTo>
                  <a:cubicBezTo>
                    <a:pt x="2185" y="2760"/>
                    <a:pt x="2185" y="2750"/>
                    <a:pt x="2176" y="2740"/>
                  </a:cubicBezTo>
                  <a:close/>
                  <a:moveTo>
                    <a:pt x="691" y="4320"/>
                  </a:moveTo>
                  <a:cubicBezTo>
                    <a:pt x="689" y="4320"/>
                    <a:pt x="686" y="4321"/>
                    <a:pt x="683" y="4322"/>
                  </a:cubicBezTo>
                  <a:cubicBezTo>
                    <a:pt x="672" y="4324"/>
                    <a:pt x="661" y="4328"/>
                    <a:pt x="650" y="4331"/>
                  </a:cubicBezTo>
                  <a:lnTo>
                    <a:pt x="650" y="4331"/>
                  </a:lnTo>
                  <a:cubicBezTo>
                    <a:pt x="664" y="4329"/>
                    <a:pt x="678" y="4325"/>
                    <a:pt x="691" y="4320"/>
                  </a:cubicBezTo>
                  <a:close/>
                  <a:moveTo>
                    <a:pt x="650" y="4331"/>
                  </a:moveTo>
                  <a:lnTo>
                    <a:pt x="650" y="4331"/>
                  </a:lnTo>
                  <a:cubicBezTo>
                    <a:pt x="630" y="4335"/>
                    <a:pt x="611" y="4338"/>
                    <a:pt x="594" y="4342"/>
                  </a:cubicBezTo>
                  <a:lnTo>
                    <a:pt x="574" y="4342"/>
                  </a:lnTo>
                  <a:cubicBezTo>
                    <a:pt x="504" y="4352"/>
                    <a:pt x="455" y="4382"/>
                    <a:pt x="405" y="4392"/>
                  </a:cubicBezTo>
                  <a:cubicBezTo>
                    <a:pt x="385" y="4392"/>
                    <a:pt x="345" y="4392"/>
                    <a:pt x="325" y="4402"/>
                  </a:cubicBezTo>
                  <a:cubicBezTo>
                    <a:pt x="305" y="4402"/>
                    <a:pt x="286" y="4421"/>
                    <a:pt x="276" y="4422"/>
                  </a:cubicBezTo>
                  <a:lnTo>
                    <a:pt x="276" y="4422"/>
                  </a:lnTo>
                  <a:cubicBezTo>
                    <a:pt x="321" y="4422"/>
                    <a:pt x="358" y="4421"/>
                    <a:pt x="395" y="4412"/>
                  </a:cubicBezTo>
                  <a:cubicBezTo>
                    <a:pt x="445" y="4392"/>
                    <a:pt x="484" y="4382"/>
                    <a:pt x="534" y="4372"/>
                  </a:cubicBezTo>
                  <a:cubicBezTo>
                    <a:pt x="573" y="4364"/>
                    <a:pt x="611" y="4344"/>
                    <a:pt x="650" y="4331"/>
                  </a:cubicBezTo>
                  <a:close/>
                  <a:moveTo>
                    <a:pt x="276" y="4422"/>
                  </a:moveTo>
                  <a:cubicBezTo>
                    <a:pt x="272" y="4422"/>
                    <a:pt x="269" y="4422"/>
                    <a:pt x="265" y="4422"/>
                  </a:cubicBezTo>
                  <a:cubicBezTo>
                    <a:pt x="244" y="4422"/>
                    <a:pt x="222" y="4424"/>
                    <a:pt x="200" y="4427"/>
                  </a:cubicBezTo>
                  <a:lnTo>
                    <a:pt x="200" y="4427"/>
                  </a:lnTo>
                  <a:cubicBezTo>
                    <a:pt x="224" y="4426"/>
                    <a:pt x="249" y="4425"/>
                    <a:pt x="275" y="4422"/>
                  </a:cubicBezTo>
                  <a:cubicBezTo>
                    <a:pt x="276" y="4422"/>
                    <a:pt x="276" y="4422"/>
                    <a:pt x="276" y="4422"/>
                  </a:cubicBezTo>
                  <a:close/>
                  <a:moveTo>
                    <a:pt x="200" y="4427"/>
                  </a:moveTo>
                  <a:cubicBezTo>
                    <a:pt x="193" y="4427"/>
                    <a:pt x="185" y="4427"/>
                    <a:pt x="178" y="4427"/>
                  </a:cubicBezTo>
                  <a:cubicBezTo>
                    <a:pt x="149" y="4427"/>
                    <a:pt x="121" y="4427"/>
                    <a:pt x="96" y="4432"/>
                  </a:cubicBezTo>
                  <a:cubicBezTo>
                    <a:pt x="79" y="4432"/>
                    <a:pt x="53" y="4440"/>
                    <a:pt x="33" y="4456"/>
                  </a:cubicBezTo>
                  <a:lnTo>
                    <a:pt x="33" y="4456"/>
                  </a:lnTo>
                  <a:cubicBezTo>
                    <a:pt x="50" y="4453"/>
                    <a:pt x="76" y="4448"/>
                    <a:pt x="116" y="4441"/>
                  </a:cubicBezTo>
                  <a:cubicBezTo>
                    <a:pt x="144" y="4436"/>
                    <a:pt x="172" y="4430"/>
                    <a:pt x="200" y="4427"/>
                  </a:cubicBezTo>
                  <a:close/>
                  <a:moveTo>
                    <a:pt x="33" y="4456"/>
                  </a:moveTo>
                  <a:cubicBezTo>
                    <a:pt x="0" y="4461"/>
                    <a:pt x="7" y="4461"/>
                    <a:pt x="27" y="4461"/>
                  </a:cubicBezTo>
                  <a:cubicBezTo>
                    <a:pt x="29" y="4459"/>
                    <a:pt x="31" y="4457"/>
                    <a:pt x="33" y="44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5"/>
            <p:cNvSpPr/>
            <p:nvPr/>
          </p:nvSpPr>
          <p:spPr>
            <a:xfrm>
              <a:off x="4518800" y="2515325"/>
              <a:ext cx="151225" cy="177275"/>
            </a:xfrm>
            <a:custGeom>
              <a:avLst/>
              <a:gdLst/>
              <a:ahLst/>
              <a:cxnLst/>
              <a:rect l="l" t="t" r="r" b="b"/>
              <a:pathLst>
                <a:path w="6049" h="7091" extrusionOk="0">
                  <a:moveTo>
                    <a:pt x="1254" y="2336"/>
                  </a:moveTo>
                  <a:lnTo>
                    <a:pt x="1254" y="2366"/>
                  </a:lnTo>
                  <a:cubicBezTo>
                    <a:pt x="1247" y="2378"/>
                    <a:pt x="1240" y="2390"/>
                    <a:pt x="1234" y="2403"/>
                  </a:cubicBezTo>
                  <a:lnTo>
                    <a:pt x="1234" y="2403"/>
                  </a:lnTo>
                  <a:lnTo>
                    <a:pt x="1254" y="2336"/>
                  </a:lnTo>
                  <a:close/>
                  <a:moveTo>
                    <a:pt x="3751" y="2137"/>
                  </a:moveTo>
                  <a:lnTo>
                    <a:pt x="3751" y="2167"/>
                  </a:lnTo>
                  <a:cubicBezTo>
                    <a:pt x="3671" y="2256"/>
                    <a:pt x="3601" y="2326"/>
                    <a:pt x="3542" y="2415"/>
                  </a:cubicBezTo>
                  <a:cubicBezTo>
                    <a:pt x="3601" y="2326"/>
                    <a:pt x="3671" y="2236"/>
                    <a:pt x="3751" y="2137"/>
                  </a:cubicBezTo>
                  <a:close/>
                  <a:moveTo>
                    <a:pt x="5137" y="0"/>
                  </a:moveTo>
                  <a:cubicBezTo>
                    <a:pt x="5066" y="0"/>
                    <a:pt x="4985" y="12"/>
                    <a:pt x="4895" y="38"/>
                  </a:cubicBezTo>
                  <a:cubicBezTo>
                    <a:pt x="4696" y="97"/>
                    <a:pt x="4537" y="207"/>
                    <a:pt x="4397" y="376"/>
                  </a:cubicBezTo>
                  <a:cubicBezTo>
                    <a:pt x="4335" y="170"/>
                    <a:pt x="4202" y="47"/>
                    <a:pt x="4019" y="47"/>
                  </a:cubicBezTo>
                  <a:cubicBezTo>
                    <a:pt x="3910" y="47"/>
                    <a:pt x="3782" y="90"/>
                    <a:pt x="3641" y="187"/>
                  </a:cubicBezTo>
                  <a:cubicBezTo>
                    <a:pt x="2875" y="704"/>
                    <a:pt x="3104" y="2077"/>
                    <a:pt x="3213" y="2813"/>
                  </a:cubicBezTo>
                  <a:cubicBezTo>
                    <a:pt x="3243" y="2766"/>
                    <a:pt x="3276" y="2726"/>
                    <a:pt x="3309" y="2686"/>
                  </a:cubicBezTo>
                  <a:lnTo>
                    <a:pt x="3309" y="2686"/>
                  </a:lnTo>
                  <a:cubicBezTo>
                    <a:pt x="3275" y="2731"/>
                    <a:pt x="3244" y="2776"/>
                    <a:pt x="3213" y="2813"/>
                  </a:cubicBezTo>
                  <a:lnTo>
                    <a:pt x="3253" y="2813"/>
                  </a:lnTo>
                  <a:cubicBezTo>
                    <a:pt x="3164" y="2953"/>
                    <a:pt x="3074" y="3102"/>
                    <a:pt x="2975" y="3251"/>
                  </a:cubicBezTo>
                  <a:cubicBezTo>
                    <a:pt x="2676" y="3709"/>
                    <a:pt x="2358" y="4156"/>
                    <a:pt x="2358" y="4156"/>
                  </a:cubicBezTo>
                  <a:cubicBezTo>
                    <a:pt x="2049" y="4574"/>
                    <a:pt x="1751" y="5012"/>
                    <a:pt x="1453" y="5440"/>
                  </a:cubicBezTo>
                  <a:cubicBezTo>
                    <a:pt x="1453" y="5440"/>
                    <a:pt x="1423" y="5459"/>
                    <a:pt x="1403" y="5509"/>
                  </a:cubicBezTo>
                  <a:cubicBezTo>
                    <a:pt x="1363" y="5559"/>
                    <a:pt x="1313" y="5639"/>
                    <a:pt x="1254" y="5708"/>
                  </a:cubicBezTo>
                  <a:cubicBezTo>
                    <a:pt x="1184" y="5798"/>
                    <a:pt x="1114" y="5897"/>
                    <a:pt x="1035" y="5997"/>
                  </a:cubicBezTo>
                  <a:cubicBezTo>
                    <a:pt x="965" y="6096"/>
                    <a:pt x="876" y="6206"/>
                    <a:pt x="786" y="6305"/>
                  </a:cubicBezTo>
                  <a:cubicBezTo>
                    <a:pt x="617" y="6514"/>
                    <a:pt x="418" y="6713"/>
                    <a:pt x="269" y="6852"/>
                  </a:cubicBezTo>
                  <a:cubicBezTo>
                    <a:pt x="219" y="6902"/>
                    <a:pt x="149" y="6942"/>
                    <a:pt x="120" y="6982"/>
                  </a:cubicBezTo>
                  <a:cubicBezTo>
                    <a:pt x="139" y="6942"/>
                    <a:pt x="179" y="6892"/>
                    <a:pt x="209" y="6842"/>
                  </a:cubicBezTo>
                  <a:cubicBezTo>
                    <a:pt x="289" y="6703"/>
                    <a:pt x="378" y="6504"/>
                    <a:pt x="468" y="6295"/>
                  </a:cubicBezTo>
                  <a:lnTo>
                    <a:pt x="577" y="5997"/>
                  </a:lnTo>
                  <a:cubicBezTo>
                    <a:pt x="617" y="5897"/>
                    <a:pt x="637" y="5808"/>
                    <a:pt x="667" y="5738"/>
                  </a:cubicBezTo>
                  <a:cubicBezTo>
                    <a:pt x="716" y="5569"/>
                    <a:pt x="756" y="5469"/>
                    <a:pt x="756" y="5469"/>
                  </a:cubicBezTo>
                  <a:cubicBezTo>
                    <a:pt x="876" y="5071"/>
                    <a:pt x="965" y="4664"/>
                    <a:pt x="1015" y="4256"/>
                  </a:cubicBezTo>
                  <a:cubicBezTo>
                    <a:pt x="1015" y="4256"/>
                    <a:pt x="1075" y="3818"/>
                    <a:pt x="1114" y="3380"/>
                  </a:cubicBezTo>
                  <a:cubicBezTo>
                    <a:pt x="1124" y="3231"/>
                    <a:pt x="1134" y="3082"/>
                    <a:pt x="1144" y="2953"/>
                  </a:cubicBezTo>
                  <a:cubicBezTo>
                    <a:pt x="1622" y="2674"/>
                    <a:pt x="2358" y="2385"/>
                    <a:pt x="2617" y="1888"/>
                  </a:cubicBezTo>
                  <a:cubicBezTo>
                    <a:pt x="2801" y="1519"/>
                    <a:pt x="2714" y="1204"/>
                    <a:pt x="2369" y="1204"/>
                  </a:cubicBezTo>
                  <a:cubicBezTo>
                    <a:pt x="2323" y="1204"/>
                    <a:pt x="2273" y="1210"/>
                    <a:pt x="2219" y="1222"/>
                  </a:cubicBezTo>
                  <a:cubicBezTo>
                    <a:pt x="2139" y="1232"/>
                    <a:pt x="2069" y="1271"/>
                    <a:pt x="2010" y="1291"/>
                  </a:cubicBezTo>
                  <a:cubicBezTo>
                    <a:pt x="2059" y="1162"/>
                    <a:pt x="2089" y="1013"/>
                    <a:pt x="2089" y="873"/>
                  </a:cubicBezTo>
                  <a:cubicBezTo>
                    <a:pt x="2089" y="544"/>
                    <a:pt x="1956" y="323"/>
                    <a:pt x="1750" y="323"/>
                  </a:cubicBezTo>
                  <a:cubicBezTo>
                    <a:pt x="1657" y="323"/>
                    <a:pt x="1550" y="367"/>
                    <a:pt x="1433" y="466"/>
                  </a:cubicBezTo>
                  <a:cubicBezTo>
                    <a:pt x="1313" y="575"/>
                    <a:pt x="1224" y="694"/>
                    <a:pt x="1174" y="863"/>
                  </a:cubicBezTo>
                  <a:cubicBezTo>
                    <a:pt x="1091" y="772"/>
                    <a:pt x="998" y="718"/>
                    <a:pt x="902" y="718"/>
                  </a:cubicBezTo>
                  <a:cubicBezTo>
                    <a:pt x="790" y="718"/>
                    <a:pt x="674" y="791"/>
                    <a:pt x="567" y="963"/>
                  </a:cubicBezTo>
                  <a:cubicBezTo>
                    <a:pt x="179" y="1580"/>
                    <a:pt x="766" y="2485"/>
                    <a:pt x="1075" y="2982"/>
                  </a:cubicBezTo>
                  <a:cubicBezTo>
                    <a:pt x="1085" y="2913"/>
                    <a:pt x="1114" y="2833"/>
                    <a:pt x="1134" y="2764"/>
                  </a:cubicBezTo>
                  <a:lnTo>
                    <a:pt x="1134" y="2764"/>
                  </a:lnTo>
                  <a:cubicBezTo>
                    <a:pt x="1114" y="2833"/>
                    <a:pt x="1094" y="2913"/>
                    <a:pt x="1085" y="2982"/>
                  </a:cubicBezTo>
                  <a:cubicBezTo>
                    <a:pt x="1094" y="2982"/>
                    <a:pt x="1114" y="2972"/>
                    <a:pt x="1114" y="2972"/>
                  </a:cubicBezTo>
                  <a:lnTo>
                    <a:pt x="1114" y="2972"/>
                  </a:lnTo>
                  <a:cubicBezTo>
                    <a:pt x="1094" y="3102"/>
                    <a:pt x="1075" y="3231"/>
                    <a:pt x="1045" y="3370"/>
                  </a:cubicBezTo>
                  <a:cubicBezTo>
                    <a:pt x="975" y="3798"/>
                    <a:pt x="886" y="4226"/>
                    <a:pt x="886" y="4226"/>
                  </a:cubicBezTo>
                  <a:cubicBezTo>
                    <a:pt x="796" y="4644"/>
                    <a:pt x="716" y="5022"/>
                    <a:pt x="627" y="5440"/>
                  </a:cubicBezTo>
                  <a:cubicBezTo>
                    <a:pt x="627" y="5440"/>
                    <a:pt x="597" y="5549"/>
                    <a:pt x="567" y="5698"/>
                  </a:cubicBezTo>
                  <a:cubicBezTo>
                    <a:pt x="557" y="5768"/>
                    <a:pt x="527" y="5867"/>
                    <a:pt x="488" y="5967"/>
                  </a:cubicBezTo>
                  <a:cubicBezTo>
                    <a:pt x="468" y="6066"/>
                    <a:pt x="438" y="6166"/>
                    <a:pt x="398" y="6285"/>
                  </a:cubicBezTo>
                  <a:cubicBezTo>
                    <a:pt x="338" y="6494"/>
                    <a:pt x="249" y="6693"/>
                    <a:pt x="189" y="6842"/>
                  </a:cubicBezTo>
                  <a:cubicBezTo>
                    <a:pt x="169" y="6912"/>
                    <a:pt x="129" y="6962"/>
                    <a:pt x="100" y="7001"/>
                  </a:cubicBezTo>
                  <a:cubicBezTo>
                    <a:pt x="90" y="7011"/>
                    <a:pt x="80" y="7011"/>
                    <a:pt x="80" y="7031"/>
                  </a:cubicBezTo>
                  <a:cubicBezTo>
                    <a:pt x="30" y="7061"/>
                    <a:pt x="0" y="7091"/>
                    <a:pt x="0" y="7091"/>
                  </a:cubicBezTo>
                  <a:cubicBezTo>
                    <a:pt x="0" y="7091"/>
                    <a:pt x="30" y="7081"/>
                    <a:pt x="80" y="7041"/>
                  </a:cubicBezTo>
                  <a:lnTo>
                    <a:pt x="90" y="7041"/>
                  </a:lnTo>
                  <a:cubicBezTo>
                    <a:pt x="70" y="7081"/>
                    <a:pt x="70" y="7091"/>
                    <a:pt x="70" y="7091"/>
                  </a:cubicBezTo>
                  <a:cubicBezTo>
                    <a:pt x="70" y="7091"/>
                    <a:pt x="80" y="7061"/>
                    <a:pt x="100" y="7031"/>
                  </a:cubicBezTo>
                  <a:cubicBezTo>
                    <a:pt x="149" y="6991"/>
                    <a:pt x="229" y="6962"/>
                    <a:pt x="289" y="6902"/>
                  </a:cubicBezTo>
                  <a:cubicBezTo>
                    <a:pt x="448" y="6783"/>
                    <a:pt x="677" y="6603"/>
                    <a:pt x="876" y="6405"/>
                  </a:cubicBezTo>
                  <a:cubicBezTo>
                    <a:pt x="975" y="6305"/>
                    <a:pt x="1075" y="6206"/>
                    <a:pt x="1164" y="6106"/>
                  </a:cubicBezTo>
                  <a:cubicBezTo>
                    <a:pt x="1244" y="6007"/>
                    <a:pt x="1333" y="5917"/>
                    <a:pt x="1393" y="5847"/>
                  </a:cubicBezTo>
                  <a:cubicBezTo>
                    <a:pt x="1472" y="5768"/>
                    <a:pt x="1522" y="5698"/>
                    <a:pt x="1562" y="5658"/>
                  </a:cubicBezTo>
                  <a:cubicBezTo>
                    <a:pt x="1592" y="5609"/>
                    <a:pt x="1622" y="5589"/>
                    <a:pt x="1622" y="5589"/>
                  </a:cubicBezTo>
                  <a:cubicBezTo>
                    <a:pt x="1970" y="5171"/>
                    <a:pt x="2268" y="4743"/>
                    <a:pt x="2537" y="4296"/>
                  </a:cubicBezTo>
                  <a:cubicBezTo>
                    <a:pt x="2537" y="4296"/>
                    <a:pt x="2825" y="3818"/>
                    <a:pt x="3084" y="3321"/>
                  </a:cubicBezTo>
                  <a:cubicBezTo>
                    <a:pt x="3174" y="3151"/>
                    <a:pt x="3263" y="2982"/>
                    <a:pt x="3333" y="2823"/>
                  </a:cubicBezTo>
                  <a:cubicBezTo>
                    <a:pt x="4019" y="2754"/>
                    <a:pt x="5024" y="2773"/>
                    <a:pt x="5571" y="2326"/>
                  </a:cubicBezTo>
                  <a:cubicBezTo>
                    <a:pt x="6039" y="1918"/>
                    <a:pt x="6049" y="1430"/>
                    <a:pt x="5442" y="1311"/>
                  </a:cubicBezTo>
                  <a:cubicBezTo>
                    <a:pt x="5369" y="1297"/>
                    <a:pt x="5301" y="1287"/>
                    <a:pt x="5232" y="1287"/>
                  </a:cubicBezTo>
                  <a:cubicBezTo>
                    <a:pt x="5206" y="1287"/>
                    <a:pt x="5180" y="1289"/>
                    <a:pt x="5153" y="1291"/>
                  </a:cubicBezTo>
                  <a:cubicBezTo>
                    <a:pt x="5293" y="1152"/>
                    <a:pt x="5392" y="1003"/>
                    <a:pt x="5462" y="844"/>
                  </a:cubicBezTo>
                  <a:cubicBezTo>
                    <a:pt x="5656" y="379"/>
                    <a:pt x="5542" y="0"/>
                    <a:pt x="51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5"/>
            <p:cNvSpPr/>
            <p:nvPr/>
          </p:nvSpPr>
          <p:spPr>
            <a:xfrm>
              <a:off x="4349675" y="2670350"/>
              <a:ext cx="235675" cy="208050"/>
            </a:xfrm>
            <a:custGeom>
              <a:avLst/>
              <a:gdLst/>
              <a:ahLst/>
              <a:cxnLst/>
              <a:rect l="l" t="t" r="r" b="b"/>
              <a:pathLst>
                <a:path w="9427" h="8322" extrusionOk="0">
                  <a:moveTo>
                    <a:pt x="6270" y="0"/>
                  </a:moveTo>
                  <a:cubicBezTo>
                    <a:pt x="6237" y="0"/>
                    <a:pt x="6203" y="2"/>
                    <a:pt x="6168" y="5"/>
                  </a:cubicBezTo>
                  <a:cubicBezTo>
                    <a:pt x="4955" y="114"/>
                    <a:pt x="4805" y="1944"/>
                    <a:pt x="4696" y="2830"/>
                  </a:cubicBezTo>
                  <a:cubicBezTo>
                    <a:pt x="4477" y="2133"/>
                    <a:pt x="4228" y="1447"/>
                    <a:pt x="3731" y="900"/>
                  </a:cubicBezTo>
                  <a:cubicBezTo>
                    <a:pt x="3383" y="510"/>
                    <a:pt x="2760" y="171"/>
                    <a:pt x="2269" y="171"/>
                  </a:cubicBezTo>
                  <a:cubicBezTo>
                    <a:pt x="1833" y="171"/>
                    <a:pt x="1501" y="439"/>
                    <a:pt x="1562" y="1178"/>
                  </a:cubicBezTo>
                  <a:cubicBezTo>
                    <a:pt x="1672" y="2482"/>
                    <a:pt x="2776" y="3248"/>
                    <a:pt x="3960" y="3486"/>
                  </a:cubicBezTo>
                  <a:cubicBezTo>
                    <a:pt x="3735" y="3468"/>
                    <a:pt x="3509" y="3455"/>
                    <a:pt x="3283" y="3455"/>
                  </a:cubicBezTo>
                  <a:cubicBezTo>
                    <a:pt x="2909" y="3455"/>
                    <a:pt x="2535" y="3490"/>
                    <a:pt x="2169" y="3596"/>
                  </a:cubicBezTo>
                  <a:cubicBezTo>
                    <a:pt x="1224" y="3884"/>
                    <a:pt x="0" y="5078"/>
                    <a:pt x="916" y="6063"/>
                  </a:cubicBezTo>
                  <a:cubicBezTo>
                    <a:pt x="1198" y="6374"/>
                    <a:pt x="1514" y="6499"/>
                    <a:pt x="1841" y="6499"/>
                  </a:cubicBezTo>
                  <a:cubicBezTo>
                    <a:pt x="2876" y="6499"/>
                    <a:pt x="4020" y="5245"/>
                    <a:pt x="4527" y="4640"/>
                  </a:cubicBezTo>
                  <a:lnTo>
                    <a:pt x="4527" y="4640"/>
                  </a:lnTo>
                  <a:cubicBezTo>
                    <a:pt x="4368" y="5416"/>
                    <a:pt x="4258" y="5904"/>
                    <a:pt x="4358" y="6700"/>
                  </a:cubicBezTo>
                  <a:cubicBezTo>
                    <a:pt x="4443" y="7337"/>
                    <a:pt x="4967" y="8322"/>
                    <a:pt x="5647" y="8322"/>
                  </a:cubicBezTo>
                  <a:cubicBezTo>
                    <a:pt x="5837" y="8322"/>
                    <a:pt x="6039" y="8245"/>
                    <a:pt x="6248" y="8062"/>
                  </a:cubicBezTo>
                  <a:cubicBezTo>
                    <a:pt x="7193" y="7227"/>
                    <a:pt x="6308" y="5605"/>
                    <a:pt x="5870" y="4760"/>
                  </a:cubicBezTo>
                  <a:lnTo>
                    <a:pt x="5870" y="4760"/>
                  </a:lnTo>
                  <a:cubicBezTo>
                    <a:pt x="6407" y="5158"/>
                    <a:pt x="7004" y="5625"/>
                    <a:pt x="7680" y="5764"/>
                  </a:cubicBezTo>
                  <a:cubicBezTo>
                    <a:pt x="7762" y="5780"/>
                    <a:pt x="7844" y="5788"/>
                    <a:pt x="7925" y="5788"/>
                  </a:cubicBezTo>
                  <a:cubicBezTo>
                    <a:pt x="8707" y="5788"/>
                    <a:pt x="9426" y="5080"/>
                    <a:pt x="9093" y="4232"/>
                  </a:cubicBezTo>
                  <a:cubicBezTo>
                    <a:pt x="8784" y="3444"/>
                    <a:pt x="7829" y="3285"/>
                    <a:pt x="6932" y="3285"/>
                  </a:cubicBezTo>
                  <a:cubicBezTo>
                    <a:pt x="6471" y="3285"/>
                    <a:pt x="6025" y="3327"/>
                    <a:pt x="5691" y="3347"/>
                  </a:cubicBezTo>
                  <a:cubicBezTo>
                    <a:pt x="6188" y="2959"/>
                    <a:pt x="6705" y="2541"/>
                    <a:pt x="7004" y="1984"/>
                  </a:cubicBezTo>
                  <a:cubicBezTo>
                    <a:pt x="7370" y="1281"/>
                    <a:pt x="7270" y="0"/>
                    <a:pt x="62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5"/>
            <p:cNvSpPr/>
            <p:nvPr/>
          </p:nvSpPr>
          <p:spPr>
            <a:xfrm>
              <a:off x="4483725" y="2623950"/>
              <a:ext cx="189525" cy="181075"/>
            </a:xfrm>
            <a:custGeom>
              <a:avLst/>
              <a:gdLst/>
              <a:ahLst/>
              <a:cxnLst/>
              <a:rect l="l" t="t" r="r" b="b"/>
              <a:pathLst>
                <a:path w="7581" h="7243" extrusionOk="0">
                  <a:moveTo>
                    <a:pt x="1294" y="478"/>
                  </a:moveTo>
                  <a:lnTo>
                    <a:pt x="1294" y="478"/>
                  </a:lnTo>
                  <a:cubicBezTo>
                    <a:pt x="1294" y="478"/>
                    <a:pt x="1297" y="480"/>
                    <a:pt x="1304" y="483"/>
                  </a:cubicBezTo>
                  <a:lnTo>
                    <a:pt x="1304" y="483"/>
                  </a:lnTo>
                  <a:lnTo>
                    <a:pt x="1294" y="478"/>
                  </a:lnTo>
                  <a:close/>
                  <a:moveTo>
                    <a:pt x="3134" y="4109"/>
                  </a:moveTo>
                  <a:cubicBezTo>
                    <a:pt x="3084" y="4159"/>
                    <a:pt x="3025" y="4208"/>
                    <a:pt x="2975" y="4248"/>
                  </a:cubicBezTo>
                  <a:cubicBezTo>
                    <a:pt x="3015" y="4208"/>
                    <a:pt x="3035" y="4178"/>
                    <a:pt x="3055" y="4149"/>
                  </a:cubicBezTo>
                  <a:cubicBezTo>
                    <a:pt x="3065" y="4139"/>
                    <a:pt x="3065" y="4139"/>
                    <a:pt x="3065" y="4129"/>
                  </a:cubicBezTo>
                  <a:cubicBezTo>
                    <a:pt x="3084" y="4129"/>
                    <a:pt x="3114" y="4109"/>
                    <a:pt x="3134" y="4109"/>
                  </a:cubicBezTo>
                  <a:close/>
                  <a:moveTo>
                    <a:pt x="7402" y="5074"/>
                  </a:moveTo>
                  <a:cubicBezTo>
                    <a:pt x="7402" y="5074"/>
                    <a:pt x="7400" y="5074"/>
                    <a:pt x="7398" y="5075"/>
                  </a:cubicBezTo>
                  <a:lnTo>
                    <a:pt x="7398" y="5075"/>
                  </a:lnTo>
                  <a:cubicBezTo>
                    <a:pt x="7400" y="5074"/>
                    <a:pt x="7402" y="5074"/>
                    <a:pt x="7402" y="5074"/>
                  </a:cubicBezTo>
                  <a:close/>
                  <a:moveTo>
                    <a:pt x="4915" y="0"/>
                  </a:moveTo>
                  <a:cubicBezTo>
                    <a:pt x="4915" y="0"/>
                    <a:pt x="4875" y="30"/>
                    <a:pt x="4825" y="100"/>
                  </a:cubicBezTo>
                  <a:cubicBezTo>
                    <a:pt x="4776" y="159"/>
                    <a:pt x="4706" y="259"/>
                    <a:pt x="4616" y="378"/>
                  </a:cubicBezTo>
                  <a:cubicBezTo>
                    <a:pt x="4527" y="498"/>
                    <a:pt x="4447" y="647"/>
                    <a:pt x="4348" y="806"/>
                  </a:cubicBezTo>
                  <a:cubicBezTo>
                    <a:pt x="4318" y="856"/>
                    <a:pt x="4278" y="915"/>
                    <a:pt x="4248" y="975"/>
                  </a:cubicBezTo>
                  <a:cubicBezTo>
                    <a:pt x="4078" y="584"/>
                    <a:pt x="3788" y="229"/>
                    <a:pt x="3469" y="229"/>
                  </a:cubicBezTo>
                  <a:cubicBezTo>
                    <a:pt x="3285" y="229"/>
                    <a:pt x="3091" y="348"/>
                    <a:pt x="2905" y="647"/>
                  </a:cubicBezTo>
                  <a:cubicBezTo>
                    <a:pt x="2736" y="906"/>
                    <a:pt x="2667" y="1174"/>
                    <a:pt x="2637" y="1443"/>
                  </a:cubicBezTo>
                  <a:cubicBezTo>
                    <a:pt x="2627" y="1423"/>
                    <a:pt x="2627" y="1423"/>
                    <a:pt x="2627" y="1413"/>
                  </a:cubicBezTo>
                  <a:cubicBezTo>
                    <a:pt x="2557" y="1343"/>
                    <a:pt x="2488" y="1264"/>
                    <a:pt x="2418" y="1194"/>
                  </a:cubicBezTo>
                  <a:cubicBezTo>
                    <a:pt x="2338" y="1114"/>
                    <a:pt x="2269" y="1055"/>
                    <a:pt x="2209" y="995"/>
                  </a:cubicBezTo>
                  <a:cubicBezTo>
                    <a:pt x="2129" y="925"/>
                    <a:pt x="2060" y="866"/>
                    <a:pt x="1980" y="816"/>
                  </a:cubicBezTo>
                  <a:cubicBezTo>
                    <a:pt x="1911" y="766"/>
                    <a:pt x="1841" y="717"/>
                    <a:pt x="1771" y="677"/>
                  </a:cubicBezTo>
                  <a:cubicBezTo>
                    <a:pt x="1731" y="657"/>
                    <a:pt x="1712" y="647"/>
                    <a:pt x="1672" y="627"/>
                  </a:cubicBezTo>
                  <a:cubicBezTo>
                    <a:pt x="1632" y="617"/>
                    <a:pt x="1612" y="607"/>
                    <a:pt x="1582" y="597"/>
                  </a:cubicBezTo>
                  <a:cubicBezTo>
                    <a:pt x="1523" y="567"/>
                    <a:pt x="1473" y="547"/>
                    <a:pt x="1433" y="528"/>
                  </a:cubicBezTo>
                  <a:cubicBezTo>
                    <a:pt x="1367" y="513"/>
                    <a:pt x="1323" y="493"/>
                    <a:pt x="1304" y="483"/>
                  </a:cubicBezTo>
                  <a:lnTo>
                    <a:pt x="1304" y="483"/>
                  </a:lnTo>
                  <a:lnTo>
                    <a:pt x="1423" y="547"/>
                  </a:lnTo>
                  <a:cubicBezTo>
                    <a:pt x="1463" y="567"/>
                    <a:pt x="1513" y="597"/>
                    <a:pt x="1562" y="627"/>
                  </a:cubicBezTo>
                  <a:cubicBezTo>
                    <a:pt x="1612" y="667"/>
                    <a:pt x="1672" y="707"/>
                    <a:pt x="1731" y="746"/>
                  </a:cubicBezTo>
                  <a:cubicBezTo>
                    <a:pt x="1791" y="776"/>
                    <a:pt x="1861" y="846"/>
                    <a:pt x="1920" y="896"/>
                  </a:cubicBezTo>
                  <a:cubicBezTo>
                    <a:pt x="1980" y="945"/>
                    <a:pt x="2060" y="1005"/>
                    <a:pt x="2119" y="1065"/>
                  </a:cubicBezTo>
                  <a:lnTo>
                    <a:pt x="2318" y="1264"/>
                  </a:lnTo>
                  <a:cubicBezTo>
                    <a:pt x="2388" y="1343"/>
                    <a:pt x="2458" y="1413"/>
                    <a:pt x="2517" y="1492"/>
                  </a:cubicBezTo>
                  <a:cubicBezTo>
                    <a:pt x="2557" y="1522"/>
                    <a:pt x="2587" y="1572"/>
                    <a:pt x="2627" y="1622"/>
                  </a:cubicBezTo>
                  <a:cubicBezTo>
                    <a:pt x="2637" y="1811"/>
                    <a:pt x="2667" y="1990"/>
                    <a:pt x="2726" y="2159"/>
                  </a:cubicBezTo>
                  <a:cubicBezTo>
                    <a:pt x="2587" y="2010"/>
                    <a:pt x="2458" y="1871"/>
                    <a:pt x="2338" y="1771"/>
                  </a:cubicBezTo>
                  <a:cubicBezTo>
                    <a:pt x="2279" y="1711"/>
                    <a:pt x="2219" y="1662"/>
                    <a:pt x="2169" y="1622"/>
                  </a:cubicBezTo>
                  <a:cubicBezTo>
                    <a:pt x="2129" y="1592"/>
                    <a:pt x="2110" y="1572"/>
                    <a:pt x="2109" y="1572"/>
                  </a:cubicBezTo>
                  <a:lnTo>
                    <a:pt x="2109" y="1572"/>
                  </a:lnTo>
                  <a:cubicBezTo>
                    <a:pt x="2109" y="1572"/>
                    <a:pt x="2119" y="1602"/>
                    <a:pt x="2159" y="1652"/>
                  </a:cubicBezTo>
                  <a:cubicBezTo>
                    <a:pt x="2189" y="1691"/>
                    <a:pt x="2229" y="1761"/>
                    <a:pt x="2289" y="1821"/>
                  </a:cubicBezTo>
                  <a:cubicBezTo>
                    <a:pt x="2408" y="1960"/>
                    <a:pt x="2567" y="2159"/>
                    <a:pt x="2726" y="2338"/>
                  </a:cubicBezTo>
                  <a:cubicBezTo>
                    <a:pt x="2766" y="2368"/>
                    <a:pt x="2806" y="2418"/>
                    <a:pt x="2836" y="2457"/>
                  </a:cubicBezTo>
                  <a:cubicBezTo>
                    <a:pt x="2965" y="2706"/>
                    <a:pt x="3114" y="2945"/>
                    <a:pt x="3313" y="3154"/>
                  </a:cubicBezTo>
                  <a:cubicBezTo>
                    <a:pt x="2965" y="2855"/>
                    <a:pt x="2587" y="2557"/>
                    <a:pt x="2159" y="2408"/>
                  </a:cubicBezTo>
                  <a:cubicBezTo>
                    <a:pt x="2080" y="2388"/>
                    <a:pt x="1990" y="2358"/>
                    <a:pt x="1911" y="2348"/>
                  </a:cubicBezTo>
                  <a:lnTo>
                    <a:pt x="1761" y="2199"/>
                  </a:lnTo>
                  <a:cubicBezTo>
                    <a:pt x="1682" y="2109"/>
                    <a:pt x="1612" y="2040"/>
                    <a:pt x="1542" y="1950"/>
                  </a:cubicBezTo>
                  <a:cubicBezTo>
                    <a:pt x="1473" y="1861"/>
                    <a:pt x="1413" y="1771"/>
                    <a:pt x="1343" y="1691"/>
                  </a:cubicBezTo>
                  <a:cubicBezTo>
                    <a:pt x="1284" y="1602"/>
                    <a:pt x="1234" y="1512"/>
                    <a:pt x="1184" y="1443"/>
                  </a:cubicBezTo>
                  <a:cubicBezTo>
                    <a:pt x="1135" y="1353"/>
                    <a:pt x="1085" y="1274"/>
                    <a:pt x="1045" y="1204"/>
                  </a:cubicBezTo>
                  <a:cubicBezTo>
                    <a:pt x="1015" y="1124"/>
                    <a:pt x="975" y="1065"/>
                    <a:pt x="946" y="1005"/>
                  </a:cubicBezTo>
                  <a:cubicBezTo>
                    <a:pt x="926" y="945"/>
                    <a:pt x="896" y="896"/>
                    <a:pt x="876" y="846"/>
                  </a:cubicBezTo>
                  <a:cubicBezTo>
                    <a:pt x="836" y="756"/>
                    <a:pt x="816" y="697"/>
                    <a:pt x="816" y="697"/>
                  </a:cubicBezTo>
                  <a:lnTo>
                    <a:pt x="816" y="697"/>
                  </a:lnTo>
                  <a:lnTo>
                    <a:pt x="846" y="846"/>
                  </a:lnTo>
                  <a:cubicBezTo>
                    <a:pt x="866" y="896"/>
                    <a:pt x="876" y="945"/>
                    <a:pt x="896" y="1015"/>
                  </a:cubicBezTo>
                  <a:cubicBezTo>
                    <a:pt x="926" y="1075"/>
                    <a:pt x="946" y="1154"/>
                    <a:pt x="985" y="1244"/>
                  </a:cubicBezTo>
                  <a:cubicBezTo>
                    <a:pt x="1015" y="1313"/>
                    <a:pt x="1065" y="1403"/>
                    <a:pt x="1095" y="1492"/>
                  </a:cubicBezTo>
                  <a:lnTo>
                    <a:pt x="1244" y="1751"/>
                  </a:lnTo>
                  <a:cubicBezTo>
                    <a:pt x="1314" y="1841"/>
                    <a:pt x="1373" y="1940"/>
                    <a:pt x="1433" y="2020"/>
                  </a:cubicBezTo>
                  <a:cubicBezTo>
                    <a:pt x="1493" y="2109"/>
                    <a:pt x="1582" y="2199"/>
                    <a:pt x="1662" y="2288"/>
                  </a:cubicBezTo>
                  <a:lnTo>
                    <a:pt x="1692" y="2318"/>
                  </a:lnTo>
                  <a:cubicBezTo>
                    <a:pt x="1632" y="2313"/>
                    <a:pt x="1571" y="2310"/>
                    <a:pt x="1510" y="2310"/>
                  </a:cubicBezTo>
                  <a:cubicBezTo>
                    <a:pt x="860" y="2310"/>
                    <a:pt x="176" y="2608"/>
                    <a:pt x="239" y="3363"/>
                  </a:cubicBezTo>
                  <a:cubicBezTo>
                    <a:pt x="269" y="3592"/>
                    <a:pt x="339" y="3781"/>
                    <a:pt x="448" y="3910"/>
                  </a:cubicBezTo>
                  <a:lnTo>
                    <a:pt x="438" y="3910"/>
                  </a:lnTo>
                  <a:cubicBezTo>
                    <a:pt x="369" y="3950"/>
                    <a:pt x="319" y="3979"/>
                    <a:pt x="249" y="4009"/>
                  </a:cubicBezTo>
                  <a:cubicBezTo>
                    <a:pt x="199" y="4039"/>
                    <a:pt x="150" y="4079"/>
                    <a:pt x="120" y="4089"/>
                  </a:cubicBezTo>
                  <a:lnTo>
                    <a:pt x="0" y="4159"/>
                  </a:lnTo>
                  <a:cubicBezTo>
                    <a:pt x="0" y="4159"/>
                    <a:pt x="50" y="4139"/>
                    <a:pt x="130" y="4109"/>
                  </a:cubicBezTo>
                  <a:cubicBezTo>
                    <a:pt x="199" y="4079"/>
                    <a:pt x="329" y="4029"/>
                    <a:pt x="468" y="3979"/>
                  </a:cubicBezTo>
                  <a:cubicBezTo>
                    <a:pt x="478" y="3979"/>
                    <a:pt x="488" y="3960"/>
                    <a:pt x="498" y="3960"/>
                  </a:cubicBezTo>
                  <a:cubicBezTo>
                    <a:pt x="793" y="4255"/>
                    <a:pt x="1273" y="4341"/>
                    <a:pt x="1764" y="4341"/>
                  </a:cubicBezTo>
                  <a:cubicBezTo>
                    <a:pt x="1819" y="4341"/>
                    <a:pt x="1875" y="4340"/>
                    <a:pt x="1930" y="4338"/>
                  </a:cubicBezTo>
                  <a:lnTo>
                    <a:pt x="1930" y="4338"/>
                  </a:lnTo>
                  <a:cubicBezTo>
                    <a:pt x="1841" y="4397"/>
                    <a:pt x="1761" y="4447"/>
                    <a:pt x="1682" y="4507"/>
                  </a:cubicBezTo>
                  <a:cubicBezTo>
                    <a:pt x="1542" y="4606"/>
                    <a:pt x="1463" y="4686"/>
                    <a:pt x="1463" y="4686"/>
                  </a:cubicBezTo>
                  <a:cubicBezTo>
                    <a:pt x="1463" y="4686"/>
                    <a:pt x="1572" y="4646"/>
                    <a:pt x="1722" y="4576"/>
                  </a:cubicBezTo>
                  <a:cubicBezTo>
                    <a:pt x="1861" y="4507"/>
                    <a:pt x="2030" y="4427"/>
                    <a:pt x="2209" y="4328"/>
                  </a:cubicBezTo>
                  <a:cubicBezTo>
                    <a:pt x="2507" y="4288"/>
                    <a:pt x="2786" y="4238"/>
                    <a:pt x="3015" y="4188"/>
                  </a:cubicBezTo>
                  <a:lnTo>
                    <a:pt x="3015" y="4188"/>
                  </a:lnTo>
                  <a:cubicBezTo>
                    <a:pt x="2965" y="4248"/>
                    <a:pt x="2885" y="4338"/>
                    <a:pt x="2786" y="4437"/>
                  </a:cubicBezTo>
                  <a:cubicBezTo>
                    <a:pt x="2736" y="4487"/>
                    <a:pt x="2686" y="4537"/>
                    <a:pt x="2637" y="4596"/>
                  </a:cubicBezTo>
                  <a:cubicBezTo>
                    <a:pt x="2587" y="4656"/>
                    <a:pt x="2527" y="4706"/>
                    <a:pt x="2468" y="4775"/>
                  </a:cubicBezTo>
                  <a:cubicBezTo>
                    <a:pt x="2408" y="4835"/>
                    <a:pt x="2338" y="4895"/>
                    <a:pt x="2279" y="4944"/>
                  </a:cubicBezTo>
                  <a:cubicBezTo>
                    <a:pt x="2219" y="5004"/>
                    <a:pt x="2139" y="5054"/>
                    <a:pt x="2070" y="5124"/>
                  </a:cubicBezTo>
                  <a:cubicBezTo>
                    <a:pt x="1990" y="5173"/>
                    <a:pt x="1920" y="5223"/>
                    <a:pt x="1841" y="5283"/>
                  </a:cubicBezTo>
                  <a:cubicBezTo>
                    <a:pt x="1771" y="5332"/>
                    <a:pt x="1692" y="5382"/>
                    <a:pt x="1622" y="5422"/>
                  </a:cubicBezTo>
                  <a:cubicBezTo>
                    <a:pt x="1542" y="5472"/>
                    <a:pt x="1483" y="5502"/>
                    <a:pt x="1413" y="5541"/>
                  </a:cubicBezTo>
                  <a:cubicBezTo>
                    <a:pt x="1334" y="5581"/>
                    <a:pt x="1274" y="5621"/>
                    <a:pt x="1214" y="5641"/>
                  </a:cubicBezTo>
                  <a:cubicBezTo>
                    <a:pt x="1145" y="5681"/>
                    <a:pt x="1085" y="5701"/>
                    <a:pt x="1045" y="5730"/>
                  </a:cubicBezTo>
                  <a:lnTo>
                    <a:pt x="926" y="5790"/>
                  </a:lnTo>
                  <a:cubicBezTo>
                    <a:pt x="846" y="5830"/>
                    <a:pt x="816" y="5850"/>
                    <a:pt x="816" y="5850"/>
                  </a:cubicBezTo>
                  <a:cubicBezTo>
                    <a:pt x="816" y="5850"/>
                    <a:pt x="866" y="5840"/>
                    <a:pt x="936" y="5820"/>
                  </a:cubicBezTo>
                  <a:cubicBezTo>
                    <a:pt x="975" y="5800"/>
                    <a:pt x="1025" y="5790"/>
                    <a:pt x="1075" y="5780"/>
                  </a:cubicBezTo>
                  <a:cubicBezTo>
                    <a:pt x="1125" y="5770"/>
                    <a:pt x="1184" y="5750"/>
                    <a:pt x="1244" y="5720"/>
                  </a:cubicBezTo>
                  <a:cubicBezTo>
                    <a:pt x="1314" y="5691"/>
                    <a:pt x="1383" y="5671"/>
                    <a:pt x="1463" y="5631"/>
                  </a:cubicBezTo>
                  <a:cubicBezTo>
                    <a:pt x="1532" y="5601"/>
                    <a:pt x="1612" y="5571"/>
                    <a:pt x="1682" y="5521"/>
                  </a:cubicBezTo>
                  <a:cubicBezTo>
                    <a:pt x="1761" y="5472"/>
                    <a:pt x="1841" y="5442"/>
                    <a:pt x="1920" y="5382"/>
                  </a:cubicBezTo>
                  <a:cubicBezTo>
                    <a:pt x="1990" y="5332"/>
                    <a:pt x="2070" y="5273"/>
                    <a:pt x="2139" y="5223"/>
                  </a:cubicBezTo>
                  <a:cubicBezTo>
                    <a:pt x="2148" y="5215"/>
                    <a:pt x="2154" y="5210"/>
                    <a:pt x="2159" y="5206"/>
                  </a:cubicBezTo>
                  <a:lnTo>
                    <a:pt x="2159" y="5206"/>
                  </a:lnTo>
                  <a:cubicBezTo>
                    <a:pt x="2126" y="5252"/>
                    <a:pt x="2106" y="5298"/>
                    <a:pt x="2070" y="5352"/>
                  </a:cubicBezTo>
                  <a:cubicBezTo>
                    <a:pt x="1771" y="5902"/>
                    <a:pt x="1650" y="7067"/>
                    <a:pt x="2529" y="7067"/>
                  </a:cubicBezTo>
                  <a:cubicBezTo>
                    <a:pt x="2557" y="7067"/>
                    <a:pt x="2586" y="7066"/>
                    <a:pt x="2617" y="7063"/>
                  </a:cubicBezTo>
                  <a:cubicBezTo>
                    <a:pt x="3154" y="7014"/>
                    <a:pt x="3452" y="6576"/>
                    <a:pt x="3622" y="6069"/>
                  </a:cubicBezTo>
                  <a:lnTo>
                    <a:pt x="3622" y="6079"/>
                  </a:lnTo>
                  <a:cubicBezTo>
                    <a:pt x="3651" y="6178"/>
                    <a:pt x="3681" y="6277"/>
                    <a:pt x="3711" y="6367"/>
                  </a:cubicBezTo>
                  <a:cubicBezTo>
                    <a:pt x="3751" y="6447"/>
                    <a:pt x="3771" y="6536"/>
                    <a:pt x="3821" y="6626"/>
                  </a:cubicBezTo>
                  <a:cubicBezTo>
                    <a:pt x="3860" y="6695"/>
                    <a:pt x="3900" y="6775"/>
                    <a:pt x="3950" y="6845"/>
                  </a:cubicBezTo>
                  <a:cubicBezTo>
                    <a:pt x="3980" y="6914"/>
                    <a:pt x="4020" y="6974"/>
                    <a:pt x="4069" y="7024"/>
                  </a:cubicBezTo>
                  <a:cubicBezTo>
                    <a:pt x="4109" y="7073"/>
                    <a:pt x="4149" y="7113"/>
                    <a:pt x="4169" y="7143"/>
                  </a:cubicBezTo>
                  <a:lnTo>
                    <a:pt x="4268" y="7242"/>
                  </a:lnTo>
                  <a:lnTo>
                    <a:pt x="4199" y="7133"/>
                  </a:lnTo>
                  <a:cubicBezTo>
                    <a:pt x="4169" y="7093"/>
                    <a:pt x="4149" y="7043"/>
                    <a:pt x="4109" y="6994"/>
                  </a:cubicBezTo>
                  <a:cubicBezTo>
                    <a:pt x="4079" y="6944"/>
                    <a:pt x="4049" y="6884"/>
                    <a:pt x="4010" y="6815"/>
                  </a:cubicBezTo>
                  <a:cubicBezTo>
                    <a:pt x="3970" y="6745"/>
                    <a:pt x="3950" y="6675"/>
                    <a:pt x="3910" y="6586"/>
                  </a:cubicBezTo>
                  <a:cubicBezTo>
                    <a:pt x="3870" y="6516"/>
                    <a:pt x="3850" y="6427"/>
                    <a:pt x="3821" y="6337"/>
                  </a:cubicBezTo>
                  <a:cubicBezTo>
                    <a:pt x="3801" y="6248"/>
                    <a:pt x="3771" y="6148"/>
                    <a:pt x="3751" y="6069"/>
                  </a:cubicBezTo>
                  <a:cubicBezTo>
                    <a:pt x="3721" y="5989"/>
                    <a:pt x="3711" y="5919"/>
                    <a:pt x="3701" y="5840"/>
                  </a:cubicBezTo>
                  <a:cubicBezTo>
                    <a:pt x="3801" y="5492"/>
                    <a:pt x="3850" y="5124"/>
                    <a:pt x="3900" y="4855"/>
                  </a:cubicBezTo>
                  <a:cubicBezTo>
                    <a:pt x="4049" y="5342"/>
                    <a:pt x="4199" y="5919"/>
                    <a:pt x="4547" y="6297"/>
                  </a:cubicBezTo>
                  <a:cubicBezTo>
                    <a:pt x="4666" y="6437"/>
                    <a:pt x="4815" y="6536"/>
                    <a:pt x="4994" y="6586"/>
                  </a:cubicBezTo>
                  <a:lnTo>
                    <a:pt x="4994" y="6626"/>
                  </a:lnTo>
                  <a:cubicBezTo>
                    <a:pt x="4994" y="6695"/>
                    <a:pt x="5004" y="6775"/>
                    <a:pt x="4994" y="6835"/>
                  </a:cubicBezTo>
                  <a:cubicBezTo>
                    <a:pt x="4994" y="6894"/>
                    <a:pt x="4994" y="6964"/>
                    <a:pt x="4975" y="6994"/>
                  </a:cubicBezTo>
                  <a:cubicBezTo>
                    <a:pt x="4965" y="7083"/>
                    <a:pt x="4955" y="7133"/>
                    <a:pt x="4955" y="7133"/>
                  </a:cubicBezTo>
                  <a:cubicBezTo>
                    <a:pt x="4955" y="7133"/>
                    <a:pt x="4965" y="7083"/>
                    <a:pt x="5004" y="6994"/>
                  </a:cubicBezTo>
                  <a:cubicBezTo>
                    <a:pt x="5014" y="6944"/>
                    <a:pt x="5024" y="6894"/>
                    <a:pt x="5044" y="6835"/>
                  </a:cubicBezTo>
                  <a:cubicBezTo>
                    <a:pt x="5054" y="6775"/>
                    <a:pt x="5054" y="6695"/>
                    <a:pt x="5064" y="6626"/>
                  </a:cubicBezTo>
                  <a:lnTo>
                    <a:pt x="5064" y="6596"/>
                  </a:lnTo>
                  <a:cubicBezTo>
                    <a:pt x="5148" y="6619"/>
                    <a:pt x="5234" y="6630"/>
                    <a:pt x="5319" y="6630"/>
                  </a:cubicBezTo>
                  <a:cubicBezTo>
                    <a:pt x="5676" y="6630"/>
                    <a:pt x="6018" y="6425"/>
                    <a:pt x="6138" y="5999"/>
                  </a:cubicBezTo>
                  <a:cubicBezTo>
                    <a:pt x="6248" y="5591"/>
                    <a:pt x="6069" y="5233"/>
                    <a:pt x="5770" y="4905"/>
                  </a:cubicBezTo>
                  <a:lnTo>
                    <a:pt x="5770" y="4905"/>
                  </a:lnTo>
                  <a:cubicBezTo>
                    <a:pt x="5840" y="4935"/>
                    <a:pt x="5890" y="4954"/>
                    <a:pt x="5949" y="4984"/>
                  </a:cubicBezTo>
                  <a:cubicBezTo>
                    <a:pt x="5999" y="5004"/>
                    <a:pt x="6049" y="5024"/>
                    <a:pt x="6109" y="5044"/>
                  </a:cubicBezTo>
                  <a:cubicBezTo>
                    <a:pt x="6158" y="5054"/>
                    <a:pt x="6208" y="5084"/>
                    <a:pt x="6268" y="5094"/>
                  </a:cubicBezTo>
                  <a:cubicBezTo>
                    <a:pt x="6367" y="5133"/>
                    <a:pt x="6487" y="5143"/>
                    <a:pt x="6566" y="5153"/>
                  </a:cubicBezTo>
                  <a:cubicBezTo>
                    <a:pt x="6639" y="5168"/>
                    <a:pt x="6707" y="5177"/>
                    <a:pt x="6773" y="5177"/>
                  </a:cubicBezTo>
                  <a:cubicBezTo>
                    <a:pt x="6797" y="5177"/>
                    <a:pt x="6821" y="5176"/>
                    <a:pt x="6845" y="5173"/>
                  </a:cubicBezTo>
                  <a:lnTo>
                    <a:pt x="6964" y="5173"/>
                  </a:lnTo>
                  <a:cubicBezTo>
                    <a:pt x="7004" y="5173"/>
                    <a:pt x="7044" y="5153"/>
                    <a:pt x="7084" y="5153"/>
                  </a:cubicBezTo>
                  <a:cubicBezTo>
                    <a:pt x="7143" y="5143"/>
                    <a:pt x="7203" y="5133"/>
                    <a:pt x="7253" y="5124"/>
                  </a:cubicBezTo>
                  <a:cubicBezTo>
                    <a:pt x="7328" y="5090"/>
                    <a:pt x="7383" y="5078"/>
                    <a:pt x="7398" y="5075"/>
                  </a:cubicBezTo>
                  <a:lnTo>
                    <a:pt x="7398" y="5075"/>
                  </a:lnTo>
                  <a:cubicBezTo>
                    <a:pt x="7384" y="5077"/>
                    <a:pt x="7335" y="5085"/>
                    <a:pt x="7253" y="5094"/>
                  </a:cubicBezTo>
                  <a:cubicBezTo>
                    <a:pt x="7203" y="5104"/>
                    <a:pt x="7143" y="5104"/>
                    <a:pt x="7084" y="5104"/>
                  </a:cubicBezTo>
                  <a:cubicBezTo>
                    <a:pt x="7060" y="5110"/>
                    <a:pt x="7037" y="5112"/>
                    <a:pt x="7013" y="5112"/>
                  </a:cubicBezTo>
                  <a:cubicBezTo>
                    <a:pt x="6965" y="5112"/>
                    <a:pt x="6914" y="5104"/>
                    <a:pt x="6855" y="5104"/>
                  </a:cubicBezTo>
                  <a:cubicBezTo>
                    <a:pt x="6765" y="5104"/>
                    <a:pt x="6686" y="5084"/>
                    <a:pt x="6596" y="5074"/>
                  </a:cubicBezTo>
                  <a:cubicBezTo>
                    <a:pt x="6546" y="5054"/>
                    <a:pt x="6507" y="5044"/>
                    <a:pt x="6457" y="5034"/>
                  </a:cubicBezTo>
                  <a:lnTo>
                    <a:pt x="6308" y="4994"/>
                  </a:lnTo>
                  <a:cubicBezTo>
                    <a:pt x="6258" y="4984"/>
                    <a:pt x="6208" y="4954"/>
                    <a:pt x="6158" y="4944"/>
                  </a:cubicBezTo>
                  <a:cubicBezTo>
                    <a:pt x="6109" y="4925"/>
                    <a:pt x="6059" y="4905"/>
                    <a:pt x="6009" y="4885"/>
                  </a:cubicBezTo>
                  <a:cubicBezTo>
                    <a:pt x="5910" y="4845"/>
                    <a:pt x="5810" y="4795"/>
                    <a:pt x="5711" y="4745"/>
                  </a:cubicBezTo>
                  <a:lnTo>
                    <a:pt x="5452" y="4596"/>
                  </a:lnTo>
                  <a:cubicBezTo>
                    <a:pt x="5104" y="4308"/>
                    <a:pt x="4706" y="4079"/>
                    <a:pt x="4447" y="3900"/>
                  </a:cubicBezTo>
                  <a:cubicBezTo>
                    <a:pt x="4616" y="3900"/>
                    <a:pt x="4795" y="3890"/>
                    <a:pt x="4955" y="3880"/>
                  </a:cubicBezTo>
                  <a:cubicBezTo>
                    <a:pt x="4994" y="3890"/>
                    <a:pt x="5044" y="3900"/>
                    <a:pt x="5074" y="3910"/>
                  </a:cubicBezTo>
                  <a:cubicBezTo>
                    <a:pt x="5263" y="3950"/>
                    <a:pt x="5442" y="3989"/>
                    <a:pt x="5591" y="3999"/>
                  </a:cubicBezTo>
                  <a:cubicBezTo>
                    <a:pt x="5721" y="4009"/>
                    <a:pt x="5820" y="4009"/>
                    <a:pt x="5820" y="4009"/>
                  </a:cubicBezTo>
                  <a:cubicBezTo>
                    <a:pt x="5820" y="4009"/>
                    <a:pt x="5741" y="3979"/>
                    <a:pt x="5601" y="3930"/>
                  </a:cubicBezTo>
                  <a:cubicBezTo>
                    <a:pt x="5512" y="3890"/>
                    <a:pt x="5402" y="3860"/>
                    <a:pt x="5273" y="3830"/>
                  </a:cubicBezTo>
                  <a:cubicBezTo>
                    <a:pt x="5492" y="3790"/>
                    <a:pt x="5691" y="3741"/>
                    <a:pt x="5870" y="3641"/>
                  </a:cubicBezTo>
                  <a:cubicBezTo>
                    <a:pt x="6019" y="3532"/>
                    <a:pt x="6138" y="3442"/>
                    <a:pt x="6248" y="3343"/>
                  </a:cubicBezTo>
                  <a:cubicBezTo>
                    <a:pt x="6288" y="3353"/>
                    <a:pt x="6318" y="3353"/>
                    <a:pt x="6357" y="3363"/>
                  </a:cubicBezTo>
                  <a:cubicBezTo>
                    <a:pt x="6457" y="3393"/>
                    <a:pt x="6556" y="3403"/>
                    <a:pt x="6646" y="3442"/>
                  </a:cubicBezTo>
                  <a:cubicBezTo>
                    <a:pt x="6745" y="3462"/>
                    <a:pt x="6835" y="3492"/>
                    <a:pt x="6904" y="3532"/>
                  </a:cubicBezTo>
                  <a:cubicBezTo>
                    <a:pt x="6994" y="3562"/>
                    <a:pt x="7064" y="3592"/>
                    <a:pt x="7143" y="3611"/>
                  </a:cubicBezTo>
                  <a:cubicBezTo>
                    <a:pt x="7203" y="3651"/>
                    <a:pt x="7283" y="3681"/>
                    <a:pt x="7332" y="3711"/>
                  </a:cubicBezTo>
                  <a:cubicBezTo>
                    <a:pt x="7382" y="3751"/>
                    <a:pt x="7432" y="3781"/>
                    <a:pt x="7462" y="3800"/>
                  </a:cubicBezTo>
                  <a:cubicBezTo>
                    <a:pt x="7541" y="3850"/>
                    <a:pt x="7581" y="3890"/>
                    <a:pt x="7581" y="3890"/>
                  </a:cubicBezTo>
                  <a:lnTo>
                    <a:pt x="7481" y="3790"/>
                  </a:lnTo>
                  <a:cubicBezTo>
                    <a:pt x="7442" y="3751"/>
                    <a:pt x="7402" y="3731"/>
                    <a:pt x="7352" y="3691"/>
                  </a:cubicBezTo>
                  <a:cubicBezTo>
                    <a:pt x="7302" y="3651"/>
                    <a:pt x="7243" y="3611"/>
                    <a:pt x="7163" y="3582"/>
                  </a:cubicBezTo>
                  <a:lnTo>
                    <a:pt x="6944" y="3462"/>
                  </a:lnTo>
                  <a:cubicBezTo>
                    <a:pt x="6855" y="3432"/>
                    <a:pt x="6765" y="3393"/>
                    <a:pt x="6686" y="3363"/>
                  </a:cubicBezTo>
                  <a:cubicBezTo>
                    <a:pt x="6586" y="3333"/>
                    <a:pt x="6497" y="3303"/>
                    <a:pt x="6387" y="3283"/>
                  </a:cubicBezTo>
                  <a:cubicBezTo>
                    <a:pt x="6367" y="3283"/>
                    <a:pt x="6347" y="3263"/>
                    <a:pt x="6337" y="3263"/>
                  </a:cubicBezTo>
                  <a:cubicBezTo>
                    <a:pt x="6656" y="2885"/>
                    <a:pt x="6795" y="2338"/>
                    <a:pt x="6288" y="2010"/>
                  </a:cubicBezTo>
                  <a:cubicBezTo>
                    <a:pt x="6145" y="1923"/>
                    <a:pt x="5996" y="1885"/>
                    <a:pt x="5847" y="1885"/>
                  </a:cubicBezTo>
                  <a:cubicBezTo>
                    <a:pt x="5653" y="1885"/>
                    <a:pt x="5458" y="1949"/>
                    <a:pt x="5273" y="2050"/>
                  </a:cubicBezTo>
                  <a:cubicBezTo>
                    <a:pt x="5303" y="2020"/>
                    <a:pt x="5313" y="1990"/>
                    <a:pt x="5323" y="1960"/>
                  </a:cubicBezTo>
                  <a:cubicBezTo>
                    <a:pt x="5372" y="1890"/>
                    <a:pt x="5412" y="1811"/>
                    <a:pt x="5442" y="1721"/>
                  </a:cubicBezTo>
                  <a:cubicBezTo>
                    <a:pt x="5472" y="1652"/>
                    <a:pt x="5502" y="1572"/>
                    <a:pt x="5522" y="1502"/>
                  </a:cubicBezTo>
                  <a:cubicBezTo>
                    <a:pt x="5552" y="1423"/>
                    <a:pt x="5561" y="1353"/>
                    <a:pt x="5571" y="1294"/>
                  </a:cubicBezTo>
                  <a:cubicBezTo>
                    <a:pt x="5591" y="1224"/>
                    <a:pt x="5601" y="1164"/>
                    <a:pt x="5591" y="1104"/>
                  </a:cubicBezTo>
                  <a:lnTo>
                    <a:pt x="5591" y="965"/>
                  </a:lnTo>
                  <a:cubicBezTo>
                    <a:pt x="5571" y="896"/>
                    <a:pt x="5571" y="846"/>
                    <a:pt x="5571" y="846"/>
                  </a:cubicBezTo>
                  <a:cubicBezTo>
                    <a:pt x="5571" y="846"/>
                    <a:pt x="5571" y="896"/>
                    <a:pt x="5561" y="965"/>
                  </a:cubicBezTo>
                  <a:cubicBezTo>
                    <a:pt x="5561" y="1005"/>
                    <a:pt x="5552" y="1055"/>
                    <a:pt x="5542" y="1104"/>
                  </a:cubicBezTo>
                  <a:cubicBezTo>
                    <a:pt x="5522" y="1154"/>
                    <a:pt x="5512" y="1214"/>
                    <a:pt x="5502" y="1274"/>
                  </a:cubicBezTo>
                  <a:cubicBezTo>
                    <a:pt x="5492" y="1343"/>
                    <a:pt x="5452" y="1403"/>
                    <a:pt x="5442" y="1473"/>
                  </a:cubicBezTo>
                  <a:cubicBezTo>
                    <a:pt x="5402" y="1542"/>
                    <a:pt x="5372" y="1612"/>
                    <a:pt x="5343" y="1691"/>
                  </a:cubicBezTo>
                  <a:cubicBezTo>
                    <a:pt x="5303" y="1761"/>
                    <a:pt x="5263" y="1841"/>
                    <a:pt x="5213" y="1900"/>
                  </a:cubicBezTo>
                  <a:cubicBezTo>
                    <a:pt x="5174" y="1970"/>
                    <a:pt x="5124" y="2050"/>
                    <a:pt x="5074" y="2109"/>
                  </a:cubicBezTo>
                  <a:cubicBezTo>
                    <a:pt x="5054" y="2149"/>
                    <a:pt x="5024" y="2169"/>
                    <a:pt x="5004" y="2209"/>
                  </a:cubicBezTo>
                  <a:cubicBezTo>
                    <a:pt x="4626" y="2467"/>
                    <a:pt x="4298" y="2845"/>
                    <a:pt x="4069" y="3084"/>
                  </a:cubicBezTo>
                  <a:cubicBezTo>
                    <a:pt x="4149" y="2885"/>
                    <a:pt x="4209" y="2666"/>
                    <a:pt x="4268" y="2457"/>
                  </a:cubicBezTo>
                  <a:cubicBezTo>
                    <a:pt x="4358" y="2308"/>
                    <a:pt x="4447" y="2119"/>
                    <a:pt x="4527" y="1950"/>
                  </a:cubicBezTo>
                  <a:cubicBezTo>
                    <a:pt x="4597" y="1821"/>
                    <a:pt x="4656" y="1701"/>
                    <a:pt x="4706" y="1572"/>
                  </a:cubicBezTo>
                  <a:cubicBezTo>
                    <a:pt x="4756" y="1453"/>
                    <a:pt x="4805" y="1343"/>
                    <a:pt x="4855" y="1244"/>
                  </a:cubicBezTo>
                  <a:cubicBezTo>
                    <a:pt x="4895" y="1144"/>
                    <a:pt x="4925" y="1055"/>
                    <a:pt x="4955" y="1005"/>
                  </a:cubicBezTo>
                  <a:cubicBezTo>
                    <a:pt x="4975" y="945"/>
                    <a:pt x="4994" y="916"/>
                    <a:pt x="4994" y="915"/>
                  </a:cubicBezTo>
                  <a:lnTo>
                    <a:pt x="4994" y="915"/>
                  </a:lnTo>
                  <a:cubicBezTo>
                    <a:pt x="4994" y="916"/>
                    <a:pt x="4965" y="945"/>
                    <a:pt x="4945" y="1005"/>
                  </a:cubicBezTo>
                  <a:cubicBezTo>
                    <a:pt x="4905" y="1055"/>
                    <a:pt x="4855" y="1124"/>
                    <a:pt x="4805" y="1224"/>
                  </a:cubicBezTo>
                  <a:cubicBezTo>
                    <a:pt x="4696" y="1413"/>
                    <a:pt x="4557" y="1662"/>
                    <a:pt x="4427" y="1910"/>
                  </a:cubicBezTo>
                  <a:cubicBezTo>
                    <a:pt x="4408" y="1960"/>
                    <a:pt x="4398" y="2000"/>
                    <a:pt x="4368" y="2050"/>
                  </a:cubicBezTo>
                  <a:cubicBezTo>
                    <a:pt x="4398" y="1861"/>
                    <a:pt x="4408" y="1662"/>
                    <a:pt x="4378" y="1463"/>
                  </a:cubicBezTo>
                  <a:cubicBezTo>
                    <a:pt x="4368" y="1353"/>
                    <a:pt x="4348" y="1244"/>
                    <a:pt x="4308" y="1124"/>
                  </a:cubicBezTo>
                  <a:cubicBezTo>
                    <a:pt x="4358" y="1045"/>
                    <a:pt x="4398" y="945"/>
                    <a:pt x="4447" y="856"/>
                  </a:cubicBezTo>
                  <a:cubicBezTo>
                    <a:pt x="4527" y="697"/>
                    <a:pt x="4606" y="547"/>
                    <a:pt x="4676" y="418"/>
                  </a:cubicBezTo>
                  <a:cubicBezTo>
                    <a:pt x="4815" y="169"/>
                    <a:pt x="4915" y="0"/>
                    <a:pt x="49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423686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7"/>
        <p:cNvGrpSpPr/>
        <p:nvPr/>
      </p:nvGrpSpPr>
      <p:grpSpPr>
        <a:xfrm>
          <a:off x="0" y="0"/>
          <a:ext cx="0" cy="0"/>
          <a:chOff x="0" y="0"/>
          <a:chExt cx="0" cy="0"/>
        </a:xfrm>
      </p:grpSpPr>
      <p:pic>
        <p:nvPicPr>
          <p:cNvPr id="78" name="Google Shape;78;p6"/>
          <p:cNvPicPr preferRelativeResize="0"/>
          <p:nvPr/>
        </p:nvPicPr>
        <p:blipFill rotWithShape="1">
          <a:blip r:embed="rId2">
            <a:alphaModFix/>
          </a:blip>
          <a:srcRect/>
          <a:stretch/>
        </p:blipFill>
        <p:spPr>
          <a:xfrm flipH="1">
            <a:off x="-1" y="-18884"/>
            <a:ext cx="9144001" cy="5166102"/>
          </a:xfrm>
          <a:prstGeom prst="rect">
            <a:avLst/>
          </a:prstGeom>
          <a:noFill/>
          <a:ln>
            <a:noFill/>
          </a:ln>
        </p:spPr>
      </p:pic>
      <p:sp>
        <p:nvSpPr>
          <p:cNvPr id="79" name="Google Shape;79;p6"/>
          <p:cNvSpPr/>
          <p:nvPr/>
        </p:nvSpPr>
        <p:spPr>
          <a:xfrm flipH="1">
            <a:off x="6915072" y="-51076"/>
            <a:ext cx="2267202" cy="977816"/>
          </a:xfrm>
          <a:custGeom>
            <a:avLst/>
            <a:gdLst/>
            <a:ahLst/>
            <a:cxnLst/>
            <a:rect l="l" t="t" r="r" b="b"/>
            <a:pathLst>
              <a:path w="43887" h="18927" extrusionOk="0">
                <a:moveTo>
                  <a:pt x="40834" y="4186"/>
                </a:moveTo>
                <a:lnTo>
                  <a:pt x="40834" y="4186"/>
                </a:lnTo>
                <a:cubicBezTo>
                  <a:pt x="40778" y="4340"/>
                  <a:pt x="40763" y="4523"/>
                  <a:pt x="40735" y="4678"/>
                </a:cubicBezTo>
                <a:cubicBezTo>
                  <a:pt x="40721" y="4664"/>
                  <a:pt x="40707" y="4636"/>
                  <a:pt x="40693" y="4636"/>
                </a:cubicBezTo>
                <a:cubicBezTo>
                  <a:pt x="40679" y="4636"/>
                  <a:pt x="40651" y="4636"/>
                  <a:pt x="40623" y="4664"/>
                </a:cubicBezTo>
                <a:cubicBezTo>
                  <a:pt x="40637" y="4537"/>
                  <a:pt x="40665" y="4411"/>
                  <a:pt x="40693" y="4284"/>
                </a:cubicBezTo>
                <a:cubicBezTo>
                  <a:pt x="40735" y="4256"/>
                  <a:pt x="40778" y="4228"/>
                  <a:pt x="40834" y="4186"/>
                </a:cubicBezTo>
                <a:close/>
                <a:moveTo>
                  <a:pt x="39357" y="4453"/>
                </a:moveTo>
                <a:cubicBezTo>
                  <a:pt x="39455" y="4579"/>
                  <a:pt x="39582" y="4678"/>
                  <a:pt x="39723" y="4748"/>
                </a:cubicBezTo>
                <a:cubicBezTo>
                  <a:pt x="39666" y="4748"/>
                  <a:pt x="39652" y="4762"/>
                  <a:pt x="39638" y="4790"/>
                </a:cubicBezTo>
                <a:cubicBezTo>
                  <a:pt x="39624" y="4790"/>
                  <a:pt x="39596" y="4804"/>
                  <a:pt x="39596" y="4804"/>
                </a:cubicBezTo>
                <a:cubicBezTo>
                  <a:pt x="39347" y="4639"/>
                  <a:pt x="39119" y="4573"/>
                  <a:pt x="38918" y="4573"/>
                </a:cubicBezTo>
                <a:cubicBezTo>
                  <a:pt x="38881" y="4573"/>
                  <a:pt x="38844" y="4575"/>
                  <a:pt x="38808" y="4579"/>
                </a:cubicBezTo>
                <a:lnTo>
                  <a:pt x="38822" y="4551"/>
                </a:lnTo>
                <a:cubicBezTo>
                  <a:pt x="39019" y="4537"/>
                  <a:pt x="39188" y="4509"/>
                  <a:pt x="39357" y="4453"/>
                </a:cubicBezTo>
                <a:close/>
                <a:moveTo>
                  <a:pt x="39877" y="4833"/>
                </a:moveTo>
                <a:cubicBezTo>
                  <a:pt x="39905" y="4861"/>
                  <a:pt x="39934" y="4861"/>
                  <a:pt x="39948" y="4875"/>
                </a:cubicBezTo>
                <a:cubicBezTo>
                  <a:pt x="39948" y="4931"/>
                  <a:pt x="39948" y="4959"/>
                  <a:pt x="39934" y="5001"/>
                </a:cubicBezTo>
                <a:cubicBezTo>
                  <a:pt x="39934" y="5015"/>
                  <a:pt x="39920" y="5029"/>
                  <a:pt x="39905" y="5044"/>
                </a:cubicBezTo>
                <a:cubicBezTo>
                  <a:pt x="39849" y="5015"/>
                  <a:pt x="39807" y="4959"/>
                  <a:pt x="39765" y="4931"/>
                </a:cubicBezTo>
                <a:cubicBezTo>
                  <a:pt x="39793" y="4903"/>
                  <a:pt x="39849" y="4875"/>
                  <a:pt x="39877" y="4833"/>
                </a:cubicBezTo>
                <a:close/>
                <a:moveTo>
                  <a:pt x="36361" y="4340"/>
                </a:moveTo>
                <a:cubicBezTo>
                  <a:pt x="36417" y="4397"/>
                  <a:pt x="36473" y="4425"/>
                  <a:pt x="36516" y="4467"/>
                </a:cubicBezTo>
                <a:cubicBezTo>
                  <a:pt x="36572" y="4509"/>
                  <a:pt x="36628" y="4551"/>
                  <a:pt x="36712" y="4593"/>
                </a:cubicBezTo>
                <a:lnTo>
                  <a:pt x="36727" y="4593"/>
                </a:lnTo>
                <a:cubicBezTo>
                  <a:pt x="36839" y="4636"/>
                  <a:pt x="36938" y="4692"/>
                  <a:pt x="37050" y="4720"/>
                </a:cubicBezTo>
                <a:cubicBezTo>
                  <a:pt x="37401" y="4841"/>
                  <a:pt x="37692" y="4884"/>
                  <a:pt x="37930" y="4884"/>
                </a:cubicBezTo>
                <a:cubicBezTo>
                  <a:pt x="37998" y="4884"/>
                  <a:pt x="38060" y="4881"/>
                  <a:pt x="38119" y="4875"/>
                </a:cubicBezTo>
                <a:lnTo>
                  <a:pt x="38119" y="4875"/>
                </a:lnTo>
                <a:cubicBezTo>
                  <a:pt x="38035" y="4959"/>
                  <a:pt x="37978" y="5044"/>
                  <a:pt x="37922" y="5114"/>
                </a:cubicBezTo>
                <a:cubicBezTo>
                  <a:pt x="37852" y="5212"/>
                  <a:pt x="37824" y="5297"/>
                  <a:pt x="37796" y="5367"/>
                </a:cubicBezTo>
                <a:cubicBezTo>
                  <a:pt x="37753" y="5437"/>
                  <a:pt x="37753" y="5508"/>
                  <a:pt x="37767" y="5592"/>
                </a:cubicBezTo>
                <a:cubicBezTo>
                  <a:pt x="37528" y="5677"/>
                  <a:pt x="37261" y="5747"/>
                  <a:pt x="36994" y="5817"/>
                </a:cubicBezTo>
                <a:cubicBezTo>
                  <a:pt x="36220" y="6028"/>
                  <a:pt x="35418" y="6183"/>
                  <a:pt x="34589" y="6295"/>
                </a:cubicBezTo>
                <a:cubicBezTo>
                  <a:pt x="35193" y="5803"/>
                  <a:pt x="35728" y="5170"/>
                  <a:pt x="36051" y="4467"/>
                </a:cubicBezTo>
                <a:cubicBezTo>
                  <a:pt x="36136" y="4411"/>
                  <a:pt x="36262" y="4382"/>
                  <a:pt x="36361" y="4340"/>
                </a:cubicBezTo>
                <a:close/>
                <a:moveTo>
                  <a:pt x="5768" y="5903"/>
                </a:moveTo>
                <a:cubicBezTo>
                  <a:pt x="5746" y="5903"/>
                  <a:pt x="5727" y="5914"/>
                  <a:pt x="5711" y="5930"/>
                </a:cubicBezTo>
                <a:cubicBezTo>
                  <a:pt x="5697" y="5944"/>
                  <a:pt x="5697" y="5958"/>
                  <a:pt x="5683" y="6000"/>
                </a:cubicBezTo>
                <a:cubicBezTo>
                  <a:pt x="5683" y="6014"/>
                  <a:pt x="5641" y="6042"/>
                  <a:pt x="5711" y="6113"/>
                </a:cubicBezTo>
                <a:cubicBezTo>
                  <a:pt x="5725" y="6127"/>
                  <a:pt x="5736" y="6131"/>
                  <a:pt x="5745" y="6131"/>
                </a:cubicBezTo>
                <a:cubicBezTo>
                  <a:pt x="5763" y="6131"/>
                  <a:pt x="5772" y="6113"/>
                  <a:pt x="5781" y="6113"/>
                </a:cubicBezTo>
                <a:lnTo>
                  <a:pt x="5810" y="6113"/>
                </a:lnTo>
                <a:lnTo>
                  <a:pt x="5810" y="6141"/>
                </a:lnTo>
                <a:cubicBezTo>
                  <a:pt x="5800" y="6150"/>
                  <a:pt x="5791" y="6160"/>
                  <a:pt x="5781" y="6170"/>
                </a:cubicBezTo>
                <a:lnTo>
                  <a:pt x="5781" y="6170"/>
                </a:lnTo>
                <a:cubicBezTo>
                  <a:pt x="5781" y="6169"/>
                  <a:pt x="5781" y="6169"/>
                  <a:pt x="5781" y="6169"/>
                </a:cubicBezTo>
                <a:cubicBezTo>
                  <a:pt x="5736" y="6215"/>
                  <a:pt x="5690" y="6266"/>
                  <a:pt x="5652" y="6324"/>
                </a:cubicBezTo>
                <a:lnTo>
                  <a:pt x="5652" y="6324"/>
                </a:lnTo>
                <a:cubicBezTo>
                  <a:pt x="5692" y="6270"/>
                  <a:pt x="5736" y="6217"/>
                  <a:pt x="5781" y="6170"/>
                </a:cubicBezTo>
                <a:lnTo>
                  <a:pt x="5781" y="6170"/>
                </a:lnTo>
                <a:cubicBezTo>
                  <a:pt x="5782" y="6172"/>
                  <a:pt x="5785" y="6183"/>
                  <a:pt x="5810" y="6183"/>
                </a:cubicBezTo>
                <a:cubicBezTo>
                  <a:pt x="5824" y="6211"/>
                  <a:pt x="5852" y="6211"/>
                  <a:pt x="5880" y="6211"/>
                </a:cubicBezTo>
                <a:cubicBezTo>
                  <a:pt x="5922" y="6211"/>
                  <a:pt x="5978" y="6183"/>
                  <a:pt x="5978" y="6155"/>
                </a:cubicBezTo>
                <a:cubicBezTo>
                  <a:pt x="5978" y="6141"/>
                  <a:pt x="5992" y="6098"/>
                  <a:pt x="5992" y="6070"/>
                </a:cubicBezTo>
                <a:cubicBezTo>
                  <a:pt x="5992" y="6042"/>
                  <a:pt x="5992" y="6000"/>
                  <a:pt x="5908" y="5958"/>
                </a:cubicBezTo>
                <a:cubicBezTo>
                  <a:pt x="5903" y="5953"/>
                  <a:pt x="5899" y="5952"/>
                  <a:pt x="5893" y="5952"/>
                </a:cubicBezTo>
                <a:cubicBezTo>
                  <a:pt x="5883" y="5952"/>
                  <a:pt x="5871" y="5958"/>
                  <a:pt x="5852" y="5958"/>
                </a:cubicBezTo>
                <a:lnTo>
                  <a:pt x="5824" y="5930"/>
                </a:lnTo>
                <a:cubicBezTo>
                  <a:pt x="5805" y="5911"/>
                  <a:pt x="5786" y="5903"/>
                  <a:pt x="5768" y="5903"/>
                </a:cubicBezTo>
                <a:close/>
                <a:moveTo>
                  <a:pt x="30931" y="6309"/>
                </a:moveTo>
                <a:cubicBezTo>
                  <a:pt x="30988" y="6422"/>
                  <a:pt x="31044" y="6520"/>
                  <a:pt x="31058" y="6633"/>
                </a:cubicBezTo>
                <a:cubicBezTo>
                  <a:pt x="30833" y="6633"/>
                  <a:pt x="30594" y="6647"/>
                  <a:pt x="30383" y="6661"/>
                </a:cubicBezTo>
                <a:cubicBezTo>
                  <a:pt x="30509" y="6563"/>
                  <a:pt x="30622" y="6492"/>
                  <a:pt x="30720" y="6422"/>
                </a:cubicBezTo>
                <a:lnTo>
                  <a:pt x="30931" y="6309"/>
                </a:lnTo>
                <a:close/>
                <a:moveTo>
                  <a:pt x="17498" y="5114"/>
                </a:moveTo>
                <a:cubicBezTo>
                  <a:pt x="17569" y="5634"/>
                  <a:pt x="17667" y="6225"/>
                  <a:pt x="18005" y="6591"/>
                </a:cubicBezTo>
                <a:cubicBezTo>
                  <a:pt x="18103" y="6703"/>
                  <a:pt x="18216" y="6788"/>
                  <a:pt x="18342" y="6872"/>
                </a:cubicBezTo>
                <a:cubicBezTo>
                  <a:pt x="18306" y="6871"/>
                  <a:pt x="18268" y="6870"/>
                  <a:pt x="18231" y="6870"/>
                </a:cubicBezTo>
                <a:cubicBezTo>
                  <a:pt x="17921" y="6870"/>
                  <a:pt x="17576" y="6928"/>
                  <a:pt x="17175" y="7153"/>
                </a:cubicBezTo>
                <a:cubicBezTo>
                  <a:pt x="16936" y="7294"/>
                  <a:pt x="16725" y="7561"/>
                  <a:pt x="16556" y="7815"/>
                </a:cubicBezTo>
                <a:cubicBezTo>
                  <a:pt x="16528" y="7829"/>
                  <a:pt x="16514" y="7857"/>
                  <a:pt x="16500" y="7885"/>
                </a:cubicBezTo>
                <a:cubicBezTo>
                  <a:pt x="16528" y="7716"/>
                  <a:pt x="16556" y="7561"/>
                  <a:pt x="16556" y="7421"/>
                </a:cubicBezTo>
                <a:cubicBezTo>
                  <a:pt x="17681" y="6830"/>
                  <a:pt x="17442" y="6000"/>
                  <a:pt x="17400" y="5255"/>
                </a:cubicBezTo>
                <a:lnTo>
                  <a:pt x="17400" y="5156"/>
                </a:lnTo>
                <a:cubicBezTo>
                  <a:pt x="17428" y="5142"/>
                  <a:pt x="17470" y="5142"/>
                  <a:pt x="17498" y="5114"/>
                </a:cubicBezTo>
                <a:close/>
                <a:moveTo>
                  <a:pt x="12336" y="5606"/>
                </a:moveTo>
                <a:cubicBezTo>
                  <a:pt x="12421" y="5719"/>
                  <a:pt x="12547" y="5789"/>
                  <a:pt x="12646" y="5803"/>
                </a:cubicBezTo>
                <a:cubicBezTo>
                  <a:pt x="12632" y="5817"/>
                  <a:pt x="12632" y="5845"/>
                  <a:pt x="12632" y="5845"/>
                </a:cubicBezTo>
                <a:cubicBezTo>
                  <a:pt x="12646" y="5873"/>
                  <a:pt x="12828" y="5803"/>
                  <a:pt x="12969" y="5986"/>
                </a:cubicBezTo>
                <a:cubicBezTo>
                  <a:pt x="12997" y="6014"/>
                  <a:pt x="13011" y="6070"/>
                  <a:pt x="13039" y="6098"/>
                </a:cubicBezTo>
                <a:cubicBezTo>
                  <a:pt x="12983" y="6717"/>
                  <a:pt x="12772" y="7322"/>
                  <a:pt x="12294" y="7744"/>
                </a:cubicBezTo>
                <a:cubicBezTo>
                  <a:pt x="12238" y="7772"/>
                  <a:pt x="12210" y="7786"/>
                  <a:pt x="12153" y="7829"/>
                </a:cubicBezTo>
                <a:cubicBezTo>
                  <a:pt x="12097" y="7843"/>
                  <a:pt x="12055" y="7885"/>
                  <a:pt x="12013" y="7899"/>
                </a:cubicBezTo>
                <a:cubicBezTo>
                  <a:pt x="12210" y="7407"/>
                  <a:pt x="12224" y="6760"/>
                  <a:pt x="12055" y="6211"/>
                </a:cubicBezTo>
                <a:cubicBezTo>
                  <a:pt x="12069" y="6141"/>
                  <a:pt x="12097" y="6056"/>
                  <a:pt x="12224" y="5958"/>
                </a:cubicBezTo>
                <a:cubicBezTo>
                  <a:pt x="12336" y="5888"/>
                  <a:pt x="12308" y="5775"/>
                  <a:pt x="12294" y="5775"/>
                </a:cubicBezTo>
                <a:lnTo>
                  <a:pt x="12280" y="5775"/>
                </a:lnTo>
                <a:lnTo>
                  <a:pt x="12336" y="5606"/>
                </a:lnTo>
                <a:close/>
                <a:moveTo>
                  <a:pt x="13982" y="6971"/>
                </a:moveTo>
                <a:lnTo>
                  <a:pt x="13982" y="6971"/>
                </a:lnTo>
                <a:cubicBezTo>
                  <a:pt x="13926" y="7196"/>
                  <a:pt x="13912" y="7421"/>
                  <a:pt x="13912" y="7674"/>
                </a:cubicBezTo>
                <a:cubicBezTo>
                  <a:pt x="13926" y="7772"/>
                  <a:pt x="13954" y="7885"/>
                  <a:pt x="13982" y="7983"/>
                </a:cubicBezTo>
                <a:cubicBezTo>
                  <a:pt x="13650" y="7797"/>
                  <a:pt x="13331" y="7687"/>
                  <a:pt x="13095" y="7687"/>
                </a:cubicBezTo>
                <a:cubicBezTo>
                  <a:pt x="13081" y="7687"/>
                  <a:pt x="13067" y="7687"/>
                  <a:pt x="13054" y="7688"/>
                </a:cubicBezTo>
                <a:lnTo>
                  <a:pt x="12997" y="7688"/>
                </a:lnTo>
                <a:cubicBezTo>
                  <a:pt x="13054" y="7646"/>
                  <a:pt x="13082" y="7618"/>
                  <a:pt x="13138" y="7575"/>
                </a:cubicBezTo>
                <a:cubicBezTo>
                  <a:pt x="13419" y="7364"/>
                  <a:pt x="13715" y="7153"/>
                  <a:pt x="13982" y="6971"/>
                </a:cubicBezTo>
                <a:close/>
                <a:moveTo>
                  <a:pt x="26233" y="7575"/>
                </a:moveTo>
                <a:cubicBezTo>
                  <a:pt x="26276" y="7772"/>
                  <a:pt x="26360" y="7983"/>
                  <a:pt x="26458" y="8194"/>
                </a:cubicBezTo>
                <a:cubicBezTo>
                  <a:pt x="26416" y="8237"/>
                  <a:pt x="26374" y="8265"/>
                  <a:pt x="26318" y="8293"/>
                </a:cubicBezTo>
                <a:cubicBezTo>
                  <a:pt x="26304" y="8321"/>
                  <a:pt x="26290" y="8321"/>
                  <a:pt x="26247" y="8321"/>
                </a:cubicBezTo>
                <a:cubicBezTo>
                  <a:pt x="26219" y="8040"/>
                  <a:pt x="26149" y="7800"/>
                  <a:pt x="26079" y="7618"/>
                </a:cubicBezTo>
                <a:cubicBezTo>
                  <a:pt x="26135" y="7604"/>
                  <a:pt x="26191" y="7604"/>
                  <a:pt x="26233" y="7575"/>
                </a:cubicBezTo>
                <a:close/>
                <a:moveTo>
                  <a:pt x="22492" y="6520"/>
                </a:moveTo>
                <a:cubicBezTo>
                  <a:pt x="22914" y="6619"/>
                  <a:pt x="23322" y="6760"/>
                  <a:pt x="23673" y="6971"/>
                </a:cubicBezTo>
                <a:cubicBezTo>
                  <a:pt x="23603" y="7069"/>
                  <a:pt x="23589" y="7224"/>
                  <a:pt x="23589" y="7393"/>
                </a:cubicBezTo>
                <a:cubicBezTo>
                  <a:pt x="23533" y="7407"/>
                  <a:pt x="23490" y="7407"/>
                  <a:pt x="23448" y="7421"/>
                </a:cubicBezTo>
                <a:cubicBezTo>
                  <a:pt x="23251" y="7463"/>
                  <a:pt x="23040" y="7505"/>
                  <a:pt x="22843" y="7561"/>
                </a:cubicBezTo>
                <a:cubicBezTo>
                  <a:pt x="22647" y="7618"/>
                  <a:pt x="22464" y="7646"/>
                  <a:pt x="22267" y="7702"/>
                </a:cubicBezTo>
                <a:cubicBezTo>
                  <a:pt x="22070" y="7758"/>
                  <a:pt x="21901" y="7815"/>
                  <a:pt x="21718" y="7857"/>
                </a:cubicBezTo>
                <a:cubicBezTo>
                  <a:pt x="21634" y="7899"/>
                  <a:pt x="21549" y="7913"/>
                  <a:pt x="21451" y="7955"/>
                </a:cubicBezTo>
                <a:cubicBezTo>
                  <a:pt x="21367" y="7983"/>
                  <a:pt x="21282" y="8026"/>
                  <a:pt x="21198" y="8040"/>
                </a:cubicBezTo>
                <a:cubicBezTo>
                  <a:pt x="20860" y="8166"/>
                  <a:pt x="20523" y="8265"/>
                  <a:pt x="20227" y="8405"/>
                </a:cubicBezTo>
                <a:cubicBezTo>
                  <a:pt x="19932" y="8546"/>
                  <a:pt x="19622" y="8658"/>
                  <a:pt x="19369" y="8799"/>
                </a:cubicBezTo>
                <a:cubicBezTo>
                  <a:pt x="19102" y="8968"/>
                  <a:pt x="18849" y="9095"/>
                  <a:pt x="18638" y="9207"/>
                </a:cubicBezTo>
                <a:cubicBezTo>
                  <a:pt x="18849" y="8968"/>
                  <a:pt x="19032" y="8673"/>
                  <a:pt x="19158" y="8279"/>
                </a:cubicBezTo>
                <a:cubicBezTo>
                  <a:pt x="19172" y="8208"/>
                  <a:pt x="19186" y="8138"/>
                  <a:pt x="19200" y="8096"/>
                </a:cubicBezTo>
                <a:cubicBezTo>
                  <a:pt x="19369" y="7674"/>
                  <a:pt x="19299" y="7364"/>
                  <a:pt x="19116" y="7182"/>
                </a:cubicBezTo>
                <a:lnTo>
                  <a:pt x="19116" y="7182"/>
                </a:lnTo>
                <a:cubicBezTo>
                  <a:pt x="19193" y="7189"/>
                  <a:pt x="19267" y="7192"/>
                  <a:pt x="19339" y="7192"/>
                </a:cubicBezTo>
                <a:cubicBezTo>
                  <a:pt x="19411" y="7192"/>
                  <a:pt x="19482" y="7189"/>
                  <a:pt x="19552" y="7182"/>
                </a:cubicBezTo>
                <a:cubicBezTo>
                  <a:pt x="19876" y="7139"/>
                  <a:pt x="20115" y="6999"/>
                  <a:pt x="20255" y="6731"/>
                </a:cubicBezTo>
                <a:cubicBezTo>
                  <a:pt x="20283" y="6774"/>
                  <a:pt x="20297" y="6788"/>
                  <a:pt x="20326" y="6830"/>
                </a:cubicBezTo>
                <a:cubicBezTo>
                  <a:pt x="20297" y="6858"/>
                  <a:pt x="20283" y="6900"/>
                  <a:pt x="20297" y="6928"/>
                </a:cubicBezTo>
                <a:cubicBezTo>
                  <a:pt x="20382" y="7153"/>
                  <a:pt x="20649" y="7322"/>
                  <a:pt x="20846" y="7393"/>
                </a:cubicBezTo>
                <a:cubicBezTo>
                  <a:pt x="21015" y="7450"/>
                  <a:pt x="21161" y="7474"/>
                  <a:pt x="21288" y="7474"/>
                </a:cubicBezTo>
                <a:cubicBezTo>
                  <a:pt x="21722" y="7474"/>
                  <a:pt x="21926" y="7191"/>
                  <a:pt x="22014" y="6985"/>
                </a:cubicBezTo>
                <a:cubicBezTo>
                  <a:pt x="22042" y="6999"/>
                  <a:pt x="22056" y="7013"/>
                  <a:pt x="22070" y="7013"/>
                </a:cubicBezTo>
                <a:cubicBezTo>
                  <a:pt x="22112" y="6999"/>
                  <a:pt x="22070" y="6760"/>
                  <a:pt x="22323" y="6591"/>
                </a:cubicBezTo>
                <a:cubicBezTo>
                  <a:pt x="22393" y="6563"/>
                  <a:pt x="22436" y="6549"/>
                  <a:pt x="22492" y="6520"/>
                </a:cubicBezTo>
                <a:close/>
                <a:moveTo>
                  <a:pt x="23758" y="8026"/>
                </a:moveTo>
                <a:cubicBezTo>
                  <a:pt x="23912" y="8293"/>
                  <a:pt x="24166" y="8560"/>
                  <a:pt x="24489" y="8701"/>
                </a:cubicBezTo>
                <a:cubicBezTo>
                  <a:pt x="24859" y="8869"/>
                  <a:pt x="25068" y="8921"/>
                  <a:pt x="25330" y="8921"/>
                </a:cubicBezTo>
                <a:cubicBezTo>
                  <a:pt x="25397" y="8921"/>
                  <a:pt x="25467" y="8917"/>
                  <a:pt x="25544" y="8912"/>
                </a:cubicBezTo>
                <a:cubicBezTo>
                  <a:pt x="25614" y="8912"/>
                  <a:pt x="25713" y="8898"/>
                  <a:pt x="25797" y="8898"/>
                </a:cubicBezTo>
                <a:cubicBezTo>
                  <a:pt x="25797" y="8954"/>
                  <a:pt x="25811" y="9010"/>
                  <a:pt x="25839" y="9052"/>
                </a:cubicBezTo>
                <a:cubicBezTo>
                  <a:pt x="25632" y="9029"/>
                  <a:pt x="25421" y="9012"/>
                  <a:pt x="25212" y="9012"/>
                </a:cubicBezTo>
                <a:cubicBezTo>
                  <a:pt x="24786" y="9012"/>
                  <a:pt x="24370" y="9083"/>
                  <a:pt x="24011" y="9320"/>
                </a:cubicBezTo>
                <a:cubicBezTo>
                  <a:pt x="23800" y="9446"/>
                  <a:pt x="23659" y="9657"/>
                  <a:pt x="23589" y="9882"/>
                </a:cubicBezTo>
                <a:cubicBezTo>
                  <a:pt x="23490" y="9868"/>
                  <a:pt x="23420" y="9826"/>
                  <a:pt x="23336" y="9812"/>
                </a:cubicBezTo>
                <a:cubicBezTo>
                  <a:pt x="22767" y="9688"/>
                  <a:pt x="22191" y="9640"/>
                  <a:pt x="21607" y="9640"/>
                </a:cubicBezTo>
                <a:cubicBezTo>
                  <a:pt x="21396" y="9640"/>
                  <a:pt x="21185" y="9646"/>
                  <a:pt x="20973" y="9657"/>
                </a:cubicBezTo>
                <a:cubicBezTo>
                  <a:pt x="20593" y="9671"/>
                  <a:pt x="20199" y="9699"/>
                  <a:pt x="19805" y="9742"/>
                </a:cubicBezTo>
                <a:cubicBezTo>
                  <a:pt x="19608" y="9756"/>
                  <a:pt x="19397" y="9798"/>
                  <a:pt x="19200" y="9812"/>
                </a:cubicBezTo>
                <a:cubicBezTo>
                  <a:pt x="19355" y="9727"/>
                  <a:pt x="19538" y="9615"/>
                  <a:pt x="19707" y="9531"/>
                </a:cubicBezTo>
                <a:cubicBezTo>
                  <a:pt x="19960" y="9390"/>
                  <a:pt x="20227" y="9263"/>
                  <a:pt x="20523" y="9123"/>
                </a:cubicBezTo>
                <a:cubicBezTo>
                  <a:pt x="20804" y="8982"/>
                  <a:pt x="21113" y="8869"/>
                  <a:pt x="21437" y="8743"/>
                </a:cubicBezTo>
                <a:cubicBezTo>
                  <a:pt x="21521" y="8701"/>
                  <a:pt x="21592" y="8673"/>
                  <a:pt x="21676" y="8630"/>
                </a:cubicBezTo>
                <a:cubicBezTo>
                  <a:pt x="21774" y="8602"/>
                  <a:pt x="21859" y="8588"/>
                  <a:pt x="21929" y="8546"/>
                </a:cubicBezTo>
                <a:cubicBezTo>
                  <a:pt x="22098" y="8490"/>
                  <a:pt x="22281" y="8419"/>
                  <a:pt x="22450" y="8377"/>
                </a:cubicBezTo>
                <a:cubicBezTo>
                  <a:pt x="22632" y="8307"/>
                  <a:pt x="22829" y="8265"/>
                  <a:pt x="22998" y="8208"/>
                </a:cubicBezTo>
                <a:cubicBezTo>
                  <a:pt x="23195" y="8166"/>
                  <a:pt x="23364" y="8110"/>
                  <a:pt x="23561" y="8054"/>
                </a:cubicBezTo>
                <a:cubicBezTo>
                  <a:pt x="23631" y="8040"/>
                  <a:pt x="23687" y="8026"/>
                  <a:pt x="23758" y="8026"/>
                </a:cubicBezTo>
                <a:close/>
                <a:moveTo>
                  <a:pt x="15445" y="10431"/>
                </a:moveTo>
                <a:cubicBezTo>
                  <a:pt x="15459" y="10445"/>
                  <a:pt x="15473" y="10445"/>
                  <a:pt x="15501" y="10459"/>
                </a:cubicBezTo>
                <a:lnTo>
                  <a:pt x="15403" y="10459"/>
                </a:lnTo>
                <a:cubicBezTo>
                  <a:pt x="15417" y="10445"/>
                  <a:pt x="15417" y="10431"/>
                  <a:pt x="15445" y="10431"/>
                </a:cubicBezTo>
                <a:close/>
                <a:moveTo>
                  <a:pt x="4670" y="10023"/>
                </a:moveTo>
                <a:cubicBezTo>
                  <a:pt x="4741" y="10065"/>
                  <a:pt x="4783" y="10093"/>
                  <a:pt x="4853" y="10107"/>
                </a:cubicBezTo>
                <a:cubicBezTo>
                  <a:pt x="4909" y="10135"/>
                  <a:pt x="4966" y="10164"/>
                  <a:pt x="5036" y="10178"/>
                </a:cubicBezTo>
                <a:cubicBezTo>
                  <a:pt x="4769" y="10276"/>
                  <a:pt x="4501" y="10389"/>
                  <a:pt x="4276" y="10529"/>
                </a:cubicBezTo>
                <a:cubicBezTo>
                  <a:pt x="4290" y="10431"/>
                  <a:pt x="4333" y="10346"/>
                  <a:pt x="4361" y="10234"/>
                </a:cubicBezTo>
                <a:cubicBezTo>
                  <a:pt x="4431" y="10164"/>
                  <a:pt x="4558" y="10093"/>
                  <a:pt x="4670" y="10023"/>
                </a:cubicBezTo>
                <a:close/>
                <a:moveTo>
                  <a:pt x="10761" y="9699"/>
                </a:moveTo>
                <a:cubicBezTo>
                  <a:pt x="11028" y="9896"/>
                  <a:pt x="11337" y="10135"/>
                  <a:pt x="11647" y="10135"/>
                </a:cubicBezTo>
                <a:cubicBezTo>
                  <a:pt x="11661" y="10136"/>
                  <a:pt x="11676" y="10137"/>
                  <a:pt x="11690" y="10137"/>
                </a:cubicBezTo>
                <a:cubicBezTo>
                  <a:pt x="11904" y="10137"/>
                  <a:pt x="12137" y="10042"/>
                  <a:pt x="12308" y="9910"/>
                </a:cubicBezTo>
                <a:cubicBezTo>
                  <a:pt x="12519" y="10093"/>
                  <a:pt x="12744" y="10220"/>
                  <a:pt x="13068" y="10290"/>
                </a:cubicBezTo>
                <a:cubicBezTo>
                  <a:pt x="12857" y="10501"/>
                  <a:pt x="12758" y="10768"/>
                  <a:pt x="12716" y="11050"/>
                </a:cubicBezTo>
                <a:cubicBezTo>
                  <a:pt x="12378" y="11120"/>
                  <a:pt x="12027" y="11204"/>
                  <a:pt x="11703" y="11275"/>
                </a:cubicBezTo>
                <a:lnTo>
                  <a:pt x="11309" y="11359"/>
                </a:lnTo>
                <a:lnTo>
                  <a:pt x="11309" y="11345"/>
                </a:lnTo>
                <a:cubicBezTo>
                  <a:pt x="11703" y="10417"/>
                  <a:pt x="11169" y="10135"/>
                  <a:pt x="10803" y="9812"/>
                </a:cubicBezTo>
                <a:cubicBezTo>
                  <a:pt x="10761" y="9798"/>
                  <a:pt x="10747" y="9756"/>
                  <a:pt x="10733" y="9742"/>
                </a:cubicBezTo>
                <a:cubicBezTo>
                  <a:pt x="10747" y="9727"/>
                  <a:pt x="10747" y="9699"/>
                  <a:pt x="10761" y="9699"/>
                </a:cubicBezTo>
                <a:close/>
                <a:moveTo>
                  <a:pt x="26318" y="9685"/>
                </a:moveTo>
                <a:cubicBezTo>
                  <a:pt x="26360" y="9699"/>
                  <a:pt x="26374" y="9699"/>
                  <a:pt x="26416" y="9727"/>
                </a:cubicBezTo>
                <a:cubicBezTo>
                  <a:pt x="26290" y="10234"/>
                  <a:pt x="26135" y="10853"/>
                  <a:pt x="26290" y="11331"/>
                </a:cubicBezTo>
                <a:cubicBezTo>
                  <a:pt x="26304" y="11345"/>
                  <a:pt x="26304" y="11373"/>
                  <a:pt x="26318" y="11401"/>
                </a:cubicBezTo>
                <a:cubicBezTo>
                  <a:pt x="26149" y="11261"/>
                  <a:pt x="25966" y="11120"/>
                  <a:pt x="25783" y="10993"/>
                </a:cubicBezTo>
                <a:cubicBezTo>
                  <a:pt x="26065" y="10656"/>
                  <a:pt x="26149" y="10234"/>
                  <a:pt x="26276" y="9854"/>
                </a:cubicBezTo>
                <a:lnTo>
                  <a:pt x="26318" y="9685"/>
                </a:lnTo>
                <a:close/>
                <a:moveTo>
                  <a:pt x="27668" y="12456"/>
                </a:moveTo>
                <a:lnTo>
                  <a:pt x="27668" y="12456"/>
                </a:lnTo>
                <a:cubicBezTo>
                  <a:pt x="27710" y="12470"/>
                  <a:pt x="27767" y="12470"/>
                  <a:pt x="27823" y="12470"/>
                </a:cubicBezTo>
                <a:cubicBezTo>
                  <a:pt x="27809" y="12498"/>
                  <a:pt x="27809" y="12541"/>
                  <a:pt x="27809" y="12555"/>
                </a:cubicBezTo>
                <a:cubicBezTo>
                  <a:pt x="27752" y="12527"/>
                  <a:pt x="27710" y="12484"/>
                  <a:pt x="27668" y="12456"/>
                </a:cubicBezTo>
                <a:close/>
                <a:moveTo>
                  <a:pt x="10128" y="9868"/>
                </a:moveTo>
                <a:cubicBezTo>
                  <a:pt x="10170" y="9882"/>
                  <a:pt x="10198" y="9882"/>
                  <a:pt x="10240" y="9882"/>
                </a:cubicBezTo>
                <a:cubicBezTo>
                  <a:pt x="10043" y="10234"/>
                  <a:pt x="9875" y="10586"/>
                  <a:pt x="9959" y="10993"/>
                </a:cubicBezTo>
                <a:cubicBezTo>
                  <a:pt x="10015" y="11261"/>
                  <a:pt x="10254" y="11472"/>
                  <a:pt x="10522" y="11556"/>
                </a:cubicBezTo>
                <a:cubicBezTo>
                  <a:pt x="10128" y="11683"/>
                  <a:pt x="9748" y="11795"/>
                  <a:pt x="9354" y="11936"/>
                </a:cubicBezTo>
                <a:cubicBezTo>
                  <a:pt x="8988" y="12076"/>
                  <a:pt x="8623" y="12217"/>
                  <a:pt x="8257" y="12386"/>
                </a:cubicBezTo>
                <a:cubicBezTo>
                  <a:pt x="8257" y="12147"/>
                  <a:pt x="8201" y="11894"/>
                  <a:pt x="8074" y="11584"/>
                </a:cubicBezTo>
                <a:cubicBezTo>
                  <a:pt x="7963" y="11317"/>
                  <a:pt x="7655" y="11184"/>
                  <a:pt x="7310" y="11184"/>
                </a:cubicBezTo>
                <a:cubicBezTo>
                  <a:pt x="6784" y="11184"/>
                  <a:pt x="6171" y="11493"/>
                  <a:pt x="6035" y="12105"/>
                </a:cubicBezTo>
                <a:cubicBezTo>
                  <a:pt x="5936" y="12569"/>
                  <a:pt x="5950" y="12920"/>
                  <a:pt x="6091" y="13314"/>
                </a:cubicBezTo>
                <a:cubicBezTo>
                  <a:pt x="6035" y="13328"/>
                  <a:pt x="6006" y="13342"/>
                  <a:pt x="5950" y="13371"/>
                </a:cubicBezTo>
                <a:cubicBezTo>
                  <a:pt x="5684" y="12326"/>
                  <a:pt x="5021" y="12073"/>
                  <a:pt x="4459" y="12073"/>
                </a:cubicBezTo>
                <a:cubicBezTo>
                  <a:pt x="4279" y="12073"/>
                  <a:pt x="4110" y="12099"/>
                  <a:pt x="3967" y="12133"/>
                </a:cubicBezTo>
                <a:cubicBezTo>
                  <a:pt x="3826" y="12175"/>
                  <a:pt x="3700" y="12217"/>
                  <a:pt x="3615" y="12259"/>
                </a:cubicBezTo>
                <a:cubicBezTo>
                  <a:pt x="3559" y="12287"/>
                  <a:pt x="3503" y="12330"/>
                  <a:pt x="3446" y="12386"/>
                </a:cubicBezTo>
                <a:cubicBezTo>
                  <a:pt x="3714" y="12062"/>
                  <a:pt x="3981" y="11753"/>
                  <a:pt x="4276" y="11486"/>
                </a:cubicBezTo>
                <a:cubicBezTo>
                  <a:pt x="4558" y="11218"/>
                  <a:pt x="4881" y="11022"/>
                  <a:pt x="5247" y="10909"/>
                </a:cubicBezTo>
                <a:cubicBezTo>
                  <a:pt x="5599" y="10782"/>
                  <a:pt x="5978" y="10712"/>
                  <a:pt x="6386" y="10698"/>
                </a:cubicBezTo>
                <a:lnTo>
                  <a:pt x="6710" y="10670"/>
                </a:lnTo>
                <a:cubicBezTo>
                  <a:pt x="6822" y="10670"/>
                  <a:pt x="6935" y="10656"/>
                  <a:pt x="7061" y="10656"/>
                </a:cubicBezTo>
                <a:cubicBezTo>
                  <a:pt x="7286" y="10642"/>
                  <a:pt x="7497" y="10600"/>
                  <a:pt x="7723" y="10557"/>
                </a:cubicBezTo>
                <a:cubicBezTo>
                  <a:pt x="7990" y="10501"/>
                  <a:pt x="8257" y="10431"/>
                  <a:pt x="8496" y="10346"/>
                </a:cubicBezTo>
                <a:lnTo>
                  <a:pt x="8496" y="10515"/>
                </a:lnTo>
                <a:cubicBezTo>
                  <a:pt x="8504" y="10717"/>
                  <a:pt x="8752" y="10842"/>
                  <a:pt x="9046" y="10842"/>
                </a:cubicBezTo>
                <a:cubicBezTo>
                  <a:pt x="9285" y="10842"/>
                  <a:pt x="9553" y="10760"/>
                  <a:pt x="9748" y="10571"/>
                </a:cubicBezTo>
                <a:cubicBezTo>
                  <a:pt x="9959" y="10360"/>
                  <a:pt x="10029" y="10234"/>
                  <a:pt x="10100" y="10009"/>
                </a:cubicBezTo>
                <a:cubicBezTo>
                  <a:pt x="10114" y="9967"/>
                  <a:pt x="10128" y="9924"/>
                  <a:pt x="10128" y="9868"/>
                </a:cubicBezTo>
                <a:close/>
                <a:moveTo>
                  <a:pt x="324" y="13807"/>
                </a:moveTo>
                <a:cubicBezTo>
                  <a:pt x="408" y="13863"/>
                  <a:pt x="493" y="13891"/>
                  <a:pt x="563" y="13933"/>
                </a:cubicBezTo>
                <a:cubicBezTo>
                  <a:pt x="549" y="13947"/>
                  <a:pt x="535" y="13961"/>
                  <a:pt x="493" y="13975"/>
                </a:cubicBezTo>
                <a:cubicBezTo>
                  <a:pt x="464" y="13961"/>
                  <a:pt x="408" y="13961"/>
                  <a:pt x="380" y="13947"/>
                </a:cubicBezTo>
                <a:cubicBezTo>
                  <a:pt x="338" y="13947"/>
                  <a:pt x="296" y="13933"/>
                  <a:pt x="268" y="13933"/>
                </a:cubicBezTo>
                <a:lnTo>
                  <a:pt x="310" y="13891"/>
                </a:lnTo>
                <a:cubicBezTo>
                  <a:pt x="324" y="13877"/>
                  <a:pt x="324" y="13835"/>
                  <a:pt x="324" y="13807"/>
                </a:cubicBezTo>
                <a:close/>
                <a:moveTo>
                  <a:pt x="29300" y="13961"/>
                </a:moveTo>
                <a:cubicBezTo>
                  <a:pt x="29328" y="13975"/>
                  <a:pt x="29384" y="14004"/>
                  <a:pt x="29426" y="14004"/>
                </a:cubicBezTo>
                <a:lnTo>
                  <a:pt x="29370" y="14102"/>
                </a:lnTo>
                <a:cubicBezTo>
                  <a:pt x="29356" y="14088"/>
                  <a:pt x="29328" y="14046"/>
                  <a:pt x="29328" y="14046"/>
                </a:cubicBezTo>
                <a:cubicBezTo>
                  <a:pt x="29318" y="14046"/>
                  <a:pt x="29303" y="14039"/>
                  <a:pt x="29285" y="14039"/>
                </a:cubicBezTo>
                <a:cubicBezTo>
                  <a:pt x="29276" y="14039"/>
                  <a:pt x="29267" y="14041"/>
                  <a:pt x="29258" y="14046"/>
                </a:cubicBezTo>
                <a:cubicBezTo>
                  <a:pt x="29286" y="14032"/>
                  <a:pt x="29286" y="14004"/>
                  <a:pt x="29300" y="13961"/>
                </a:cubicBezTo>
                <a:close/>
                <a:moveTo>
                  <a:pt x="25910" y="11894"/>
                </a:moveTo>
                <a:cubicBezTo>
                  <a:pt x="26191" y="12076"/>
                  <a:pt x="26444" y="12273"/>
                  <a:pt x="26712" y="12470"/>
                </a:cubicBezTo>
                <a:cubicBezTo>
                  <a:pt x="27119" y="12752"/>
                  <a:pt x="27485" y="13033"/>
                  <a:pt x="27879" y="13258"/>
                </a:cubicBezTo>
                <a:cubicBezTo>
                  <a:pt x="27978" y="13596"/>
                  <a:pt x="28174" y="13821"/>
                  <a:pt x="28456" y="14046"/>
                </a:cubicBezTo>
                <a:cubicBezTo>
                  <a:pt x="28414" y="14088"/>
                  <a:pt x="28399" y="14144"/>
                  <a:pt x="28371" y="14172"/>
                </a:cubicBezTo>
                <a:cubicBezTo>
                  <a:pt x="28343" y="14186"/>
                  <a:pt x="28329" y="14215"/>
                  <a:pt x="28315" y="14215"/>
                </a:cubicBezTo>
                <a:cubicBezTo>
                  <a:pt x="27963" y="13624"/>
                  <a:pt x="27598" y="13385"/>
                  <a:pt x="27246" y="13314"/>
                </a:cubicBezTo>
                <a:cubicBezTo>
                  <a:pt x="26993" y="13033"/>
                  <a:pt x="26754" y="12766"/>
                  <a:pt x="26515" y="12527"/>
                </a:cubicBezTo>
                <a:cubicBezTo>
                  <a:pt x="26304" y="12287"/>
                  <a:pt x="26093" y="12076"/>
                  <a:pt x="25910" y="11894"/>
                </a:cubicBezTo>
                <a:close/>
                <a:moveTo>
                  <a:pt x="3489" y="12386"/>
                </a:moveTo>
                <a:cubicBezTo>
                  <a:pt x="3207" y="12766"/>
                  <a:pt x="3475" y="13666"/>
                  <a:pt x="4136" y="14088"/>
                </a:cubicBezTo>
                <a:cubicBezTo>
                  <a:pt x="3221" y="14397"/>
                  <a:pt x="2307" y="14679"/>
                  <a:pt x="1435" y="14918"/>
                </a:cubicBezTo>
                <a:cubicBezTo>
                  <a:pt x="1435" y="14819"/>
                  <a:pt x="1393" y="14721"/>
                  <a:pt x="1351" y="14636"/>
                </a:cubicBezTo>
                <a:cubicBezTo>
                  <a:pt x="1829" y="14243"/>
                  <a:pt x="2293" y="13793"/>
                  <a:pt x="2715" y="13314"/>
                </a:cubicBezTo>
                <a:cubicBezTo>
                  <a:pt x="2982" y="13019"/>
                  <a:pt x="3221" y="12695"/>
                  <a:pt x="3489" y="12386"/>
                </a:cubicBezTo>
                <a:close/>
                <a:moveTo>
                  <a:pt x="37041" y="1"/>
                </a:moveTo>
                <a:cubicBezTo>
                  <a:pt x="36933" y="1"/>
                  <a:pt x="36819" y="21"/>
                  <a:pt x="36698" y="64"/>
                </a:cubicBezTo>
                <a:cubicBezTo>
                  <a:pt x="36192" y="247"/>
                  <a:pt x="35869" y="557"/>
                  <a:pt x="35728" y="964"/>
                </a:cubicBezTo>
                <a:cubicBezTo>
                  <a:pt x="35643" y="796"/>
                  <a:pt x="35559" y="627"/>
                  <a:pt x="35461" y="458"/>
                </a:cubicBezTo>
                <a:lnTo>
                  <a:pt x="35489" y="458"/>
                </a:lnTo>
                <a:cubicBezTo>
                  <a:pt x="35503" y="444"/>
                  <a:pt x="35517" y="430"/>
                  <a:pt x="35517" y="402"/>
                </a:cubicBezTo>
                <a:cubicBezTo>
                  <a:pt x="35559" y="346"/>
                  <a:pt x="35531" y="317"/>
                  <a:pt x="35531" y="275"/>
                </a:cubicBezTo>
                <a:cubicBezTo>
                  <a:pt x="35517" y="261"/>
                  <a:pt x="35503" y="247"/>
                  <a:pt x="35461" y="233"/>
                </a:cubicBezTo>
                <a:cubicBezTo>
                  <a:pt x="35452" y="233"/>
                  <a:pt x="35439" y="218"/>
                  <a:pt x="35414" y="218"/>
                </a:cubicBezTo>
                <a:cubicBezTo>
                  <a:pt x="35398" y="218"/>
                  <a:pt x="35376" y="225"/>
                  <a:pt x="35348" y="247"/>
                </a:cubicBezTo>
                <a:cubicBezTo>
                  <a:pt x="35320" y="261"/>
                  <a:pt x="35320" y="275"/>
                  <a:pt x="35320" y="275"/>
                </a:cubicBezTo>
                <a:cubicBezTo>
                  <a:pt x="35306" y="275"/>
                  <a:pt x="35292" y="303"/>
                  <a:pt x="35278" y="303"/>
                </a:cubicBezTo>
                <a:cubicBezTo>
                  <a:pt x="35236" y="317"/>
                  <a:pt x="35221" y="374"/>
                  <a:pt x="35236" y="388"/>
                </a:cubicBezTo>
                <a:cubicBezTo>
                  <a:pt x="35236" y="402"/>
                  <a:pt x="35250" y="430"/>
                  <a:pt x="35278" y="458"/>
                </a:cubicBezTo>
                <a:cubicBezTo>
                  <a:pt x="35278" y="458"/>
                  <a:pt x="35296" y="494"/>
                  <a:pt x="35346" y="494"/>
                </a:cubicBezTo>
                <a:cubicBezTo>
                  <a:pt x="35359" y="494"/>
                  <a:pt x="35373" y="492"/>
                  <a:pt x="35390" y="486"/>
                </a:cubicBezTo>
                <a:cubicBezTo>
                  <a:pt x="35447" y="486"/>
                  <a:pt x="35432" y="444"/>
                  <a:pt x="35432" y="444"/>
                </a:cubicBezTo>
                <a:lnTo>
                  <a:pt x="35432" y="416"/>
                </a:lnTo>
                <a:lnTo>
                  <a:pt x="35643" y="838"/>
                </a:lnTo>
                <a:cubicBezTo>
                  <a:pt x="35517" y="725"/>
                  <a:pt x="35390" y="613"/>
                  <a:pt x="35250" y="557"/>
                </a:cubicBezTo>
                <a:cubicBezTo>
                  <a:pt x="34923" y="415"/>
                  <a:pt x="34546" y="260"/>
                  <a:pt x="34230" y="260"/>
                </a:cubicBezTo>
                <a:cubicBezTo>
                  <a:pt x="33823" y="260"/>
                  <a:pt x="33516" y="516"/>
                  <a:pt x="33548" y="1386"/>
                </a:cubicBezTo>
                <a:cubicBezTo>
                  <a:pt x="33548" y="1569"/>
                  <a:pt x="33590" y="1738"/>
                  <a:pt x="33618" y="1893"/>
                </a:cubicBezTo>
                <a:cubicBezTo>
                  <a:pt x="33604" y="2174"/>
                  <a:pt x="33632" y="2568"/>
                  <a:pt x="33801" y="2948"/>
                </a:cubicBezTo>
                <a:cubicBezTo>
                  <a:pt x="33801" y="2948"/>
                  <a:pt x="33801" y="3018"/>
                  <a:pt x="33941" y="3229"/>
                </a:cubicBezTo>
                <a:cubicBezTo>
                  <a:pt x="34040" y="3412"/>
                  <a:pt x="34181" y="3581"/>
                  <a:pt x="34378" y="3721"/>
                </a:cubicBezTo>
                <a:cubicBezTo>
                  <a:pt x="34814" y="4171"/>
                  <a:pt x="35390" y="4171"/>
                  <a:pt x="35784" y="4171"/>
                </a:cubicBezTo>
                <a:cubicBezTo>
                  <a:pt x="35798" y="4284"/>
                  <a:pt x="35798" y="4397"/>
                  <a:pt x="35812" y="4453"/>
                </a:cubicBezTo>
                <a:cubicBezTo>
                  <a:pt x="35489" y="5156"/>
                  <a:pt x="34982" y="5761"/>
                  <a:pt x="34392" y="6295"/>
                </a:cubicBezTo>
                <a:cubicBezTo>
                  <a:pt x="34378" y="6295"/>
                  <a:pt x="34349" y="6295"/>
                  <a:pt x="34321" y="6309"/>
                </a:cubicBezTo>
                <a:cubicBezTo>
                  <a:pt x="34251" y="6338"/>
                  <a:pt x="34181" y="6338"/>
                  <a:pt x="34110" y="6338"/>
                </a:cubicBezTo>
                <a:cubicBezTo>
                  <a:pt x="34434" y="6042"/>
                  <a:pt x="34392" y="5747"/>
                  <a:pt x="34237" y="5578"/>
                </a:cubicBezTo>
                <a:lnTo>
                  <a:pt x="34195" y="5536"/>
                </a:lnTo>
                <a:cubicBezTo>
                  <a:pt x="34026" y="5339"/>
                  <a:pt x="33745" y="5086"/>
                  <a:pt x="33224" y="5044"/>
                </a:cubicBezTo>
                <a:cubicBezTo>
                  <a:pt x="33207" y="5042"/>
                  <a:pt x="33190" y="5042"/>
                  <a:pt x="33172" y="5042"/>
                </a:cubicBezTo>
                <a:cubicBezTo>
                  <a:pt x="32986" y="5042"/>
                  <a:pt x="32771" y="5107"/>
                  <a:pt x="32591" y="5184"/>
                </a:cubicBezTo>
                <a:cubicBezTo>
                  <a:pt x="32563" y="5184"/>
                  <a:pt x="32549" y="5212"/>
                  <a:pt x="32535" y="5212"/>
                </a:cubicBezTo>
                <a:cubicBezTo>
                  <a:pt x="32633" y="5100"/>
                  <a:pt x="32732" y="4987"/>
                  <a:pt x="32802" y="4875"/>
                </a:cubicBezTo>
                <a:cubicBezTo>
                  <a:pt x="32830" y="4861"/>
                  <a:pt x="32887" y="4833"/>
                  <a:pt x="32915" y="4818"/>
                </a:cubicBezTo>
                <a:lnTo>
                  <a:pt x="32915" y="4833"/>
                </a:lnTo>
                <a:cubicBezTo>
                  <a:pt x="32932" y="4858"/>
                  <a:pt x="32948" y="4863"/>
                  <a:pt x="32959" y="4863"/>
                </a:cubicBezTo>
                <a:cubicBezTo>
                  <a:pt x="32966" y="4863"/>
                  <a:pt x="32971" y="4861"/>
                  <a:pt x="32971" y="4861"/>
                </a:cubicBezTo>
                <a:cubicBezTo>
                  <a:pt x="32985" y="4861"/>
                  <a:pt x="32985" y="4861"/>
                  <a:pt x="33013" y="4833"/>
                </a:cubicBezTo>
                <a:cubicBezTo>
                  <a:pt x="33027" y="4833"/>
                  <a:pt x="33027" y="4818"/>
                  <a:pt x="33027" y="4804"/>
                </a:cubicBezTo>
                <a:cubicBezTo>
                  <a:pt x="33027" y="4804"/>
                  <a:pt x="33027" y="4790"/>
                  <a:pt x="33013" y="4790"/>
                </a:cubicBezTo>
                <a:lnTo>
                  <a:pt x="33013" y="4762"/>
                </a:lnTo>
                <a:cubicBezTo>
                  <a:pt x="32985" y="4734"/>
                  <a:pt x="32971" y="4720"/>
                  <a:pt x="32971" y="4720"/>
                </a:cubicBezTo>
                <a:lnTo>
                  <a:pt x="32943" y="4720"/>
                </a:lnTo>
                <a:cubicBezTo>
                  <a:pt x="32915" y="4720"/>
                  <a:pt x="32901" y="4734"/>
                  <a:pt x="32901" y="4748"/>
                </a:cubicBezTo>
                <a:lnTo>
                  <a:pt x="32901" y="4790"/>
                </a:lnTo>
                <a:lnTo>
                  <a:pt x="32915" y="4804"/>
                </a:lnTo>
                <a:cubicBezTo>
                  <a:pt x="32887" y="4818"/>
                  <a:pt x="32844" y="4818"/>
                  <a:pt x="32816" y="4833"/>
                </a:cubicBezTo>
                <a:cubicBezTo>
                  <a:pt x="33041" y="4439"/>
                  <a:pt x="33027" y="3989"/>
                  <a:pt x="32647" y="3567"/>
                </a:cubicBezTo>
                <a:cubicBezTo>
                  <a:pt x="32503" y="3389"/>
                  <a:pt x="32328" y="3312"/>
                  <a:pt x="32145" y="3312"/>
                </a:cubicBezTo>
                <a:cubicBezTo>
                  <a:pt x="31778" y="3312"/>
                  <a:pt x="31377" y="3622"/>
                  <a:pt x="31114" y="4045"/>
                </a:cubicBezTo>
                <a:cubicBezTo>
                  <a:pt x="31072" y="4101"/>
                  <a:pt x="31030" y="4171"/>
                  <a:pt x="31016" y="4256"/>
                </a:cubicBezTo>
                <a:cubicBezTo>
                  <a:pt x="30889" y="4017"/>
                  <a:pt x="30734" y="3806"/>
                  <a:pt x="30594" y="3707"/>
                </a:cubicBezTo>
                <a:cubicBezTo>
                  <a:pt x="30330" y="3549"/>
                  <a:pt x="30066" y="3446"/>
                  <a:pt x="29838" y="3446"/>
                </a:cubicBezTo>
                <a:cubicBezTo>
                  <a:pt x="29762" y="3446"/>
                  <a:pt x="29690" y="3458"/>
                  <a:pt x="29623" y="3482"/>
                </a:cubicBezTo>
                <a:cubicBezTo>
                  <a:pt x="29623" y="3482"/>
                  <a:pt x="29314" y="3524"/>
                  <a:pt x="29243" y="4087"/>
                </a:cubicBezTo>
                <a:lnTo>
                  <a:pt x="29243" y="4129"/>
                </a:lnTo>
                <a:lnTo>
                  <a:pt x="29243" y="4186"/>
                </a:lnTo>
                <a:lnTo>
                  <a:pt x="29243" y="4368"/>
                </a:lnTo>
                <a:cubicBezTo>
                  <a:pt x="29243" y="4692"/>
                  <a:pt x="29342" y="4973"/>
                  <a:pt x="29595" y="5240"/>
                </a:cubicBezTo>
                <a:cubicBezTo>
                  <a:pt x="29229" y="5325"/>
                  <a:pt x="28962" y="5648"/>
                  <a:pt x="28878" y="5986"/>
                </a:cubicBezTo>
                <a:lnTo>
                  <a:pt x="28878" y="5958"/>
                </a:lnTo>
                <a:lnTo>
                  <a:pt x="28878" y="5958"/>
                </a:lnTo>
                <a:cubicBezTo>
                  <a:pt x="28878" y="5958"/>
                  <a:pt x="28695" y="6366"/>
                  <a:pt x="28906" y="6717"/>
                </a:cubicBezTo>
                <a:cubicBezTo>
                  <a:pt x="28864" y="6717"/>
                  <a:pt x="28807" y="6717"/>
                  <a:pt x="28737" y="6731"/>
                </a:cubicBezTo>
                <a:cubicBezTo>
                  <a:pt x="28653" y="6731"/>
                  <a:pt x="28554" y="6760"/>
                  <a:pt x="28470" y="6760"/>
                </a:cubicBezTo>
                <a:cubicBezTo>
                  <a:pt x="28456" y="6563"/>
                  <a:pt x="28399" y="6352"/>
                  <a:pt x="28301" y="6098"/>
                </a:cubicBezTo>
                <a:cubicBezTo>
                  <a:pt x="28190" y="5831"/>
                  <a:pt x="27882" y="5698"/>
                  <a:pt x="27537" y="5698"/>
                </a:cubicBezTo>
                <a:cubicBezTo>
                  <a:pt x="27011" y="5698"/>
                  <a:pt x="26397" y="6007"/>
                  <a:pt x="26261" y="6619"/>
                </a:cubicBezTo>
                <a:cubicBezTo>
                  <a:pt x="26219" y="6731"/>
                  <a:pt x="26219" y="6844"/>
                  <a:pt x="26205" y="6971"/>
                </a:cubicBezTo>
                <a:cubicBezTo>
                  <a:pt x="26135" y="6971"/>
                  <a:pt x="26065" y="6985"/>
                  <a:pt x="25994" y="6985"/>
                </a:cubicBezTo>
                <a:cubicBezTo>
                  <a:pt x="25910" y="6999"/>
                  <a:pt x="25839" y="6999"/>
                  <a:pt x="25741" y="7013"/>
                </a:cubicBezTo>
                <a:cubicBezTo>
                  <a:pt x="25460" y="6703"/>
                  <a:pt x="25094" y="6591"/>
                  <a:pt x="24756" y="6591"/>
                </a:cubicBezTo>
                <a:cubicBezTo>
                  <a:pt x="24658" y="6014"/>
                  <a:pt x="24377" y="5423"/>
                  <a:pt x="23983" y="5015"/>
                </a:cubicBezTo>
                <a:cubicBezTo>
                  <a:pt x="23969" y="4931"/>
                  <a:pt x="23969" y="4818"/>
                  <a:pt x="24053" y="4650"/>
                </a:cubicBezTo>
                <a:cubicBezTo>
                  <a:pt x="24123" y="4509"/>
                  <a:pt x="24053" y="4397"/>
                  <a:pt x="24039" y="4397"/>
                </a:cubicBezTo>
                <a:lnTo>
                  <a:pt x="24025" y="4397"/>
                </a:lnTo>
                <a:cubicBezTo>
                  <a:pt x="24025" y="4157"/>
                  <a:pt x="23912" y="3876"/>
                  <a:pt x="23490" y="3609"/>
                </a:cubicBezTo>
                <a:cubicBezTo>
                  <a:pt x="23363" y="3524"/>
                  <a:pt x="23181" y="3344"/>
                  <a:pt x="22882" y="3344"/>
                </a:cubicBezTo>
                <a:cubicBezTo>
                  <a:pt x="22784" y="3344"/>
                  <a:pt x="22673" y="3363"/>
                  <a:pt x="22548" y="3412"/>
                </a:cubicBezTo>
                <a:cubicBezTo>
                  <a:pt x="22506" y="3426"/>
                  <a:pt x="22464" y="3454"/>
                  <a:pt x="22436" y="3524"/>
                </a:cubicBezTo>
                <a:cubicBezTo>
                  <a:pt x="22365" y="3553"/>
                  <a:pt x="22323" y="3595"/>
                  <a:pt x="22267" y="3623"/>
                </a:cubicBezTo>
                <a:cubicBezTo>
                  <a:pt x="22210" y="3665"/>
                  <a:pt x="22056" y="3890"/>
                  <a:pt x="22070" y="4129"/>
                </a:cubicBezTo>
                <a:cubicBezTo>
                  <a:pt x="22014" y="4129"/>
                  <a:pt x="21985" y="4157"/>
                  <a:pt x="21985" y="4200"/>
                </a:cubicBezTo>
                <a:cubicBezTo>
                  <a:pt x="21915" y="4453"/>
                  <a:pt x="21999" y="4734"/>
                  <a:pt x="22126" y="4903"/>
                </a:cubicBezTo>
                <a:cubicBezTo>
                  <a:pt x="22389" y="5323"/>
                  <a:pt x="22678" y="5438"/>
                  <a:pt x="22924" y="5438"/>
                </a:cubicBezTo>
                <a:cubicBezTo>
                  <a:pt x="23073" y="5438"/>
                  <a:pt x="23207" y="5396"/>
                  <a:pt x="23308" y="5353"/>
                </a:cubicBezTo>
                <a:cubicBezTo>
                  <a:pt x="23308" y="5381"/>
                  <a:pt x="23308" y="5395"/>
                  <a:pt x="23322" y="5395"/>
                </a:cubicBezTo>
                <a:cubicBezTo>
                  <a:pt x="23323" y="5397"/>
                  <a:pt x="23325" y="5398"/>
                  <a:pt x="23327" y="5398"/>
                </a:cubicBezTo>
                <a:cubicBezTo>
                  <a:pt x="23360" y="5398"/>
                  <a:pt x="23465" y="5232"/>
                  <a:pt x="23684" y="5232"/>
                </a:cubicBezTo>
                <a:cubicBezTo>
                  <a:pt x="23711" y="5232"/>
                  <a:pt x="23741" y="5235"/>
                  <a:pt x="23772" y="5240"/>
                </a:cubicBezTo>
                <a:cubicBezTo>
                  <a:pt x="23842" y="5255"/>
                  <a:pt x="23898" y="5297"/>
                  <a:pt x="23955" y="5297"/>
                </a:cubicBezTo>
                <a:cubicBezTo>
                  <a:pt x="24264" y="5705"/>
                  <a:pt x="24517" y="6127"/>
                  <a:pt x="24658" y="6591"/>
                </a:cubicBezTo>
                <a:cubicBezTo>
                  <a:pt x="24503" y="6591"/>
                  <a:pt x="24363" y="6633"/>
                  <a:pt x="24222" y="6661"/>
                </a:cubicBezTo>
                <a:cubicBezTo>
                  <a:pt x="24081" y="6703"/>
                  <a:pt x="23955" y="6760"/>
                  <a:pt x="23870" y="6788"/>
                </a:cubicBezTo>
                <a:cubicBezTo>
                  <a:pt x="23828" y="6802"/>
                  <a:pt x="23800" y="6830"/>
                  <a:pt x="23772" y="6844"/>
                </a:cubicBezTo>
                <a:cubicBezTo>
                  <a:pt x="23350" y="6549"/>
                  <a:pt x="22858" y="6338"/>
                  <a:pt x="22365" y="6267"/>
                </a:cubicBezTo>
                <a:cubicBezTo>
                  <a:pt x="22295" y="6211"/>
                  <a:pt x="22225" y="6127"/>
                  <a:pt x="22196" y="5930"/>
                </a:cubicBezTo>
                <a:cubicBezTo>
                  <a:pt x="22159" y="5793"/>
                  <a:pt x="22067" y="5744"/>
                  <a:pt x="22046" y="5744"/>
                </a:cubicBezTo>
                <a:cubicBezTo>
                  <a:pt x="22043" y="5744"/>
                  <a:pt x="22042" y="5745"/>
                  <a:pt x="22042" y="5747"/>
                </a:cubicBezTo>
                <a:lnTo>
                  <a:pt x="22042" y="5775"/>
                </a:lnTo>
                <a:cubicBezTo>
                  <a:pt x="21901" y="5611"/>
                  <a:pt x="21702" y="5476"/>
                  <a:pt x="21356" y="5476"/>
                </a:cubicBezTo>
                <a:cubicBezTo>
                  <a:pt x="21286" y="5476"/>
                  <a:pt x="21210" y="5482"/>
                  <a:pt x="21127" y="5494"/>
                </a:cubicBezTo>
                <a:cubicBezTo>
                  <a:pt x="20945" y="5508"/>
                  <a:pt x="20663" y="5494"/>
                  <a:pt x="20424" y="5733"/>
                </a:cubicBezTo>
                <a:cubicBezTo>
                  <a:pt x="20287" y="5118"/>
                  <a:pt x="19659" y="4649"/>
                  <a:pt x="18565" y="4649"/>
                </a:cubicBezTo>
                <a:cubicBezTo>
                  <a:pt x="18533" y="4649"/>
                  <a:pt x="18501" y="4649"/>
                  <a:pt x="18469" y="4650"/>
                </a:cubicBezTo>
                <a:lnTo>
                  <a:pt x="18314" y="4650"/>
                </a:lnTo>
                <a:cubicBezTo>
                  <a:pt x="18328" y="4622"/>
                  <a:pt x="18342" y="4608"/>
                  <a:pt x="18342" y="4579"/>
                </a:cubicBezTo>
                <a:cubicBezTo>
                  <a:pt x="18356" y="4523"/>
                  <a:pt x="18356" y="4481"/>
                  <a:pt x="18342" y="4439"/>
                </a:cubicBezTo>
                <a:lnTo>
                  <a:pt x="18342" y="4439"/>
                </a:lnTo>
                <a:cubicBezTo>
                  <a:pt x="18670" y="4519"/>
                  <a:pt x="18990" y="4564"/>
                  <a:pt x="19288" y="4564"/>
                </a:cubicBezTo>
                <a:cubicBezTo>
                  <a:pt x="19823" y="4564"/>
                  <a:pt x="20286" y="4421"/>
                  <a:pt x="20593" y="4087"/>
                </a:cubicBezTo>
                <a:cubicBezTo>
                  <a:pt x="20748" y="3904"/>
                  <a:pt x="20874" y="3665"/>
                  <a:pt x="20916" y="3342"/>
                </a:cubicBezTo>
                <a:cubicBezTo>
                  <a:pt x="21028" y="2511"/>
                  <a:pt x="20471" y="2169"/>
                  <a:pt x="19874" y="2169"/>
                </a:cubicBezTo>
                <a:cubicBezTo>
                  <a:pt x="19572" y="2169"/>
                  <a:pt x="19259" y="2257"/>
                  <a:pt x="19017" y="2413"/>
                </a:cubicBezTo>
                <a:cubicBezTo>
                  <a:pt x="18778" y="2554"/>
                  <a:pt x="18610" y="2723"/>
                  <a:pt x="18455" y="2934"/>
                </a:cubicBezTo>
                <a:cubicBezTo>
                  <a:pt x="18272" y="3173"/>
                  <a:pt x="18131" y="3426"/>
                  <a:pt x="18005" y="3693"/>
                </a:cubicBezTo>
                <a:cubicBezTo>
                  <a:pt x="17991" y="3665"/>
                  <a:pt x="17977" y="3637"/>
                  <a:pt x="17963" y="3637"/>
                </a:cubicBezTo>
                <a:cubicBezTo>
                  <a:pt x="17920" y="3623"/>
                  <a:pt x="17906" y="3623"/>
                  <a:pt x="17864" y="3623"/>
                </a:cubicBezTo>
                <a:cubicBezTo>
                  <a:pt x="18131" y="3117"/>
                  <a:pt x="18497" y="2610"/>
                  <a:pt x="18413" y="2005"/>
                </a:cubicBezTo>
                <a:cubicBezTo>
                  <a:pt x="18356" y="1710"/>
                  <a:pt x="18202" y="1386"/>
                  <a:pt x="17850" y="1035"/>
                </a:cubicBezTo>
                <a:cubicBezTo>
                  <a:pt x="17732" y="920"/>
                  <a:pt x="17573" y="868"/>
                  <a:pt x="17401" y="868"/>
                </a:cubicBezTo>
                <a:cubicBezTo>
                  <a:pt x="16793" y="868"/>
                  <a:pt x="16006" y="1509"/>
                  <a:pt x="16148" y="2287"/>
                </a:cubicBezTo>
                <a:cubicBezTo>
                  <a:pt x="16246" y="2906"/>
                  <a:pt x="16500" y="3257"/>
                  <a:pt x="16936" y="3623"/>
                </a:cubicBezTo>
                <a:cubicBezTo>
                  <a:pt x="16894" y="3679"/>
                  <a:pt x="16879" y="3735"/>
                  <a:pt x="16851" y="3764"/>
                </a:cubicBezTo>
                <a:lnTo>
                  <a:pt x="16795" y="3820"/>
                </a:lnTo>
                <a:cubicBezTo>
                  <a:pt x="16303" y="2995"/>
                  <a:pt x="15755" y="2736"/>
                  <a:pt x="15270" y="2736"/>
                </a:cubicBezTo>
                <a:cubicBezTo>
                  <a:pt x="14853" y="2736"/>
                  <a:pt x="14482" y="2928"/>
                  <a:pt x="14235" y="3117"/>
                </a:cubicBezTo>
                <a:cubicBezTo>
                  <a:pt x="14108" y="3201"/>
                  <a:pt x="14010" y="3285"/>
                  <a:pt x="13954" y="3356"/>
                </a:cubicBezTo>
                <a:cubicBezTo>
                  <a:pt x="13546" y="3806"/>
                  <a:pt x="14319" y="4861"/>
                  <a:pt x="15318" y="4875"/>
                </a:cubicBezTo>
                <a:cubicBezTo>
                  <a:pt x="15360" y="4876"/>
                  <a:pt x="15400" y="4877"/>
                  <a:pt x="15439" y="4877"/>
                </a:cubicBezTo>
                <a:cubicBezTo>
                  <a:pt x="15861" y="4877"/>
                  <a:pt x="16065" y="4806"/>
                  <a:pt x="16387" y="4664"/>
                </a:cubicBezTo>
                <a:lnTo>
                  <a:pt x="16598" y="4551"/>
                </a:lnTo>
                <a:cubicBezTo>
                  <a:pt x="16612" y="4608"/>
                  <a:pt x="16654" y="4650"/>
                  <a:pt x="16711" y="4692"/>
                </a:cubicBezTo>
                <a:cubicBezTo>
                  <a:pt x="16050" y="4861"/>
                  <a:pt x="15445" y="5086"/>
                  <a:pt x="15051" y="5606"/>
                </a:cubicBezTo>
                <a:cubicBezTo>
                  <a:pt x="14995" y="5677"/>
                  <a:pt x="14966" y="5747"/>
                  <a:pt x="14952" y="5817"/>
                </a:cubicBezTo>
                <a:cubicBezTo>
                  <a:pt x="14587" y="5873"/>
                  <a:pt x="14291" y="6155"/>
                  <a:pt x="14123" y="6549"/>
                </a:cubicBezTo>
                <a:cubicBezTo>
                  <a:pt x="13757" y="6774"/>
                  <a:pt x="13363" y="7013"/>
                  <a:pt x="12955" y="7280"/>
                </a:cubicBezTo>
                <a:cubicBezTo>
                  <a:pt x="12828" y="7364"/>
                  <a:pt x="12688" y="7477"/>
                  <a:pt x="12533" y="7561"/>
                </a:cubicBezTo>
                <a:cubicBezTo>
                  <a:pt x="12941" y="7153"/>
                  <a:pt x="13194" y="6520"/>
                  <a:pt x="13194" y="5958"/>
                </a:cubicBezTo>
                <a:cubicBezTo>
                  <a:pt x="13222" y="5916"/>
                  <a:pt x="13279" y="5845"/>
                  <a:pt x="13419" y="5803"/>
                </a:cubicBezTo>
                <a:cubicBezTo>
                  <a:pt x="13518" y="5775"/>
                  <a:pt x="13560" y="5662"/>
                  <a:pt x="13546" y="5662"/>
                </a:cubicBezTo>
                <a:lnTo>
                  <a:pt x="13532" y="5662"/>
                </a:lnTo>
                <a:cubicBezTo>
                  <a:pt x="13644" y="5522"/>
                  <a:pt x="13757" y="5311"/>
                  <a:pt x="13644" y="4945"/>
                </a:cubicBezTo>
                <a:cubicBezTo>
                  <a:pt x="13616" y="4790"/>
                  <a:pt x="13616" y="4509"/>
                  <a:pt x="13222" y="4326"/>
                </a:cubicBezTo>
                <a:cubicBezTo>
                  <a:pt x="13208" y="4319"/>
                  <a:pt x="13191" y="4316"/>
                  <a:pt x="13173" y="4316"/>
                </a:cubicBezTo>
                <a:cubicBezTo>
                  <a:pt x="13156" y="4316"/>
                  <a:pt x="13138" y="4319"/>
                  <a:pt x="13124" y="4326"/>
                </a:cubicBezTo>
                <a:cubicBezTo>
                  <a:pt x="13068" y="4312"/>
                  <a:pt x="13011" y="4298"/>
                  <a:pt x="12955" y="4298"/>
                </a:cubicBezTo>
                <a:cubicBezTo>
                  <a:pt x="12948" y="4293"/>
                  <a:pt x="12937" y="4291"/>
                  <a:pt x="12922" y="4291"/>
                </a:cubicBezTo>
                <a:cubicBezTo>
                  <a:pt x="12849" y="4291"/>
                  <a:pt x="12692" y="4350"/>
                  <a:pt x="12575" y="4467"/>
                </a:cubicBezTo>
                <a:cubicBezTo>
                  <a:pt x="12565" y="4457"/>
                  <a:pt x="12541" y="4447"/>
                  <a:pt x="12518" y="4447"/>
                </a:cubicBezTo>
                <a:cubicBezTo>
                  <a:pt x="12509" y="4447"/>
                  <a:pt x="12499" y="4449"/>
                  <a:pt x="12491" y="4453"/>
                </a:cubicBezTo>
                <a:cubicBezTo>
                  <a:pt x="12308" y="4537"/>
                  <a:pt x="12224" y="4748"/>
                  <a:pt x="12181" y="4903"/>
                </a:cubicBezTo>
                <a:cubicBezTo>
                  <a:pt x="12167" y="4959"/>
                  <a:pt x="12167" y="5001"/>
                  <a:pt x="12167" y="5044"/>
                </a:cubicBezTo>
                <a:cubicBezTo>
                  <a:pt x="12153" y="5015"/>
                  <a:pt x="12139" y="5001"/>
                  <a:pt x="12125" y="4959"/>
                </a:cubicBezTo>
                <a:cubicBezTo>
                  <a:pt x="12013" y="4818"/>
                  <a:pt x="11928" y="4523"/>
                  <a:pt x="11492" y="4509"/>
                </a:cubicBezTo>
                <a:cubicBezTo>
                  <a:pt x="11450" y="4509"/>
                  <a:pt x="11422" y="4509"/>
                  <a:pt x="11380" y="4537"/>
                </a:cubicBezTo>
                <a:cubicBezTo>
                  <a:pt x="11323" y="4537"/>
                  <a:pt x="11281" y="4537"/>
                  <a:pt x="11211" y="4551"/>
                </a:cubicBezTo>
                <a:cubicBezTo>
                  <a:pt x="11155" y="4579"/>
                  <a:pt x="10958" y="4678"/>
                  <a:pt x="10887" y="4875"/>
                </a:cubicBezTo>
                <a:cubicBezTo>
                  <a:pt x="10876" y="4869"/>
                  <a:pt x="10862" y="4866"/>
                  <a:pt x="10848" y="4866"/>
                </a:cubicBezTo>
                <a:cubicBezTo>
                  <a:pt x="10829" y="4866"/>
                  <a:pt x="10811" y="4872"/>
                  <a:pt x="10803" y="4889"/>
                </a:cubicBezTo>
                <a:cubicBezTo>
                  <a:pt x="10662" y="5044"/>
                  <a:pt x="10648" y="5297"/>
                  <a:pt x="10662" y="5451"/>
                </a:cubicBezTo>
                <a:cubicBezTo>
                  <a:pt x="10741" y="6045"/>
                  <a:pt x="11105" y="6156"/>
                  <a:pt x="11347" y="6156"/>
                </a:cubicBezTo>
                <a:cubicBezTo>
                  <a:pt x="11363" y="6156"/>
                  <a:pt x="11379" y="6156"/>
                  <a:pt x="11394" y="6155"/>
                </a:cubicBezTo>
                <a:lnTo>
                  <a:pt x="11394" y="6155"/>
                </a:lnTo>
                <a:cubicBezTo>
                  <a:pt x="11380" y="6169"/>
                  <a:pt x="11380" y="6197"/>
                  <a:pt x="11394" y="6211"/>
                </a:cubicBezTo>
                <a:cubicBezTo>
                  <a:pt x="11396" y="6212"/>
                  <a:pt x="11399" y="6212"/>
                  <a:pt x="11402" y="6212"/>
                </a:cubicBezTo>
                <a:cubicBezTo>
                  <a:pt x="11433" y="6212"/>
                  <a:pt x="11501" y="6172"/>
                  <a:pt x="11592" y="6172"/>
                </a:cubicBezTo>
                <a:cubicBezTo>
                  <a:pt x="11650" y="6172"/>
                  <a:pt x="11716" y="6188"/>
                  <a:pt x="11788" y="6239"/>
                </a:cubicBezTo>
                <a:cubicBezTo>
                  <a:pt x="11844" y="6281"/>
                  <a:pt x="11872" y="6309"/>
                  <a:pt x="11914" y="6352"/>
                </a:cubicBezTo>
                <a:cubicBezTo>
                  <a:pt x="12055" y="6900"/>
                  <a:pt x="12083" y="7435"/>
                  <a:pt x="11886" y="7955"/>
                </a:cubicBezTo>
                <a:cubicBezTo>
                  <a:pt x="11858" y="7969"/>
                  <a:pt x="11816" y="7997"/>
                  <a:pt x="11788" y="8040"/>
                </a:cubicBezTo>
                <a:cubicBezTo>
                  <a:pt x="11717" y="8096"/>
                  <a:pt x="11647" y="8124"/>
                  <a:pt x="11577" y="8180"/>
                </a:cubicBezTo>
                <a:cubicBezTo>
                  <a:pt x="11591" y="8096"/>
                  <a:pt x="11605" y="7997"/>
                  <a:pt x="11605" y="7899"/>
                </a:cubicBezTo>
                <a:cubicBezTo>
                  <a:pt x="11591" y="7758"/>
                  <a:pt x="11534" y="7604"/>
                  <a:pt x="11422" y="7435"/>
                </a:cubicBezTo>
                <a:cubicBezTo>
                  <a:pt x="11269" y="7245"/>
                  <a:pt x="11099" y="7169"/>
                  <a:pt x="10936" y="7169"/>
                </a:cubicBezTo>
                <a:cubicBezTo>
                  <a:pt x="10591" y="7169"/>
                  <a:pt x="10275" y="7513"/>
                  <a:pt x="10198" y="7857"/>
                </a:cubicBezTo>
                <a:cubicBezTo>
                  <a:pt x="10170" y="8026"/>
                  <a:pt x="10184" y="8180"/>
                  <a:pt x="10198" y="8321"/>
                </a:cubicBezTo>
                <a:cubicBezTo>
                  <a:pt x="10240" y="8490"/>
                  <a:pt x="10297" y="8673"/>
                  <a:pt x="10339" y="8827"/>
                </a:cubicBezTo>
                <a:lnTo>
                  <a:pt x="10297" y="8827"/>
                </a:lnTo>
                <a:cubicBezTo>
                  <a:pt x="10268" y="8827"/>
                  <a:pt x="10254" y="8841"/>
                  <a:pt x="10254" y="8869"/>
                </a:cubicBezTo>
                <a:cubicBezTo>
                  <a:pt x="10156" y="8532"/>
                  <a:pt x="10086" y="8166"/>
                  <a:pt x="9762" y="7955"/>
                </a:cubicBezTo>
                <a:cubicBezTo>
                  <a:pt x="9607" y="7843"/>
                  <a:pt x="9410" y="7772"/>
                  <a:pt x="9115" y="7772"/>
                </a:cubicBezTo>
                <a:cubicBezTo>
                  <a:pt x="8679" y="7772"/>
                  <a:pt x="8426" y="8687"/>
                  <a:pt x="8960" y="9038"/>
                </a:cubicBezTo>
                <a:cubicBezTo>
                  <a:pt x="9171" y="9179"/>
                  <a:pt x="9340" y="9249"/>
                  <a:pt x="9551" y="9263"/>
                </a:cubicBezTo>
                <a:cubicBezTo>
                  <a:pt x="9481" y="9306"/>
                  <a:pt x="9410" y="9320"/>
                  <a:pt x="9340" y="9362"/>
                </a:cubicBezTo>
                <a:cubicBezTo>
                  <a:pt x="9129" y="9376"/>
                  <a:pt x="8974" y="9446"/>
                  <a:pt x="8848" y="9545"/>
                </a:cubicBezTo>
                <a:cubicBezTo>
                  <a:pt x="8834" y="9545"/>
                  <a:pt x="8834" y="9545"/>
                  <a:pt x="8820" y="9573"/>
                </a:cubicBezTo>
                <a:cubicBezTo>
                  <a:pt x="8426" y="9685"/>
                  <a:pt x="8018" y="9798"/>
                  <a:pt x="7638" y="9868"/>
                </a:cubicBezTo>
                <a:cubicBezTo>
                  <a:pt x="7441" y="9896"/>
                  <a:pt x="7230" y="9924"/>
                  <a:pt x="7019" y="9924"/>
                </a:cubicBezTo>
                <a:lnTo>
                  <a:pt x="6780" y="9924"/>
                </a:lnTo>
                <a:cubicBezTo>
                  <a:pt x="6963" y="9784"/>
                  <a:pt x="7061" y="9643"/>
                  <a:pt x="7075" y="9587"/>
                </a:cubicBezTo>
                <a:cubicBezTo>
                  <a:pt x="7582" y="9446"/>
                  <a:pt x="7905" y="9123"/>
                  <a:pt x="8130" y="8729"/>
                </a:cubicBezTo>
                <a:lnTo>
                  <a:pt x="8229" y="8504"/>
                </a:lnTo>
                <a:cubicBezTo>
                  <a:pt x="8257" y="8476"/>
                  <a:pt x="8271" y="8419"/>
                  <a:pt x="8285" y="8391"/>
                </a:cubicBezTo>
                <a:cubicBezTo>
                  <a:pt x="8581" y="7674"/>
                  <a:pt x="8215" y="7421"/>
                  <a:pt x="8215" y="7421"/>
                </a:cubicBezTo>
                <a:cubicBezTo>
                  <a:pt x="7992" y="7159"/>
                  <a:pt x="7526" y="7068"/>
                  <a:pt x="7008" y="7068"/>
                </a:cubicBezTo>
                <a:cubicBezTo>
                  <a:pt x="6970" y="7068"/>
                  <a:pt x="6931" y="7068"/>
                  <a:pt x="6893" y="7069"/>
                </a:cubicBezTo>
                <a:cubicBezTo>
                  <a:pt x="6597" y="7083"/>
                  <a:pt x="6189" y="7322"/>
                  <a:pt x="5810" y="7589"/>
                </a:cubicBezTo>
                <a:cubicBezTo>
                  <a:pt x="5838" y="7421"/>
                  <a:pt x="5838" y="7238"/>
                  <a:pt x="5824" y="7097"/>
                </a:cubicBezTo>
                <a:cubicBezTo>
                  <a:pt x="6105" y="6633"/>
                  <a:pt x="6457" y="6084"/>
                  <a:pt x="6935" y="5831"/>
                </a:cubicBezTo>
                <a:lnTo>
                  <a:pt x="6935" y="5859"/>
                </a:lnTo>
                <a:cubicBezTo>
                  <a:pt x="6935" y="5873"/>
                  <a:pt x="6949" y="5902"/>
                  <a:pt x="6963" y="5902"/>
                </a:cubicBezTo>
                <a:cubicBezTo>
                  <a:pt x="7005" y="5958"/>
                  <a:pt x="7061" y="5958"/>
                  <a:pt x="7075" y="5958"/>
                </a:cubicBezTo>
                <a:cubicBezTo>
                  <a:pt x="7090" y="5944"/>
                  <a:pt x="7118" y="5944"/>
                  <a:pt x="7146" y="5902"/>
                </a:cubicBezTo>
                <a:cubicBezTo>
                  <a:pt x="7146" y="5902"/>
                  <a:pt x="7202" y="5873"/>
                  <a:pt x="7160" y="5789"/>
                </a:cubicBezTo>
                <a:cubicBezTo>
                  <a:pt x="7160" y="5761"/>
                  <a:pt x="7146" y="5747"/>
                  <a:pt x="7118" y="5747"/>
                </a:cubicBezTo>
                <a:lnTo>
                  <a:pt x="7118" y="5691"/>
                </a:lnTo>
                <a:cubicBezTo>
                  <a:pt x="7118" y="5648"/>
                  <a:pt x="7075" y="5620"/>
                  <a:pt x="7047" y="5620"/>
                </a:cubicBezTo>
                <a:cubicBezTo>
                  <a:pt x="7033" y="5620"/>
                  <a:pt x="7005" y="5620"/>
                  <a:pt x="6977" y="5648"/>
                </a:cubicBezTo>
                <a:cubicBezTo>
                  <a:pt x="6963" y="5648"/>
                  <a:pt x="6935" y="5662"/>
                  <a:pt x="6907" y="5747"/>
                </a:cubicBezTo>
                <a:cubicBezTo>
                  <a:pt x="6907" y="5803"/>
                  <a:pt x="6949" y="5803"/>
                  <a:pt x="6949" y="5803"/>
                </a:cubicBezTo>
                <a:lnTo>
                  <a:pt x="6963" y="5803"/>
                </a:lnTo>
                <a:lnTo>
                  <a:pt x="6949" y="5817"/>
                </a:lnTo>
                <a:cubicBezTo>
                  <a:pt x="6527" y="6014"/>
                  <a:pt x="6260" y="6394"/>
                  <a:pt x="5992" y="6788"/>
                </a:cubicBezTo>
                <a:cubicBezTo>
                  <a:pt x="5922" y="6872"/>
                  <a:pt x="5880" y="6957"/>
                  <a:pt x="5824" y="7055"/>
                </a:cubicBezTo>
                <a:cubicBezTo>
                  <a:pt x="5824" y="7013"/>
                  <a:pt x="5810" y="6985"/>
                  <a:pt x="5810" y="6957"/>
                </a:cubicBezTo>
                <a:cubicBezTo>
                  <a:pt x="5753" y="6774"/>
                  <a:pt x="5683" y="6577"/>
                  <a:pt x="5599" y="6422"/>
                </a:cubicBezTo>
                <a:cubicBezTo>
                  <a:pt x="5613" y="6388"/>
                  <a:pt x="5632" y="6355"/>
                  <a:pt x="5652" y="6324"/>
                </a:cubicBezTo>
                <a:lnTo>
                  <a:pt x="5652" y="6324"/>
                </a:lnTo>
                <a:cubicBezTo>
                  <a:pt x="5638" y="6342"/>
                  <a:pt x="5625" y="6361"/>
                  <a:pt x="5613" y="6380"/>
                </a:cubicBezTo>
                <a:cubicBezTo>
                  <a:pt x="5358" y="5881"/>
                  <a:pt x="4971" y="5522"/>
                  <a:pt x="4531" y="5522"/>
                </a:cubicBezTo>
                <a:cubicBezTo>
                  <a:pt x="4363" y="5522"/>
                  <a:pt x="4188" y="5574"/>
                  <a:pt x="4009" y="5691"/>
                </a:cubicBezTo>
                <a:cubicBezTo>
                  <a:pt x="3559" y="5972"/>
                  <a:pt x="3306" y="6352"/>
                  <a:pt x="3278" y="6774"/>
                </a:cubicBezTo>
                <a:cubicBezTo>
                  <a:pt x="3151" y="6605"/>
                  <a:pt x="3024" y="6464"/>
                  <a:pt x="2898" y="6324"/>
                </a:cubicBezTo>
                <a:cubicBezTo>
                  <a:pt x="2926" y="6309"/>
                  <a:pt x="2926" y="6281"/>
                  <a:pt x="2940" y="6281"/>
                </a:cubicBezTo>
                <a:cubicBezTo>
                  <a:pt x="2954" y="6225"/>
                  <a:pt x="2940" y="6169"/>
                  <a:pt x="2926" y="6169"/>
                </a:cubicBezTo>
                <a:cubicBezTo>
                  <a:pt x="2898" y="6155"/>
                  <a:pt x="2870" y="6155"/>
                  <a:pt x="2856" y="6141"/>
                </a:cubicBezTo>
                <a:cubicBezTo>
                  <a:pt x="2843" y="6141"/>
                  <a:pt x="2828" y="6135"/>
                  <a:pt x="2810" y="6135"/>
                </a:cubicBezTo>
                <a:cubicBezTo>
                  <a:pt x="2787" y="6135"/>
                  <a:pt x="2760" y="6144"/>
                  <a:pt x="2729" y="6183"/>
                </a:cubicBezTo>
                <a:cubicBezTo>
                  <a:pt x="2715" y="6211"/>
                  <a:pt x="2715" y="6225"/>
                  <a:pt x="2715" y="6239"/>
                </a:cubicBezTo>
                <a:cubicBezTo>
                  <a:pt x="2687" y="6239"/>
                  <a:pt x="2673" y="6253"/>
                  <a:pt x="2673" y="6281"/>
                </a:cubicBezTo>
                <a:cubicBezTo>
                  <a:pt x="2645" y="6309"/>
                  <a:pt x="2645" y="6352"/>
                  <a:pt x="2659" y="6366"/>
                </a:cubicBezTo>
                <a:lnTo>
                  <a:pt x="2715" y="6422"/>
                </a:lnTo>
                <a:cubicBezTo>
                  <a:pt x="2715" y="6422"/>
                  <a:pt x="2734" y="6435"/>
                  <a:pt x="2767" y="6435"/>
                </a:cubicBezTo>
                <a:cubicBezTo>
                  <a:pt x="2784" y="6435"/>
                  <a:pt x="2804" y="6431"/>
                  <a:pt x="2828" y="6422"/>
                </a:cubicBezTo>
                <a:cubicBezTo>
                  <a:pt x="2870" y="6394"/>
                  <a:pt x="2856" y="6366"/>
                  <a:pt x="2856" y="6366"/>
                </a:cubicBezTo>
                <a:lnTo>
                  <a:pt x="2856" y="6352"/>
                </a:lnTo>
                <a:cubicBezTo>
                  <a:pt x="2954" y="6450"/>
                  <a:pt x="3067" y="6577"/>
                  <a:pt x="3151" y="6703"/>
                </a:cubicBezTo>
                <a:cubicBezTo>
                  <a:pt x="3010" y="6605"/>
                  <a:pt x="2870" y="6535"/>
                  <a:pt x="2729" y="6520"/>
                </a:cubicBezTo>
                <a:cubicBezTo>
                  <a:pt x="2483" y="6474"/>
                  <a:pt x="2213" y="6428"/>
                  <a:pt x="1968" y="6428"/>
                </a:cubicBezTo>
                <a:cubicBezTo>
                  <a:pt x="1402" y="6428"/>
                  <a:pt x="967" y="6671"/>
                  <a:pt x="1252" y="7702"/>
                </a:cubicBezTo>
                <a:cubicBezTo>
                  <a:pt x="1308" y="7871"/>
                  <a:pt x="1351" y="8040"/>
                  <a:pt x="1421" y="8180"/>
                </a:cubicBezTo>
                <a:cubicBezTo>
                  <a:pt x="1477" y="8462"/>
                  <a:pt x="1604" y="8827"/>
                  <a:pt x="1829" y="9165"/>
                </a:cubicBezTo>
                <a:cubicBezTo>
                  <a:pt x="1829" y="9165"/>
                  <a:pt x="1843" y="9235"/>
                  <a:pt x="2026" y="9404"/>
                </a:cubicBezTo>
                <a:cubicBezTo>
                  <a:pt x="2166" y="9559"/>
                  <a:pt x="2335" y="9685"/>
                  <a:pt x="2546" y="9798"/>
                </a:cubicBezTo>
                <a:lnTo>
                  <a:pt x="2574" y="9798"/>
                </a:lnTo>
                <a:cubicBezTo>
                  <a:pt x="2818" y="9956"/>
                  <a:pt x="3071" y="10006"/>
                  <a:pt x="3311" y="10006"/>
                </a:cubicBezTo>
                <a:cubicBezTo>
                  <a:pt x="3585" y="10006"/>
                  <a:pt x="3842" y="9941"/>
                  <a:pt x="4051" y="9896"/>
                </a:cubicBezTo>
                <a:cubicBezTo>
                  <a:pt x="4094" y="10037"/>
                  <a:pt x="4122" y="10149"/>
                  <a:pt x="4150" y="10192"/>
                </a:cubicBezTo>
                <a:cubicBezTo>
                  <a:pt x="4136" y="10304"/>
                  <a:pt x="4094" y="10417"/>
                  <a:pt x="4065" y="10515"/>
                </a:cubicBezTo>
                <a:cubicBezTo>
                  <a:pt x="3953" y="10586"/>
                  <a:pt x="3854" y="10656"/>
                  <a:pt x="3770" y="10726"/>
                </a:cubicBezTo>
                <a:cubicBezTo>
                  <a:pt x="3390" y="11007"/>
                  <a:pt x="3095" y="11345"/>
                  <a:pt x="2814" y="11640"/>
                </a:cubicBezTo>
                <a:cubicBezTo>
                  <a:pt x="2532" y="11950"/>
                  <a:pt x="2265" y="12259"/>
                  <a:pt x="1984" y="12541"/>
                </a:cubicBezTo>
                <a:lnTo>
                  <a:pt x="1941" y="12583"/>
                </a:lnTo>
                <a:cubicBezTo>
                  <a:pt x="1788" y="12474"/>
                  <a:pt x="1581" y="12418"/>
                  <a:pt x="1379" y="12418"/>
                </a:cubicBezTo>
                <a:cubicBezTo>
                  <a:pt x="1266" y="12418"/>
                  <a:pt x="1156" y="12435"/>
                  <a:pt x="1055" y="12470"/>
                </a:cubicBezTo>
                <a:cubicBezTo>
                  <a:pt x="901" y="12513"/>
                  <a:pt x="746" y="12611"/>
                  <a:pt x="619" y="12709"/>
                </a:cubicBezTo>
                <a:cubicBezTo>
                  <a:pt x="464" y="12836"/>
                  <a:pt x="338" y="12977"/>
                  <a:pt x="211" y="13131"/>
                </a:cubicBezTo>
                <a:cubicBezTo>
                  <a:pt x="211" y="13117"/>
                  <a:pt x="197" y="13103"/>
                  <a:pt x="197" y="13089"/>
                </a:cubicBezTo>
                <a:cubicBezTo>
                  <a:pt x="183" y="13061"/>
                  <a:pt x="155" y="13061"/>
                  <a:pt x="141" y="13061"/>
                </a:cubicBezTo>
                <a:cubicBezTo>
                  <a:pt x="394" y="12780"/>
                  <a:pt x="718" y="12498"/>
                  <a:pt x="760" y="12105"/>
                </a:cubicBezTo>
                <a:cubicBezTo>
                  <a:pt x="774" y="11908"/>
                  <a:pt x="718" y="11655"/>
                  <a:pt x="563" y="11373"/>
                </a:cubicBezTo>
                <a:cubicBezTo>
                  <a:pt x="485" y="11240"/>
                  <a:pt x="338" y="11177"/>
                  <a:pt x="154" y="11177"/>
                </a:cubicBezTo>
                <a:cubicBezTo>
                  <a:pt x="105" y="11177"/>
                  <a:pt x="54" y="11181"/>
                  <a:pt x="0" y="11190"/>
                </a:cubicBezTo>
                <a:lnTo>
                  <a:pt x="0" y="12808"/>
                </a:lnTo>
                <a:lnTo>
                  <a:pt x="0" y="12977"/>
                </a:lnTo>
                <a:lnTo>
                  <a:pt x="0" y="13131"/>
                </a:lnTo>
                <a:lnTo>
                  <a:pt x="0" y="13230"/>
                </a:lnTo>
                <a:lnTo>
                  <a:pt x="0" y="13342"/>
                </a:lnTo>
                <a:lnTo>
                  <a:pt x="0" y="13371"/>
                </a:lnTo>
                <a:lnTo>
                  <a:pt x="0" y="13385"/>
                </a:lnTo>
                <a:lnTo>
                  <a:pt x="0" y="13511"/>
                </a:lnTo>
                <a:lnTo>
                  <a:pt x="0" y="13539"/>
                </a:lnTo>
                <a:lnTo>
                  <a:pt x="0" y="13582"/>
                </a:lnTo>
                <a:lnTo>
                  <a:pt x="0" y="13821"/>
                </a:lnTo>
                <a:lnTo>
                  <a:pt x="0" y="13891"/>
                </a:lnTo>
                <a:lnTo>
                  <a:pt x="0" y="13975"/>
                </a:lnTo>
                <a:lnTo>
                  <a:pt x="0" y="14004"/>
                </a:lnTo>
                <a:lnTo>
                  <a:pt x="0" y="14032"/>
                </a:lnTo>
                <a:lnTo>
                  <a:pt x="0" y="14116"/>
                </a:lnTo>
                <a:lnTo>
                  <a:pt x="0" y="14158"/>
                </a:lnTo>
                <a:lnTo>
                  <a:pt x="0" y="14243"/>
                </a:lnTo>
                <a:lnTo>
                  <a:pt x="0" y="15129"/>
                </a:lnTo>
                <a:lnTo>
                  <a:pt x="0" y="15171"/>
                </a:lnTo>
                <a:lnTo>
                  <a:pt x="0" y="15424"/>
                </a:lnTo>
                <a:lnTo>
                  <a:pt x="0" y="15495"/>
                </a:lnTo>
                <a:lnTo>
                  <a:pt x="0" y="16578"/>
                </a:lnTo>
                <a:lnTo>
                  <a:pt x="0" y="16957"/>
                </a:lnTo>
                <a:lnTo>
                  <a:pt x="0" y="17056"/>
                </a:lnTo>
                <a:lnTo>
                  <a:pt x="0" y="17070"/>
                </a:lnTo>
                <a:lnTo>
                  <a:pt x="0" y="17407"/>
                </a:lnTo>
                <a:lnTo>
                  <a:pt x="0" y="17464"/>
                </a:lnTo>
                <a:lnTo>
                  <a:pt x="0" y="17520"/>
                </a:lnTo>
                <a:lnTo>
                  <a:pt x="0" y="18167"/>
                </a:lnTo>
                <a:cubicBezTo>
                  <a:pt x="141" y="18265"/>
                  <a:pt x="282" y="18336"/>
                  <a:pt x="436" y="18378"/>
                </a:cubicBezTo>
                <a:cubicBezTo>
                  <a:pt x="494" y="18390"/>
                  <a:pt x="554" y="18395"/>
                  <a:pt x="616" y="18395"/>
                </a:cubicBezTo>
                <a:cubicBezTo>
                  <a:pt x="930" y="18395"/>
                  <a:pt x="1277" y="18252"/>
                  <a:pt x="1477" y="18040"/>
                </a:cubicBezTo>
                <a:cubicBezTo>
                  <a:pt x="1632" y="17886"/>
                  <a:pt x="1702" y="17689"/>
                  <a:pt x="1660" y="17478"/>
                </a:cubicBezTo>
                <a:cubicBezTo>
                  <a:pt x="1562" y="17168"/>
                  <a:pt x="1393" y="16929"/>
                  <a:pt x="1126" y="16831"/>
                </a:cubicBezTo>
                <a:cubicBezTo>
                  <a:pt x="1308" y="16789"/>
                  <a:pt x="1477" y="16746"/>
                  <a:pt x="1660" y="16690"/>
                </a:cubicBezTo>
                <a:cubicBezTo>
                  <a:pt x="2195" y="16535"/>
                  <a:pt x="2743" y="16367"/>
                  <a:pt x="3306" y="16184"/>
                </a:cubicBezTo>
                <a:cubicBezTo>
                  <a:pt x="3376" y="16465"/>
                  <a:pt x="3503" y="16704"/>
                  <a:pt x="3714" y="16845"/>
                </a:cubicBezTo>
                <a:cubicBezTo>
                  <a:pt x="3812" y="16915"/>
                  <a:pt x="3925" y="16957"/>
                  <a:pt x="4051" y="16957"/>
                </a:cubicBezTo>
                <a:cubicBezTo>
                  <a:pt x="4063" y="16957"/>
                  <a:pt x="4075" y="16958"/>
                  <a:pt x="4087" y="16958"/>
                </a:cubicBezTo>
                <a:cubicBezTo>
                  <a:pt x="5699" y="16958"/>
                  <a:pt x="5811" y="16010"/>
                  <a:pt x="6063" y="15269"/>
                </a:cubicBezTo>
                <a:lnTo>
                  <a:pt x="6119" y="15101"/>
                </a:lnTo>
                <a:cubicBezTo>
                  <a:pt x="6161" y="15115"/>
                  <a:pt x="6175" y="15115"/>
                  <a:pt x="6203" y="15143"/>
                </a:cubicBezTo>
                <a:cubicBezTo>
                  <a:pt x="6091" y="15649"/>
                  <a:pt x="5922" y="16268"/>
                  <a:pt x="6091" y="16746"/>
                </a:cubicBezTo>
                <a:cubicBezTo>
                  <a:pt x="6260" y="17253"/>
                  <a:pt x="6794" y="17703"/>
                  <a:pt x="7286" y="17844"/>
                </a:cubicBezTo>
                <a:cubicBezTo>
                  <a:pt x="7388" y="17871"/>
                  <a:pt x="7491" y="17887"/>
                  <a:pt x="7592" y="17887"/>
                </a:cubicBezTo>
                <a:cubicBezTo>
                  <a:pt x="7798" y="17887"/>
                  <a:pt x="7993" y="17821"/>
                  <a:pt x="8145" y="17661"/>
                </a:cubicBezTo>
                <a:cubicBezTo>
                  <a:pt x="8918" y="16901"/>
                  <a:pt x="8777" y="15720"/>
                  <a:pt x="7230" y="15101"/>
                </a:cubicBezTo>
                <a:cubicBezTo>
                  <a:pt x="7174" y="15087"/>
                  <a:pt x="7146" y="15073"/>
                  <a:pt x="7090" y="15058"/>
                </a:cubicBezTo>
                <a:cubicBezTo>
                  <a:pt x="7104" y="15030"/>
                  <a:pt x="7118" y="15030"/>
                  <a:pt x="7146" y="15016"/>
                </a:cubicBezTo>
                <a:cubicBezTo>
                  <a:pt x="7174" y="14988"/>
                  <a:pt x="7188" y="14932"/>
                  <a:pt x="7188" y="14890"/>
                </a:cubicBezTo>
                <a:cubicBezTo>
                  <a:pt x="7722" y="15282"/>
                  <a:pt x="8284" y="15538"/>
                  <a:pt x="8793" y="15538"/>
                </a:cubicBezTo>
                <a:cubicBezTo>
                  <a:pt x="8995" y="15538"/>
                  <a:pt x="9188" y="15498"/>
                  <a:pt x="9368" y="15410"/>
                </a:cubicBezTo>
                <a:cubicBezTo>
                  <a:pt x="9579" y="15298"/>
                  <a:pt x="9776" y="15129"/>
                  <a:pt x="9959" y="14847"/>
                </a:cubicBezTo>
                <a:cubicBezTo>
                  <a:pt x="10339" y="14186"/>
                  <a:pt x="10057" y="13694"/>
                  <a:pt x="9621" y="13441"/>
                </a:cubicBezTo>
                <a:lnTo>
                  <a:pt x="9889" y="13328"/>
                </a:lnTo>
                <a:cubicBezTo>
                  <a:pt x="10240" y="13188"/>
                  <a:pt x="10564" y="13047"/>
                  <a:pt x="10916" y="12949"/>
                </a:cubicBezTo>
                <a:lnTo>
                  <a:pt x="11450" y="12780"/>
                </a:lnTo>
                <a:lnTo>
                  <a:pt x="12013" y="12625"/>
                </a:lnTo>
                <a:cubicBezTo>
                  <a:pt x="12364" y="12527"/>
                  <a:pt x="12730" y="12428"/>
                  <a:pt x="13082" y="12330"/>
                </a:cubicBezTo>
                <a:cubicBezTo>
                  <a:pt x="13208" y="12442"/>
                  <a:pt x="13363" y="12555"/>
                  <a:pt x="13574" y="12583"/>
                </a:cubicBezTo>
                <a:cubicBezTo>
                  <a:pt x="13645" y="12598"/>
                  <a:pt x="13714" y="12605"/>
                  <a:pt x="13780" y="12605"/>
                </a:cubicBezTo>
                <a:cubicBezTo>
                  <a:pt x="14148" y="12605"/>
                  <a:pt x="14445" y="12386"/>
                  <a:pt x="14671" y="12076"/>
                </a:cubicBezTo>
                <a:lnTo>
                  <a:pt x="14685" y="12062"/>
                </a:lnTo>
                <a:cubicBezTo>
                  <a:pt x="14699" y="12048"/>
                  <a:pt x="14699" y="12020"/>
                  <a:pt x="14713" y="12006"/>
                </a:cubicBezTo>
                <a:cubicBezTo>
                  <a:pt x="14741" y="11992"/>
                  <a:pt x="14741" y="11978"/>
                  <a:pt x="14741" y="11978"/>
                </a:cubicBezTo>
                <a:cubicBezTo>
                  <a:pt x="14756" y="11936"/>
                  <a:pt x="14784" y="11908"/>
                  <a:pt x="14812" y="11851"/>
                </a:cubicBezTo>
                <a:cubicBezTo>
                  <a:pt x="15670" y="11626"/>
                  <a:pt x="16528" y="11415"/>
                  <a:pt x="17386" y="11204"/>
                </a:cubicBezTo>
                <a:cubicBezTo>
                  <a:pt x="17628" y="11278"/>
                  <a:pt x="17855" y="11317"/>
                  <a:pt x="18048" y="11317"/>
                </a:cubicBezTo>
                <a:cubicBezTo>
                  <a:pt x="18336" y="11317"/>
                  <a:pt x="18548" y="11229"/>
                  <a:pt x="18624" y="11036"/>
                </a:cubicBezTo>
                <a:lnTo>
                  <a:pt x="18624" y="11022"/>
                </a:lnTo>
                <a:lnTo>
                  <a:pt x="18624" y="10993"/>
                </a:lnTo>
                <a:lnTo>
                  <a:pt x="18624" y="10951"/>
                </a:lnTo>
                <a:lnTo>
                  <a:pt x="18624" y="10923"/>
                </a:lnTo>
                <a:cubicBezTo>
                  <a:pt x="18680" y="10895"/>
                  <a:pt x="18722" y="10895"/>
                  <a:pt x="18778" y="10881"/>
                </a:cubicBezTo>
                <a:cubicBezTo>
                  <a:pt x="19538" y="10740"/>
                  <a:pt x="20269" y="10600"/>
                  <a:pt x="21015" y="10529"/>
                </a:cubicBezTo>
                <a:cubicBezTo>
                  <a:pt x="21348" y="10497"/>
                  <a:pt x="21680" y="10476"/>
                  <a:pt x="22010" y="10476"/>
                </a:cubicBezTo>
                <a:cubicBezTo>
                  <a:pt x="22391" y="10476"/>
                  <a:pt x="22769" y="10504"/>
                  <a:pt x="23139" y="10571"/>
                </a:cubicBezTo>
                <a:cubicBezTo>
                  <a:pt x="23265" y="10586"/>
                  <a:pt x="23364" y="10614"/>
                  <a:pt x="23490" y="10642"/>
                </a:cubicBezTo>
                <a:cubicBezTo>
                  <a:pt x="23547" y="10951"/>
                  <a:pt x="23687" y="11233"/>
                  <a:pt x="23912" y="11387"/>
                </a:cubicBezTo>
                <a:cubicBezTo>
                  <a:pt x="24025" y="11458"/>
                  <a:pt x="24123" y="11500"/>
                  <a:pt x="24250" y="11500"/>
                </a:cubicBezTo>
                <a:cubicBezTo>
                  <a:pt x="24475" y="11500"/>
                  <a:pt x="24672" y="11486"/>
                  <a:pt x="24841" y="11458"/>
                </a:cubicBezTo>
                <a:cubicBezTo>
                  <a:pt x="24939" y="11528"/>
                  <a:pt x="25038" y="11626"/>
                  <a:pt x="25150" y="11711"/>
                </a:cubicBezTo>
                <a:cubicBezTo>
                  <a:pt x="25249" y="11809"/>
                  <a:pt x="25375" y="11908"/>
                  <a:pt x="25502" y="12020"/>
                </a:cubicBezTo>
                <a:cubicBezTo>
                  <a:pt x="25741" y="12259"/>
                  <a:pt x="25994" y="12484"/>
                  <a:pt x="26276" y="12766"/>
                </a:cubicBezTo>
                <a:lnTo>
                  <a:pt x="26796" y="13286"/>
                </a:lnTo>
                <a:cubicBezTo>
                  <a:pt x="26543" y="13342"/>
                  <a:pt x="26318" y="13469"/>
                  <a:pt x="26149" y="13596"/>
                </a:cubicBezTo>
                <a:cubicBezTo>
                  <a:pt x="26050" y="13666"/>
                  <a:pt x="25952" y="13750"/>
                  <a:pt x="25896" y="13807"/>
                </a:cubicBezTo>
                <a:cubicBezTo>
                  <a:pt x="25544" y="14186"/>
                  <a:pt x="26219" y="15087"/>
                  <a:pt x="27077" y="15101"/>
                </a:cubicBezTo>
                <a:cubicBezTo>
                  <a:pt x="27128" y="15102"/>
                  <a:pt x="27175" y="15103"/>
                  <a:pt x="27220" y="15103"/>
                </a:cubicBezTo>
                <a:cubicBezTo>
                  <a:pt x="27557" y="15103"/>
                  <a:pt x="27731" y="15053"/>
                  <a:pt x="27992" y="14904"/>
                </a:cubicBezTo>
                <a:cubicBezTo>
                  <a:pt x="28048" y="14876"/>
                  <a:pt x="28118" y="14862"/>
                  <a:pt x="28174" y="14819"/>
                </a:cubicBezTo>
                <a:cubicBezTo>
                  <a:pt x="28189" y="14876"/>
                  <a:pt x="28217" y="14904"/>
                  <a:pt x="28259" y="14946"/>
                </a:cubicBezTo>
                <a:cubicBezTo>
                  <a:pt x="27696" y="15087"/>
                  <a:pt x="27190" y="15284"/>
                  <a:pt x="26852" y="15734"/>
                </a:cubicBezTo>
                <a:cubicBezTo>
                  <a:pt x="26430" y="16310"/>
                  <a:pt x="26908" y="17323"/>
                  <a:pt x="27485" y="17450"/>
                </a:cubicBezTo>
                <a:cubicBezTo>
                  <a:pt x="27521" y="17455"/>
                  <a:pt x="27559" y="17458"/>
                  <a:pt x="27597" y="17458"/>
                </a:cubicBezTo>
                <a:cubicBezTo>
                  <a:pt x="27662" y="17458"/>
                  <a:pt x="27727" y="17448"/>
                  <a:pt x="27781" y="17422"/>
                </a:cubicBezTo>
                <a:cubicBezTo>
                  <a:pt x="29117" y="16901"/>
                  <a:pt x="28892" y="16127"/>
                  <a:pt x="28836" y="15438"/>
                </a:cubicBezTo>
                <a:lnTo>
                  <a:pt x="28836" y="15438"/>
                </a:lnTo>
                <a:lnTo>
                  <a:pt x="28892" y="15495"/>
                </a:lnTo>
                <a:lnTo>
                  <a:pt x="28948" y="15551"/>
                </a:lnTo>
                <a:cubicBezTo>
                  <a:pt x="29018" y="15931"/>
                  <a:pt x="29103" y="16324"/>
                  <a:pt x="29342" y="16578"/>
                </a:cubicBezTo>
                <a:cubicBezTo>
                  <a:pt x="29622" y="16882"/>
                  <a:pt x="30080" y="17070"/>
                  <a:pt x="30490" y="17070"/>
                </a:cubicBezTo>
                <a:cubicBezTo>
                  <a:pt x="30554" y="17070"/>
                  <a:pt x="30617" y="17065"/>
                  <a:pt x="30678" y="17056"/>
                </a:cubicBezTo>
                <a:cubicBezTo>
                  <a:pt x="30959" y="17028"/>
                  <a:pt x="31199" y="16901"/>
                  <a:pt x="31297" y="16648"/>
                </a:cubicBezTo>
                <a:cubicBezTo>
                  <a:pt x="31691" y="16718"/>
                  <a:pt x="32071" y="16774"/>
                  <a:pt x="32422" y="16845"/>
                </a:cubicBezTo>
                <a:cubicBezTo>
                  <a:pt x="32788" y="16915"/>
                  <a:pt x="33126" y="17028"/>
                  <a:pt x="33407" y="17196"/>
                </a:cubicBezTo>
                <a:cubicBezTo>
                  <a:pt x="33688" y="17351"/>
                  <a:pt x="33899" y="17590"/>
                  <a:pt x="34082" y="17801"/>
                </a:cubicBezTo>
                <a:cubicBezTo>
                  <a:pt x="34251" y="18012"/>
                  <a:pt x="34363" y="18223"/>
                  <a:pt x="34448" y="18378"/>
                </a:cubicBezTo>
                <a:cubicBezTo>
                  <a:pt x="34532" y="18547"/>
                  <a:pt x="34603" y="18687"/>
                  <a:pt x="34645" y="18786"/>
                </a:cubicBezTo>
                <a:cubicBezTo>
                  <a:pt x="34673" y="18870"/>
                  <a:pt x="34715" y="18927"/>
                  <a:pt x="34715" y="18927"/>
                </a:cubicBezTo>
                <a:cubicBezTo>
                  <a:pt x="34715" y="18927"/>
                  <a:pt x="34687" y="18870"/>
                  <a:pt x="34659" y="18786"/>
                </a:cubicBezTo>
                <a:cubicBezTo>
                  <a:pt x="34617" y="18673"/>
                  <a:pt x="34574" y="18547"/>
                  <a:pt x="34476" y="18378"/>
                </a:cubicBezTo>
                <a:cubicBezTo>
                  <a:pt x="34392" y="18195"/>
                  <a:pt x="34293" y="17984"/>
                  <a:pt x="34124" y="17773"/>
                </a:cubicBezTo>
                <a:cubicBezTo>
                  <a:pt x="33970" y="17562"/>
                  <a:pt x="33759" y="17337"/>
                  <a:pt x="33477" y="17140"/>
                </a:cubicBezTo>
                <a:cubicBezTo>
                  <a:pt x="33196" y="16957"/>
                  <a:pt x="32844" y="16831"/>
                  <a:pt x="32479" y="16746"/>
                </a:cubicBezTo>
                <a:cubicBezTo>
                  <a:pt x="32127" y="16648"/>
                  <a:pt x="31761" y="16606"/>
                  <a:pt x="31381" y="16507"/>
                </a:cubicBezTo>
                <a:cubicBezTo>
                  <a:pt x="31658" y="15719"/>
                  <a:pt x="31160" y="14917"/>
                  <a:pt x="29833" y="14917"/>
                </a:cubicBezTo>
                <a:cubicBezTo>
                  <a:pt x="29810" y="14917"/>
                  <a:pt x="29787" y="14917"/>
                  <a:pt x="29764" y="14918"/>
                </a:cubicBezTo>
                <a:lnTo>
                  <a:pt x="29623" y="14918"/>
                </a:lnTo>
                <a:cubicBezTo>
                  <a:pt x="29651" y="14890"/>
                  <a:pt x="29651" y="14876"/>
                  <a:pt x="29665" y="14862"/>
                </a:cubicBezTo>
                <a:cubicBezTo>
                  <a:pt x="29679" y="14819"/>
                  <a:pt x="29679" y="14777"/>
                  <a:pt x="29665" y="14735"/>
                </a:cubicBezTo>
                <a:lnTo>
                  <a:pt x="29665" y="14735"/>
                </a:lnTo>
                <a:cubicBezTo>
                  <a:pt x="29942" y="14805"/>
                  <a:pt x="30212" y="14843"/>
                  <a:pt x="30465" y="14843"/>
                </a:cubicBezTo>
                <a:cubicBezTo>
                  <a:pt x="30920" y="14843"/>
                  <a:pt x="31316" y="14720"/>
                  <a:pt x="31578" y="14440"/>
                </a:cubicBezTo>
                <a:cubicBezTo>
                  <a:pt x="31649" y="14369"/>
                  <a:pt x="31705" y="14285"/>
                  <a:pt x="31761" y="14172"/>
                </a:cubicBezTo>
                <a:cubicBezTo>
                  <a:pt x="31832" y="14172"/>
                  <a:pt x="31902" y="14158"/>
                  <a:pt x="31972" y="14158"/>
                </a:cubicBezTo>
                <a:cubicBezTo>
                  <a:pt x="32155" y="14144"/>
                  <a:pt x="32352" y="14116"/>
                  <a:pt x="32535" y="14088"/>
                </a:cubicBezTo>
                <a:lnTo>
                  <a:pt x="32535" y="14088"/>
                </a:lnTo>
                <a:cubicBezTo>
                  <a:pt x="32422" y="14243"/>
                  <a:pt x="32366" y="14397"/>
                  <a:pt x="32338" y="14538"/>
                </a:cubicBezTo>
                <a:cubicBezTo>
                  <a:pt x="32296" y="14651"/>
                  <a:pt x="32296" y="14749"/>
                  <a:pt x="32296" y="14819"/>
                </a:cubicBezTo>
                <a:cubicBezTo>
                  <a:pt x="32287" y="15107"/>
                  <a:pt x="32651" y="15303"/>
                  <a:pt x="33067" y="15303"/>
                </a:cubicBezTo>
                <a:cubicBezTo>
                  <a:pt x="33322" y="15303"/>
                  <a:pt x="33596" y="15229"/>
                  <a:pt x="33815" y="15058"/>
                </a:cubicBezTo>
                <a:cubicBezTo>
                  <a:pt x="34110" y="14819"/>
                  <a:pt x="34195" y="14679"/>
                  <a:pt x="34321" y="14425"/>
                </a:cubicBezTo>
                <a:cubicBezTo>
                  <a:pt x="34335" y="14369"/>
                  <a:pt x="34378" y="14313"/>
                  <a:pt x="34392" y="14257"/>
                </a:cubicBezTo>
                <a:cubicBezTo>
                  <a:pt x="34434" y="14285"/>
                  <a:pt x="34476" y="14299"/>
                  <a:pt x="34518" y="14299"/>
                </a:cubicBezTo>
                <a:cubicBezTo>
                  <a:pt x="34223" y="14707"/>
                  <a:pt x="33970" y="15101"/>
                  <a:pt x="34026" y="15593"/>
                </a:cubicBezTo>
                <a:cubicBezTo>
                  <a:pt x="34071" y="16101"/>
                  <a:pt x="34642" y="16464"/>
                  <a:pt x="35105" y="16464"/>
                </a:cubicBezTo>
                <a:cubicBezTo>
                  <a:pt x="35219" y="16464"/>
                  <a:pt x="35327" y="16442"/>
                  <a:pt x="35418" y="16395"/>
                </a:cubicBezTo>
                <a:cubicBezTo>
                  <a:pt x="35489" y="16353"/>
                  <a:pt x="35559" y="16282"/>
                  <a:pt x="35601" y="16198"/>
                </a:cubicBezTo>
                <a:cubicBezTo>
                  <a:pt x="36206" y="15101"/>
                  <a:pt x="35601" y="14707"/>
                  <a:pt x="35179" y="14257"/>
                </a:cubicBezTo>
                <a:cubicBezTo>
                  <a:pt x="35151" y="14229"/>
                  <a:pt x="35137" y="14186"/>
                  <a:pt x="35095" y="14158"/>
                </a:cubicBezTo>
                <a:lnTo>
                  <a:pt x="35151" y="14102"/>
                </a:lnTo>
                <a:cubicBezTo>
                  <a:pt x="35447" y="14369"/>
                  <a:pt x="35798" y="14679"/>
                  <a:pt x="36164" y="14735"/>
                </a:cubicBezTo>
                <a:cubicBezTo>
                  <a:pt x="36220" y="14745"/>
                  <a:pt x="36278" y="14749"/>
                  <a:pt x="36337" y="14749"/>
                </a:cubicBezTo>
                <a:cubicBezTo>
                  <a:pt x="36704" y="14749"/>
                  <a:pt x="37101" y="14569"/>
                  <a:pt x="37331" y="14327"/>
                </a:cubicBezTo>
                <a:cubicBezTo>
                  <a:pt x="37500" y="14158"/>
                  <a:pt x="37570" y="13933"/>
                  <a:pt x="37500" y="13694"/>
                </a:cubicBezTo>
                <a:cubicBezTo>
                  <a:pt x="37416" y="13385"/>
                  <a:pt x="37219" y="13131"/>
                  <a:pt x="36966" y="13019"/>
                </a:cubicBezTo>
                <a:cubicBezTo>
                  <a:pt x="37149" y="12963"/>
                  <a:pt x="37317" y="12892"/>
                  <a:pt x="37430" y="12850"/>
                </a:cubicBezTo>
                <a:cubicBezTo>
                  <a:pt x="37781" y="12738"/>
                  <a:pt x="37964" y="12639"/>
                  <a:pt x="37964" y="12639"/>
                </a:cubicBezTo>
                <a:lnTo>
                  <a:pt x="37964" y="12639"/>
                </a:lnTo>
                <a:cubicBezTo>
                  <a:pt x="37964" y="12639"/>
                  <a:pt x="37781" y="12709"/>
                  <a:pt x="37430" y="12822"/>
                </a:cubicBezTo>
                <a:cubicBezTo>
                  <a:pt x="37275" y="12878"/>
                  <a:pt x="37106" y="12920"/>
                  <a:pt x="36895" y="12977"/>
                </a:cubicBezTo>
                <a:cubicBezTo>
                  <a:pt x="36793" y="12938"/>
                  <a:pt x="36683" y="12918"/>
                  <a:pt x="36564" y="12918"/>
                </a:cubicBezTo>
                <a:cubicBezTo>
                  <a:pt x="36291" y="12918"/>
                  <a:pt x="35977" y="13027"/>
                  <a:pt x="35643" y="13272"/>
                </a:cubicBezTo>
                <a:cubicBezTo>
                  <a:pt x="35545" y="13300"/>
                  <a:pt x="35447" y="13314"/>
                  <a:pt x="35348" y="13342"/>
                </a:cubicBezTo>
                <a:cubicBezTo>
                  <a:pt x="35981" y="13047"/>
                  <a:pt x="36431" y="12611"/>
                  <a:pt x="36445" y="12076"/>
                </a:cubicBezTo>
                <a:cubicBezTo>
                  <a:pt x="36445" y="11908"/>
                  <a:pt x="36403" y="11711"/>
                  <a:pt x="36290" y="11500"/>
                </a:cubicBezTo>
                <a:cubicBezTo>
                  <a:pt x="36110" y="11215"/>
                  <a:pt x="35889" y="11102"/>
                  <a:pt x="35670" y="11102"/>
                </a:cubicBezTo>
                <a:cubicBezTo>
                  <a:pt x="35274" y="11102"/>
                  <a:pt x="34884" y="11471"/>
                  <a:pt x="34757" y="11851"/>
                </a:cubicBezTo>
                <a:cubicBezTo>
                  <a:pt x="34715" y="12048"/>
                  <a:pt x="34687" y="12245"/>
                  <a:pt x="34687" y="12414"/>
                </a:cubicBezTo>
                <a:cubicBezTo>
                  <a:pt x="34715" y="12625"/>
                  <a:pt x="34743" y="12850"/>
                  <a:pt x="34800" y="13061"/>
                </a:cubicBezTo>
                <a:cubicBezTo>
                  <a:pt x="34785" y="13047"/>
                  <a:pt x="34757" y="13047"/>
                  <a:pt x="34743" y="13047"/>
                </a:cubicBezTo>
                <a:cubicBezTo>
                  <a:pt x="34729" y="13047"/>
                  <a:pt x="34715" y="13061"/>
                  <a:pt x="34687" y="13089"/>
                </a:cubicBezTo>
                <a:cubicBezTo>
                  <a:pt x="34603" y="12667"/>
                  <a:pt x="34574" y="12189"/>
                  <a:pt x="34223" y="11894"/>
                </a:cubicBezTo>
                <a:cubicBezTo>
                  <a:pt x="34040" y="11725"/>
                  <a:pt x="33801" y="11626"/>
                  <a:pt x="33449" y="11584"/>
                </a:cubicBezTo>
                <a:cubicBezTo>
                  <a:pt x="33439" y="11583"/>
                  <a:pt x="33428" y="11583"/>
                  <a:pt x="33418" y="11583"/>
                </a:cubicBezTo>
                <a:cubicBezTo>
                  <a:pt x="32885" y="11583"/>
                  <a:pt x="32490" y="12621"/>
                  <a:pt x="33069" y="13117"/>
                </a:cubicBezTo>
                <a:cubicBezTo>
                  <a:pt x="33421" y="13413"/>
                  <a:pt x="33745" y="13525"/>
                  <a:pt x="34167" y="13525"/>
                </a:cubicBezTo>
                <a:lnTo>
                  <a:pt x="34167" y="13553"/>
                </a:lnTo>
                <a:cubicBezTo>
                  <a:pt x="34054" y="13582"/>
                  <a:pt x="33956" y="13596"/>
                  <a:pt x="33829" y="13610"/>
                </a:cubicBezTo>
                <a:cubicBezTo>
                  <a:pt x="33700" y="13585"/>
                  <a:pt x="33580" y="13573"/>
                  <a:pt x="33470" y="13573"/>
                </a:cubicBezTo>
                <a:cubicBezTo>
                  <a:pt x="33210" y="13573"/>
                  <a:pt x="33003" y="13637"/>
                  <a:pt x="32844" y="13736"/>
                </a:cubicBezTo>
                <a:cubicBezTo>
                  <a:pt x="32563" y="13764"/>
                  <a:pt x="32268" y="13793"/>
                  <a:pt x="31972" y="13807"/>
                </a:cubicBezTo>
                <a:lnTo>
                  <a:pt x="31874" y="13807"/>
                </a:lnTo>
                <a:cubicBezTo>
                  <a:pt x="31874" y="13793"/>
                  <a:pt x="31874" y="13764"/>
                  <a:pt x="31902" y="13764"/>
                </a:cubicBezTo>
                <a:cubicBezTo>
                  <a:pt x="31995" y="13057"/>
                  <a:pt x="31521" y="12775"/>
                  <a:pt x="31015" y="12775"/>
                </a:cubicBezTo>
                <a:cubicBezTo>
                  <a:pt x="30756" y="12775"/>
                  <a:pt x="30489" y="12848"/>
                  <a:pt x="30284" y="12977"/>
                </a:cubicBezTo>
                <a:cubicBezTo>
                  <a:pt x="30087" y="13103"/>
                  <a:pt x="29933" y="13258"/>
                  <a:pt x="29806" y="13441"/>
                </a:cubicBezTo>
                <a:lnTo>
                  <a:pt x="29694" y="13596"/>
                </a:lnTo>
                <a:cubicBezTo>
                  <a:pt x="29665" y="13582"/>
                  <a:pt x="29609" y="13553"/>
                  <a:pt x="29581" y="13539"/>
                </a:cubicBezTo>
                <a:cubicBezTo>
                  <a:pt x="29722" y="13258"/>
                  <a:pt x="29834" y="12963"/>
                  <a:pt x="29792" y="12625"/>
                </a:cubicBezTo>
                <a:cubicBezTo>
                  <a:pt x="29750" y="12358"/>
                  <a:pt x="29609" y="12105"/>
                  <a:pt x="29314" y="11795"/>
                </a:cubicBezTo>
                <a:cubicBezTo>
                  <a:pt x="29203" y="11696"/>
                  <a:pt x="29038" y="11652"/>
                  <a:pt x="28875" y="11652"/>
                </a:cubicBezTo>
                <a:cubicBezTo>
                  <a:pt x="28853" y="11652"/>
                  <a:pt x="28830" y="11653"/>
                  <a:pt x="28807" y="11655"/>
                </a:cubicBezTo>
                <a:cubicBezTo>
                  <a:pt x="29103" y="10951"/>
                  <a:pt x="28751" y="10107"/>
                  <a:pt x="27513" y="9643"/>
                </a:cubicBezTo>
                <a:cubicBezTo>
                  <a:pt x="27471" y="9615"/>
                  <a:pt x="27429" y="9601"/>
                  <a:pt x="27373" y="9587"/>
                </a:cubicBezTo>
                <a:cubicBezTo>
                  <a:pt x="27401" y="9573"/>
                  <a:pt x="27415" y="9545"/>
                  <a:pt x="27429" y="9545"/>
                </a:cubicBezTo>
                <a:cubicBezTo>
                  <a:pt x="27471" y="9517"/>
                  <a:pt x="27485" y="9460"/>
                  <a:pt x="27485" y="9432"/>
                </a:cubicBezTo>
                <a:cubicBezTo>
                  <a:pt x="28008" y="9814"/>
                  <a:pt x="28574" y="10067"/>
                  <a:pt x="29086" y="10067"/>
                </a:cubicBezTo>
                <a:cubicBezTo>
                  <a:pt x="29290" y="10067"/>
                  <a:pt x="29485" y="10027"/>
                  <a:pt x="29665" y="9938"/>
                </a:cubicBezTo>
                <a:cubicBezTo>
                  <a:pt x="29876" y="9826"/>
                  <a:pt x="30073" y="9657"/>
                  <a:pt x="30242" y="9390"/>
                </a:cubicBezTo>
                <a:cubicBezTo>
                  <a:pt x="30816" y="8407"/>
                  <a:pt x="29897" y="7795"/>
                  <a:pt x="29112" y="7795"/>
                </a:cubicBezTo>
                <a:cubicBezTo>
                  <a:pt x="29032" y="7795"/>
                  <a:pt x="28953" y="7801"/>
                  <a:pt x="28878" y="7815"/>
                </a:cubicBezTo>
                <a:cubicBezTo>
                  <a:pt x="28610" y="7857"/>
                  <a:pt x="28385" y="7955"/>
                  <a:pt x="28174" y="8096"/>
                </a:cubicBezTo>
                <a:cubicBezTo>
                  <a:pt x="27921" y="8237"/>
                  <a:pt x="27696" y="8419"/>
                  <a:pt x="27485" y="8616"/>
                </a:cubicBezTo>
                <a:cubicBezTo>
                  <a:pt x="27485" y="8588"/>
                  <a:pt x="27485" y="8560"/>
                  <a:pt x="27471" y="8546"/>
                </a:cubicBezTo>
                <a:cubicBezTo>
                  <a:pt x="27443" y="8532"/>
                  <a:pt x="27415" y="8518"/>
                  <a:pt x="27401" y="8518"/>
                </a:cubicBezTo>
                <a:cubicBezTo>
                  <a:pt x="27823" y="8166"/>
                  <a:pt x="28315" y="7843"/>
                  <a:pt x="28484" y="7294"/>
                </a:cubicBezTo>
                <a:cubicBezTo>
                  <a:pt x="28610" y="7280"/>
                  <a:pt x="28737" y="7280"/>
                  <a:pt x="28850" y="7266"/>
                </a:cubicBezTo>
                <a:cubicBezTo>
                  <a:pt x="29736" y="7182"/>
                  <a:pt x="30636" y="7111"/>
                  <a:pt x="31508" y="7013"/>
                </a:cubicBezTo>
                <a:cubicBezTo>
                  <a:pt x="31790" y="7564"/>
                  <a:pt x="32189" y="7979"/>
                  <a:pt x="32476" y="7979"/>
                </a:cubicBezTo>
                <a:cubicBezTo>
                  <a:pt x="32534" y="7979"/>
                  <a:pt x="32587" y="7962"/>
                  <a:pt x="32633" y="7927"/>
                </a:cubicBezTo>
                <a:lnTo>
                  <a:pt x="32647" y="7913"/>
                </a:lnTo>
                <a:lnTo>
                  <a:pt x="32676" y="7899"/>
                </a:lnTo>
                <a:cubicBezTo>
                  <a:pt x="32746" y="7829"/>
                  <a:pt x="32788" y="7716"/>
                  <a:pt x="32830" y="7604"/>
                </a:cubicBezTo>
                <a:cubicBezTo>
                  <a:pt x="32844" y="7547"/>
                  <a:pt x="32887" y="7477"/>
                  <a:pt x="32901" y="7407"/>
                </a:cubicBezTo>
                <a:cubicBezTo>
                  <a:pt x="32957" y="7210"/>
                  <a:pt x="32985" y="7055"/>
                  <a:pt x="32999" y="6900"/>
                </a:cubicBezTo>
                <a:cubicBezTo>
                  <a:pt x="33168" y="6900"/>
                  <a:pt x="33323" y="6858"/>
                  <a:pt x="33477" y="6802"/>
                </a:cubicBezTo>
                <a:cubicBezTo>
                  <a:pt x="33815" y="6774"/>
                  <a:pt x="34152" y="6717"/>
                  <a:pt x="34476" y="6661"/>
                </a:cubicBezTo>
                <a:cubicBezTo>
                  <a:pt x="35418" y="6520"/>
                  <a:pt x="36305" y="6338"/>
                  <a:pt x="37177" y="6070"/>
                </a:cubicBezTo>
                <a:cubicBezTo>
                  <a:pt x="37458" y="5986"/>
                  <a:pt x="37739" y="5888"/>
                  <a:pt x="37992" y="5789"/>
                </a:cubicBezTo>
                <a:cubicBezTo>
                  <a:pt x="38190" y="5997"/>
                  <a:pt x="38533" y="6172"/>
                  <a:pt x="38901" y="6172"/>
                </a:cubicBezTo>
                <a:cubicBezTo>
                  <a:pt x="39005" y="6172"/>
                  <a:pt x="39111" y="6158"/>
                  <a:pt x="39216" y="6127"/>
                </a:cubicBezTo>
                <a:cubicBezTo>
                  <a:pt x="39582" y="6014"/>
                  <a:pt x="39709" y="5930"/>
                  <a:pt x="39920" y="5733"/>
                </a:cubicBezTo>
                <a:lnTo>
                  <a:pt x="40032" y="5606"/>
                </a:lnTo>
                <a:cubicBezTo>
                  <a:pt x="40074" y="5648"/>
                  <a:pt x="40102" y="5662"/>
                  <a:pt x="40145" y="5677"/>
                </a:cubicBezTo>
                <a:cubicBezTo>
                  <a:pt x="39723" y="5944"/>
                  <a:pt x="39329" y="6239"/>
                  <a:pt x="39188" y="6703"/>
                </a:cubicBezTo>
                <a:cubicBezTo>
                  <a:pt x="39012" y="7273"/>
                  <a:pt x="39619" y="7972"/>
                  <a:pt x="40117" y="7972"/>
                </a:cubicBezTo>
                <a:cubicBezTo>
                  <a:pt x="40136" y="7972"/>
                  <a:pt x="40154" y="7971"/>
                  <a:pt x="40173" y="7969"/>
                </a:cubicBezTo>
                <a:cubicBezTo>
                  <a:pt x="40271" y="7955"/>
                  <a:pt x="40356" y="7927"/>
                  <a:pt x="40426" y="7857"/>
                </a:cubicBezTo>
                <a:cubicBezTo>
                  <a:pt x="41396" y="7069"/>
                  <a:pt x="40989" y="6478"/>
                  <a:pt x="40763" y="5916"/>
                </a:cubicBezTo>
                <a:cubicBezTo>
                  <a:pt x="40735" y="5873"/>
                  <a:pt x="40721" y="5817"/>
                  <a:pt x="40707" y="5789"/>
                </a:cubicBezTo>
                <a:cubicBezTo>
                  <a:pt x="40721" y="5789"/>
                  <a:pt x="40735" y="5775"/>
                  <a:pt x="40778" y="5747"/>
                </a:cubicBezTo>
                <a:cubicBezTo>
                  <a:pt x="40946" y="6098"/>
                  <a:pt x="41143" y="6549"/>
                  <a:pt x="41481" y="6731"/>
                </a:cubicBezTo>
                <a:cubicBezTo>
                  <a:pt x="41675" y="6848"/>
                  <a:pt x="41922" y="6909"/>
                  <a:pt x="42162" y="6909"/>
                </a:cubicBezTo>
                <a:cubicBezTo>
                  <a:pt x="42357" y="6909"/>
                  <a:pt x="42548" y="6869"/>
                  <a:pt x="42705" y="6788"/>
                </a:cubicBezTo>
                <a:cubicBezTo>
                  <a:pt x="42944" y="6689"/>
                  <a:pt x="43098" y="6506"/>
                  <a:pt x="43112" y="6267"/>
                </a:cubicBezTo>
                <a:cubicBezTo>
                  <a:pt x="43179" y="5625"/>
                  <a:pt x="42783" y="5105"/>
                  <a:pt x="42035" y="5105"/>
                </a:cubicBezTo>
                <a:cubicBezTo>
                  <a:pt x="41833" y="5105"/>
                  <a:pt x="41606" y="5143"/>
                  <a:pt x="41354" y="5226"/>
                </a:cubicBezTo>
                <a:cubicBezTo>
                  <a:pt x="41326" y="5240"/>
                  <a:pt x="41284" y="5255"/>
                  <a:pt x="41256" y="5255"/>
                </a:cubicBezTo>
                <a:cubicBezTo>
                  <a:pt x="41256" y="5240"/>
                  <a:pt x="41270" y="5226"/>
                  <a:pt x="41270" y="5212"/>
                </a:cubicBezTo>
                <a:cubicBezTo>
                  <a:pt x="41270" y="5170"/>
                  <a:pt x="41256" y="5142"/>
                  <a:pt x="41228" y="5100"/>
                </a:cubicBezTo>
                <a:cubicBezTo>
                  <a:pt x="41917" y="5044"/>
                  <a:pt x="42536" y="4818"/>
                  <a:pt x="42747" y="4340"/>
                </a:cubicBezTo>
                <a:cubicBezTo>
                  <a:pt x="42817" y="4171"/>
                  <a:pt x="42845" y="3975"/>
                  <a:pt x="42817" y="3749"/>
                </a:cubicBezTo>
                <a:cubicBezTo>
                  <a:pt x="42738" y="3290"/>
                  <a:pt x="42463" y="3100"/>
                  <a:pt x="42163" y="3100"/>
                </a:cubicBezTo>
                <a:cubicBezTo>
                  <a:pt x="42142" y="3100"/>
                  <a:pt x="42121" y="3101"/>
                  <a:pt x="42100" y="3102"/>
                </a:cubicBezTo>
                <a:cubicBezTo>
                  <a:pt x="42114" y="3060"/>
                  <a:pt x="42142" y="3046"/>
                  <a:pt x="42170" y="3004"/>
                </a:cubicBezTo>
                <a:cubicBezTo>
                  <a:pt x="42381" y="2765"/>
                  <a:pt x="42592" y="2540"/>
                  <a:pt x="42747" y="2301"/>
                </a:cubicBezTo>
                <a:cubicBezTo>
                  <a:pt x="42831" y="2188"/>
                  <a:pt x="42916" y="2076"/>
                  <a:pt x="42986" y="1977"/>
                </a:cubicBezTo>
                <a:cubicBezTo>
                  <a:pt x="43056" y="1865"/>
                  <a:pt x="43155" y="1766"/>
                  <a:pt x="43197" y="1654"/>
                </a:cubicBezTo>
                <a:cubicBezTo>
                  <a:pt x="43323" y="1443"/>
                  <a:pt x="43450" y="1246"/>
                  <a:pt x="43549" y="1063"/>
                </a:cubicBezTo>
                <a:cubicBezTo>
                  <a:pt x="43661" y="880"/>
                  <a:pt x="43745" y="711"/>
                  <a:pt x="43816" y="571"/>
                </a:cubicBezTo>
                <a:cubicBezTo>
                  <a:pt x="43788" y="444"/>
                  <a:pt x="43858" y="317"/>
                  <a:pt x="43886" y="219"/>
                </a:cubicBezTo>
                <a:lnTo>
                  <a:pt x="43886" y="219"/>
                </a:lnTo>
                <a:cubicBezTo>
                  <a:pt x="43844" y="317"/>
                  <a:pt x="43774" y="430"/>
                  <a:pt x="43703" y="585"/>
                </a:cubicBezTo>
                <a:cubicBezTo>
                  <a:pt x="43633" y="725"/>
                  <a:pt x="43534" y="894"/>
                  <a:pt x="43436" y="1063"/>
                </a:cubicBezTo>
                <a:cubicBezTo>
                  <a:pt x="43323" y="1232"/>
                  <a:pt x="43211" y="1429"/>
                  <a:pt x="43070" y="1640"/>
                </a:cubicBezTo>
                <a:cubicBezTo>
                  <a:pt x="43000" y="1738"/>
                  <a:pt x="42930" y="1851"/>
                  <a:pt x="42831" y="1949"/>
                </a:cubicBezTo>
                <a:cubicBezTo>
                  <a:pt x="42747" y="2062"/>
                  <a:pt x="42676" y="2160"/>
                  <a:pt x="42592" y="2287"/>
                </a:cubicBezTo>
                <a:cubicBezTo>
                  <a:pt x="42437" y="2512"/>
                  <a:pt x="42198" y="2737"/>
                  <a:pt x="41987" y="2976"/>
                </a:cubicBezTo>
                <a:cubicBezTo>
                  <a:pt x="41945" y="3046"/>
                  <a:pt x="41889" y="3102"/>
                  <a:pt x="41818" y="3145"/>
                </a:cubicBezTo>
                <a:cubicBezTo>
                  <a:pt x="41565" y="3201"/>
                  <a:pt x="41312" y="3342"/>
                  <a:pt x="41143" y="3539"/>
                </a:cubicBezTo>
                <a:cubicBezTo>
                  <a:pt x="41045" y="3665"/>
                  <a:pt x="40974" y="3778"/>
                  <a:pt x="40918" y="3918"/>
                </a:cubicBezTo>
                <a:cubicBezTo>
                  <a:pt x="40890" y="3946"/>
                  <a:pt x="40848" y="3975"/>
                  <a:pt x="40834" y="3989"/>
                </a:cubicBezTo>
                <a:cubicBezTo>
                  <a:pt x="40792" y="4017"/>
                  <a:pt x="40763" y="4045"/>
                  <a:pt x="40721" y="4059"/>
                </a:cubicBezTo>
                <a:cubicBezTo>
                  <a:pt x="40763" y="3834"/>
                  <a:pt x="40749" y="3581"/>
                  <a:pt x="40637" y="3384"/>
                </a:cubicBezTo>
                <a:cubicBezTo>
                  <a:pt x="40609" y="3313"/>
                  <a:pt x="40552" y="3243"/>
                  <a:pt x="40496" y="3173"/>
                </a:cubicBezTo>
                <a:cubicBezTo>
                  <a:pt x="40567" y="2849"/>
                  <a:pt x="40426" y="2695"/>
                  <a:pt x="40426" y="2695"/>
                </a:cubicBezTo>
                <a:cubicBezTo>
                  <a:pt x="40257" y="2357"/>
                  <a:pt x="39779" y="2160"/>
                  <a:pt x="39230" y="2062"/>
                </a:cubicBezTo>
                <a:cubicBezTo>
                  <a:pt x="39185" y="2053"/>
                  <a:pt x="39135" y="2048"/>
                  <a:pt x="39082" y="2048"/>
                </a:cubicBezTo>
                <a:cubicBezTo>
                  <a:pt x="38804" y="2048"/>
                  <a:pt x="38426" y="2166"/>
                  <a:pt x="38049" y="2343"/>
                </a:cubicBezTo>
                <a:cubicBezTo>
                  <a:pt x="38119" y="2174"/>
                  <a:pt x="38161" y="2019"/>
                  <a:pt x="38175" y="1879"/>
                </a:cubicBezTo>
                <a:lnTo>
                  <a:pt x="38288" y="1780"/>
                </a:lnTo>
                <a:cubicBezTo>
                  <a:pt x="38640" y="1429"/>
                  <a:pt x="39061" y="1007"/>
                  <a:pt x="39554" y="880"/>
                </a:cubicBezTo>
                <a:lnTo>
                  <a:pt x="39554" y="880"/>
                </a:lnTo>
                <a:lnTo>
                  <a:pt x="39526" y="894"/>
                </a:lnTo>
                <a:cubicBezTo>
                  <a:pt x="39526" y="908"/>
                  <a:pt x="39554" y="950"/>
                  <a:pt x="39554" y="950"/>
                </a:cubicBezTo>
                <a:cubicBezTo>
                  <a:pt x="39568" y="1007"/>
                  <a:pt x="39624" y="1021"/>
                  <a:pt x="39638" y="1021"/>
                </a:cubicBezTo>
                <a:cubicBezTo>
                  <a:pt x="39652" y="1021"/>
                  <a:pt x="39694" y="1007"/>
                  <a:pt x="39709" y="979"/>
                </a:cubicBezTo>
                <a:cubicBezTo>
                  <a:pt x="39723" y="979"/>
                  <a:pt x="39765" y="950"/>
                  <a:pt x="39765" y="866"/>
                </a:cubicBezTo>
                <a:cubicBezTo>
                  <a:pt x="39765" y="838"/>
                  <a:pt x="39737" y="824"/>
                  <a:pt x="39737" y="824"/>
                </a:cubicBezTo>
                <a:cubicBezTo>
                  <a:pt x="39765" y="810"/>
                  <a:pt x="39737" y="796"/>
                  <a:pt x="39765" y="768"/>
                </a:cubicBezTo>
                <a:cubicBezTo>
                  <a:pt x="39765" y="725"/>
                  <a:pt x="39723" y="697"/>
                  <a:pt x="39709" y="683"/>
                </a:cubicBezTo>
                <a:lnTo>
                  <a:pt x="39638" y="683"/>
                </a:lnTo>
                <a:cubicBezTo>
                  <a:pt x="39624" y="683"/>
                  <a:pt x="39568" y="683"/>
                  <a:pt x="39554" y="768"/>
                </a:cubicBezTo>
                <a:cubicBezTo>
                  <a:pt x="39526" y="810"/>
                  <a:pt x="39568" y="824"/>
                  <a:pt x="39582" y="824"/>
                </a:cubicBezTo>
                <a:lnTo>
                  <a:pt x="39596" y="824"/>
                </a:lnTo>
                <a:cubicBezTo>
                  <a:pt x="39596" y="824"/>
                  <a:pt x="39582" y="824"/>
                  <a:pt x="39582" y="838"/>
                </a:cubicBezTo>
                <a:cubicBezTo>
                  <a:pt x="39132" y="936"/>
                  <a:pt x="38794" y="1246"/>
                  <a:pt x="38443" y="1569"/>
                </a:cubicBezTo>
                <a:cubicBezTo>
                  <a:pt x="38358" y="1640"/>
                  <a:pt x="38288" y="1710"/>
                  <a:pt x="38189" y="1794"/>
                </a:cubicBezTo>
                <a:lnTo>
                  <a:pt x="38189" y="1710"/>
                </a:lnTo>
                <a:cubicBezTo>
                  <a:pt x="38189" y="1513"/>
                  <a:pt x="38161" y="1316"/>
                  <a:pt x="38105" y="1119"/>
                </a:cubicBezTo>
                <a:cubicBezTo>
                  <a:pt x="38175" y="1049"/>
                  <a:pt x="38260" y="964"/>
                  <a:pt x="38358" y="908"/>
                </a:cubicBezTo>
                <a:lnTo>
                  <a:pt x="38358" y="936"/>
                </a:lnTo>
                <a:cubicBezTo>
                  <a:pt x="38372" y="950"/>
                  <a:pt x="38400" y="950"/>
                  <a:pt x="38400" y="964"/>
                </a:cubicBezTo>
                <a:cubicBezTo>
                  <a:pt x="38417" y="969"/>
                  <a:pt x="38433" y="970"/>
                  <a:pt x="38448" y="970"/>
                </a:cubicBezTo>
                <a:cubicBezTo>
                  <a:pt x="38485" y="970"/>
                  <a:pt x="38513" y="960"/>
                  <a:pt x="38513" y="950"/>
                </a:cubicBezTo>
                <a:cubicBezTo>
                  <a:pt x="38527" y="936"/>
                  <a:pt x="38527" y="894"/>
                  <a:pt x="38541" y="880"/>
                </a:cubicBezTo>
                <a:cubicBezTo>
                  <a:pt x="38541" y="866"/>
                  <a:pt x="38569" y="810"/>
                  <a:pt x="38499" y="753"/>
                </a:cubicBezTo>
                <a:cubicBezTo>
                  <a:pt x="38471" y="739"/>
                  <a:pt x="38457" y="739"/>
                  <a:pt x="38443" y="739"/>
                </a:cubicBezTo>
                <a:cubicBezTo>
                  <a:pt x="38443" y="725"/>
                  <a:pt x="38429" y="697"/>
                  <a:pt x="38400" y="697"/>
                </a:cubicBezTo>
                <a:cubicBezTo>
                  <a:pt x="38384" y="681"/>
                  <a:pt x="38363" y="674"/>
                  <a:pt x="38345" y="674"/>
                </a:cubicBezTo>
                <a:cubicBezTo>
                  <a:pt x="38332" y="674"/>
                  <a:pt x="38322" y="677"/>
                  <a:pt x="38316" y="683"/>
                </a:cubicBezTo>
                <a:lnTo>
                  <a:pt x="38260" y="739"/>
                </a:lnTo>
                <a:cubicBezTo>
                  <a:pt x="38260" y="739"/>
                  <a:pt x="38232" y="796"/>
                  <a:pt x="38260" y="866"/>
                </a:cubicBezTo>
                <a:cubicBezTo>
                  <a:pt x="38274" y="880"/>
                  <a:pt x="38288" y="884"/>
                  <a:pt x="38298" y="884"/>
                </a:cubicBezTo>
                <a:cubicBezTo>
                  <a:pt x="38309" y="884"/>
                  <a:pt x="38316" y="880"/>
                  <a:pt x="38316" y="880"/>
                </a:cubicBezTo>
                <a:lnTo>
                  <a:pt x="38330" y="880"/>
                </a:lnTo>
                <a:lnTo>
                  <a:pt x="38330" y="894"/>
                </a:lnTo>
                <a:cubicBezTo>
                  <a:pt x="38246" y="950"/>
                  <a:pt x="38161" y="1021"/>
                  <a:pt x="38091" y="1091"/>
                </a:cubicBezTo>
                <a:cubicBezTo>
                  <a:pt x="37928" y="473"/>
                  <a:pt x="37562" y="1"/>
                  <a:pt x="370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6"/>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81" name="Google Shape;81;p6"/>
          <p:cNvGrpSpPr/>
          <p:nvPr/>
        </p:nvGrpSpPr>
        <p:grpSpPr>
          <a:xfrm flipH="1">
            <a:off x="366913" y="358381"/>
            <a:ext cx="3620047" cy="2324792"/>
            <a:chOff x="1601525" y="894287"/>
            <a:chExt cx="7237200" cy="3716100"/>
          </a:xfrm>
        </p:grpSpPr>
        <p:cxnSp>
          <p:nvCxnSpPr>
            <p:cNvPr id="82" name="Google Shape;82;p6"/>
            <p:cNvCxnSpPr/>
            <p:nvPr/>
          </p:nvCxnSpPr>
          <p:spPr>
            <a:xfrm>
              <a:off x="1601525" y="912925"/>
              <a:ext cx="7237200" cy="0"/>
            </a:xfrm>
            <a:prstGeom prst="straightConnector1">
              <a:avLst/>
            </a:prstGeom>
            <a:noFill/>
            <a:ln w="28575" cap="flat" cmpd="sng">
              <a:solidFill>
                <a:schemeClr val="dk1"/>
              </a:solidFill>
              <a:prstDash val="solid"/>
              <a:round/>
              <a:headEnd type="none" w="med" len="med"/>
              <a:tailEnd type="none" w="med" len="med"/>
            </a:ln>
          </p:spPr>
        </p:cxnSp>
        <p:cxnSp>
          <p:nvCxnSpPr>
            <p:cNvPr id="83" name="Google Shape;83;p6"/>
            <p:cNvCxnSpPr/>
            <p:nvPr/>
          </p:nvCxnSpPr>
          <p:spPr>
            <a:xfrm>
              <a:off x="8820289" y="894287"/>
              <a:ext cx="0" cy="3716100"/>
            </a:xfrm>
            <a:prstGeom prst="straightConnector1">
              <a:avLst/>
            </a:prstGeom>
            <a:noFill/>
            <a:ln w="28575" cap="flat" cmpd="sng">
              <a:solidFill>
                <a:schemeClr val="dk1"/>
              </a:solidFill>
              <a:prstDash val="solid"/>
              <a:round/>
              <a:headEnd type="none" w="med" len="med"/>
              <a:tailEnd type="none" w="med" len="med"/>
            </a:ln>
          </p:spPr>
        </p:cxnSp>
      </p:grpSp>
      <p:grpSp>
        <p:nvGrpSpPr>
          <p:cNvPr id="84" name="Google Shape;84;p6"/>
          <p:cNvGrpSpPr/>
          <p:nvPr/>
        </p:nvGrpSpPr>
        <p:grpSpPr>
          <a:xfrm rot="10800000" flipH="1">
            <a:off x="7864269" y="3856937"/>
            <a:ext cx="921335" cy="925813"/>
            <a:chOff x="5239251" y="864578"/>
            <a:chExt cx="3640200" cy="3745200"/>
          </a:xfrm>
        </p:grpSpPr>
        <p:cxnSp>
          <p:nvCxnSpPr>
            <p:cNvPr id="85" name="Google Shape;85;p6"/>
            <p:cNvCxnSpPr/>
            <p:nvPr/>
          </p:nvCxnSpPr>
          <p:spPr>
            <a:xfrm>
              <a:off x="5239251" y="912921"/>
              <a:ext cx="3640200" cy="0"/>
            </a:xfrm>
            <a:prstGeom prst="straightConnector1">
              <a:avLst/>
            </a:prstGeom>
            <a:noFill/>
            <a:ln w="28575" cap="flat" cmpd="sng">
              <a:solidFill>
                <a:schemeClr val="dk1"/>
              </a:solidFill>
              <a:prstDash val="solid"/>
              <a:round/>
              <a:headEnd type="none" w="med" len="med"/>
              <a:tailEnd type="none" w="med" len="med"/>
            </a:ln>
          </p:spPr>
        </p:cxnSp>
        <p:cxnSp>
          <p:nvCxnSpPr>
            <p:cNvPr id="86" name="Google Shape;86;p6"/>
            <p:cNvCxnSpPr/>
            <p:nvPr/>
          </p:nvCxnSpPr>
          <p:spPr>
            <a:xfrm>
              <a:off x="8820271" y="864578"/>
              <a:ext cx="0" cy="3745200"/>
            </a:xfrm>
            <a:prstGeom prst="straightConnector1">
              <a:avLst/>
            </a:prstGeom>
            <a:noFill/>
            <a:ln w="28575" cap="flat" cmpd="sng">
              <a:solidFill>
                <a:schemeClr val="dk1"/>
              </a:solidFill>
              <a:prstDash val="solid"/>
              <a:round/>
              <a:headEnd type="none" w="med" len="med"/>
              <a:tailEnd type="none" w="med" len="med"/>
            </a:ln>
          </p:spPr>
        </p:cxnSp>
      </p:grpSp>
      <p:sp>
        <p:nvSpPr>
          <p:cNvPr id="87" name="Google Shape;87;p6"/>
          <p:cNvSpPr/>
          <p:nvPr/>
        </p:nvSpPr>
        <p:spPr>
          <a:xfrm rot="10800000" flipH="1">
            <a:off x="-1386651" y="3013543"/>
            <a:ext cx="2106642" cy="1984407"/>
          </a:xfrm>
          <a:custGeom>
            <a:avLst/>
            <a:gdLst/>
            <a:ahLst/>
            <a:cxnLst/>
            <a:rect l="l" t="t" r="r" b="b"/>
            <a:pathLst>
              <a:path w="50962" h="48005" extrusionOk="0">
                <a:moveTo>
                  <a:pt x="48444" y="2174"/>
                </a:moveTo>
                <a:lnTo>
                  <a:pt x="48444" y="2230"/>
                </a:lnTo>
                <a:cubicBezTo>
                  <a:pt x="48416" y="2258"/>
                  <a:pt x="48360" y="2272"/>
                  <a:pt x="48331" y="2286"/>
                </a:cubicBezTo>
                <a:cubicBezTo>
                  <a:pt x="48360" y="2244"/>
                  <a:pt x="48416" y="2216"/>
                  <a:pt x="48444" y="2174"/>
                </a:cubicBezTo>
                <a:close/>
                <a:moveTo>
                  <a:pt x="48205" y="2385"/>
                </a:moveTo>
                <a:lnTo>
                  <a:pt x="48205" y="2385"/>
                </a:lnTo>
                <a:cubicBezTo>
                  <a:pt x="48008" y="2582"/>
                  <a:pt x="47881" y="2877"/>
                  <a:pt x="47881" y="3144"/>
                </a:cubicBezTo>
                <a:cubicBezTo>
                  <a:pt x="47881" y="3327"/>
                  <a:pt x="47938" y="3496"/>
                  <a:pt x="47994" y="3651"/>
                </a:cubicBezTo>
                <a:cubicBezTo>
                  <a:pt x="48064" y="3848"/>
                  <a:pt x="48163" y="4030"/>
                  <a:pt x="48275" y="4185"/>
                </a:cubicBezTo>
                <a:cubicBezTo>
                  <a:pt x="48261" y="4199"/>
                  <a:pt x="48233" y="4199"/>
                  <a:pt x="48219" y="4199"/>
                </a:cubicBezTo>
                <a:cubicBezTo>
                  <a:pt x="48205" y="4227"/>
                  <a:pt x="48177" y="4241"/>
                  <a:pt x="48177" y="4255"/>
                </a:cubicBezTo>
                <a:cubicBezTo>
                  <a:pt x="47994" y="3918"/>
                  <a:pt x="47811" y="3510"/>
                  <a:pt x="47431" y="3341"/>
                </a:cubicBezTo>
                <a:cubicBezTo>
                  <a:pt x="47347" y="3299"/>
                  <a:pt x="47220" y="3271"/>
                  <a:pt x="47094" y="3271"/>
                </a:cubicBezTo>
                <a:cubicBezTo>
                  <a:pt x="47502" y="2933"/>
                  <a:pt x="47867" y="2652"/>
                  <a:pt x="48205" y="2385"/>
                </a:cubicBezTo>
                <a:close/>
                <a:moveTo>
                  <a:pt x="46292" y="3960"/>
                </a:moveTo>
                <a:cubicBezTo>
                  <a:pt x="46292" y="4115"/>
                  <a:pt x="46320" y="4298"/>
                  <a:pt x="46404" y="4438"/>
                </a:cubicBezTo>
                <a:cubicBezTo>
                  <a:pt x="46236" y="4382"/>
                  <a:pt x="46053" y="4326"/>
                  <a:pt x="45898" y="4270"/>
                </a:cubicBezTo>
                <a:cubicBezTo>
                  <a:pt x="46025" y="4171"/>
                  <a:pt x="46165" y="4059"/>
                  <a:pt x="46292" y="3960"/>
                </a:cubicBezTo>
                <a:close/>
                <a:moveTo>
                  <a:pt x="47853" y="4776"/>
                </a:moveTo>
                <a:cubicBezTo>
                  <a:pt x="47853" y="4804"/>
                  <a:pt x="47853" y="4804"/>
                  <a:pt x="47867" y="4818"/>
                </a:cubicBezTo>
                <a:cubicBezTo>
                  <a:pt x="47853" y="4818"/>
                  <a:pt x="47839" y="4818"/>
                  <a:pt x="47811" y="4804"/>
                </a:cubicBezTo>
                <a:cubicBezTo>
                  <a:pt x="47839" y="4804"/>
                  <a:pt x="47853" y="4804"/>
                  <a:pt x="47853" y="4776"/>
                </a:cubicBezTo>
                <a:close/>
                <a:moveTo>
                  <a:pt x="45265" y="12470"/>
                </a:moveTo>
                <a:cubicBezTo>
                  <a:pt x="45279" y="12540"/>
                  <a:pt x="45335" y="12597"/>
                  <a:pt x="45378" y="12639"/>
                </a:cubicBezTo>
                <a:cubicBezTo>
                  <a:pt x="45195" y="12681"/>
                  <a:pt x="45026" y="12695"/>
                  <a:pt x="44857" y="12751"/>
                </a:cubicBezTo>
                <a:lnTo>
                  <a:pt x="44857" y="12625"/>
                </a:lnTo>
                <a:cubicBezTo>
                  <a:pt x="44899" y="12611"/>
                  <a:pt x="44927" y="12597"/>
                  <a:pt x="44984" y="12568"/>
                </a:cubicBezTo>
                <a:cubicBezTo>
                  <a:pt x="45068" y="12540"/>
                  <a:pt x="45167" y="12498"/>
                  <a:pt x="45265" y="12470"/>
                </a:cubicBezTo>
                <a:close/>
                <a:moveTo>
                  <a:pt x="29602" y="17367"/>
                </a:moveTo>
                <a:cubicBezTo>
                  <a:pt x="29578" y="17367"/>
                  <a:pt x="29559" y="17383"/>
                  <a:pt x="29539" y="17393"/>
                </a:cubicBezTo>
                <a:cubicBezTo>
                  <a:pt x="29525" y="17407"/>
                  <a:pt x="29525" y="17421"/>
                  <a:pt x="29525" y="17463"/>
                </a:cubicBezTo>
                <a:cubicBezTo>
                  <a:pt x="29525" y="17477"/>
                  <a:pt x="29511" y="17506"/>
                  <a:pt x="29582" y="17562"/>
                </a:cubicBezTo>
                <a:cubicBezTo>
                  <a:pt x="29591" y="17571"/>
                  <a:pt x="29600" y="17574"/>
                  <a:pt x="29609" y="17574"/>
                </a:cubicBezTo>
                <a:cubicBezTo>
                  <a:pt x="29625" y="17574"/>
                  <a:pt x="29638" y="17562"/>
                  <a:pt x="29638" y="17562"/>
                </a:cubicBezTo>
                <a:lnTo>
                  <a:pt x="29638" y="17562"/>
                </a:lnTo>
                <a:lnTo>
                  <a:pt x="29638" y="17562"/>
                </a:lnTo>
                <a:lnTo>
                  <a:pt x="29652" y="17576"/>
                </a:lnTo>
                <a:lnTo>
                  <a:pt x="29708" y="17576"/>
                </a:lnTo>
                <a:cubicBezTo>
                  <a:pt x="29750" y="17576"/>
                  <a:pt x="29793" y="17548"/>
                  <a:pt x="29793" y="17506"/>
                </a:cubicBezTo>
                <a:lnTo>
                  <a:pt x="29793" y="17435"/>
                </a:lnTo>
                <a:cubicBezTo>
                  <a:pt x="29793" y="17421"/>
                  <a:pt x="29793" y="17393"/>
                  <a:pt x="29708" y="17379"/>
                </a:cubicBezTo>
                <a:cubicBezTo>
                  <a:pt x="29680" y="17379"/>
                  <a:pt x="29666" y="17379"/>
                  <a:pt x="29666" y="17393"/>
                </a:cubicBezTo>
                <a:cubicBezTo>
                  <a:pt x="29652" y="17379"/>
                  <a:pt x="29638" y="17379"/>
                  <a:pt x="29638" y="17379"/>
                </a:cubicBezTo>
                <a:cubicBezTo>
                  <a:pt x="29625" y="17370"/>
                  <a:pt x="29613" y="17367"/>
                  <a:pt x="29602" y="17367"/>
                </a:cubicBezTo>
                <a:close/>
                <a:moveTo>
                  <a:pt x="29638" y="17562"/>
                </a:moveTo>
                <a:cubicBezTo>
                  <a:pt x="29636" y="17581"/>
                  <a:pt x="29635" y="17600"/>
                  <a:pt x="29634" y="17619"/>
                </a:cubicBezTo>
                <a:lnTo>
                  <a:pt x="29634" y="17619"/>
                </a:lnTo>
                <a:cubicBezTo>
                  <a:pt x="29635" y="17610"/>
                  <a:pt x="29636" y="17600"/>
                  <a:pt x="29638" y="17590"/>
                </a:cubicBezTo>
                <a:lnTo>
                  <a:pt x="29638" y="17562"/>
                </a:lnTo>
                <a:close/>
                <a:moveTo>
                  <a:pt x="20959" y="21458"/>
                </a:moveTo>
                <a:lnTo>
                  <a:pt x="21029" y="21528"/>
                </a:lnTo>
                <a:cubicBezTo>
                  <a:pt x="20987" y="21571"/>
                  <a:pt x="20917" y="21627"/>
                  <a:pt x="20861" y="21683"/>
                </a:cubicBezTo>
                <a:cubicBezTo>
                  <a:pt x="20762" y="21782"/>
                  <a:pt x="20650" y="21880"/>
                  <a:pt x="20551" y="21993"/>
                </a:cubicBezTo>
                <a:cubicBezTo>
                  <a:pt x="20510" y="22034"/>
                  <a:pt x="20469" y="22075"/>
                  <a:pt x="20439" y="22116"/>
                </a:cubicBezTo>
                <a:lnTo>
                  <a:pt x="20439" y="22116"/>
                </a:lnTo>
                <a:cubicBezTo>
                  <a:pt x="20542" y="21953"/>
                  <a:pt x="20643" y="21813"/>
                  <a:pt x="20720" y="21697"/>
                </a:cubicBezTo>
                <a:cubicBezTo>
                  <a:pt x="20790" y="21613"/>
                  <a:pt x="20875" y="21528"/>
                  <a:pt x="20959" y="21458"/>
                </a:cubicBezTo>
                <a:close/>
                <a:moveTo>
                  <a:pt x="31537" y="21753"/>
                </a:moveTo>
                <a:cubicBezTo>
                  <a:pt x="31663" y="21768"/>
                  <a:pt x="31762" y="21796"/>
                  <a:pt x="31818" y="21796"/>
                </a:cubicBezTo>
                <a:cubicBezTo>
                  <a:pt x="31916" y="21908"/>
                  <a:pt x="32029" y="22021"/>
                  <a:pt x="32113" y="22133"/>
                </a:cubicBezTo>
                <a:cubicBezTo>
                  <a:pt x="32057" y="22189"/>
                  <a:pt x="32029" y="22246"/>
                  <a:pt x="31987" y="22316"/>
                </a:cubicBezTo>
                <a:cubicBezTo>
                  <a:pt x="31691" y="22400"/>
                  <a:pt x="31410" y="22485"/>
                  <a:pt x="31129" y="22583"/>
                </a:cubicBezTo>
                <a:cubicBezTo>
                  <a:pt x="31354" y="22316"/>
                  <a:pt x="31466" y="21993"/>
                  <a:pt x="31537" y="21753"/>
                </a:cubicBezTo>
                <a:close/>
                <a:moveTo>
                  <a:pt x="31959" y="23427"/>
                </a:moveTo>
                <a:cubicBezTo>
                  <a:pt x="32029" y="23596"/>
                  <a:pt x="32113" y="23751"/>
                  <a:pt x="32226" y="23906"/>
                </a:cubicBezTo>
                <a:lnTo>
                  <a:pt x="32170" y="23920"/>
                </a:lnTo>
                <a:cubicBezTo>
                  <a:pt x="32156" y="23934"/>
                  <a:pt x="32127" y="23948"/>
                  <a:pt x="32127" y="23962"/>
                </a:cubicBezTo>
                <a:cubicBezTo>
                  <a:pt x="32029" y="23807"/>
                  <a:pt x="31945" y="23638"/>
                  <a:pt x="31832" y="23455"/>
                </a:cubicBezTo>
                <a:cubicBezTo>
                  <a:pt x="31874" y="23441"/>
                  <a:pt x="31916" y="23441"/>
                  <a:pt x="31959" y="23427"/>
                </a:cubicBezTo>
                <a:close/>
                <a:moveTo>
                  <a:pt x="34631" y="22583"/>
                </a:moveTo>
                <a:cubicBezTo>
                  <a:pt x="34547" y="22865"/>
                  <a:pt x="34547" y="23174"/>
                  <a:pt x="34631" y="23469"/>
                </a:cubicBezTo>
                <a:cubicBezTo>
                  <a:pt x="34449" y="23309"/>
                  <a:pt x="34234" y="23219"/>
                  <a:pt x="34009" y="23219"/>
                </a:cubicBezTo>
                <a:cubicBezTo>
                  <a:pt x="33644" y="23219"/>
                  <a:pt x="33251" y="23455"/>
                  <a:pt x="32929" y="24004"/>
                </a:cubicBezTo>
                <a:cubicBezTo>
                  <a:pt x="32901" y="24032"/>
                  <a:pt x="32887" y="24060"/>
                  <a:pt x="32873" y="24088"/>
                </a:cubicBezTo>
                <a:cubicBezTo>
                  <a:pt x="32873" y="24074"/>
                  <a:pt x="32859" y="24060"/>
                  <a:pt x="32859" y="24032"/>
                </a:cubicBezTo>
                <a:cubicBezTo>
                  <a:pt x="32831" y="24004"/>
                  <a:pt x="32803" y="24004"/>
                  <a:pt x="32760" y="23990"/>
                </a:cubicBezTo>
                <a:cubicBezTo>
                  <a:pt x="33098" y="23666"/>
                  <a:pt x="33323" y="23315"/>
                  <a:pt x="33393" y="22963"/>
                </a:cubicBezTo>
                <a:cubicBezTo>
                  <a:pt x="33492" y="22935"/>
                  <a:pt x="33576" y="22907"/>
                  <a:pt x="33675" y="22879"/>
                </a:cubicBezTo>
                <a:cubicBezTo>
                  <a:pt x="33998" y="22766"/>
                  <a:pt x="34308" y="22668"/>
                  <a:pt x="34631" y="22583"/>
                </a:cubicBezTo>
                <a:close/>
                <a:moveTo>
                  <a:pt x="26135" y="23709"/>
                </a:moveTo>
                <a:cubicBezTo>
                  <a:pt x="26192" y="23849"/>
                  <a:pt x="26248" y="23990"/>
                  <a:pt x="26290" y="24102"/>
                </a:cubicBezTo>
                <a:cubicBezTo>
                  <a:pt x="26290" y="24131"/>
                  <a:pt x="26276" y="24131"/>
                  <a:pt x="26262" y="24145"/>
                </a:cubicBezTo>
                <a:cubicBezTo>
                  <a:pt x="26248" y="24060"/>
                  <a:pt x="26192" y="23990"/>
                  <a:pt x="26135" y="23891"/>
                </a:cubicBezTo>
                <a:cubicBezTo>
                  <a:pt x="26121" y="23863"/>
                  <a:pt x="26079" y="23821"/>
                  <a:pt x="26065" y="23779"/>
                </a:cubicBezTo>
                <a:cubicBezTo>
                  <a:pt x="26107" y="23751"/>
                  <a:pt x="26121" y="23737"/>
                  <a:pt x="26135" y="23709"/>
                </a:cubicBezTo>
                <a:close/>
                <a:moveTo>
                  <a:pt x="30271" y="23948"/>
                </a:moveTo>
                <a:cubicBezTo>
                  <a:pt x="30299" y="24060"/>
                  <a:pt x="30355" y="24159"/>
                  <a:pt x="30425" y="24243"/>
                </a:cubicBezTo>
                <a:lnTo>
                  <a:pt x="30229" y="24243"/>
                </a:lnTo>
                <a:cubicBezTo>
                  <a:pt x="30144" y="24243"/>
                  <a:pt x="30060" y="24271"/>
                  <a:pt x="29975" y="24271"/>
                </a:cubicBezTo>
                <a:cubicBezTo>
                  <a:pt x="29835" y="24271"/>
                  <a:pt x="29666" y="24285"/>
                  <a:pt x="29525" y="24285"/>
                </a:cubicBezTo>
                <a:cubicBezTo>
                  <a:pt x="29511" y="24271"/>
                  <a:pt x="29497" y="24229"/>
                  <a:pt x="29483" y="24215"/>
                </a:cubicBezTo>
                <a:lnTo>
                  <a:pt x="29455" y="24201"/>
                </a:lnTo>
                <a:cubicBezTo>
                  <a:pt x="29736" y="24102"/>
                  <a:pt x="30004" y="24032"/>
                  <a:pt x="30271" y="23948"/>
                </a:cubicBezTo>
                <a:close/>
                <a:moveTo>
                  <a:pt x="34870" y="24018"/>
                </a:moveTo>
                <a:cubicBezTo>
                  <a:pt x="34941" y="24131"/>
                  <a:pt x="35039" y="24215"/>
                  <a:pt x="35124" y="24285"/>
                </a:cubicBezTo>
                <a:cubicBezTo>
                  <a:pt x="35086" y="24290"/>
                  <a:pt x="35050" y="24292"/>
                  <a:pt x="35015" y="24292"/>
                </a:cubicBezTo>
                <a:cubicBezTo>
                  <a:pt x="34944" y="24292"/>
                  <a:pt x="34875" y="24285"/>
                  <a:pt x="34800" y="24285"/>
                </a:cubicBezTo>
                <a:cubicBezTo>
                  <a:pt x="34842" y="24201"/>
                  <a:pt x="34870" y="24102"/>
                  <a:pt x="34870" y="24018"/>
                </a:cubicBezTo>
                <a:close/>
                <a:moveTo>
                  <a:pt x="36178" y="25017"/>
                </a:moveTo>
                <a:cubicBezTo>
                  <a:pt x="36164" y="25115"/>
                  <a:pt x="36136" y="25214"/>
                  <a:pt x="36164" y="25298"/>
                </a:cubicBezTo>
                <a:cubicBezTo>
                  <a:pt x="36178" y="25439"/>
                  <a:pt x="36221" y="25579"/>
                  <a:pt x="36291" y="25706"/>
                </a:cubicBezTo>
                <a:cubicBezTo>
                  <a:pt x="36319" y="25720"/>
                  <a:pt x="36319" y="25762"/>
                  <a:pt x="36333" y="25776"/>
                </a:cubicBezTo>
                <a:cubicBezTo>
                  <a:pt x="36319" y="25776"/>
                  <a:pt x="36319" y="25762"/>
                  <a:pt x="36291" y="25762"/>
                </a:cubicBezTo>
                <a:cubicBezTo>
                  <a:pt x="36207" y="25706"/>
                  <a:pt x="36108" y="25650"/>
                  <a:pt x="36010" y="25607"/>
                </a:cubicBezTo>
                <a:cubicBezTo>
                  <a:pt x="35996" y="25607"/>
                  <a:pt x="35996" y="25579"/>
                  <a:pt x="35982" y="25579"/>
                </a:cubicBezTo>
                <a:cubicBezTo>
                  <a:pt x="35939" y="25565"/>
                  <a:pt x="35925" y="25551"/>
                  <a:pt x="35897" y="25537"/>
                </a:cubicBezTo>
                <a:cubicBezTo>
                  <a:pt x="35841" y="25495"/>
                  <a:pt x="35799" y="25481"/>
                  <a:pt x="35756" y="25439"/>
                </a:cubicBezTo>
                <a:cubicBezTo>
                  <a:pt x="35658" y="25397"/>
                  <a:pt x="35588" y="25340"/>
                  <a:pt x="35517" y="25298"/>
                </a:cubicBezTo>
                <a:cubicBezTo>
                  <a:pt x="35391" y="25200"/>
                  <a:pt x="35264" y="25115"/>
                  <a:pt x="35152" y="25017"/>
                </a:cubicBezTo>
                <a:close/>
                <a:moveTo>
                  <a:pt x="19918" y="24440"/>
                </a:moveTo>
                <a:cubicBezTo>
                  <a:pt x="20073" y="24989"/>
                  <a:pt x="20312" y="25326"/>
                  <a:pt x="20762" y="25622"/>
                </a:cubicBezTo>
                <a:cubicBezTo>
                  <a:pt x="20734" y="25678"/>
                  <a:pt x="20720" y="25720"/>
                  <a:pt x="20692" y="25762"/>
                </a:cubicBezTo>
                <a:lnTo>
                  <a:pt x="20636" y="25818"/>
                </a:lnTo>
                <a:cubicBezTo>
                  <a:pt x="20270" y="25284"/>
                  <a:pt x="19876" y="25017"/>
                  <a:pt x="19524" y="24932"/>
                </a:cubicBezTo>
                <a:cubicBezTo>
                  <a:pt x="19665" y="24778"/>
                  <a:pt x="19792" y="24595"/>
                  <a:pt x="19918" y="24440"/>
                </a:cubicBezTo>
                <a:close/>
                <a:moveTo>
                  <a:pt x="18258" y="26550"/>
                </a:moveTo>
                <a:lnTo>
                  <a:pt x="18301" y="26592"/>
                </a:lnTo>
                <a:cubicBezTo>
                  <a:pt x="18272" y="26592"/>
                  <a:pt x="18244" y="26592"/>
                  <a:pt x="18230" y="26606"/>
                </a:cubicBezTo>
                <a:cubicBezTo>
                  <a:pt x="18244" y="26592"/>
                  <a:pt x="18258" y="26564"/>
                  <a:pt x="18258" y="26550"/>
                </a:cubicBezTo>
                <a:close/>
                <a:moveTo>
                  <a:pt x="17133" y="26480"/>
                </a:moveTo>
                <a:cubicBezTo>
                  <a:pt x="17161" y="26564"/>
                  <a:pt x="17189" y="26662"/>
                  <a:pt x="17218" y="26747"/>
                </a:cubicBezTo>
                <a:cubicBezTo>
                  <a:pt x="17035" y="27042"/>
                  <a:pt x="16852" y="27309"/>
                  <a:pt x="16683" y="27577"/>
                </a:cubicBezTo>
                <a:cubicBezTo>
                  <a:pt x="16667" y="27599"/>
                  <a:pt x="16651" y="27622"/>
                  <a:pt x="16635" y="27645"/>
                </a:cubicBezTo>
                <a:lnTo>
                  <a:pt x="16635" y="27645"/>
                </a:lnTo>
                <a:cubicBezTo>
                  <a:pt x="16867" y="27283"/>
                  <a:pt x="17072" y="26905"/>
                  <a:pt x="17133" y="26480"/>
                </a:cubicBezTo>
                <a:close/>
                <a:moveTo>
                  <a:pt x="16300" y="28157"/>
                </a:moveTo>
                <a:cubicBezTo>
                  <a:pt x="16267" y="28209"/>
                  <a:pt x="16235" y="28259"/>
                  <a:pt x="16205" y="28308"/>
                </a:cubicBezTo>
                <a:cubicBezTo>
                  <a:pt x="16236" y="28258"/>
                  <a:pt x="16267" y="28207"/>
                  <a:pt x="16300" y="28157"/>
                </a:cubicBezTo>
                <a:close/>
                <a:moveTo>
                  <a:pt x="13828" y="36269"/>
                </a:moveTo>
                <a:cubicBezTo>
                  <a:pt x="14039" y="36438"/>
                  <a:pt x="14264" y="36579"/>
                  <a:pt x="14573" y="36579"/>
                </a:cubicBezTo>
                <a:cubicBezTo>
                  <a:pt x="14686" y="36579"/>
                  <a:pt x="14798" y="36537"/>
                  <a:pt x="14897" y="36480"/>
                </a:cubicBezTo>
                <a:lnTo>
                  <a:pt x="14897" y="36480"/>
                </a:lnTo>
                <a:cubicBezTo>
                  <a:pt x="14897" y="36551"/>
                  <a:pt x="14897" y="36621"/>
                  <a:pt x="14869" y="36734"/>
                </a:cubicBezTo>
                <a:cubicBezTo>
                  <a:pt x="14840" y="36748"/>
                  <a:pt x="14840" y="36762"/>
                  <a:pt x="14826" y="36804"/>
                </a:cubicBezTo>
                <a:cubicBezTo>
                  <a:pt x="14629" y="36888"/>
                  <a:pt x="14447" y="36973"/>
                  <a:pt x="14250" y="37085"/>
                </a:cubicBezTo>
                <a:cubicBezTo>
                  <a:pt x="14236" y="36959"/>
                  <a:pt x="14193" y="36818"/>
                  <a:pt x="14123" y="36691"/>
                </a:cubicBezTo>
                <a:cubicBezTo>
                  <a:pt x="14025" y="36509"/>
                  <a:pt x="13926" y="36410"/>
                  <a:pt x="13814" y="36326"/>
                </a:cubicBezTo>
                <a:cubicBezTo>
                  <a:pt x="13814" y="36312"/>
                  <a:pt x="13814" y="36284"/>
                  <a:pt x="13828" y="36269"/>
                </a:cubicBezTo>
                <a:close/>
                <a:moveTo>
                  <a:pt x="13265" y="37563"/>
                </a:moveTo>
                <a:lnTo>
                  <a:pt x="13279" y="37578"/>
                </a:lnTo>
                <a:cubicBezTo>
                  <a:pt x="13265" y="37592"/>
                  <a:pt x="13251" y="37592"/>
                  <a:pt x="13223" y="37592"/>
                </a:cubicBezTo>
                <a:cubicBezTo>
                  <a:pt x="13251" y="37578"/>
                  <a:pt x="13251" y="37563"/>
                  <a:pt x="13265" y="37563"/>
                </a:cubicBezTo>
                <a:close/>
                <a:moveTo>
                  <a:pt x="8243" y="39547"/>
                </a:moveTo>
                <a:cubicBezTo>
                  <a:pt x="8286" y="39702"/>
                  <a:pt x="8356" y="39856"/>
                  <a:pt x="8454" y="40039"/>
                </a:cubicBezTo>
                <a:cubicBezTo>
                  <a:pt x="8525" y="40180"/>
                  <a:pt x="8595" y="40292"/>
                  <a:pt x="8665" y="40405"/>
                </a:cubicBezTo>
                <a:cubicBezTo>
                  <a:pt x="8553" y="40461"/>
                  <a:pt x="8469" y="40531"/>
                  <a:pt x="8356" y="40588"/>
                </a:cubicBezTo>
                <a:cubicBezTo>
                  <a:pt x="8215" y="40391"/>
                  <a:pt x="8075" y="40236"/>
                  <a:pt x="7934" y="40109"/>
                </a:cubicBezTo>
                <a:cubicBezTo>
                  <a:pt x="8061" y="39927"/>
                  <a:pt x="8145" y="39758"/>
                  <a:pt x="8243" y="39547"/>
                </a:cubicBezTo>
                <a:close/>
                <a:moveTo>
                  <a:pt x="8919" y="40982"/>
                </a:moveTo>
                <a:lnTo>
                  <a:pt x="8919" y="41010"/>
                </a:lnTo>
                <a:cubicBezTo>
                  <a:pt x="8905" y="41010"/>
                  <a:pt x="8891" y="41010"/>
                  <a:pt x="8877" y="41023"/>
                </a:cubicBezTo>
                <a:lnTo>
                  <a:pt x="8877" y="41023"/>
                </a:lnTo>
                <a:cubicBezTo>
                  <a:pt x="8891" y="41010"/>
                  <a:pt x="8905" y="41009"/>
                  <a:pt x="8919" y="40982"/>
                </a:cubicBezTo>
                <a:close/>
                <a:moveTo>
                  <a:pt x="6246" y="41713"/>
                </a:moveTo>
                <a:lnTo>
                  <a:pt x="6415" y="41755"/>
                </a:lnTo>
                <a:cubicBezTo>
                  <a:pt x="6359" y="41811"/>
                  <a:pt x="6302" y="41825"/>
                  <a:pt x="6246" y="41868"/>
                </a:cubicBezTo>
                <a:lnTo>
                  <a:pt x="6246" y="41713"/>
                </a:lnTo>
                <a:close/>
                <a:moveTo>
                  <a:pt x="5557" y="41811"/>
                </a:moveTo>
                <a:cubicBezTo>
                  <a:pt x="5740" y="41854"/>
                  <a:pt x="5909" y="41882"/>
                  <a:pt x="6049" y="41952"/>
                </a:cubicBezTo>
                <a:cubicBezTo>
                  <a:pt x="6077" y="41952"/>
                  <a:pt x="6077" y="41952"/>
                  <a:pt x="6091" y="41966"/>
                </a:cubicBezTo>
                <a:cubicBezTo>
                  <a:pt x="6063" y="41994"/>
                  <a:pt x="6021" y="42008"/>
                  <a:pt x="5965" y="42036"/>
                </a:cubicBezTo>
                <a:cubicBezTo>
                  <a:pt x="5810" y="42135"/>
                  <a:pt x="5669" y="42219"/>
                  <a:pt x="5515" y="42304"/>
                </a:cubicBezTo>
                <a:lnTo>
                  <a:pt x="5515" y="42163"/>
                </a:lnTo>
                <a:cubicBezTo>
                  <a:pt x="5529" y="42065"/>
                  <a:pt x="5543" y="41938"/>
                  <a:pt x="5557" y="41811"/>
                </a:cubicBezTo>
                <a:close/>
                <a:moveTo>
                  <a:pt x="2069" y="43485"/>
                </a:moveTo>
                <a:lnTo>
                  <a:pt x="2237" y="43654"/>
                </a:lnTo>
                <a:cubicBezTo>
                  <a:pt x="2237" y="43823"/>
                  <a:pt x="2265" y="43978"/>
                  <a:pt x="2279" y="44132"/>
                </a:cubicBezTo>
                <a:cubicBezTo>
                  <a:pt x="2223" y="44174"/>
                  <a:pt x="2195" y="44189"/>
                  <a:pt x="2153" y="44203"/>
                </a:cubicBezTo>
                <a:cubicBezTo>
                  <a:pt x="2139" y="43978"/>
                  <a:pt x="2111" y="43724"/>
                  <a:pt x="2069" y="43485"/>
                </a:cubicBezTo>
                <a:close/>
                <a:moveTo>
                  <a:pt x="620" y="44343"/>
                </a:moveTo>
                <a:cubicBezTo>
                  <a:pt x="831" y="44526"/>
                  <a:pt x="1070" y="44611"/>
                  <a:pt x="1323" y="44667"/>
                </a:cubicBezTo>
                <a:cubicBezTo>
                  <a:pt x="1267" y="44695"/>
                  <a:pt x="1225" y="44737"/>
                  <a:pt x="1168" y="44751"/>
                </a:cubicBezTo>
                <a:cubicBezTo>
                  <a:pt x="957" y="44681"/>
                  <a:pt x="789" y="44667"/>
                  <a:pt x="606" y="44667"/>
                </a:cubicBezTo>
                <a:cubicBezTo>
                  <a:pt x="606" y="44625"/>
                  <a:pt x="606" y="44568"/>
                  <a:pt x="620" y="44526"/>
                </a:cubicBezTo>
                <a:lnTo>
                  <a:pt x="620" y="44343"/>
                </a:lnTo>
                <a:close/>
                <a:moveTo>
                  <a:pt x="3714" y="44174"/>
                </a:moveTo>
                <a:cubicBezTo>
                  <a:pt x="3785" y="44217"/>
                  <a:pt x="3855" y="44287"/>
                  <a:pt x="3939" y="44343"/>
                </a:cubicBezTo>
                <a:cubicBezTo>
                  <a:pt x="3672" y="44343"/>
                  <a:pt x="3349" y="44470"/>
                  <a:pt x="3011" y="44695"/>
                </a:cubicBezTo>
                <a:cubicBezTo>
                  <a:pt x="2983" y="44709"/>
                  <a:pt x="2941" y="44751"/>
                  <a:pt x="2912" y="44765"/>
                </a:cubicBezTo>
                <a:lnTo>
                  <a:pt x="2912" y="44709"/>
                </a:lnTo>
                <a:cubicBezTo>
                  <a:pt x="2912" y="44681"/>
                  <a:pt x="2870" y="44639"/>
                  <a:pt x="2842" y="44625"/>
                </a:cubicBezTo>
                <a:lnTo>
                  <a:pt x="2997" y="44568"/>
                </a:lnTo>
                <a:cubicBezTo>
                  <a:pt x="3010" y="44575"/>
                  <a:pt x="3023" y="44578"/>
                  <a:pt x="3036" y="44578"/>
                </a:cubicBezTo>
                <a:cubicBezTo>
                  <a:pt x="3078" y="44578"/>
                  <a:pt x="3116" y="44548"/>
                  <a:pt x="3138" y="44526"/>
                </a:cubicBezTo>
                <a:cubicBezTo>
                  <a:pt x="3363" y="44414"/>
                  <a:pt x="3559" y="44287"/>
                  <a:pt x="3714" y="44174"/>
                </a:cubicBezTo>
                <a:close/>
                <a:moveTo>
                  <a:pt x="48706" y="1"/>
                </a:moveTo>
                <a:cubicBezTo>
                  <a:pt x="48459" y="1"/>
                  <a:pt x="48158" y="414"/>
                  <a:pt x="48346" y="739"/>
                </a:cubicBezTo>
                <a:cubicBezTo>
                  <a:pt x="48472" y="950"/>
                  <a:pt x="48613" y="1048"/>
                  <a:pt x="48838" y="1147"/>
                </a:cubicBezTo>
                <a:cubicBezTo>
                  <a:pt x="48838" y="1161"/>
                  <a:pt x="48838" y="1189"/>
                  <a:pt x="48824" y="1217"/>
                </a:cubicBezTo>
                <a:cubicBezTo>
                  <a:pt x="48824" y="1217"/>
                  <a:pt x="48824" y="1231"/>
                  <a:pt x="48796" y="1231"/>
                </a:cubicBezTo>
                <a:cubicBezTo>
                  <a:pt x="48586" y="1058"/>
                  <a:pt x="48405" y="995"/>
                  <a:pt x="48254" y="995"/>
                </a:cubicBezTo>
                <a:cubicBezTo>
                  <a:pt x="48000" y="995"/>
                  <a:pt x="47829" y="1175"/>
                  <a:pt x="47741" y="1316"/>
                </a:cubicBezTo>
                <a:cubicBezTo>
                  <a:pt x="47713" y="1372"/>
                  <a:pt x="47698" y="1428"/>
                  <a:pt x="47670" y="1456"/>
                </a:cubicBezTo>
                <a:cubicBezTo>
                  <a:pt x="47599" y="1646"/>
                  <a:pt x="47898" y="1876"/>
                  <a:pt x="48229" y="1876"/>
                </a:cubicBezTo>
                <a:cubicBezTo>
                  <a:pt x="48291" y="1876"/>
                  <a:pt x="48354" y="1868"/>
                  <a:pt x="48416" y="1850"/>
                </a:cubicBezTo>
                <a:cubicBezTo>
                  <a:pt x="48613" y="1780"/>
                  <a:pt x="48683" y="1724"/>
                  <a:pt x="48782" y="1611"/>
                </a:cubicBezTo>
                <a:cubicBezTo>
                  <a:pt x="48796" y="1597"/>
                  <a:pt x="48824" y="1569"/>
                  <a:pt x="48852" y="1555"/>
                </a:cubicBezTo>
                <a:cubicBezTo>
                  <a:pt x="48866" y="1569"/>
                  <a:pt x="48894" y="1583"/>
                  <a:pt x="48908" y="1583"/>
                </a:cubicBezTo>
                <a:cubicBezTo>
                  <a:pt x="48824" y="1639"/>
                  <a:pt x="48753" y="1710"/>
                  <a:pt x="48683" y="1766"/>
                </a:cubicBezTo>
                <a:cubicBezTo>
                  <a:pt x="48092" y="2146"/>
                  <a:pt x="47347" y="2694"/>
                  <a:pt x="46433" y="3355"/>
                </a:cubicBezTo>
                <a:cubicBezTo>
                  <a:pt x="46039" y="3637"/>
                  <a:pt x="45631" y="3946"/>
                  <a:pt x="45209" y="4255"/>
                </a:cubicBezTo>
                <a:cubicBezTo>
                  <a:pt x="45195" y="4227"/>
                  <a:pt x="45181" y="4185"/>
                  <a:pt x="45167" y="4129"/>
                </a:cubicBezTo>
                <a:cubicBezTo>
                  <a:pt x="44978" y="3751"/>
                  <a:pt x="44707" y="3604"/>
                  <a:pt x="44430" y="3604"/>
                </a:cubicBezTo>
                <a:cubicBezTo>
                  <a:pt x="44007" y="3604"/>
                  <a:pt x="43567" y="3949"/>
                  <a:pt x="43380" y="4340"/>
                </a:cubicBezTo>
                <a:cubicBezTo>
                  <a:pt x="43296" y="4551"/>
                  <a:pt x="43268" y="4762"/>
                  <a:pt x="43240" y="4973"/>
                </a:cubicBezTo>
                <a:cubicBezTo>
                  <a:pt x="43226" y="5226"/>
                  <a:pt x="43240" y="5465"/>
                  <a:pt x="43296" y="5718"/>
                </a:cubicBezTo>
                <a:cubicBezTo>
                  <a:pt x="43282" y="5704"/>
                  <a:pt x="43240" y="5704"/>
                  <a:pt x="43226" y="5704"/>
                </a:cubicBezTo>
                <a:cubicBezTo>
                  <a:pt x="43211" y="5704"/>
                  <a:pt x="43169" y="5718"/>
                  <a:pt x="43155" y="5732"/>
                </a:cubicBezTo>
                <a:cubicBezTo>
                  <a:pt x="43099" y="5240"/>
                  <a:pt x="43127" y="4720"/>
                  <a:pt x="42775" y="4326"/>
                </a:cubicBezTo>
                <a:cubicBezTo>
                  <a:pt x="42593" y="4129"/>
                  <a:pt x="42325" y="3974"/>
                  <a:pt x="41931" y="3890"/>
                </a:cubicBezTo>
                <a:cubicBezTo>
                  <a:pt x="41900" y="3883"/>
                  <a:pt x="41869" y="3880"/>
                  <a:pt x="41839" y="3880"/>
                </a:cubicBezTo>
                <a:cubicBezTo>
                  <a:pt x="41255" y="3880"/>
                  <a:pt x="40738" y="4976"/>
                  <a:pt x="41313" y="5578"/>
                </a:cubicBezTo>
                <a:cubicBezTo>
                  <a:pt x="41678" y="5957"/>
                  <a:pt x="42016" y="6098"/>
                  <a:pt x="42508" y="6154"/>
                </a:cubicBezTo>
                <a:cubicBezTo>
                  <a:pt x="42508" y="6211"/>
                  <a:pt x="42522" y="6267"/>
                  <a:pt x="42508" y="6295"/>
                </a:cubicBezTo>
                <a:cubicBezTo>
                  <a:pt x="42508" y="6309"/>
                  <a:pt x="42494" y="6337"/>
                  <a:pt x="42494" y="6351"/>
                </a:cubicBezTo>
                <a:cubicBezTo>
                  <a:pt x="42123" y="6170"/>
                  <a:pt x="41810" y="6096"/>
                  <a:pt x="41547" y="6096"/>
                </a:cubicBezTo>
                <a:cubicBezTo>
                  <a:pt x="40833" y="6096"/>
                  <a:pt x="40486" y="6640"/>
                  <a:pt x="40342" y="7041"/>
                </a:cubicBezTo>
                <a:cubicBezTo>
                  <a:pt x="40314" y="7153"/>
                  <a:pt x="40272" y="7266"/>
                  <a:pt x="40258" y="7336"/>
                </a:cubicBezTo>
                <a:cubicBezTo>
                  <a:pt x="40209" y="7684"/>
                  <a:pt x="40685" y="7978"/>
                  <a:pt x="41221" y="7978"/>
                </a:cubicBezTo>
                <a:cubicBezTo>
                  <a:pt x="41465" y="7978"/>
                  <a:pt x="41721" y="7917"/>
                  <a:pt x="41946" y="7772"/>
                </a:cubicBezTo>
                <a:cubicBezTo>
                  <a:pt x="42311" y="7547"/>
                  <a:pt x="42438" y="7406"/>
                  <a:pt x="42593" y="7125"/>
                </a:cubicBezTo>
                <a:cubicBezTo>
                  <a:pt x="42635" y="7069"/>
                  <a:pt x="42663" y="7012"/>
                  <a:pt x="42705" y="6942"/>
                </a:cubicBezTo>
                <a:cubicBezTo>
                  <a:pt x="42733" y="6970"/>
                  <a:pt x="42789" y="6984"/>
                  <a:pt x="42846" y="6998"/>
                </a:cubicBezTo>
                <a:cubicBezTo>
                  <a:pt x="42452" y="7420"/>
                  <a:pt x="42142" y="7856"/>
                  <a:pt x="42114" y="8419"/>
                </a:cubicBezTo>
                <a:cubicBezTo>
                  <a:pt x="42102" y="9048"/>
                  <a:pt x="42809" y="9542"/>
                  <a:pt x="43347" y="9542"/>
                </a:cubicBezTo>
                <a:cubicBezTo>
                  <a:pt x="43434" y="9542"/>
                  <a:pt x="43517" y="9530"/>
                  <a:pt x="43591" y="9502"/>
                </a:cubicBezTo>
                <a:cubicBezTo>
                  <a:pt x="43633" y="9474"/>
                  <a:pt x="43690" y="9460"/>
                  <a:pt x="43718" y="9432"/>
                </a:cubicBezTo>
                <a:cubicBezTo>
                  <a:pt x="43732" y="9615"/>
                  <a:pt x="43774" y="9797"/>
                  <a:pt x="43788" y="9994"/>
                </a:cubicBezTo>
                <a:lnTo>
                  <a:pt x="43788" y="10022"/>
                </a:lnTo>
                <a:cubicBezTo>
                  <a:pt x="43727" y="10016"/>
                  <a:pt x="43667" y="10013"/>
                  <a:pt x="43606" y="10013"/>
                </a:cubicBezTo>
                <a:cubicBezTo>
                  <a:pt x="43154" y="10013"/>
                  <a:pt x="42736" y="10190"/>
                  <a:pt x="42438" y="10388"/>
                </a:cubicBezTo>
                <a:cubicBezTo>
                  <a:pt x="42283" y="10501"/>
                  <a:pt x="42156" y="10585"/>
                  <a:pt x="42072" y="10670"/>
                </a:cubicBezTo>
                <a:cubicBezTo>
                  <a:pt x="41524" y="11190"/>
                  <a:pt x="42367" y="12597"/>
                  <a:pt x="43605" y="12709"/>
                </a:cubicBezTo>
                <a:cubicBezTo>
                  <a:pt x="43774" y="12737"/>
                  <a:pt x="43901" y="12751"/>
                  <a:pt x="44013" y="12751"/>
                </a:cubicBezTo>
                <a:lnTo>
                  <a:pt x="44013" y="12990"/>
                </a:lnTo>
                <a:cubicBezTo>
                  <a:pt x="43718" y="13131"/>
                  <a:pt x="43437" y="13328"/>
                  <a:pt x="43211" y="13609"/>
                </a:cubicBezTo>
                <a:cubicBezTo>
                  <a:pt x="42607" y="14327"/>
                  <a:pt x="43000" y="15621"/>
                  <a:pt x="43662" y="16057"/>
                </a:cubicBezTo>
                <a:cubicBezTo>
                  <a:pt x="43605" y="16254"/>
                  <a:pt x="43535" y="16437"/>
                  <a:pt x="43465" y="16619"/>
                </a:cubicBezTo>
                <a:cubicBezTo>
                  <a:pt x="43254" y="17140"/>
                  <a:pt x="42944" y="17632"/>
                  <a:pt x="42522" y="18012"/>
                </a:cubicBezTo>
                <a:cubicBezTo>
                  <a:pt x="42452" y="18054"/>
                  <a:pt x="42382" y="18124"/>
                  <a:pt x="42311" y="18181"/>
                </a:cubicBezTo>
                <a:cubicBezTo>
                  <a:pt x="42578" y="17463"/>
                  <a:pt x="42593" y="16605"/>
                  <a:pt x="42367" y="15902"/>
                </a:cubicBezTo>
                <a:cubicBezTo>
                  <a:pt x="42382" y="15790"/>
                  <a:pt x="42438" y="15691"/>
                  <a:pt x="42621" y="15550"/>
                </a:cubicBezTo>
                <a:cubicBezTo>
                  <a:pt x="42761" y="15438"/>
                  <a:pt x="42761" y="15283"/>
                  <a:pt x="42733" y="15283"/>
                </a:cubicBezTo>
                <a:lnTo>
                  <a:pt x="42719" y="15283"/>
                </a:lnTo>
                <a:cubicBezTo>
                  <a:pt x="42832" y="15030"/>
                  <a:pt x="42874" y="14664"/>
                  <a:pt x="42550" y="14186"/>
                </a:cubicBezTo>
                <a:cubicBezTo>
                  <a:pt x="42410" y="13975"/>
                  <a:pt x="42297" y="13581"/>
                  <a:pt x="41664" y="13525"/>
                </a:cubicBezTo>
                <a:cubicBezTo>
                  <a:pt x="41608" y="13525"/>
                  <a:pt x="41552" y="13525"/>
                  <a:pt x="41495" y="13581"/>
                </a:cubicBezTo>
                <a:cubicBezTo>
                  <a:pt x="41425" y="13581"/>
                  <a:pt x="41341" y="13581"/>
                  <a:pt x="41256" y="13595"/>
                </a:cubicBezTo>
                <a:cubicBezTo>
                  <a:pt x="41186" y="13609"/>
                  <a:pt x="40905" y="13750"/>
                  <a:pt x="40792" y="14031"/>
                </a:cubicBezTo>
                <a:cubicBezTo>
                  <a:pt x="40775" y="14025"/>
                  <a:pt x="40757" y="14022"/>
                  <a:pt x="40741" y="14022"/>
                </a:cubicBezTo>
                <a:cubicBezTo>
                  <a:pt x="40717" y="14022"/>
                  <a:pt x="40696" y="14029"/>
                  <a:pt x="40680" y="14045"/>
                </a:cubicBezTo>
                <a:cubicBezTo>
                  <a:pt x="40483" y="14256"/>
                  <a:pt x="40426" y="14608"/>
                  <a:pt x="40469" y="14861"/>
                </a:cubicBezTo>
                <a:cubicBezTo>
                  <a:pt x="40553" y="15775"/>
                  <a:pt x="41144" y="15902"/>
                  <a:pt x="41467" y="15902"/>
                </a:cubicBezTo>
                <a:cubicBezTo>
                  <a:pt x="41453" y="15930"/>
                  <a:pt x="41453" y="15944"/>
                  <a:pt x="41467" y="15972"/>
                </a:cubicBezTo>
                <a:cubicBezTo>
                  <a:pt x="41470" y="15975"/>
                  <a:pt x="41473" y="15976"/>
                  <a:pt x="41478" y="15976"/>
                </a:cubicBezTo>
                <a:cubicBezTo>
                  <a:pt x="41513" y="15976"/>
                  <a:pt x="41614" y="15928"/>
                  <a:pt x="41744" y="15928"/>
                </a:cubicBezTo>
                <a:cubicBezTo>
                  <a:pt x="41830" y="15928"/>
                  <a:pt x="41928" y="15948"/>
                  <a:pt x="42030" y="16015"/>
                </a:cubicBezTo>
                <a:cubicBezTo>
                  <a:pt x="42100" y="16071"/>
                  <a:pt x="42128" y="16127"/>
                  <a:pt x="42185" y="16155"/>
                </a:cubicBezTo>
                <a:cubicBezTo>
                  <a:pt x="42339" y="16887"/>
                  <a:pt x="42382" y="17618"/>
                  <a:pt x="42156" y="18307"/>
                </a:cubicBezTo>
                <a:cubicBezTo>
                  <a:pt x="41903" y="18476"/>
                  <a:pt x="41636" y="18645"/>
                  <a:pt x="41355" y="18800"/>
                </a:cubicBezTo>
                <a:cubicBezTo>
                  <a:pt x="41341" y="17815"/>
                  <a:pt x="40778" y="16760"/>
                  <a:pt x="40061" y="16127"/>
                </a:cubicBezTo>
                <a:cubicBezTo>
                  <a:pt x="40018" y="16015"/>
                  <a:pt x="39934" y="15860"/>
                  <a:pt x="40131" y="15579"/>
                </a:cubicBezTo>
                <a:cubicBezTo>
                  <a:pt x="40225" y="15431"/>
                  <a:pt x="40165" y="15296"/>
                  <a:pt x="40147" y="15296"/>
                </a:cubicBezTo>
                <a:cubicBezTo>
                  <a:pt x="40146" y="15296"/>
                  <a:pt x="40146" y="15297"/>
                  <a:pt x="40145" y="15297"/>
                </a:cubicBezTo>
                <a:lnTo>
                  <a:pt x="40131" y="15297"/>
                </a:lnTo>
                <a:cubicBezTo>
                  <a:pt x="40159" y="15016"/>
                  <a:pt x="40061" y="14664"/>
                  <a:pt x="39596" y="14327"/>
                </a:cubicBezTo>
                <a:cubicBezTo>
                  <a:pt x="39450" y="14214"/>
                  <a:pt x="39240" y="13966"/>
                  <a:pt x="38851" y="13966"/>
                </a:cubicBezTo>
                <a:cubicBezTo>
                  <a:pt x="38755" y="13966"/>
                  <a:pt x="38648" y="13981"/>
                  <a:pt x="38527" y="14017"/>
                </a:cubicBezTo>
                <a:cubicBezTo>
                  <a:pt x="38471" y="14031"/>
                  <a:pt x="38429" y="14045"/>
                  <a:pt x="38387" y="14116"/>
                </a:cubicBezTo>
                <a:cubicBezTo>
                  <a:pt x="38316" y="14144"/>
                  <a:pt x="38246" y="14172"/>
                  <a:pt x="38162" y="14228"/>
                </a:cubicBezTo>
                <a:cubicBezTo>
                  <a:pt x="38091" y="14256"/>
                  <a:pt x="37895" y="14510"/>
                  <a:pt x="37895" y="14805"/>
                </a:cubicBezTo>
                <a:cubicBezTo>
                  <a:pt x="37838" y="14805"/>
                  <a:pt x="37810" y="14819"/>
                  <a:pt x="37768" y="14875"/>
                </a:cubicBezTo>
                <a:cubicBezTo>
                  <a:pt x="37669" y="15142"/>
                  <a:pt x="37740" y="15494"/>
                  <a:pt x="37866" y="15705"/>
                </a:cubicBezTo>
                <a:cubicBezTo>
                  <a:pt x="38128" y="16256"/>
                  <a:pt x="38483" y="16398"/>
                  <a:pt x="38778" y="16398"/>
                </a:cubicBezTo>
                <a:cubicBezTo>
                  <a:pt x="38927" y="16398"/>
                  <a:pt x="39061" y="16362"/>
                  <a:pt x="39160" y="16324"/>
                </a:cubicBezTo>
                <a:cubicBezTo>
                  <a:pt x="39160" y="16352"/>
                  <a:pt x="39160" y="16366"/>
                  <a:pt x="39175" y="16394"/>
                </a:cubicBezTo>
                <a:cubicBezTo>
                  <a:pt x="39176" y="16395"/>
                  <a:pt x="39178" y="16395"/>
                  <a:pt x="39179" y="16395"/>
                </a:cubicBezTo>
                <a:cubicBezTo>
                  <a:pt x="39229" y="16395"/>
                  <a:pt x="39345" y="16231"/>
                  <a:pt x="39572" y="16231"/>
                </a:cubicBezTo>
                <a:cubicBezTo>
                  <a:pt x="39618" y="16231"/>
                  <a:pt x="39668" y="16238"/>
                  <a:pt x="39723" y="16254"/>
                </a:cubicBezTo>
                <a:cubicBezTo>
                  <a:pt x="39807" y="16268"/>
                  <a:pt x="39878" y="16324"/>
                  <a:pt x="39934" y="16338"/>
                </a:cubicBezTo>
                <a:cubicBezTo>
                  <a:pt x="40651" y="16971"/>
                  <a:pt x="41186" y="17913"/>
                  <a:pt x="41256" y="18884"/>
                </a:cubicBezTo>
                <a:cubicBezTo>
                  <a:pt x="41172" y="18940"/>
                  <a:pt x="41073" y="18968"/>
                  <a:pt x="40989" y="19025"/>
                </a:cubicBezTo>
                <a:cubicBezTo>
                  <a:pt x="40905" y="19067"/>
                  <a:pt x="40820" y="19109"/>
                  <a:pt x="40750" y="19151"/>
                </a:cubicBezTo>
                <a:cubicBezTo>
                  <a:pt x="40542" y="19019"/>
                  <a:pt x="40272" y="18956"/>
                  <a:pt x="39998" y="18956"/>
                </a:cubicBezTo>
                <a:cubicBezTo>
                  <a:pt x="39717" y="18956"/>
                  <a:pt x="39431" y="19023"/>
                  <a:pt x="39203" y="19151"/>
                </a:cubicBezTo>
                <a:cubicBezTo>
                  <a:pt x="38949" y="19292"/>
                  <a:pt x="38738" y="19461"/>
                  <a:pt x="38570" y="19672"/>
                </a:cubicBezTo>
                <a:cubicBezTo>
                  <a:pt x="38401" y="19855"/>
                  <a:pt x="38288" y="20051"/>
                  <a:pt x="38162" y="20262"/>
                </a:cubicBezTo>
                <a:cubicBezTo>
                  <a:pt x="38077" y="20291"/>
                  <a:pt x="38007" y="20333"/>
                  <a:pt x="37923" y="20347"/>
                </a:cubicBezTo>
                <a:cubicBezTo>
                  <a:pt x="38232" y="19840"/>
                  <a:pt x="38654" y="19306"/>
                  <a:pt x="38598" y="18659"/>
                </a:cubicBezTo>
                <a:cubicBezTo>
                  <a:pt x="38584" y="18321"/>
                  <a:pt x="38429" y="17970"/>
                  <a:pt x="38091" y="17562"/>
                </a:cubicBezTo>
                <a:cubicBezTo>
                  <a:pt x="37965" y="17414"/>
                  <a:pt x="37776" y="17348"/>
                  <a:pt x="37564" y="17348"/>
                </a:cubicBezTo>
                <a:cubicBezTo>
                  <a:pt x="36928" y="17348"/>
                  <a:pt x="36094" y="17952"/>
                  <a:pt x="36178" y="18786"/>
                </a:cubicBezTo>
                <a:cubicBezTo>
                  <a:pt x="36249" y="19447"/>
                  <a:pt x="36460" y="19855"/>
                  <a:pt x="36910" y="20291"/>
                </a:cubicBezTo>
                <a:cubicBezTo>
                  <a:pt x="36882" y="20347"/>
                  <a:pt x="36840" y="20403"/>
                  <a:pt x="36811" y="20431"/>
                </a:cubicBezTo>
                <a:lnTo>
                  <a:pt x="36755" y="20488"/>
                </a:lnTo>
                <a:cubicBezTo>
                  <a:pt x="36259" y="19487"/>
                  <a:pt x="35650" y="19183"/>
                  <a:pt x="35105" y="19183"/>
                </a:cubicBezTo>
                <a:cubicBezTo>
                  <a:pt x="34707" y="19183"/>
                  <a:pt x="34344" y="19345"/>
                  <a:pt x="34083" y="19517"/>
                </a:cubicBezTo>
                <a:cubicBezTo>
                  <a:pt x="33942" y="19601"/>
                  <a:pt x="33844" y="19686"/>
                  <a:pt x="33773" y="19756"/>
                </a:cubicBezTo>
                <a:cubicBezTo>
                  <a:pt x="33351" y="20164"/>
                  <a:pt x="33886" y="21149"/>
                  <a:pt x="34772" y="21430"/>
                </a:cubicBezTo>
                <a:cubicBezTo>
                  <a:pt x="34294" y="21585"/>
                  <a:pt x="33815" y="21753"/>
                  <a:pt x="33351" y="21894"/>
                </a:cubicBezTo>
                <a:cubicBezTo>
                  <a:pt x="33211" y="21936"/>
                  <a:pt x="33070" y="21978"/>
                  <a:pt x="32929" y="22035"/>
                </a:cubicBezTo>
                <a:cubicBezTo>
                  <a:pt x="32815" y="21960"/>
                  <a:pt x="32702" y="21928"/>
                  <a:pt x="32596" y="21928"/>
                </a:cubicBezTo>
                <a:cubicBezTo>
                  <a:pt x="32442" y="21928"/>
                  <a:pt x="32300" y="21997"/>
                  <a:pt x="32184" y="22105"/>
                </a:cubicBezTo>
                <a:cubicBezTo>
                  <a:pt x="32113" y="21922"/>
                  <a:pt x="31987" y="21782"/>
                  <a:pt x="31846" y="21641"/>
                </a:cubicBezTo>
                <a:cubicBezTo>
                  <a:pt x="31832" y="21557"/>
                  <a:pt x="31832" y="21430"/>
                  <a:pt x="31832" y="21331"/>
                </a:cubicBezTo>
                <a:lnTo>
                  <a:pt x="31987" y="21219"/>
                </a:lnTo>
                <a:cubicBezTo>
                  <a:pt x="32043" y="21191"/>
                  <a:pt x="32099" y="21149"/>
                  <a:pt x="32156" y="21078"/>
                </a:cubicBezTo>
                <a:cubicBezTo>
                  <a:pt x="32226" y="21008"/>
                  <a:pt x="32296" y="20924"/>
                  <a:pt x="32338" y="20839"/>
                </a:cubicBezTo>
                <a:cubicBezTo>
                  <a:pt x="33070" y="19897"/>
                  <a:pt x="32732" y="19320"/>
                  <a:pt x="32662" y="19236"/>
                </a:cubicBezTo>
                <a:cubicBezTo>
                  <a:pt x="32789" y="18757"/>
                  <a:pt x="32676" y="18378"/>
                  <a:pt x="32465" y="17998"/>
                </a:cubicBezTo>
                <a:cubicBezTo>
                  <a:pt x="32423" y="17928"/>
                  <a:pt x="32395" y="17885"/>
                  <a:pt x="32338" y="17815"/>
                </a:cubicBezTo>
                <a:cubicBezTo>
                  <a:pt x="32324" y="17773"/>
                  <a:pt x="32296" y="17745"/>
                  <a:pt x="32268" y="17702"/>
                </a:cubicBezTo>
                <a:cubicBezTo>
                  <a:pt x="31987" y="17339"/>
                  <a:pt x="31735" y="17275"/>
                  <a:pt x="31591" y="17275"/>
                </a:cubicBezTo>
                <a:cubicBezTo>
                  <a:pt x="31512" y="17275"/>
                  <a:pt x="31466" y="17295"/>
                  <a:pt x="31466" y="17295"/>
                </a:cubicBezTo>
                <a:cubicBezTo>
                  <a:pt x="31129" y="17365"/>
                  <a:pt x="30805" y="17717"/>
                  <a:pt x="30580" y="18181"/>
                </a:cubicBezTo>
                <a:cubicBezTo>
                  <a:pt x="30454" y="18420"/>
                  <a:pt x="30440" y="18842"/>
                  <a:pt x="30496" y="19292"/>
                </a:cubicBezTo>
                <a:cubicBezTo>
                  <a:pt x="30369" y="19179"/>
                  <a:pt x="30229" y="19095"/>
                  <a:pt x="30130" y="19039"/>
                </a:cubicBezTo>
                <a:cubicBezTo>
                  <a:pt x="29873" y="18620"/>
                  <a:pt x="29616" y="18097"/>
                  <a:pt x="29634" y="17619"/>
                </a:cubicBezTo>
                <a:lnTo>
                  <a:pt x="29634" y="17619"/>
                </a:lnTo>
                <a:cubicBezTo>
                  <a:pt x="29591" y="18030"/>
                  <a:pt x="29782" y="18401"/>
                  <a:pt x="29947" y="18786"/>
                </a:cubicBezTo>
                <a:cubicBezTo>
                  <a:pt x="29989" y="18870"/>
                  <a:pt x="30032" y="18954"/>
                  <a:pt x="30074" y="19039"/>
                </a:cubicBezTo>
                <a:cubicBezTo>
                  <a:pt x="30060" y="19025"/>
                  <a:pt x="30018" y="19025"/>
                  <a:pt x="30004" y="19025"/>
                </a:cubicBezTo>
                <a:cubicBezTo>
                  <a:pt x="29821" y="18968"/>
                  <a:pt x="29652" y="18954"/>
                  <a:pt x="29469" y="18940"/>
                </a:cubicBezTo>
                <a:cubicBezTo>
                  <a:pt x="29427" y="18842"/>
                  <a:pt x="29385" y="18757"/>
                  <a:pt x="29356" y="18673"/>
                </a:cubicBezTo>
                <a:lnTo>
                  <a:pt x="29371" y="18673"/>
                </a:lnTo>
                <a:lnTo>
                  <a:pt x="29399" y="18631"/>
                </a:lnTo>
                <a:cubicBezTo>
                  <a:pt x="29441" y="18603"/>
                  <a:pt x="29427" y="18546"/>
                  <a:pt x="29427" y="18532"/>
                </a:cubicBezTo>
                <a:lnTo>
                  <a:pt x="29371" y="18476"/>
                </a:lnTo>
                <a:cubicBezTo>
                  <a:pt x="29363" y="18476"/>
                  <a:pt x="29345" y="18467"/>
                  <a:pt x="29319" y="18467"/>
                </a:cubicBezTo>
                <a:cubicBezTo>
                  <a:pt x="29299" y="18467"/>
                  <a:pt x="29274" y="18472"/>
                  <a:pt x="29244" y="18490"/>
                </a:cubicBezTo>
                <a:cubicBezTo>
                  <a:pt x="29230" y="18518"/>
                  <a:pt x="29230" y="18518"/>
                  <a:pt x="29230" y="18532"/>
                </a:cubicBezTo>
                <a:cubicBezTo>
                  <a:pt x="29216" y="18532"/>
                  <a:pt x="29188" y="18546"/>
                  <a:pt x="29174" y="18546"/>
                </a:cubicBezTo>
                <a:cubicBezTo>
                  <a:pt x="29145" y="18575"/>
                  <a:pt x="29117" y="18603"/>
                  <a:pt x="29145" y="18617"/>
                </a:cubicBezTo>
                <a:cubicBezTo>
                  <a:pt x="29145" y="18645"/>
                  <a:pt x="29160" y="18659"/>
                  <a:pt x="29174" y="18673"/>
                </a:cubicBezTo>
                <a:cubicBezTo>
                  <a:pt x="29174" y="18673"/>
                  <a:pt x="29207" y="18717"/>
                  <a:pt x="29264" y="18717"/>
                </a:cubicBezTo>
                <a:cubicBezTo>
                  <a:pt x="29271" y="18717"/>
                  <a:pt x="29278" y="18717"/>
                  <a:pt x="29286" y="18715"/>
                </a:cubicBezTo>
                <a:cubicBezTo>
                  <a:pt x="29314" y="18715"/>
                  <a:pt x="29314" y="18673"/>
                  <a:pt x="29314" y="18659"/>
                </a:cubicBezTo>
                <a:lnTo>
                  <a:pt x="29314" y="18645"/>
                </a:lnTo>
                <a:lnTo>
                  <a:pt x="29328" y="18645"/>
                </a:lnTo>
                <a:cubicBezTo>
                  <a:pt x="29356" y="18729"/>
                  <a:pt x="29385" y="18814"/>
                  <a:pt x="29441" y="18898"/>
                </a:cubicBezTo>
                <a:cubicBezTo>
                  <a:pt x="29409" y="18897"/>
                  <a:pt x="29378" y="18896"/>
                  <a:pt x="29346" y="18896"/>
                </a:cubicBezTo>
                <a:cubicBezTo>
                  <a:pt x="28683" y="18896"/>
                  <a:pt x="28121" y="19183"/>
                  <a:pt x="28161" y="19855"/>
                </a:cubicBezTo>
                <a:cubicBezTo>
                  <a:pt x="28161" y="20347"/>
                  <a:pt x="28358" y="20713"/>
                  <a:pt x="28667" y="20938"/>
                </a:cubicBezTo>
                <a:lnTo>
                  <a:pt x="28653" y="20938"/>
                </a:lnTo>
                <a:cubicBezTo>
                  <a:pt x="28470" y="20966"/>
                  <a:pt x="28316" y="20994"/>
                  <a:pt x="28133" y="21036"/>
                </a:cubicBezTo>
                <a:lnTo>
                  <a:pt x="28133" y="21008"/>
                </a:lnTo>
                <a:cubicBezTo>
                  <a:pt x="28133" y="20994"/>
                  <a:pt x="28119" y="20980"/>
                  <a:pt x="28105" y="20966"/>
                </a:cubicBezTo>
                <a:cubicBezTo>
                  <a:pt x="28073" y="20934"/>
                  <a:pt x="28049" y="20918"/>
                  <a:pt x="28022" y="20918"/>
                </a:cubicBezTo>
                <a:cubicBezTo>
                  <a:pt x="28012" y="20918"/>
                  <a:pt x="28003" y="20920"/>
                  <a:pt x="27992" y="20924"/>
                </a:cubicBezTo>
                <a:cubicBezTo>
                  <a:pt x="27978" y="20938"/>
                  <a:pt x="27964" y="20938"/>
                  <a:pt x="27950" y="20966"/>
                </a:cubicBezTo>
                <a:cubicBezTo>
                  <a:pt x="27950" y="20966"/>
                  <a:pt x="27894" y="20994"/>
                  <a:pt x="27922" y="21078"/>
                </a:cubicBezTo>
                <a:cubicBezTo>
                  <a:pt x="27922" y="21106"/>
                  <a:pt x="27950" y="21120"/>
                  <a:pt x="27964" y="21120"/>
                </a:cubicBezTo>
                <a:lnTo>
                  <a:pt x="27964" y="21177"/>
                </a:lnTo>
                <a:cubicBezTo>
                  <a:pt x="27964" y="21219"/>
                  <a:pt x="28006" y="21247"/>
                  <a:pt x="28034" y="21247"/>
                </a:cubicBezTo>
                <a:cubicBezTo>
                  <a:pt x="28048" y="21247"/>
                  <a:pt x="28076" y="21247"/>
                  <a:pt x="28105" y="21219"/>
                </a:cubicBezTo>
                <a:cubicBezTo>
                  <a:pt x="28105" y="21219"/>
                  <a:pt x="28161" y="21205"/>
                  <a:pt x="28175" y="21135"/>
                </a:cubicBezTo>
                <a:cubicBezTo>
                  <a:pt x="28175" y="21106"/>
                  <a:pt x="28133" y="21106"/>
                  <a:pt x="28133" y="21078"/>
                </a:cubicBezTo>
                <a:lnTo>
                  <a:pt x="28119" y="21078"/>
                </a:lnTo>
                <a:cubicBezTo>
                  <a:pt x="28259" y="21050"/>
                  <a:pt x="28400" y="21036"/>
                  <a:pt x="28541" y="21008"/>
                </a:cubicBezTo>
                <a:lnTo>
                  <a:pt x="28541" y="21008"/>
                </a:lnTo>
                <a:cubicBezTo>
                  <a:pt x="28400" y="21078"/>
                  <a:pt x="28273" y="21177"/>
                  <a:pt x="28175" y="21275"/>
                </a:cubicBezTo>
                <a:cubicBezTo>
                  <a:pt x="27669" y="21838"/>
                  <a:pt x="27064" y="22626"/>
                  <a:pt x="28414" y="23005"/>
                </a:cubicBezTo>
                <a:cubicBezTo>
                  <a:pt x="28583" y="23048"/>
                  <a:pt x="28738" y="23076"/>
                  <a:pt x="28892" y="23090"/>
                </a:cubicBezTo>
                <a:cubicBezTo>
                  <a:pt x="29005" y="23118"/>
                  <a:pt x="29145" y="23160"/>
                  <a:pt x="29300" y="23188"/>
                </a:cubicBezTo>
                <a:lnTo>
                  <a:pt x="27669" y="23723"/>
                </a:lnTo>
                <a:cubicBezTo>
                  <a:pt x="27440" y="23371"/>
                  <a:pt x="27191" y="23281"/>
                  <a:pt x="26941" y="23281"/>
                </a:cubicBezTo>
                <a:cubicBezTo>
                  <a:pt x="26761" y="23281"/>
                  <a:pt x="26579" y="23328"/>
                  <a:pt x="26403" y="23357"/>
                </a:cubicBezTo>
                <a:cubicBezTo>
                  <a:pt x="26360" y="23357"/>
                  <a:pt x="26332" y="23357"/>
                  <a:pt x="26290" y="23371"/>
                </a:cubicBezTo>
                <a:lnTo>
                  <a:pt x="26290" y="23315"/>
                </a:lnTo>
                <a:cubicBezTo>
                  <a:pt x="26585" y="23244"/>
                  <a:pt x="26937" y="23174"/>
                  <a:pt x="27148" y="22963"/>
                </a:cubicBezTo>
                <a:cubicBezTo>
                  <a:pt x="27387" y="22738"/>
                  <a:pt x="27486" y="22344"/>
                  <a:pt x="27415" y="22049"/>
                </a:cubicBezTo>
                <a:cubicBezTo>
                  <a:pt x="27387" y="21852"/>
                  <a:pt x="27275" y="21711"/>
                  <a:pt x="27106" y="21641"/>
                </a:cubicBezTo>
                <a:cubicBezTo>
                  <a:pt x="27000" y="21604"/>
                  <a:pt x="26894" y="21585"/>
                  <a:pt x="26794" y="21585"/>
                </a:cubicBezTo>
                <a:cubicBezTo>
                  <a:pt x="26323" y="21585"/>
                  <a:pt x="25951" y="21990"/>
                  <a:pt x="26009" y="22766"/>
                </a:cubicBezTo>
                <a:cubicBezTo>
                  <a:pt x="26009" y="22808"/>
                  <a:pt x="26009" y="22822"/>
                  <a:pt x="26023" y="22865"/>
                </a:cubicBezTo>
                <a:cubicBezTo>
                  <a:pt x="26009" y="22865"/>
                  <a:pt x="26009" y="22837"/>
                  <a:pt x="25995" y="22837"/>
                </a:cubicBezTo>
                <a:cubicBezTo>
                  <a:pt x="25981" y="22832"/>
                  <a:pt x="25970" y="22830"/>
                  <a:pt x="25960" y="22830"/>
                </a:cubicBezTo>
                <a:cubicBezTo>
                  <a:pt x="25942" y="22830"/>
                  <a:pt x="25929" y="22837"/>
                  <a:pt x="25910" y="22837"/>
                </a:cubicBezTo>
                <a:cubicBezTo>
                  <a:pt x="25995" y="22316"/>
                  <a:pt x="25938" y="21824"/>
                  <a:pt x="25629" y="21571"/>
                </a:cubicBezTo>
                <a:cubicBezTo>
                  <a:pt x="25516" y="21486"/>
                  <a:pt x="25362" y="21430"/>
                  <a:pt x="25179" y="21416"/>
                </a:cubicBezTo>
                <a:cubicBezTo>
                  <a:pt x="25153" y="21414"/>
                  <a:pt x="25129" y="21413"/>
                  <a:pt x="25105" y="21413"/>
                </a:cubicBezTo>
                <a:cubicBezTo>
                  <a:pt x="24447" y="21413"/>
                  <a:pt x="24443" y="22147"/>
                  <a:pt x="24715" y="22541"/>
                </a:cubicBezTo>
                <a:cubicBezTo>
                  <a:pt x="24799" y="22668"/>
                  <a:pt x="24926" y="22752"/>
                  <a:pt x="25038" y="22837"/>
                </a:cubicBezTo>
                <a:cubicBezTo>
                  <a:pt x="25179" y="22935"/>
                  <a:pt x="25348" y="23005"/>
                  <a:pt x="25502" y="23076"/>
                </a:cubicBezTo>
                <a:cubicBezTo>
                  <a:pt x="25488" y="23090"/>
                  <a:pt x="25460" y="23090"/>
                  <a:pt x="25460" y="23104"/>
                </a:cubicBezTo>
                <a:lnTo>
                  <a:pt x="25460" y="23160"/>
                </a:lnTo>
                <a:cubicBezTo>
                  <a:pt x="25208" y="23052"/>
                  <a:pt x="24945" y="22892"/>
                  <a:pt x="24663" y="22892"/>
                </a:cubicBezTo>
                <a:cubicBezTo>
                  <a:pt x="24615" y="22892"/>
                  <a:pt x="24567" y="22897"/>
                  <a:pt x="24518" y="22907"/>
                </a:cubicBezTo>
                <a:cubicBezTo>
                  <a:pt x="24335" y="22949"/>
                  <a:pt x="24166" y="23048"/>
                  <a:pt x="23983" y="23258"/>
                </a:cubicBezTo>
                <a:cubicBezTo>
                  <a:pt x="23726" y="23554"/>
                  <a:pt x="24115" y="24191"/>
                  <a:pt x="24635" y="24191"/>
                </a:cubicBezTo>
                <a:cubicBezTo>
                  <a:pt x="24684" y="24191"/>
                  <a:pt x="24734" y="24185"/>
                  <a:pt x="24785" y="24173"/>
                </a:cubicBezTo>
                <a:cubicBezTo>
                  <a:pt x="25137" y="24088"/>
                  <a:pt x="25320" y="23948"/>
                  <a:pt x="25516" y="23666"/>
                </a:cubicBezTo>
                <a:cubicBezTo>
                  <a:pt x="25559" y="23680"/>
                  <a:pt x="25587" y="23709"/>
                  <a:pt x="25601" y="23723"/>
                </a:cubicBezTo>
                <a:cubicBezTo>
                  <a:pt x="25629" y="23723"/>
                  <a:pt x="25629" y="23737"/>
                  <a:pt x="25643" y="23751"/>
                </a:cubicBezTo>
                <a:cubicBezTo>
                  <a:pt x="25235" y="24032"/>
                  <a:pt x="25080" y="24342"/>
                  <a:pt x="25080" y="24581"/>
                </a:cubicBezTo>
                <a:cubicBezTo>
                  <a:pt x="25010" y="24595"/>
                  <a:pt x="24940" y="24637"/>
                  <a:pt x="24869" y="24651"/>
                </a:cubicBezTo>
                <a:cubicBezTo>
                  <a:pt x="24729" y="24707"/>
                  <a:pt x="24588" y="24735"/>
                  <a:pt x="24447" y="24792"/>
                </a:cubicBezTo>
                <a:cubicBezTo>
                  <a:pt x="24358" y="24271"/>
                  <a:pt x="23953" y="24061"/>
                  <a:pt x="23513" y="24061"/>
                </a:cubicBezTo>
                <a:cubicBezTo>
                  <a:pt x="23192" y="24061"/>
                  <a:pt x="22854" y="24172"/>
                  <a:pt x="22605" y="24356"/>
                </a:cubicBezTo>
                <a:cubicBezTo>
                  <a:pt x="22408" y="24510"/>
                  <a:pt x="22253" y="24693"/>
                  <a:pt x="22112" y="24904"/>
                </a:cubicBezTo>
                <a:cubicBezTo>
                  <a:pt x="21972" y="25129"/>
                  <a:pt x="21845" y="25397"/>
                  <a:pt x="21761" y="25650"/>
                </a:cubicBezTo>
                <a:cubicBezTo>
                  <a:pt x="21733" y="25636"/>
                  <a:pt x="21719" y="25607"/>
                  <a:pt x="21705" y="25607"/>
                </a:cubicBezTo>
                <a:lnTo>
                  <a:pt x="21620" y="25607"/>
                </a:lnTo>
                <a:cubicBezTo>
                  <a:pt x="21831" y="25087"/>
                  <a:pt x="22127" y="24581"/>
                  <a:pt x="22000" y="24018"/>
                </a:cubicBezTo>
                <a:cubicBezTo>
                  <a:pt x="21930" y="23737"/>
                  <a:pt x="21761" y="23441"/>
                  <a:pt x="21409" y="23146"/>
                </a:cubicBezTo>
                <a:cubicBezTo>
                  <a:pt x="21304" y="23051"/>
                  <a:pt x="21174" y="23004"/>
                  <a:pt x="21045" y="23004"/>
                </a:cubicBezTo>
                <a:cubicBezTo>
                  <a:pt x="21002" y="23004"/>
                  <a:pt x="20959" y="23009"/>
                  <a:pt x="20917" y="23019"/>
                </a:cubicBezTo>
                <a:cubicBezTo>
                  <a:pt x="21015" y="22865"/>
                  <a:pt x="21100" y="22696"/>
                  <a:pt x="21198" y="22555"/>
                </a:cubicBezTo>
                <a:cubicBezTo>
                  <a:pt x="21269" y="22443"/>
                  <a:pt x="21339" y="22302"/>
                  <a:pt x="21409" y="22189"/>
                </a:cubicBezTo>
                <a:cubicBezTo>
                  <a:pt x="21480" y="22091"/>
                  <a:pt x="21522" y="21978"/>
                  <a:pt x="21592" y="21880"/>
                </a:cubicBezTo>
                <a:cubicBezTo>
                  <a:pt x="21662" y="21978"/>
                  <a:pt x="21761" y="22105"/>
                  <a:pt x="21873" y="22232"/>
                </a:cubicBezTo>
                <a:cubicBezTo>
                  <a:pt x="22423" y="22771"/>
                  <a:pt x="23066" y="23166"/>
                  <a:pt x="23483" y="23166"/>
                </a:cubicBezTo>
                <a:cubicBezTo>
                  <a:pt x="23631" y="23166"/>
                  <a:pt x="23751" y="23116"/>
                  <a:pt x="23829" y="23005"/>
                </a:cubicBezTo>
                <a:lnTo>
                  <a:pt x="23857" y="22977"/>
                </a:lnTo>
                <a:cubicBezTo>
                  <a:pt x="23857" y="22963"/>
                  <a:pt x="23871" y="22963"/>
                  <a:pt x="23871" y="22949"/>
                </a:cubicBezTo>
                <a:cubicBezTo>
                  <a:pt x="23941" y="22822"/>
                  <a:pt x="23955" y="22654"/>
                  <a:pt x="23955" y="22471"/>
                </a:cubicBezTo>
                <a:lnTo>
                  <a:pt x="23955" y="22204"/>
                </a:lnTo>
                <a:cubicBezTo>
                  <a:pt x="23955" y="21922"/>
                  <a:pt x="23913" y="21683"/>
                  <a:pt x="23871" y="21486"/>
                </a:cubicBezTo>
                <a:cubicBezTo>
                  <a:pt x="24307" y="21331"/>
                  <a:pt x="24729" y="21036"/>
                  <a:pt x="25066" y="20502"/>
                </a:cubicBezTo>
                <a:cubicBezTo>
                  <a:pt x="25094" y="20431"/>
                  <a:pt x="25137" y="20375"/>
                  <a:pt x="25165" y="20319"/>
                </a:cubicBezTo>
                <a:cubicBezTo>
                  <a:pt x="25573" y="19756"/>
                  <a:pt x="25376" y="19334"/>
                  <a:pt x="25038" y="19151"/>
                </a:cubicBezTo>
                <a:cubicBezTo>
                  <a:pt x="24808" y="19005"/>
                  <a:pt x="24476" y="18827"/>
                  <a:pt x="24020" y="18827"/>
                </a:cubicBezTo>
                <a:cubicBezTo>
                  <a:pt x="23863" y="18827"/>
                  <a:pt x="23692" y="18848"/>
                  <a:pt x="23505" y="18898"/>
                </a:cubicBezTo>
                <a:cubicBezTo>
                  <a:pt x="23210" y="18968"/>
                  <a:pt x="22956" y="19165"/>
                  <a:pt x="22703" y="19362"/>
                </a:cubicBezTo>
                <a:cubicBezTo>
                  <a:pt x="22689" y="19376"/>
                  <a:pt x="22661" y="19390"/>
                  <a:pt x="22633" y="19404"/>
                </a:cubicBezTo>
                <a:cubicBezTo>
                  <a:pt x="22731" y="19222"/>
                  <a:pt x="22802" y="19039"/>
                  <a:pt x="22830" y="18870"/>
                </a:cubicBezTo>
                <a:cubicBezTo>
                  <a:pt x="22886" y="18828"/>
                  <a:pt x="22942" y="18800"/>
                  <a:pt x="22971" y="18743"/>
                </a:cubicBezTo>
                <a:cubicBezTo>
                  <a:pt x="22971" y="18743"/>
                  <a:pt x="22971" y="18757"/>
                  <a:pt x="22985" y="18771"/>
                </a:cubicBezTo>
                <a:cubicBezTo>
                  <a:pt x="23010" y="18791"/>
                  <a:pt x="23027" y="18798"/>
                  <a:pt x="23040" y="18798"/>
                </a:cubicBezTo>
                <a:cubicBezTo>
                  <a:pt x="23056" y="18798"/>
                  <a:pt x="23068" y="18787"/>
                  <a:pt x="23083" y="18771"/>
                </a:cubicBezTo>
                <a:cubicBezTo>
                  <a:pt x="23097" y="18771"/>
                  <a:pt x="23111" y="18757"/>
                  <a:pt x="23111" y="18743"/>
                </a:cubicBezTo>
                <a:cubicBezTo>
                  <a:pt x="23125" y="18729"/>
                  <a:pt x="23125" y="18701"/>
                  <a:pt x="23111" y="18673"/>
                </a:cubicBezTo>
                <a:lnTo>
                  <a:pt x="23097" y="18659"/>
                </a:lnTo>
                <a:lnTo>
                  <a:pt x="23097" y="18617"/>
                </a:lnTo>
                <a:cubicBezTo>
                  <a:pt x="23055" y="18560"/>
                  <a:pt x="23027" y="18560"/>
                  <a:pt x="23027" y="18560"/>
                </a:cubicBezTo>
                <a:cubicBezTo>
                  <a:pt x="23013" y="18560"/>
                  <a:pt x="22985" y="18560"/>
                  <a:pt x="22971" y="18589"/>
                </a:cubicBezTo>
                <a:cubicBezTo>
                  <a:pt x="22956" y="18589"/>
                  <a:pt x="22942" y="18617"/>
                  <a:pt x="22956" y="18659"/>
                </a:cubicBezTo>
                <a:cubicBezTo>
                  <a:pt x="22956" y="18659"/>
                  <a:pt x="22956" y="18687"/>
                  <a:pt x="22971" y="18687"/>
                </a:cubicBezTo>
                <a:lnTo>
                  <a:pt x="22985" y="18701"/>
                </a:lnTo>
                <a:cubicBezTo>
                  <a:pt x="22942" y="18743"/>
                  <a:pt x="22900" y="18771"/>
                  <a:pt x="22844" y="18814"/>
                </a:cubicBezTo>
                <a:cubicBezTo>
                  <a:pt x="22971" y="18167"/>
                  <a:pt x="22760" y="17604"/>
                  <a:pt x="22098" y="17210"/>
                </a:cubicBezTo>
                <a:cubicBezTo>
                  <a:pt x="21919" y="17098"/>
                  <a:pt x="21743" y="17047"/>
                  <a:pt x="21574" y="17047"/>
                </a:cubicBezTo>
                <a:cubicBezTo>
                  <a:pt x="20963" y="17047"/>
                  <a:pt x="20451" y="17713"/>
                  <a:pt x="20242" y="18518"/>
                </a:cubicBezTo>
                <a:cubicBezTo>
                  <a:pt x="20228" y="18603"/>
                  <a:pt x="20214" y="18701"/>
                  <a:pt x="20214" y="18828"/>
                </a:cubicBezTo>
                <a:cubicBezTo>
                  <a:pt x="19932" y="18560"/>
                  <a:pt x="19651" y="18350"/>
                  <a:pt x="19426" y="18307"/>
                </a:cubicBezTo>
                <a:cubicBezTo>
                  <a:pt x="19178" y="18251"/>
                  <a:pt x="18938" y="18218"/>
                  <a:pt x="18721" y="18218"/>
                </a:cubicBezTo>
                <a:cubicBezTo>
                  <a:pt x="18445" y="18218"/>
                  <a:pt x="18206" y="18272"/>
                  <a:pt x="18033" y="18406"/>
                </a:cubicBezTo>
                <a:cubicBezTo>
                  <a:pt x="18033" y="18406"/>
                  <a:pt x="17625" y="18603"/>
                  <a:pt x="17780" y="19376"/>
                </a:cubicBezTo>
                <a:cubicBezTo>
                  <a:pt x="17780" y="19404"/>
                  <a:pt x="17808" y="19461"/>
                  <a:pt x="17822" y="19517"/>
                </a:cubicBezTo>
                <a:cubicBezTo>
                  <a:pt x="17836" y="19601"/>
                  <a:pt x="17879" y="19672"/>
                  <a:pt x="17893" y="19756"/>
                </a:cubicBezTo>
                <a:cubicBezTo>
                  <a:pt x="18033" y="20178"/>
                  <a:pt x="18272" y="20530"/>
                  <a:pt x="18723" y="20783"/>
                </a:cubicBezTo>
                <a:cubicBezTo>
                  <a:pt x="18244" y="21078"/>
                  <a:pt x="18047" y="21641"/>
                  <a:pt x="18062" y="22147"/>
                </a:cubicBezTo>
                <a:lnTo>
                  <a:pt x="18062" y="22105"/>
                </a:lnTo>
                <a:cubicBezTo>
                  <a:pt x="18062" y="22260"/>
                  <a:pt x="18090" y="22752"/>
                  <a:pt x="18469" y="23048"/>
                </a:cubicBezTo>
                <a:cubicBezTo>
                  <a:pt x="18512" y="23090"/>
                  <a:pt x="18554" y="23104"/>
                  <a:pt x="18610" y="23132"/>
                </a:cubicBezTo>
                <a:cubicBezTo>
                  <a:pt x="18760" y="23210"/>
                  <a:pt x="18907" y="23245"/>
                  <a:pt x="19050" y="23245"/>
                </a:cubicBezTo>
                <a:cubicBezTo>
                  <a:pt x="19294" y="23245"/>
                  <a:pt x="19527" y="23141"/>
                  <a:pt x="19749" y="22963"/>
                </a:cubicBezTo>
                <a:lnTo>
                  <a:pt x="19749" y="22963"/>
                </a:lnTo>
                <a:cubicBezTo>
                  <a:pt x="19567" y="23188"/>
                  <a:pt x="19384" y="23441"/>
                  <a:pt x="19187" y="23680"/>
                </a:cubicBezTo>
                <a:cubicBezTo>
                  <a:pt x="18976" y="24004"/>
                  <a:pt x="18765" y="24313"/>
                  <a:pt x="18554" y="24665"/>
                </a:cubicBezTo>
                <a:cubicBezTo>
                  <a:pt x="18385" y="24946"/>
                  <a:pt x="18202" y="25242"/>
                  <a:pt x="18019" y="25551"/>
                </a:cubicBezTo>
                <a:cubicBezTo>
                  <a:pt x="17963" y="25593"/>
                  <a:pt x="17921" y="25650"/>
                  <a:pt x="17893" y="25692"/>
                </a:cubicBezTo>
                <a:cubicBezTo>
                  <a:pt x="17851" y="25734"/>
                  <a:pt x="17836" y="25790"/>
                  <a:pt x="17822" y="25847"/>
                </a:cubicBezTo>
                <a:cubicBezTo>
                  <a:pt x="17625" y="26142"/>
                  <a:pt x="17429" y="26466"/>
                  <a:pt x="17246" y="26761"/>
                </a:cubicBezTo>
                <a:cubicBezTo>
                  <a:pt x="17203" y="26606"/>
                  <a:pt x="17147" y="26466"/>
                  <a:pt x="17105" y="26297"/>
                </a:cubicBezTo>
                <a:lnTo>
                  <a:pt x="17105" y="26184"/>
                </a:lnTo>
                <a:cubicBezTo>
                  <a:pt x="17063" y="25734"/>
                  <a:pt x="16894" y="25284"/>
                  <a:pt x="16430" y="24735"/>
                </a:cubicBezTo>
                <a:cubicBezTo>
                  <a:pt x="16416" y="24707"/>
                  <a:pt x="16374" y="24679"/>
                  <a:pt x="16345" y="24651"/>
                </a:cubicBezTo>
                <a:cubicBezTo>
                  <a:pt x="16345" y="24609"/>
                  <a:pt x="16345" y="24595"/>
                  <a:pt x="16360" y="24567"/>
                </a:cubicBezTo>
                <a:cubicBezTo>
                  <a:pt x="16416" y="24538"/>
                  <a:pt x="16486" y="24510"/>
                  <a:pt x="16542" y="24468"/>
                </a:cubicBezTo>
                <a:cubicBezTo>
                  <a:pt x="16585" y="24440"/>
                  <a:pt x="16655" y="24426"/>
                  <a:pt x="16711" y="24370"/>
                </a:cubicBezTo>
                <a:cubicBezTo>
                  <a:pt x="16796" y="24299"/>
                  <a:pt x="16894" y="24229"/>
                  <a:pt x="16964" y="24159"/>
                </a:cubicBezTo>
                <a:cubicBezTo>
                  <a:pt x="17808" y="23343"/>
                  <a:pt x="17555" y="22710"/>
                  <a:pt x="17527" y="22626"/>
                </a:cubicBezTo>
                <a:cubicBezTo>
                  <a:pt x="17710" y="22189"/>
                  <a:pt x="17682" y="21782"/>
                  <a:pt x="17527" y="21374"/>
                </a:cubicBezTo>
                <a:cubicBezTo>
                  <a:pt x="17499" y="21303"/>
                  <a:pt x="17471" y="21233"/>
                  <a:pt x="17429" y="21163"/>
                </a:cubicBezTo>
                <a:lnTo>
                  <a:pt x="17386" y="21064"/>
                </a:lnTo>
                <a:cubicBezTo>
                  <a:pt x="17121" y="20578"/>
                  <a:pt x="16821" y="20526"/>
                  <a:pt x="16698" y="20526"/>
                </a:cubicBezTo>
                <a:cubicBezTo>
                  <a:pt x="16664" y="20526"/>
                  <a:pt x="16644" y="20530"/>
                  <a:pt x="16641" y="20530"/>
                </a:cubicBezTo>
                <a:cubicBezTo>
                  <a:pt x="16289" y="20558"/>
                  <a:pt x="15938" y="20867"/>
                  <a:pt x="15642" y="21275"/>
                </a:cubicBezTo>
                <a:cubicBezTo>
                  <a:pt x="15487" y="21486"/>
                  <a:pt x="15389" y="21908"/>
                  <a:pt x="15389" y="22358"/>
                </a:cubicBezTo>
                <a:cubicBezTo>
                  <a:pt x="15291" y="22246"/>
                  <a:pt x="15178" y="22133"/>
                  <a:pt x="15080" y="22063"/>
                </a:cubicBezTo>
                <a:cubicBezTo>
                  <a:pt x="15065" y="22007"/>
                  <a:pt x="15037" y="21978"/>
                  <a:pt x="15023" y="21922"/>
                </a:cubicBezTo>
                <a:cubicBezTo>
                  <a:pt x="14869" y="21486"/>
                  <a:pt x="14686" y="20980"/>
                  <a:pt x="14798" y="20516"/>
                </a:cubicBezTo>
                <a:lnTo>
                  <a:pt x="14798" y="20516"/>
                </a:lnTo>
                <a:cubicBezTo>
                  <a:pt x="14798" y="20516"/>
                  <a:pt x="14798" y="20530"/>
                  <a:pt x="14812" y="20530"/>
                </a:cubicBezTo>
                <a:cubicBezTo>
                  <a:pt x="14819" y="20544"/>
                  <a:pt x="14833" y="20544"/>
                  <a:pt x="14846" y="20544"/>
                </a:cubicBezTo>
                <a:cubicBezTo>
                  <a:pt x="14858" y="20544"/>
                  <a:pt x="14869" y="20544"/>
                  <a:pt x="14869" y="20558"/>
                </a:cubicBezTo>
                <a:cubicBezTo>
                  <a:pt x="14925" y="20558"/>
                  <a:pt x="14953" y="20516"/>
                  <a:pt x="14953" y="20502"/>
                </a:cubicBezTo>
                <a:lnTo>
                  <a:pt x="14953" y="20431"/>
                </a:lnTo>
                <a:cubicBezTo>
                  <a:pt x="14953" y="20417"/>
                  <a:pt x="14953" y="20361"/>
                  <a:pt x="14869" y="20347"/>
                </a:cubicBezTo>
                <a:lnTo>
                  <a:pt x="14826" y="20347"/>
                </a:lnTo>
                <a:cubicBezTo>
                  <a:pt x="14812" y="20319"/>
                  <a:pt x="14798" y="20319"/>
                  <a:pt x="14798" y="20305"/>
                </a:cubicBezTo>
                <a:cubicBezTo>
                  <a:pt x="14777" y="20298"/>
                  <a:pt x="14760" y="20294"/>
                  <a:pt x="14745" y="20294"/>
                </a:cubicBezTo>
                <a:cubicBezTo>
                  <a:pt x="14731" y="20294"/>
                  <a:pt x="14721" y="20298"/>
                  <a:pt x="14714" y="20305"/>
                </a:cubicBezTo>
                <a:cubicBezTo>
                  <a:pt x="14686" y="20319"/>
                  <a:pt x="14686" y="20347"/>
                  <a:pt x="14672" y="20375"/>
                </a:cubicBezTo>
                <a:cubicBezTo>
                  <a:pt x="14672" y="20389"/>
                  <a:pt x="14658" y="20431"/>
                  <a:pt x="14714" y="20488"/>
                </a:cubicBezTo>
                <a:cubicBezTo>
                  <a:pt x="14723" y="20497"/>
                  <a:pt x="14731" y="20500"/>
                  <a:pt x="14737" y="20500"/>
                </a:cubicBezTo>
                <a:cubicBezTo>
                  <a:pt x="14750" y="20500"/>
                  <a:pt x="14756" y="20488"/>
                  <a:pt x="14756" y="20488"/>
                </a:cubicBezTo>
                <a:lnTo>
                  <a:pt x="14784" y="20488"/>
                </a:lnTo>
                <a:lnTo>
                  <a:pt x="14784" y="20502"/>
                </a:lnTo>
                <a:cubicBezTo>
                  <a:pt x="14658" y="20909"/>
                  <a:pt x="14798" y="21331"/>
                  <a:pt x="14897" y="21725"/>
                </a:cubicBezTo>
                <a:cubicBezTo>
                  <a:pt x="14939" y="21824"/>
                  <a:pt x="14953" y="21922"/>
                  <a:pt x="14995" y="22007"/>
                </a:cubicBezTo>
                <a:cubicBezTo>
                  <a:pt x="14967" y="21993"/>
                  <a:pt x="14939" y="21978"/>
                  <a:pt x="14925" y="21978"/>
                </a:cubicBezTo>
                <a:cubicBezTo>
                  <a:pt x="14742" y="21908"/>
                  <a:pt x="14587" y="21852"/>
                  <a:pt x="14404" y="21824"/>
                </a:cubicBezTo>
                <a:cubicBezTo>
                  <a:pt x="14376" y="21725"/>
                  <a:pt x="14362" y="21627"/>
                  <a:pt x="14334" y="21542"/>
                </a:cubicBezTo>
                <a:lnTo>
                  <a:pt x="14362" y="21542"/>
                </a:lnTo>
                <a:cubicBezTo>
                  <a:pt x="14376" y="21542"/>
                  <a:pt x="14390" y="21500"/>
                  <a:pt x="14404" y="21500"/>
                </a:cubicBezTo>
                <a:cubicBezTo>
                  <a:pt x="14447" y="21472"/>
                  <a:pt x="14447" y="21416"/>
                  <a:pt x="14447" y="21402"/>
                </a:cubicBezTo>
                <a:lnTo>
                  <a:pt x="14390" y="21346"/>
                </a:lnTo>
                <a:cubicBezTo>
                  <a:pt x="14390" y="21346"/>
                  <a:pt x="14365" y="21327"/>
                  <a:pt x="14328" y="21327"/>
                </a:cubicBezTo>
                <a:cubicBezTo>
                  <a:pt x="14309" y="21327"/>
                  <a:pt x="14287" y="21331"/>
                  <a:pt x="14264" y="21346"/>
                </a:cubicBezTo>
                <a:lnTo>
                  <a:pt x="14236" y="21374"/>
                </a:lnTo>
                <a:cubicBezTo>
                  <a:pt x="14221" y="21374"/>
                  <a:pt x="14193" y="21374"/>
                  <a:pt x="14179" y="21402"/>
                </a:cubicBezTo>
                <a:cubicBezTo>
                  <a:pt x="14123" y="21416"/>
                  <a:pt x="14123" y="21444"/>
                  <a:pt x="14123" y="21472"/>
                </a:cubicBezTo>
                <a:cubicBezTo>
                  <a:pt x="14123" y="21486"/>
                  <a:pt x="14151" y="21500"/>
                  <a:pt x="14165" y="21542"/>
                </a:cubicBezTo>
                <a:cubicBezTo>
                  <a:pt x="14165" y="21542"/>
                  <a:pt x="14179" y="21585"/>
                  <a:pt x="14264" y="21585"/>
                </a:cubicBezTo>
                <a:cubicBezTo>
                  <a:pt x="14306" y="21585"/>
                  <a:pt x="14306" y="21557"/>
                  <a:pt x="14306" y="21557"/>
                </a:cubicBezTo>
                <a:lnTo>
                  <a:pt x="14306" y="21542"/>
                </a:lnTo>
                <a:cubicBezTo>
                  <a:pt x="14306" y="21542"/>
                  <a:pt x="14320" y="21542"/>
                  <a:pt x="14320" y="21557"/>
                </a:cubicBezTo>
                <a:cubicBezTo>
                  <a:pt x="14334" y="21641"/>
                  <a:pt x="14362" y="21753"/>
                  <a:pt x="14390" y="21838"/>
                </a:cubicBezTo>
                <a:cubicBezTo>
                  <a:pt x="14245" y="21808"/>
                  <a:pt x="14101" y="21792"/>
                  <a:pt x="13965" y="21792"/>
                </a:cubicBezTo>
                <a:cubicBezTo>
                  <a:pt x="13454" y="21792"/>
                  <a:pt x="13039" y="22014"/>
                  <a:pt x="12984" y="22569"/>
                </a:cubicBezTo>
                <a:cubicBezTo>
                  <a:pt x="12913" y="23062"/>
                  <a:pt x="13040" y="23455"/>
                  <a:pt x="13321" y="23737"/>
                </a:cubicBezTo>
                <a:lnTo>
                  <a:pt x="12787" y="23737"/>
                </a:lnTo>
                <a:lnTo>
                  <a:pt x="12787" y="23723"/>
                </a:lnTo>
                <a:cubicBezTo>
                  <a:pt x="12787" y="23695"/>
                  <a:pt x="12773" y="23680"/>
                  <a:pt x="12773" y="23666"/>
                </a:cubicBezTo>
                <a:cubicBezTo>
                  <a:pt x="12759" y="23610"/>
                  <a:pt x="12702" y="23610"/>
                  <a:pt x="12688" y="23610"/>
                </a:cubicBezTo>
                <a:cubicBezTo>
                  <a:pt x="12674" y="23610"/>
                  <a:pt x="12646" y="23624"/>
                  <a:pt x="12618" y="23652"/>
                </a:cubicBezTo>
                <a:cubicBezTo>
                  <a:pt x="12618" y="23652"/>
                  <a:pt x="12562" y="23680"/>
                  <a:pt x="12576" y="23765"/>
                </a:cubicBezTo>
                <a:cubicBezTo>
                  <a:pt x="12576" y="23793"/>
                  <a:pt x="12604" y="23807"/>
                  <a:pt x="12604" y="23807"/>
                </a:cubicBezTo>
                <a:lnTo>
                  <a:pt x="12604" y="23863"/>
                </a:lnTo>
                <a:cubicBezTo>
                  <a:pt x="12604" y="23906"/>
                  <a:pt x="12632" y="23934"/>
                  <a:pt x="12646" y="23934"/>
                </a:cubicBezTo>
                <a:lnTo>
                  <a:pt x="12716" y="23934"/>
                </a:lnTo>
                <a:cubicBezTo>
                  <a:pt x="12745" y="23934"/>
                  <a:pt x="12773" y="23906"/>
                  <a:pt x="12787" y="23835"/>
                </a:cubicBezTo>
                <a:cubicBezTo>
                  <a:pt x="12815" y="23807"/>
                  <a:pt x="12773" y="23793"/>
                  <a:pt x="12759" y="23793"/>
                </a:cubicBezTo>
                <a:lnTo>
                  <a:pt x="12745" y="23793"/>
                </a:lnTo>
                <a:cubicBezTo>
                  <a:pt x="12885" y="23793"/>
                  <a:pt x="13026" y="23765"/>
                  <a:pt x="13181" y="23765"/>
                </a:cubicBezTo>
                <a:cubicBezTo>
                  <a:pt x="13026" y="23821"/>
                  <a:pt x="12899" y="23877"/>
                  <a:pt x="12787" y="23962"/>
                </a:cubicBezTo>
                <a:cubicBezTo>
                  <a:pt x="12210" y="24454"/>
                  <a:pt x="11493" y="25129"/>
                  <a:pt x="12773" y="25706"/>
                </a:cubicBezTo>
                <a:cubicBezTo>
                  <a:pt x="12927" y="25776"/>
                  <a:pt x="13068" y="25833"/>
                  <a:pt x="13209" y="25861"/>
                </a:cubicBezTo>
                <a:cubicBezTo>
                  <a:pt x="13378" y="25945"/>
                  <a:pt x="13603" y="26044"/>
                  <a:pt x="13870" y="26086"/>
                </a:cubicBezTo>
                <a:lnTo>
                  <a:pt x="13870" y="26325"/>
                </a:lnTo>
                <a:cubicBezTo>
                  <a:pt x="13954" y="27211"/>
                  <a:pt x="14236" y="27746"/>
                  <a:pt x="14812" y="28322"/>
                </a:cubicBezTo>
                <a:cubicBezTo>
                  <a:pt x="14756" y="28393"/>
                  <a:pt x="14728" y="28463"/>
                  <a:pt x="14672" y="28519"/>
                </a:cubicBezTo>
                <a:cubicBezTo>
                  <a:pt x="14658" y="28533"/>
                  <a:pt x="14615" y="28547"/>
                  <a:pt x="14587" y="28575"/>
                </a:cubicBezTo>
                <a:cubicBezTo>
                  <a:pt x="13941" y="27243"/>
                  <a:pt x="13138" y="26841"/>
                  <a:pt x="12416" y="26841"/>
                </a:cubicBezTo>
                <a:cubicBezTo>
                  <a:pt x="11896" y="26841"/>
                  <a:pt x="11418" y="27049"/>
                  <a:pt x="11071" y="27267"/>
                </a:cubicBezTo>
                <a:cubicBezTo>
                  <a:pt x="10888" y="27380"/>
                  <a:pt x="10747" y="27492"/>
                  <a:pt x="10649" y="27591"/>
                </a:cubicBezTo>
                <a:cubicBezTo>
                  <a:pt x="10016" y="28167"/>
                  <a:pt x="11000" y="29771"/>
                  <a:pt x="12407" y="29912"/>
                </a:cubicBezTo>
                <a:cubicBezTo>
                  <a:pt x="12604" y="29935"/>
                  <a:pt x="12770" y="29947"/>
                  <a:pt x="12918" y="29947"/>
                </a:cubicBezTo>
                <a:cubicBezTo>
                  <a:pt x="13300" y="29947"/>
                  <a:pt x="13565" y="29871"/>
                  <a:pt x="13940" y="29729"/>
                </a:cubicBezTo>
                <a:cubicBezTo>
                  <a:pt x="14025" y="29701"/>
                  <a:pt x="14123" y="29644"/>
                  <a:pt x="14250" y="29602"/>
                </a:cubicBezTo>
                <a:cubicBezTo>
                  <a:pt x="14292" y="29673"/>
                  <a:pt x="14320" y="29743"/>
                  <a:pt x="14376" y="29813"/>
                </a:cubicBezTo>
                <a:cubicBezTo>
                  <a:pt x="13448" y="29982"/>
                  <a:pt x="12562" y="30221"/>
                  <a:pt x="11971" y="30924"/>
                </a:cubicBezTo>
                <a:cubicBezTo>
                  <a:pt x="11197" y="31839"/>
                  <a:pt x="11844" y="33569"/>
                  <a:pt x="12773" y="33850"/>
                </a:cubicBezTo>
                <a:cubicBezTo>
                  <a:pt x="12850" y="33871"/>
                  <a:pt x="12934" y="33882"/>
                  <a:pt x="13021" y="33882"/>
                </a:cubicBezTo>
                <a:cubicBezTo>
                  <a:pt x="13107" y="33882"/>
                  <a:pt x="13195" y="33871"/>
                  <a:pt x="13279" y="33850"/>
                </a:cubicBezTo>
                <a:lnTo>
                  <a:pt x="13448" y="33794"/>
                </a:lnTo>
                <a:lnTo>
                  <a:pt x="13448" y="33794"/>
                </a:lnTo>
                <a:cubicBezTo>
                  <a:pt x="13448" y="33808"/>
                  <a:pt x="13448" y="33850"/>
                  <a:pt x="13420" y="33864"/>
                </a:cubicBezTo>
                <a:lnTo>
                  <a:pt x="13378" y="33864"/>
                </a:lnTo>
                <a:cubicBezTo>
                  <a:pt x="12759" y="33963"/>
                  <a:pt x="12435" y="34567"/>
                  <a:pt x="12970" y="35369"/>
                </a:cubicBezTo>
                <a:cubicBezTo>
                  <a:pt x="12984" y="35397"/>
                  <a:pt x="12998" y="35425"/>
                  <a:pt x="13026" y="35440"/>
                </a:cubicBezTo>
                <a:lnTo>
                  <a:pt x="12984" y="35440"/>
                </a:lnTo>
                <a:cubicBezTo>
                  <a:pt x="12956" y="35440"/>
                  <a:pt x="12927" y="35468"/>
                  <a:pt x="12913" y="35482"/>
                </a:cubicBezTo>
                <a:cubicBezTo>
                  <a:pt x="12745" y="34975"/>
                  <a:pt x="12463" y="34582"/>
                  <a:pt x="12055" y="34511"/>
                </a:cubicBezTo>
                <a:cubicBezTo>
                  <a:pt x="12024" y="34508"/>
                  <a:pt x="11991" y="34506"/>
                  <a:pt x="11958" y="34506"/>
                </a:cubicBezTo>
                <a:cubicBezTo>
                  <a:pt x="11844" y="34506"/>
                  <a:pt x="11722" y="34527"/>
                  <a:pt x="11591" y="34582"/>
                </a:cubicBezTo>
                <a:cubicBezTo>
                  <a:pt x="10930" y="34905"/>
                  <a:pt x="11282" y="35580"/>
                  <a:pt x="11718" y="35777"/>
                </a:cubicBezTo>
                <a:cubicBezTo>
                  <a:pt x="11858" y="35833"/>
                  <a:pt x="11999" y="35862"/>
                  <a:pt x="12140" y="35890"/>
                </a:cubicBezTo>
                <a:cubicBezTo>
                  <a:pt x="12181" y="35893"/>
                  <a:pt x="12225" y="35895"/>
                  <a:pt x="12269" y="35895"/>
                </a:cubicBezTo>
                <a:cubicBezTo>
                  <a:pt x="12391" y="35895"/>
                  <a:pt x="12523" y="35882"/>
                  <a:pt x="12646" y="35862"/>
                </a:cubicBezTo>
                <a:lnTo>
                  <a:pt x="12646" y="35862"/>
                </a:lnTo>
                <a:cubicBezTo>
                  <a:pt x="12632" y="35890"/>
                  <a:pt x="12632" y="35904"/>
                  <a:pt x="12632" y="35904"/>
                </a:cubicBezTo>
                <a:cubicBezTo>
                  <a:pt x="12632" y="35918"/>
                  <a:pt x="12646" y="35932"/>
                  <a:pt x="12646" y="35960"/>
                </a:cubicBezTo>
                <a:cubicBezTo>
                  <a:pt x="12323" y="35988"/>
                  <a:pt x="11971" y="35974"/>
                  <a:pt x="11704" y="36199"/>
                </a:cubicBezTo>
                <a:cubicBezTo>
                  <a:pt x="11577" y="36326"/>
                  <a:pt x="11479" y="36494"/>
                  <a:pt x="11408" y="36762"/>
                </a:cubicBezTo>
                <a:cubicBezTo>
                  <a:pt x="11339" y="37061"/>
                  <a:pt x="11720" y="37352"/>
                  <a:pt x="12099" y="37352"/>
                </a:cubicBezTo>
                <a:cubicBezTo>
                  <a:pt x="12255" y="37352"/>
                  <a:pt x="12410" y="37303"/>
                  <a:pt x="12534" y="37184"/>
                </a:cubicBezTo>
                <a:cubicBezTo>
                  <a:pt x="12787" y="36945"/>
                  <a:pt x="12899" y="36705"/>
                  <a:pt x="12927" y="36382"/>
                </a:cubicBezTo>
                <a:lnTo>
                  <a:pt x="12984" y="36382"/>
                </a:lnTo>
                <a:cubicBezTo>
                  <a:pt x="12984" y="36410"/>
                  <a:pt x="12970" y="36424"/>
                  <a:pt x="12970" y="36466"/>
                </a:cubicBezTo>
                <a:cubicBezTo>
                  <a:pt x="12913" y="36621"/>
                  <a:pt x="12857" y="36804"/>
                  <a:pt x="12787" y="36916"/>
                </a:cubicBezTo>
                <a:cubicBezTo>
                  <a:pt x="12787" y="36945"/>
                  <a:pt x="12773" y="36959"/>
                  <a:pt x="12759" y="36973"/>
                </a:cubicBezTo>
                <a:lnTo>
                  <a:pt x="12716" y="37029"/>
                </a:lnTo>
                <a:lnTo>
                  <a:pt x="12688" y="37085"/>
                </a:lnTo>
                <a:lnTo>
                  <a:pt x="12688" y="37099"/>
                </a:lnTo>
                <a:lnTo>
                  <a:pt x="12660" y="37113"/>
                </a:lnTo>
                <a:cubicBezTo>
                  <a:pt x="12618" y="37184"/>
                  <a:pt x="12576" y="37254"/>
                  <a:pt x="12505" y="37324"/>
                </a:cubicBezTo>
                <a:cubicBezTo>
                  <a:pt x="12407" y="37465"/>
                  <a:pt x="12280" y="37592"/>
                  <a:pt x="12154" y="37732"/>
                </a:cubicBezTo>
                <a:cubicBezTo>
                  <a:pt x="11915" y="38000"/>
                  <a:pt x="11633" y="38239"/>
                  <a:pt x="11366" y="38464"/>
                </a:cubicBezTo>
                <a:cubicBezTo>
                  <a:pt x="11071" y="38717"/>
                  <a:pt x="10761" y="38942"/>
                  <a:pt x="10466" y="39167"/>
                </a:cubicBezTo>
                <a:cubicBezTo>
                  <a:pt x="10339" y="38717"/>
                  <a:pt x="9960" y="38379"/>
                  <a:pt x="9552" y="38211"/>
                </a:cubicBezTo>
                <a:cubicBezTo>
                  <a:pt x="9566" y="38211"/>
                  <a:pt x="9594" y="38225"/>
                  <a:pt x="9608" y="38225"/>
                </a:cubicBezTo>
                <a:cubicBezTo>
                  <a:pt x="9515" y="38174"/>
                  <a:pt x="9278" y="38067"/>
                  <a:pt x="9000" y="38067"/>
                </a:cubicBezTo>
                <a:cubicBezTo>
                  <a:pt x="8817" y="38067"/>
                  <a:pt x="8616" y="38113"/>
                  <a:pt x="8426" y="38253"/>
                </a:cubicBezTo>
                <a:cubicBezTo>
                  <a:pt x="8356" y="38309"/>
                  <a:pt x="8300" y="38365"/>
                  <a:pt x="8272" y="38422"/>
                </a:cubicBezTo>
                <a:cubicBezTo>
                  <a:pt x="8258" y="37798"/>
                  <a:pt x="7908" y="37575"/>
                  <a:pt x="7573" y="37575"/>
                </a:cubicBezTo>
                <a:cubicBezTo>
                  <a:pt x="7553" y="37575"/>
                  <a:pt x="7532" y="37576"/>
                  <a:pt x="7512" y="37578"/>
                </a:cubicBezTo>
                <a:cubicBezTo>
                  <a:pt x="7146" y="37606"/>
                  <a:pt x="6598" y="37662"/>
                  <a:pt x="6105" y="38239"/>
                </a:cubicBezTo>
                <a:cubicBezTo>
                  <a:pt x="5937" y="38450"/>
                  <a:pt x="5810" y="38773"/>
                  <a:pt x="5726" y="39069"/>
                </a:cubicBezTo>
                <a:cubicBezTo>
                  <a:pt x="5726" y="39097"/>
                  <a:pt x="5698" y="39125"/>
                  <a:pt x="5698" y="39153"/>
                </a:cubicBezTo>
                <a:cubicBezTo>
                  <a:pt x="5669" y="38942"/>
                  <a:pt x="5613" y="38773"/>
                  <a:pt x="5543" y="38590"/>
                </a:cubicBezTo>
                <a:cubicBezTo>
                  <a:pt x="5557" y="38534"/>
                  <a:pt x="5585" y="38464"/>
                  <a:pt x="5599" y="38422"/>
                </a:cubicBezTo>
                <a:cubicBezTo>
                  <a:pt x="5599" y="38422"/>
                  <a:pt x="5599" y="38436"/>
                  <a:pt x="5627" y="38436"/>
                </a:cubicBezTo>
                <a:cubicBezTo>
                  <a:pt x="5683" y="38436"/>
                  <a:pt x="5698" y="38393"/>
                  <a:pt x="5698" y="38393"/>
                </a:cubicBezTo>
                <a:cubicBezTo>
                  <a:pt x="5698" y="38379"/>
                  <a:pt x="5726" y="38365"/>
                  <a:pt x="5726" y="38351"/>
                </a:cubicBezTo>
                <a:cubicBezTo>
                  <a:pt x="5726" y="38323"/>
                  <a:pt x="5698" y="38309"/>
                  <a:pt x="5683" y="38295"/>
                </a:cubicBezTo>
                <a:lnTo>
                  <a:pt x="5655" y="38295"/>
                </a:lnTo>
                <a:cubicBezTo>
                  <a:pt x="5655" y="38295"/>
                  <a:pt x="5655" y="38281"/>
                  <a:pt x="5627" y="38281"/>
                </a:cubicBezTo>
                <a:cubicBezTo>
                  <a:pt x="5613" y="38271"/>
                  <a:pt x="5599" y="38268"/>
                  <a:pt x="5587" y="38268"/>
                </a:cubicBezTo>
                <a:cubicBezTo>
                  <a:pt x="5562" y="38268"/>
                  <a:pt x="5543" y="38281"/>
                  <a:pt x="5543" y="38281"/>
                </a:cubicBezTo>
                <a:lnTo>
                  <a:pt x="5515" y="38309"/>
                </a:lnTo>
                <a:cubicBezTo>
                  <a:pt x="5515" y="38323"/>
                  <a:pt x="5515" y="38365"/>
                  <a:pt x="5529" y="38379"/>
                </a:cubicBezTo>
                <a:cubicBezTo>
                  <a:pt x="5529" y="38379"/>
                  <a:pt x="5543" y="38393"/>
                  <a:pt x="5557" y="38393"/>
                </a:cubicBezTo>
                <a:lnTo>
                  <a:pt x="5585" y="38393"/>
                </a:lnTo>
                <a:lnTo>
                  <a:pt x="5529" y="38562"/>
                </a:lnTo>
                <a:cubicBezTo>
                  <a:pt x="5280" y="38000"/>
                  <a:pt x="4825" y="37656"/>
                  <a:pt x="4151" y="37656"/>
                </a:cubicBezTo>
                <a:cubicBezTo>
                  <a:pt x="4100" y="37656"/>
                  <a:pt x="4049" y="37658"/>
                  <a:pt x="3996" y="37662"/>
                </a:cubicBezTo>
                <a:cubicBezTo>
                  <a:pt x="3011" y="37690"/>
                  <a:pt x="2856" y="38787"/>
                  <a:pt x="3222" y="39772"/>
                </a:cubicBezTo>
                <a:cubicBezTo>
                  <a:pt x="3264" y="39856"/>
                  <a:pt x="3306" y="39941"/>
                  <a:pt x="3377" y="40053"/>
                </a:cubicBezTo>
                <a:cubicBezTo>
                  <a:pt x="3195" y="40020"/>
                  <a:pt x="3021" y="40002"/>
                  <a:pt x="2863" y="40002"/>
                </a:cubicBezTo>
                <a:cubicBezTo>
                  <a:pt x="2690" y="40002"/>
                  <a:pt x="2538" y="40023"/>
                  <a:pt x="2420" y="40067"/>
                </a:cubicBezTo>
                <a:cubicBezTo>
                  <a:pt x="1886" y="40278"/>
                  <a:pt x="1450" y="40574"/>
                  <a:pt x="1323" y="40953"/>
                </a:cubicBezTo>
                <a:cubicBezTo>
                  <a:pt x="1323" y="40953"/>
                  <a:pt x="1098" y="41333"/>
                  <a:pt x="1675" y="41896"/>
                </a:cubicBezTo>
                <a:cubicBezTo>
                  <a:pt x="1717" y="41938"/>
                  <a:pt x="1745" y="41966"/>
                  <a:pt x="1787" y="41980"/>
                </a:cubicBezTo>
                <a:cubicBezTo>
                  <a:pt x="1858" y="42036"/>
                  <a:pt x="1900" y="42093"/>
                  <a:pt x="1970" y="42149"/>
                </a:cubicBezTo>
                <a:cubicBezTo>
                  <a:pt x="2209" y="42318"/>
                  <a:pt x="2462" y="42444"/>
                  <a:pt x="2744" y="42501"/>
                </a:cubicBezTo>
                <a:cubicBezTo>
                  <a:pt x="2561" y="42641"/>
                  <a:pt x="2392" y="42810"/>
                  <a:pt x="2308" y="43021"/>
                </a:cubicBezTo>
                <a:cubicBezTo>
                  <a:pt x="2279" y="43105"/>
                  <a:pt x="2237" y="43218"/>
                  <a:pt x="2223" y="43316"/>
                </a:cubicBezTo>
                <a:cubicBezTo>
                  <a:pt x="1590" y="42543"/>
                  <a:pt x="887" y="41840"/>
                  <a:pt x="1" y="41347"/>
                </a:cubicBezTo>
                <a:lnTo>
                  <a:pt x="1" y="41474"/>
                </a:lnTo>
                <a:lnTo>
                  <a:pt x="1" y="41600"/>
                </a:lnTo>
                <a:lnTo>
                  <a:pt x="1" y="41614"/>
                </a:lnTo>
                <a:cubicBezTo>
                  <a:pt x="29" y="41629"/>
                  <a:pt x="43" y="41629"/>
                  <a:pt x="57" y="41657"/>
                </a:cubicBezTo>
                <a:lnTo>
                  <a:pt x="1056" y="42641"/>
                </a:lnTo>
                <a:cubicBezTo>
                  <a:pt x="1014" y="42613"/>
                  <a:pt x="971" y="42613"/>
                  <a:pt x="915" y="42599"/>
                </a:cubicBezTo>
                <a:cubicBezTo>
                  <a:pt x="886" y="42593"/>
                  <a:pt x="857" y="42590"/>
                  <a:pt x="828" y="42590"/>
                </a:cubicBezTo>
                <a:cubicBezTo>
                  <a:pt x="441" y="42590"/>
                  <a:pt x="100" y="43100"/>
                  <a:pt x="113" y="43598"/>
                </a:cubicBezTo>
                <a:lnTo>
                  <a:pt x="1" y="43556"/>
                </a:lnTo>
                <a:lnTo>
                  <a:pt x="1" y="44892"/>
                </a:lnTo>
                <a:lnTo>
                  <a:pt x="1" y="45426"/>
                </a:lnTo>
                <a:lnTo>
                  <a:pt x="1" y="45553"/>
                </a:lnTo>
                <a:lnTo>
                  <a:pt x="1" y="46017"/>
                </a:lnTo>
                <a:lnTo>
                  <a:pt x="1" y="46087"/>
                </a:lnTo>
                <a:lnTo>
                  <a:pt x="1" y="46509"/>
                </a:lnTo>
                <a:cubicBezTo>
                  <a:pt x="83" y="46521"/>
                  <a:pt x="169" y="46527"/>
                  <a:pt x="256" y="46527"/>
                </a:cubicBezTo>
                <a:cubicBezTo>
                  <a:pt x="499" y="46527"/>
                  <a:pt x="754" y="46479"/>
                  <a:pt x="971" y="46355"/>
                </a:cubicBezTo>
                <a:cubicBezTo>
                  <a:pt x="1323" y="46130"/>
                  <a:pt x="1436" y="46003"/>
                  <a:pt x="1590" y="45708"/>
                </a:cubicBezTo>
                <a:cubicBezTo>
                  <a:pt x="1618" y="45665"/>
                  <a:pt x="1647" y="45609"/>
                  <a:pt x="1675" y="45539"/>
                </a:cubicBezTo>
                <a:cubicBezTo>
                  <a:pt x="1717" y="45553"/>
                  <a:pt x="1759" y="45581"/>
                  <a:pt x="1801" y="45595"/>
                </a:cubicBezTo>
                <a:cubicBezTo>
                  <a:pt x="1436" y="45989"/>
                  <a:pt x="1126" y="46411"/>
                  <a:pt x="1112" y="46945"/>
                </a:cubicBezTo>
                <a:cubicBezTo>
                  <a:pt x="1100" y="47531"/>
                  <a:pt x="1758" y="48005"/>
                  <a:pt x="2267" y="48005"/>
                </a:cubicBezTo>
                <a:cubicBezTo>
                  <a:pt x="2357" y="48005"/>
                  <a:pt x="2442" y="47990"/>
                  <a:pt x="2519" y="47958"/>
                </a:cubicBezTo>
                <a:cubicBezTo>
                  <a:pt x="2603" y="47930"/>
                  <a:pt x="2673" y="47874"/>
                  <a:pt x="2744" y="47789"/>
                </a:cubicBezTo>
                <a:cubicBezTo>
                  <a:pt x="3517" y="46678"/>
                  <a:pt x="2927" y="46172"/>
                  <a:pt x="2519" y="45665"/>
                </a:cubicBezTo>
                <a:cubicBezTo>
                  <a:pt x="2490" y="45623"/>
                  <a:pt x="2462" y="45595"/>
                  <a:pt x="2434" y="45553"/>
                </a:cubicBezTo>
                <a:lnTo>
                  <a:pt x="2490" y="45497"/>
                </a:lnTo>
                <a:cubicBezTo>
                  <a:pt x="2772" y="45820"/>
                  <a:pt x="3123" y="46200"/>
                  <a:pt x="3517" y="46312"/>
                </a:cubicBezTo>
                <a:cubicBezTo>
                  <a:pt x="3615" y="46334"/>
                  <a:pt x="3716" y="46344"/>
                  <a:pt x="3818" y="46344"/>
                </a:cubicBezTo>
                <a:cubicBezTo>
                  <a:pt x="4185" y="46344"/>
                  <a:pt x="4561" y="46212"/>
                  <a:pt x="4825" y="46003"/>
                </a:cubicBezTo>
                <a:cubicBezTo>
                  <a:pt x="5036" y="45820"/>
                  <a:pt x="5135" y="45595"/>
                  <a:pt x="5093" y="45328"/>
                </a:cubicBezTo>
                <a:cubicBezTo>
                  <a:pt x="5022" y="44962"/>
                  <a:pt x="4825" y="44681"/>
                  <a:pt x="4544" y="44526"/>
                </a:cubicBezTo>
                <a:cubicBezTo>
                  <a:pt x="4966" y="44428"/>
                  <a:pt x="5205" y="44132"/>
                  <a:pt x="5332" y="43710"/>
                </a:cubicBezTo>
                <a:lnTo>
                  <a:pt x="5332" y="43696"/>
                </a:lnTo>
                <a:cubicBezTo>
                  <a:pt x="5332" y="43668"/>
                  <a:pt x="5346" y="43654"/>
                  <a:pt x="5346" y="43640"/>
                </a:cubicBezTo>
                <a:cubicBezTo>
                  <a:pt x="5346" y="43626"/>
                  <a:pt x="5346" y="43598"/>
                  <a:pt x="5374" y="43598"/>
                </a:cubicBezTo>
                <a:cubicBezTo>
                  <a:pt x="5402" y="43443"/>
                  <a:pt x="5416" y="43274"/>
                  <a:pt x="5444" y="43091"/>
                </a:cubicBezTo>
                <a:cubicBezTo>
                  <a:pt x="5683" y="42951"/>
                  <a:pt x="5951" y="42810"/>
                  <a:pt x="6190" y="42669"/>
                </a:cubicBezTo>
                <a:cubicBezTo>
                  <a:pt x="6232" y="42655"/>
                  <a:pt x="6288" y="42627"/>
                  <a:pt x="6316" y="42599"/>
                </a:cubicBezTo>
                <a:lnTo>
                  <a:pt x="6316" y="42599"/>
                </a:lnTo>
                <a:cubicBezTo>
                  <a:pt x="6190" y="42796"/>
                  <a:pt x="6176" y="42993"/>
                  <a:pt x="6302" y="43148"/>
                </a:cubicBezTo>
                <a:cubicBezTo>
                  <a:pt x="6387" y="43260"/>
                  <a:pt x="6541" y="43359"/>
                  <a:pt x="6682" y="43429"/>
                </a:cubicBezTo>
                <a:cubicBezTo>
                  <a:pt x="6752" y="43471"/>
                  <a:pt x="6823" y="43499"/>
                  <a:pt x="6921" y="43541"/>
                </a:cubicBezTo>
                <a:cubicBezTo>
                  <a:pt x="7174" y="43654"/>
                  <a:pt x="7414" y="43724"/>
                  <a:pt x="7596" y="43781"/>
                </a:cubicBezTo>
                <a:cubicBezTo>
                  <a:pt x="7554" y="44259"/>
                  <a:pt x="7653" y="44765"/>
                  <a:pt x="7976" y="45272"/>
                </a:cubicBezTo>
                <a:cubicBezTo>
                  <a:pt x="8004" y="45342"/>
                  <a:pt x="8047" y="45398"/>
                  <a:pt x="8089" y="45454"/>
                </a:cubicBezTo>
                <a:cubicBezTo>
                  <a:pt x="8302" y="45845"/>
                  <a:pt x="8571" y="45989"/>
                  <a:pt x="8815" y="45989"/>
                </a:cubicBezTo>
                <a:cubicBezTo>
                  <a:pt x="8957" y="45989"/>
                  <a:pt x="9091" y="45940"/>
                  <a:pt x="9200" y="45862"/>
                </a:cubicBezTo>
                <a:cubicBezTo>
                  <a:pt x="9495" y="45651"/>
                  <a:pt x="9960" y="45328"/>
                  <a:pt x="10100" y="44568"/>
                </a:cubicBezTo>
                <a:cubicBezTo>
                  <a:pt x="10156" y="44287"/>
                  <a:pt x="10100" y="43963"/>
                  <a:pt x="10030" y="43682"/>
                </a:cubicBezTo>
                <a:cubicBezTo>
                  <a:pt x="10030" y="43640"/>
                  <a:pt x="10016" y="43626"/>
                  <a:pt x="10016" y="43584"/>
                </a:cubicBezTo>
                <a:lnTo>
                  <a:pt x="10016" y="43584"/>
                </a:lnTo>
                <a:cubicBezTo>
                  <a:pt x="10128" y="43752"/>
                  <a:pt x="10269" y="43893"/>
                  <a:pt x="10410" y="44006"/>
                </a:cubicBezTo>
                <a:cubicBezTo>
                  <a:pt x="10438" y="44062"/>
                  <a:pt x="10452" y="44132"/>
                  <a:pt x="10452" y="44189"/>
                </a:cubicBezTo>
                <a:lnTo>
                  <a:pt x="10410" y="44189"/>
                </a:lnTo>
                <a:cubicBezTo>
                  <a:pt x="10367" y="44217"/>
                  <a:pt x="10381" y="44259"/>
                  <a:pt x="10381" y="44259"/>
                </a:cubicBezTo>
                <a:lnTo>
                  <a:pt x="10381" y="44301"/>
                </a:lnTo>
                <a:cubicBezTo>
                  <a:pt x="10381" y="44322"/>
                  <a:pt x="10397" y="44335"/>
                  <a:pt x="10416" y="44335"/>
                </a:cubicBezTo>
                <a:cubicBezTo>
                  <a:pt x="10423" y="44335"/>
                  <a:pt x="10430" y="44333"/>
                  <a:pt x="10438" y="44329"/>
                </a:cubicBezTo>
                <a:cubicBezTo>
                  <a:pt x="10438" y="44329"/>
                  <a:pt x="10452" y="44329"/>
                  <a:pt x="10466" y="44301"/>
                </a:cubicBezTo>
                <a:cubicBezTo>
                  <a:pt x="10466" y="44301"/>
                  <a:pt x="10480" y="44329"/>
                  <a:pt x="10508" y="44329"/>
                </a:cubicBezTo>
                <a:cubicBezTo>
                  <a:pt x="10550" y="44329"/>
                  <a:pt x="10578" y="44287"/>
                  <a:pt x="10578" y="44273"/>
                </a:cubicBezTo>
                <a:cubicBezTo>
                  <a:pt x="10578" y="44259"/>
                  <a:pt x="10592" y="44245"/>
                  <a:pt x="10592" y="44217"/>
                </a:cubicBezTo>
                <a:cubicBezTo>
                  <a:pt x="10592" y="44203"/>
                  <a:pt x="10578" y="44189"/>
                  <a:pt x="10536" y="44174"/>
                </a:cubicBezTo>
                <a:lnTo>
                  <a:pt x="10508" y="44174"/>
                </a:lnTo>
                <a:cubicBezTo>
                  <a:pt x="10480" y="44174"/>
                  <a:pt x="10480" y="44189"/>
                  <a:pt x="10480" y="44189"/>
                </a:cubicBezTo>
                <a:cubicBezTo>
                  <a:pt x="10466" y="44132"/>
                  <a:pt x="10466" y="44076"/>
                  <a:pt x="10452" y="44034"/>
                </a:cubicBezTo>
                <a:lnTo>
                  <a:pt x="10452" y="44034"/>
                </a:lnTo>
                <a:cubicBezTo>
                  <a:pt x="10723" y="44232"/>
                  <a:pt x="11022" y="44342"/>
                  <a:pt x="11335" y="44342"/>
                </a:cubicBezTo>
                <a:cubicBezTo>
                  <a:pt x="11622" y="44342"/>
                  <a:pt x="11921" y="44250"/>
                  <a:pt x="12224" y="44048"/>
                </a:cubicBezTo>
                <a:cubicBezTo>
                  <a:pt x="13054" y="43541"/>
                  <a:pt x="12646" y="42501"/>
                  <a:pt x="11858" y="41811"/>
                </a:cubicBezTo>
                <a:cubicBezTo>
                  <a:pt x="11788" y="41755"/>
                  <a:pt x="11704" y="41713"/>
                  <a:pt x="11591" y="41657"/>
                </a:cubicBezTo>
                <a:cubicBezTo>
                  <a:pt x="11957" y="41530"/>
                  <a:pt x="12280" y="41361"/>
                  <a:pt x="12421" y="41164"/>
                </a:cubicBezTo>
                <a:cubicBezTo>
                  <a:pt x="12773" y="40728"/>
                  <a:pt x="12998" y="40250"/>
                  <a:pt x="12927" y="39856"/>
                </a:cubicBezTo>
                <a:cubicBezTo>
                  <a:pt x="12927" y="39856"/>
                  <a:pt x="12927" y="39406"/>
                  <a:pt x="12168" y="39209"/>
                </a:cubicBezTo>
                <a:cubicBezTo>
                  <a:pt x="12126" y="39195"/>
                  <a:pt x="12083" y="39195"/>
                  <a:pt x="12027" y="39181"/>
                </a:cubicBezTo>
                <a:cubicBezTo>
                  <a:pt x="11999" y="39181"/>
                  <a:pt x="11957" y="39153"/>
                  <a:pt x="11943" y="39153"/>
                </a:cubicBezTo>
                <a:cubicBezTo>
                  <a:pt x="11929" y="39153"/>
                  <a:pt x="11887" y="39153"/>
                  <a:pt x="11872" y="39139"/>
                </a:cubicBezTo>
                <a:cubicBezTo>
                  <a:pt x="11858" y="39139"/>
                  <a:pt x="11816" y="39139"/>
                  <a:pt x="11802" y="39125"/>
                </a:cubicBezTo>
                <a:lnTo>
                  <a:pt x="11732" y="39125"/>
                </a:lnTo>
                <a:cubicBezTo>
                  <a:pt x="11774" y="39111"/>
                  <a:pt x="11788" y="39069"/>
                  <a:pt x="11816" y="39054"/>
                </a:cubicBezTo>
                <a:cubicBezTo>
                  <a:pt x="12126" y="38801"/>
                  <a:pt x="12407" y="38562"/>
                  <a:pt x="12660" y="38295"/>
                </a:cubicBezTo>
                <a:cubicBezTo>
                  <a:pt x="12941" y="38154"/>
                  <a:pt x="13223" y="38014"/>
                  <a:pt x="13490" y="37873"/>
                </a:cubicBezTo>
                <a:cubicBezTo>
                  <a:pt x="13504" y="37873"/>
                  <a:pt x="13532" y="37887"/>
                  <a:pt x="13546" y="37887"/>
                </a:cubicBezTo>
                <a:cubicBezTo>
                  <a:pt x="13631" y="37929"/>
                  <a:pt x="13701" y="37943"/>
                  <a:pt x="13757" y="37943"/>
                </a:cubicBezTo>
                <a:cubicBezTo>
                  <a:pt x="13775" y="37947"/>
                  <a:pt x="13793" y="37949"/>
                  <a:pt x="13810" y="37949"/>
                </a:cubicBezTo>
                <a:cubicBezTo>
                  <a:pt x="13982" y="37949"/>
                  <a:pt x="14115" y="37764"/>
                  <a:pt x="14179" y="37521"/>
                </a:cubicBezTo>
                <a:cubicBezTo>
                  <a:pt x="14418" y="37395"/>
                  <a:pt x="14672" y="37282"/>
                  <a:pt x="14939" y="37156"/>
                </a:cubicBezTo>
                <a:cubicBezTo>
                  <a:pt x="14961" y="37152"/>
                  <a:pt x="14985" y="37150"/>
                  <a:pt x="15012" y="37150"/>
                </a:cubicBezTo>
                <a:cubicBezTo>
                  <a:pt x="15103" y="37150"/>
                  <a:pt x="15222" y="37179"/>
                  <a:pt x="15375" y="37310"/>
                </a:cubicBezTo>
                <a:cubicBezTo>
                  <a:pt x="15438" y="37374"/>
                  <a:pt x="15509" y="37391"/>
                  <a:pt x="15561" y="37391"/>
                </a:cubicBezTo>
                <a:cubicBezTo>
                  <a:pt x="15614" y="37391"/>
                  <a:pt x="15649" y="37374"/>
                  <a:pt x="15642" y="37367"/>
                </a:cubicBezTo>
                <a:lnTo>
                  <a:pt x="15642" y="37353"/>
                </a:lnTo>
                <a:cubicBezTo>
                  <a:pt x="15701" y="37369"/>
                  <a:pt x="15765" y="37378"/>
                  <a:pt x="15834" y="37378"/>
                </a:cubicBezTo>
                <a:cubicBezTo>
                  <a:pt x="16061" y="37378"/>
                  <a:pt x="16335" y="37275"/>
                  <a:pt x="16627" y="36973"/>
                </a:cubicBezTo>
                <a:cubicBezTo>
                  <a:pt x="16782" y="36818"/>
                  <a:pt x="17147" y="36607"/>
                  <a:pt x="17063" y="36016"/>
                </a:cubicBezTo>
                <a:cubicBezTo>
                  <a:pt x="17063" y="35960"/>
                  <a:pt x="17049" y="35904"/>
                  <a:pt x="16992" y="35876"/>
                </a:cubicBezTo>
                <a:cubicBezTo>
                  <a:pt x="16978" y="35805"/>
                  <a:pt x="16950" y="35735"/>
                  <a:pt x="16922" y="35636"/>
                </a:cubicBezTo>
                <a:cubicBezTo>
                  <a:pt x="16880" y="35566"/>
                  <a:pt x="16697" y="35355"/>
                  <a:pt x="16416" y="35313"/>
                </a:cubicBezTo>
                <a:cubicBezTo>
                  <a:pt x="16430" y="35257"/>
                  <a:pt x="16416" y="35214"/>
                  <a:pt x="16360" y="35186"/>
                </a:cubicBezTo>
                <a:cubicBezTo>
                  <a:pt x="16229" y="35114"/>
                  <a:pt x="16079" y="35086"/>
                  <a:pt x="15936" y="35086"/>
                </a:cubicBezTo>
                <a:cubicBezTo>
                  <a:pt x="15802" y="35086"/>
                  <a:pt x="15674" y="35110"/>
                  <a:pt x="15572" y="35144"/>
                </a:cubicBezTo>
                <a:cubicBezTo>
                  <a:pt x="15305" y="35243"/>
                  <a:pt x="15122" y="35355"/>
                  <a:pt x="15009" y="35482"/>
                </a:cubicBezTo>
                <a:cubicBezTo>
                  <a:pt x="14784" y="35343"/>
                  <a:pt x="14593" y="35288"/>
                  <a:pt x="14428" y="35288"/>
                </a:cubicBezTo>
                <a:cubicBezTo>
                  <a:pt x="14242" y="35288"/>
                  <a:pt x="14088" y="35357"/>
                  <a:pt x="13954" y="35454"/>
                </a:cubicBezTo>
                <a:cubicBezTo>
                  <a:pt x="13968" y="35355"/>
                  <a:pt x="13982" y="35271"/>
                  <a:pt x="13982" y="35186"/>
                </a:cubicBezTo>
                <a:cubicBezTo>
                  <a:pt x="14025" y="35130"/>
                  <a:pt x="14053" y="35060"/>
                  <a:pt x="14067" y="34989"/>
                </a:cubicBezTo>
                <a:cubicBezTo>
                  <a:pt x="14109" y="34849"/>
                  <a:pt x="14109" y="34708"/>
                  <a:pt x="14095" y="34567"/>
                </a:cubicBezTo>
                <a:cubicBezTo>
                  <a:pt x="14165" y="34174"/>
                  <a:pt x="14236" y="33794"/>
                  <a:pt x="14320" y="33400"/>
                </a:cubicBezTo>
                <a:cubicBezTo>
                  <a:pt x="15319" y="32767"/>
                  <a:pt x="15319" y="31881"/>
                  <a:pt x="15305" y="31037"/>
                </a:cubicBezTo>
                <a:cubicBezTo>
                  <a:pt x="15333" y="30967"/>
                  <a:pt x="15375" y="30910"/>
                  <a:pt x="15431" y="30840"/>
                </a:cubicBezTo>
                <a:cubicBezTo>
                  <a:pt x="15445" y="30826"/>
                  <a:pt x="15459" y="30798"/>
                  <a:pt x="15459" y="30784"/>
                </a:cubicBezTo>
                <a:cubicBezTo>
                  <a:pt x="15516" y="31459"/>
                  <a:pt x="15600" y="32162"/>
                  <a:pt x="15966" y="32655"/>
                </a:cubicBezTo>
                <a:cubicBezTo>
                  <a:pt x="16427" y="33265"/>
                  <a:pt x="17282" y="33641"/>
                  <a:pt x="17999" y="33641"/>
                </a:cubicBezTo>
                <a:cubicBezTo>
                  <a:pt x="18025" y="33641"/>
                  <a:pt x="18050" y="33640"/>
                  <a:pt x="18076" y="33639"/>
                </a:cubicBezTo>
                <a:cubicBezTo>
                  <a:pt x="18554" y="33625"/>
                  <a:pt x="18962" y="33428"/>
                  <a:pt x="19173" y="33006"/>
                </a:cubicBezTo>
                <a:cubicBezTo>
                  <a:pt x="19904" y="31628"/>
                  <a:pt x="19187" y="30080"/>
                  <a:pt x="16810" y="29926"/>
                </a:cubicBezTo>
                <a:cubicBezTo>
                  <a:pt x="16739" y="29926"/>
                  <a:pt x="16683" y="29926"/>
                  <a:pt x="16599" y="29912"/>
                </a:cubicBezTo>
                <a:cubicBezTo>
                  <a:pt x="16627" y="29884"/>
                  <a:pt x="16641" y="29855"/>
                  <a:pt x="16655" y="29827"/>
                </a:cubicBezTo>
                <a:cubicBezTo>
                  <a:pt x="16697" y="29771"/>
                  <a:pt x="16697" y="29701"/>
                  <a:pt x="16669" y="29630"/>
                </a:cubicBezTo>
                <a:lnTo>
                  <a:pt x="16669" y="29630"/>
                </a:lnTo>
                <a:cubicBezTo>
                  <a:pt x="17235" y="29814"/>
                  <a:pt x="17794" y="29923"/>
                  <a:pt x="18302" y="29923"/>
                </a:cubicBezTo>
                <a:cubicBezTo>
                  <a:pt x="18842" y="29923"/>
                  <a:pt x="19324" y="29800"/>
                  <a:pt x="19693" y="29518"/>
                </a:cubicBezTo>
                <a:cubicBezTo>
                  <a:pt x="19763" y="29560"/>
                  <a:pt x="19862" y="29574"/>
                  <a:pt x="19932" y="29588"/>
                </a:cubicBezTo>
                <a:cubicBezTo>
                  <a:pt x="19956" y="29591"/>
                  <a:pt x="19980" y="29593"/>
                  <a:pt x="20006" y="29593"/>
                </a:cubicBezTo>
                <a:cubicBezTo>
                  <a:pt x="20089" y="29593"/>
                  <a:pt x="20181" y="29575"/>
                  <a:pt x="20256" y="29532"/>
                </a:cubicBezTo>
                <a:cubicBezTo>
                  <a:pt x="21691" y="28829"/>
                  <a:pt x="21353" y="27999"/>
                  <a:pt x="21240" y="27211"/>
                </a:cubicBezTo>
                <a:cubicBezTo>
                  <a:pt x="21240" y="27169"/>
                  <a:pt x="21226" y="27113"/>
                  <a:pt x="21226" y="27056"/>
                </a:cubicBezTo>
                <a:cubicBezTo>
                  <a:pt x="21269" y="27056"/>
                  <a:pt x="21283" y="27056"/>
                  <a:pt x="21311" y="27042"/>
                </a:cubicBezTo>
                <a:cubicBezTo>
                  <a:pt x="21423" y="27535"/>
                  <a:pt x="21564" y="28111"/>
                  <a:pt x="21916" y="28463"/>
                </a:cubicBezTo>
                <a:cubicBezTo>
                  <a:pt x="22217" y="28753"/>
                  <a:pt x="22678" y="28919"/>
                  <a:pt x="23101" y="28919"/>
                </a:cubicBezTo>
                <a:cubicBezTo>
                  <a:pt x="23211" y="28919"/>
                  <a:pt x="23319" y="28908"/>
                  <a:pt x="23421" y="28885"/>
                </a:cubicBezTo>
                <a:cubicBezTo>
                  <a:pt x="23744" y="28815"/>
                  <a:pt x="23983" y="28646"/>
                  <a:pt x="24082" y="28336"/>
                </a:cubicBezTo>
                <a:cubicBezTo>
                  <a:pt x="24380" y="27428"/>
                  <a:pt x="23855" y="26546"/>
                  <a:pt x="22482" y="26546"/>
                </a:cubicBezTo>
                <a:cubicBezTo>
                  <a:pt x="22431" y="26546"/>
                  <a:pt x="22378" y="26547"/>
                  <a:pt x="22323" y="26550"/>
                </a:cubicBezTo>
                <a:cubicBezTo>
                  <a:pt x="22422" y="26508"/>
                  <a:pt x="22534" y="26480"/>
                  <a:pt x="22633" y="26423"/>
                </a:cubicBezTo>
                <a:cubicBezTo>
                  <a:pt x="22666" y="26424"/>
                  <a:pt x="22698" y="26425"/>
                  <a:pt x="22731" y="26425"/>
                </a:cubicBezTo>
                <a:cubicBezTo>
                  <a:pt x="23156" y="26425"/>
                  <a:pt x="23541" y="26338"/>
                  <a:pt x="23829" y="26142"/>
                </a:cubicBezTo>
                <a:cubicBezTo>
                  <a:pt x="23885" y="26142"/>
                  <a:pt x="23913" y="26128"/>
                  <a:pt x="23969" y="26128"/>
                </a:cubicBezTo>
                <a:cubicBezTo>
                  <a:pt x="24180" y="26086"/>
                  <a:pt x="24405" y="26044"/>
                  <a:pt x="24644" y="26001"/>
                </a:cubicBezTo>
                <a:cubicBezTo>
                  <a:pt x="24883" y="25973"/>
                  <a:pt x="25137" y="25931"/>
                  <a:pt x="25390" y="25903"/>
                </a:cubicBezTo>
                <a:cubicBezTo>
                  <a:pt x="25657" y="25861"/>
                  <a:pt x="25924" y="25804"/>
                  <a:pt x="26206" y="25776"/>
                </a:cubicBezTo>
                <a:cubicBezTo>
                  <a:pt x="26487" y="25734"/>
                  <a:pt x="26782" y="25706"/>
                  <a:pt x="27078" y="25664"/>
                </a:cubicBezTo>
                <a:cubicBezTo>
                  <a:pt x="27387" y="25636"/>
                  <a:pt x="27683" y="25593"/>
                  <a:pt x="27992" y="25579"/>
                </a:cubicBezTo>
                <a:cubicBezTo>
                  <a:pt x="28062" y="25579"/>
                  <a:pt x="28161" y="25565"/>
                  <a:pt x="28231" y="25565"/>
                </a:cubicBezTo>
                <a:cubicBezTo>
                  <a:pt x="28273" y="25565"/>
                  <a:pt x="28344" y="25565"/>
                  <a:pt x="28400" y="25551"/>
                </a:cubicBezTo>
                <a:cubicBezTo>
                  <a:pt x="28400" y="25565"/>
                  <a:pt x="28414" y="25593"/>
                  <a:pt x="28414" y="25622"/>
                </a:cubicBezTo>
                <a:lnTo>
                  <a:pt x="28414" y="25650"/>
                </a:lnTo>
                <a:cubicBezTo>
                  <a:pt x="28318" y="25630"/>
                  <a:pt x="28232" y="25622"/>
                  <a:pt x="28155" y="25622"/>
                </a:cubicBezTo>
                <a:cubicBezTo>
                  <a:pt x="27668" y="25622"/>
                  <a:pt x="27540" y="25969"/>
                  <a:pt x="27528" y="26212"/>
                </a:cubicBezTo>
                <a:lnTo>
                  <a:pt x="27528" y="26353"/>
                </a:lnTo>
                <a:cubicBezTo>
                  <a:pt x="27535" y="26484"/>
                  <a:pt x="27679" y="26559"/>
                  <a:pt x="27855" y="26559"/>
                </a:cubicBezTo>
                <a:cubicBezTo>
                  <a:pt x="28018" y="26559"/>
                  <a:pt x="28208" y="26495"/>
                  <a:pt x="28344" y="26353"/>
                </a:cubicBezTo>
                <a:cubicBezTo>
                  <a:pt x="28484" y="26212"/>
                  <a:pt x="28527" y="26128"/>
                  <a:pt x="28583" y="25987"/>
                </a:cubicBezTo>
                <a:cubicBezTo>
                  <a:pt x="28583" y="25945"/>
                  <a:pt x="28597" y="25931"/>
                  <a:pt x="28597" y="25903"/>
                </a:cubicBezTo>
                <a:cubicBezTo>
                  <a:pt x="28606" y="25903"/>
                  <a:pt x="28628" y="25909"/>
                  <a:pt x="28646" y="25909"/>
                </a:cubicBezTo>
                <a:cubicBezTo>
                  <a:pt x="28655" y="25909"/>
                  <a:pt x="28663" y="25908"/>
                  <a:pt x="28667" y="25903"/>
                </a:cubicBezTo>
                <a:lnTo>
                  <a:pt x="28667" y="25903"/>
                </a:lnTo>
                <a:cubicBezTo>
                  <a:pt x="28541" y="26142"/>
                  <a:pt x="28442" y="26367"/>
                  <a:pt x="28484" y="26634"/>
                </a:cubicBezTo>
                <a:cubicBezTo>
                  <a:pt x="28535" y="26878"/>
                  <a:pt x="28821" y="27027"/>
                  <a:pt x="29055" y="27027"/>
                </a:cubicBezTo>
                <a:cubicBezTo>
                  <a:pt x="29145" y="27027"/>
                  <a:pt x="29228" y="27005"/>
                  <a:pt x="29286" y="26958"/>
                </a:cubicBezTo>
                <a:cubicBezTo>
                  <a:pt x="29314" y="26916"/>
                  <a:pt x="29356" y="26887"/>
                  <a:pt x="29371" y="26845"/>
                </a:cubicBezTo>
                <a:cubicBezTo>
                  <a:pt x="29610" y="26212"/>
                  <a:pt x="29258" y="26058"/>
                  <a:pt x="29005" y="25847"/>
                </a:cubicBezTo>
                <a:lnTo>
                  <a:pt x="28949" y="25790"/>
                </a:lnTo>
                <a:cubicBezTo>
                  <a:pt x="28949" y="25776"/>
                  <a:pt x="28963" y="25776"/>
                  <a:pt x="28963" y="25762"/>
                </a:cubicBezTo>
                <a:cubicBezTo>
                  <a:pt x="29145" y="25875"/>
                  <a:pt x="29356" y="26015"/>
                  <a:pt x="29567" y="26015"/>
                </a:cubicBezTo>
                <a:cubicBezTo>
                  <a:pt x="29793" y="26015"/>
                  <a:pt x="30032" y="25903"/>
                  <a:pt x="30158" y="25720"/>
                </a:cubicBezTo>
                <a:cubicBezTo>
                  <a:pt x="30229" y="25622"/>
                  <a:pt x="30271" y="25495"/>
                  <a:pt x="30214" y="25368"/>
                </a:cubicBezTo>
                <a:cubicBezTo>
                  <a:pt x="30214" y="25368"/>
                  <a:pt x="30214" y="25354"/>
                  <a:pt x="30200" y="25354"/>
                </a:cubicBezTo>
                <a:cubicBezTo>
                  <a:pt x="30299" y="25340"/>
                  <a:pt x="30411" y="25340"/>
                  <a:pt x="30510" y="25312"/>
                </a:cubicBezTo>
                <a:lnTo>
                  <a:pt x="30510" y="25312"/>
                </a:lnTo>
                <a:cubicBezTo>
                  <a:pt x="30411" y="25523"/>
                  <a:pt x="30383" y="25776"/>
                  <a:pt x="30411" y="25973"/>
                </a:cubicBezTo>
                <a:cubicBezTo>
                  <a:pt x="30411" y="26072"/>
                  <a:pt x="30425" y="26156"/>
                  <a:pt x="30440" y="26212"/>
                </a:cubicBezTo>
                <a:cubicBezTo>
                  <a:pt x="30487" y="26384"/>
                  <a:pt x="30677" y="26471"/>
                  <a:pt x="30908" y="26471"/>
                </a:cubicBezTo>
                <a:cubicBezTo>
                  <a:pt x="31225" y="26471"/>
                  <a:pt x="31620" y="26307"/>
                  <a:pt x="31832" y="25973"/>
                </a:cubicBezTo>
                <a:cubicBezTo>
                  <a:pt x="32029" y="25692"/>
                  <a:pt x="32057" y="25523"/>
                  <a:pt x="32099" y="25270"/>
                </a:cubicBezTo>
                <a:lnTo>
                  <a:pt x="32099" y="25171"/>
                </a:lnTo>
                <a:lnTo>
                  <a:pt x="32198" y="25171"/>
                </a:lnTo>
                <a:cubicBezTo>
                  <a:pt x="32071" y="25579"/>
                  <a:pt x="32001" y="25987"/>
                  <a:pt x="32170" y="26367"/>
                </a:cubicBezTo>
                <a:cubicBezTo>
                  <a:pt x="32309" y="26698"/>
                  <a:pt x="32696" y="26862"/>
                  <a:pt x="33051" y="26862"/>
                </a:cubicBezTo>
                <a:cubicBezTo>
                  <a:pt x="33270" y="26862"/>
                  <a:pt x="33476" y="26800"/>
                  <a:pt x="33604" y="26677"/>
                </a:cubicBezTo>
                <a:cubicBezTo>
                  <a:pt x="33661" y="26620"/>
                  <a:pt x="33689" y="26550"/>
                  <a:pt x="33717" y="26466"/>
                </a:cubicBezTo>
                <a:cubicBezTo>
                  <a:pt x="33858" y="25664"/>
                  <a:pt x="33590" y="25354"/>
                  <a:pt x="33239" y="25129"/>
                </a:cubicBezTo>
                <a:cubicBezTo>
                  <a:pt x="33731" y="25101"/>
                  <a:pt x="34223" y="25087"/>
                  <a:pt x="34716" y="25087"/>
                </a:cubicBezTo>
                <a:lnTo>
                  <a:pt x="34814" y="25242"/>
                </a:lnTo>
                <a:cubicBezTo>
                  <a:pt x="34870" y="25312"/>
                  <a:pt x="34927" y="25368"/>
                  <a:pt x="34983" y="25439"/>
                </a:cubicBezTo>
                <a:cubicBezTo>
                  <a:pt x="35011" y="25495"/>
                  <a:pt x="35067" y="25523"/>
                  <a:pt x="35095" y="25579"/>
                </a:cubicBezTo>
                <a:cubicBezTo>
                  <a:pt x="35081" y="25579"/>
                  <a:pt x="35067" y="25593"/>
                  <a:pt x="35053" y="25593"/>
                </a:cubicBezTo>
                <a:cubicBezTo>
                  <a:pt x="34659" y="25734"/>
                  <a:pt x="34716" y="26606"/>
                  <a:pt x="35278" y="26761"/>
                </a:cubicBezTo>
                <a:cubicBezTo>
                  <a:pt x="35415" y="26795"/>
                  <a:pt x="35536" y="26813"/>
                  <a:pt x="35650" y="26813"/>
                </a:cubicBezTo>
                <a:cubicBezTo>
                  <a:pt x="35819" y="26813"/>
                  <a:pt x="35975" y="26774"/>
                  <a:pt x="36150" y="26691"/>
                </a:cubicBezTo>
                <a:cubicBezTo>
                  <a:pt x="36178" y="26719"/>
                  <a:pt x="36193" y="26747"/>
                  <a:pt x="36207" y="26775"/>
                </a:cubicBezTo>
                <a:cubicBezTo>
                  <a:pt x="36207" y="26789"/>
                  <a:pt x="36207" y="26789"/>
                  <a:pt x="36221" y="26817"/>
                </a:cubicBezTo>
                <a:cubicBezTo>
                  <a:pt x="35222" y="26902"/>
                  <a:pt x="35166" y="27549"/>
                  <a:pt x="35236" y="27914"/>
                </a:cubicBezTo>
                <a:cubicBezTo>
                  <a:pt x="35264" y="28013"/>
                  <a:pt x="35278" y="28083"/>
                  <a:pt x="35292" y="28111"/>
                </a:cubicBezTo>
                <a:cubicBezTo>
                  <a:pt x="35338" y="28229"/>
                  <a:pt x="35463" y="28285"/>
                  <a:pt x="35616" y="28285"/>
                </a:cubicBezTo>
                <a:cubicBezTo>
                  <a:pt x="35882" y="28285"/>
                  <a:pt x="36234" y="28115"/>
                  <a:pt x="36404" y="27802"/>
                </a:cubicBezTo>
                <a:cubicBezTo>
                  <a:pt x="36530" y="27549"/>
                  <a:pt x="36558" y="27422"/>
                  <a:pt x="36544" y="27211"/>
                </a:cubicBezTo>
                <a:lnTo>
                  <a:pt x="36544" y="27070"/>
                </a:lnTo>
                <a:cubicBezTo>
                  <a:pt x="36572" y="27070"/>
                  <a:pt x="36615" y="27070"/>
                  <a:pt x="36629" y="27056"/>
                </a:cubicBezTo>
                <a:lnTo>
                  <a:pt x="36629" y="27056"/>
                </a:lnTo>
                <a:cubicBezTo>
                  <a:pt x="36558" y="27422"/>
                  <a:pt x="36530" y="27774"/>
                  <a:pt x="36699" y="28097"/>
                </a:cubicBezTo>
                <a:cubicBezTo>
                  <a:pt x="36820" y="28317"/>
                  <a:pt x="37088" y="28422"/>
                  <a:pt x="37345" y="28422"/>
                </a:cubicBezTo>
                <a:cubicBezTo>
                  <a:pt x="37565" y="28422"/>
                  <a:pt x="37777" y="28345"/>
                  <a:pt x="37880" y="28196"/>
                </a:cubicBezTo>
                <a:cubicBezTo>
                  <a:pt x="37909" y="28153"/>
                  <a:pt x="37951" y="28083"/>
                  <a:pt x="37951" y="28013"/>
                </a:cubicBezTo>
                <a:cubicBezTo>
                  <a:pt x="38021" y="27070"/>
                  <a:pt x="37487" y="26986"/>
                  <a:pt x="37065" y="26831"/>
                </a:cubicBezTo>
                <a:cubicBezTo>
                  <a:pt x="37036" y="26817"/>
                  <a:pt x="37022" y="26789"/>
                  <a:pt x="36980" y="26789"/>
                </a:cubicBezTo>
                <a:cubicBezTo>
                  <a:pt x="36980" y="26775"/>
                  <a:pt x="36994" y="26761"/>
                  <a:pt x="36994" y="26747"/>
                </a:cubicBezTo>
                <a:cubicBezTo>
                  <a:pt x="37121" y="26775"/>
                  <a:pt x="37262" y="26831"/>
                  <a:pt x="37402" y="26845"/>
                </a:cubicBezTo>
                <a:cubicBezTo>
                  <a:pt x="37473" y="26859"/>
                  <a:pt x="37543" y="26902"/>
                  <a:pt x="37613" y="26916"/>
                </a:cubicBezTo>
                <a:cubicBezTo>
                  <a:pt x="38091" y="27070"/>
                  <a:pt x="38570" y="27239"/>
                  <a:pt x="38964" y="27408"/>
                </a:cubicBezTo>
                <a:cubicBezTo>
                  <a:pt x="39175" y="27492"/>
                  <a:pt x="39371" y="27591"/>
                  <a:pt x="39554" y="27689"/>
                </a:cubicBezTo>
                <a:cubicBezTo>
                  <a:pt x="39639" y="27746"/>
                  <a:pt x="39723" y="27802"/>
                  <a:pt x="39793" y="27872"/>
                </a:cubicBezTo>
                <a:cubicBezTo>
                  <a:pt x="39836" y="27900"/>
                  <a:pt x="39864" y="27914"/>
                  <a:pt x="39906" y="27956"/>
                </a:cubicBezTo>
                <a:cubicBezTo>
                  <a:pt x="39934" y="27985"/>
                  <a:pt x="39976" y="28027"/>
                  <a:pt x="39990" y="28055"/>
                </a:cubicBezTo>
                <a:cubicBezTo>
                  <a:pt x="40061" y="28125"/>
                  <a:pt x="40117" y="28182"/>
                  <a:pt x="40145" y="28252"/>
                </a:cubicBezTo>
                <a:cubicBezTo>
                  <a:pt x="40201" y="28322"/>
                  <a:pt x="40229" y="28378"/>
                  <a:pt x="40272" y="28449"/>
                </a:cubicBezTo>
                <a:cubicBezTo>
                  <a:pt x="40286" y="28477"/>
                  <a:pt x="40300" y="28519"/>
                  <a:pt x="40328" y="28533"/>
                </a:cubicBezTo>
                <a:cubicBezTo>
                  <a:pt x="40342" y="28575"/>
                  <a:pt x="40356" y="28589"/>
                  <a:pt x="40370" y="28618"/>
                </a:cubicBezTo>
                <a:cubicBezTo>
                  <a:pt x="40398" y="28646"/>
                  <a:pt x="40398" y="28660"/>
                  <a:pt x="40412" y="28674"/>
                </a:cubicBezTo>
                <a:cubicBezTo>
                  <a:pt x="40398" y="28716"/>
                  <a:pt x="40398" y="28758"/>
                  <a:pt x="40370" y="28829"/>
                </a:cubicBezTo>
                <a:cubicBezTo>
                  <a:pt x="40300" y="28786"/>
                  <a:pt x="40201" y="28730"/>
                  <a:pt x="40089" y="28688"/>
                </a:cubicBezTo>
                <a:cubicBezTo>
                  <a:pt x="39793" y="28576"/>
                  <a:pt x="39493" y="28517"/>
                  <a:pt x="39253" y="28517"/>
                </a:cubicBezTo>
                <a:cubicBezTo>
                  <a:pt x="38980" y="28517"/>
                  <a:pt x="38782" y="28594"/>
                  <a:pt x="38753" y="28758"/>
                </a:cubicBezTo>
                <a:lnTo>
                  <a:pt x="38753" y="28786"/>
                </a:lnTo>
                <a:lnTo>
                  <a:pt x="38753" y="28800"/>
                </a:lnTo>
                <a:cubicBezTo>
                  <a:pt x="38753" y="28885"/>
                  <a:pt x="38795" y="28997"/>
                  <a:pt x="38823" y="29096"/>
                </a:cubicBezTo>
                <a:cubicBezTo>
                  <a:pt x="38851" y="29152"/>
                  <a:pt x="38879" y="29208"/>
                  <a:pt x="38893" y="29251"/>
                </a:cubicBezTo>
                <a:cubicBezTo>
                  <a:pt x="38964" y="29419"/>
                  <a:pt x="39062" y="29560"/>
                  <a:pt x="39146" y="29658"/>
                </a:cubicBezTo>
                <a:cubicBezTo>
                  <a:pt x="38935" y="29869"/>
                  <a:pt x="38781" y="30151"/>
                  <a:pt x="38710" y="30545"/>
                </a:cubicBezTo>
                <a:cubicBezTo>
                  <a:pt x="38710" y="30587"/>
                  <a:pt x="38682" y="30629"/>
                  <a:pt x="38682" y="30657"/>
                </a:cubicBezTo>
                <a:cubicBezTo>
                  <a:pt x="38598" y="31107"/>
                  <a:pt x="38823" y="31290"/>
                  <a:pt x="39076" y="31318"/>
                </a:cubicBezTo>
                <a:cubicBezTo>
                  <a:pt x="39134" y="31322"/>
                  <a:pt x="39199" y="31326"/>
                  <a:pt x="39268" y="31326"/>
                </a:cubicBezTo>
                <a:cubicBezTo>
                  <a:pt x="39483" y="31326"/>
                  <a:pt x="39749" y="31285"/>
                  <a:pt x="40047" y="31051"/>
                </a:cubicBezTo>
                <a:cubicBezTo>
                  <a:pt x="40187" y="30924"/>
                  <a:pt x="40286" y="30756"/>
                  <a:pt x="40370" y="30573"/>
                </a:cubicBezTo>
                <a:cubicBezTo>
                  <a:pt x="40398" y="30559"/>
                  <a:pt x="40398" y="30545"/>
                  <a:pt x="40398" y="30516"/>
                </a:cubicBezTo>
                <a:cubicBezTo>
                  <a:pt x="40398" y="30657"/>
                  <a:pt x="40398" y="30784"/>
                  <a:pt x="40426" y="30896"/>
                </a:cubicBezTo>
                <a:lnTo>
                  <a:pt x="40370" y="30995"/>
                </a:lnTo>
                <a:cubicBezTo>
                  <a:pt x="40370" y="30995"/>
                  <a:pt x="40370" y="30981"/>
                  <a:pt x="40356" y="30981"/>
                </a:cubicBezTo>
                <a:cubicBezTo>
                  <a:pt x="40328" y="30981"/>
                  <a:pt x="40300" y="30995"/>
                  <a:pt x="40300" y="30995"/>
                </a:cubicBezTo>
                <a:cubicBezTo>
                  <a:pt x="40300" y="31009"/>
                  <a:pt x="40286" y="31009"/>
                  <a:pt x="40286" y="31037"/>
                </a:cubicBezTo>
                <a:cubicBezTo>
                  <a:pt x="40286" y="31051"/>
                  <a:pt x="40286" y="31065"/>
                  <a:pt x="40300" y="31065"/>
                </a:cubicBezTo>
                <a:lnTo>
                  <a:pt x="40328" y="31065"/>
                </a:lnTo>
                <a:cubicBezTo>
                  <a:pt x="40328" y="31065"/>
                  <a:pt x="40328" y="31079"/>
                  <a:pt x="40342" y="31079"/>
                </a:cubicBezTo>
                <a:cubicBezTo>
                  <a:pt x="40351" y="31089"/>
                  <a:pt x="40361" y="31092"/>
                  <a:pt x="40369" y="31092"/>
                </a:cubicBezTo>
                <a:cubicBezTo>
                  <a:pt x="40386" y="31092"/>
                  <a:pt x="40398" y="31079"/>
                  <a:pt x="40398" y="31079"/>
                </a:cubicBezTo>
                <a:cubicBezTo>
                  <a:pt x="40412" y="31079"/>
                  <a:pt x="40412" y="31065"/>
                  <a:pt x="40412" y="31065"/>
                </a:cubicBezTo>
                <a:cubicBezTo>
                  <a:pt x="40412" y="31065"/>
                  <a:pt x="40426" y="31037"/>
                  <a:pt x="40412" y="31009"/>
                </a:cubicBezTo>
                <a:lnTo>
                  <a:pt x="40398" y="30995"/>
                </a:lnTo>
                <a:lnTo>
                  <a:pt x="40370" y="30995"/>
                </a:lnTo>
                <a:cubicBezTo>
                  <a:pt x="40398" y="30967"/>
                  <a:pt x="40412" y="30924"/>
                  <a:pt x="40426" y="30910"/>
                </a:cubicBezTo>
                <a:cubicBezTo>
                  <a:pt x="40511" y="31318"/>
                  <a:pt x="40820" y="31600"/>
                  <a:pt x="41284" y="31642"/>
                </a:cubicBezTo>
                <a:cubicBezTo>
                  <a:pt x="41325" y="31648"/>
                  <a:pt x="41364" y="31651"/>
                  <a:pt x="41402" y="31651"/>
                </a:cubicBezTo>
                <a:cubicBezTo>
                  <a:pt x="41931" y="31651"/>
                  <a:pt x="42121" y="31022"/>
                  <a:pt x="42016" y="30404"/>
                </a:cubicBezTo>
                <a:cubicBezTo>
                  <a:pt x="41988" y="30348"/>
                  <a:pt x="41974" y="30277"/>
                  <a:pt x="41946" y="30207"/>
                </a:cubicBezTo>
                <a:lnTo>
                  <a:pt x="41946" y="30207"/>
                </a:lnTo>
                <a:cubicBezTo>
                  <a:pt x="42124" y="30274"/>
                  <a:pt x="42302" y="30314"/>
                  <a:pt x="42445" y="30314"/>
                </a:cubicBezTo>
                <a:cubicBezTo>
                  <a:pt x="42483" y="30314"/>
                  <a:pt x="42518" y="30311"/>
                  <a:pt x="42550" y="30306"/>
                </a:cubicBezTo>
                <a:cubicBezTo>
                  <a:pt x="42902" y="30235"/>
                  <a:pt x="43226" y="30095"/>
                  <a:pt x="43324" y="29884"/>
                </a:cubicBezTo>
                <a:cubicBezTo>
                  <a:pt x="43324" y="29884"/>
                  <a:pt x="43521" y="29658"/>
                  <a:pt x="43226" y="29251"/>
                </a:cubicBezTo>
                <a:cubicBezTo>
                  <a:pt x="43226" y="29236"/>
                  <a:pt x="43211" y="29236"/>
                  <a:pt x="43211" y="29222"/>
                </a:cubicBezTo>
                <a:cubicBezTo>
                  <a:pt x="43183" y="29208"/>
                  <a:pt x="43183" y="29180"/>
                  <a:pt x="43169" y="29180"/>
                </a:cubicBezTo>
                <a:cubicBezTo>
                  <a:pt x="43141" y="29138"/>
                  <a:pt x="43099" y="29096"/>
                  <a:pt x="43071" y="29068"/>
                </a:cubicBezTo>
                <a:cubicBezTo>
                  <a:pt x="42874" y="28857"/>
                  <a:pt x="42621" y="28716"/>
                  <a:pt x="42311" y="28688"/>
                </a:cubicBezTo>
                <a:cubicBezTo>
                  <a:pt x="42507" y="28409"/>
                  <a:pt x="42480" y="28047"/>
                  <a:pt x="42343" y="27767"/>
                </a:cubicBezTo>
                <a:lnTo>
                  <a:pt x="42343" y="27767"/>
                </a:lnTo>
                <a:cubicBezTo>
                  <a:pt x="42346" y="27770"/>
                  <a:pt x="42353" y="27774"/>
                  <a:pt x="42367" y="27774"/>
                </a:cubicBezTo>
                <a:cubicBezTo>
                  <a:pt x="42367" y="27774"/>
                  <a:pt x="42241" y="27394"/>
                  <a:pt x="41875" y="27309"/>
                </a:cubicBezTo>
                <a:cubicBezTo>
                  <a:pt x="41833" y="27309"/>
                  <a:pt x="41805" y="27281"/>
                  <a:pt x="41763" y="27281"/>
                </a:cubicBezTo>
                <a:cubicBezTo>
                  <a:pt x="41752" y="27281"/>
                  <a:pt x="41741" y="27281"/>
                  <a:pt x="41731" y="27281"/>
                </a:cubicBezTo>
                <a:cubicBezTo>
                  <a:pt x="41453" y="27281"/>
                  <a:pt x="41265" y="27459"/>
                  <a:pt x="41130" y="27703"/>
                </a:cubicBezTo>
                <a:cubicBezTo>
                  <a:pt x="41130" y="27731"/>
                  <a:pt x="41116" y="27746"/>
                  <a:pt x="41116" y="27746"/>
                </a:cubicBezTo>
                <a:cubicBezTo>
                  <a:pt x="41116" y="27746"/>
                  <a:pt x="41116" y="27760"/>
                  <a:pt x="41102" y="27760"/>
                </a:cubicBezTo>
                <a:cubicBezTo>
                  <a:pt x="41045" y="27886"/>
                  <a:pt x="41003" y="28013"/>
                  <a:pt x="40989" y="28153"/>
                </a:cubicBezTo>
                <a:cubicBezTo>
                  <a:pt x="40961" y="28336"/>
                  <a:pt x="40933" y="28477"/>
                  <a:pt x="40905" y="28604"/>
                </a:cubicBezTo>
                <a:cubicBezTo>
                  <a:pt x="40891" y="28674"/>
                  <a:pt x="40848" y="28744"/>
                  <a:pt x="40834" y="28815"/>
                </a:cubicBezTo>
                <a:cubicBezTo>
                  <a:pt x="40722" y="28786"/>
                  <a:pt x="40623" y="28730"/>
                  <a:pt x="40539" y="28674"/>
                </a:cubicBezTo>
                <a:cubicBezTo>
                  <a:pt x="40497" y="28589"/>
                  <a:pt x="40469" y="28477"/>
                  <a:pt x="40398" y="28364"/>
                </a:cubicBezTo>
                <a:cubicBezTo>
                  <a:pt x="40356" y="28294"/>
                  <a:pt x="40328" y="28224"/>
                  <a:pt x="40272" y="28153"/>
                </a:cubicBezTo>
                <a:cubicBezTo>
                  <a:pt x="40215" y="28083"/>
                  <a:pt x="40187" y="27985"/>
                  <a:pt x="40117" y="27914"/>
                </a:cubicBezTo>
                <a:cubicBezTo>
                  <a:pt x="40075" y="27886"/>
                  <a:pt x="40061" y="27844"/>
                  <a:pt x="40018" y="27816"/>
                </a:cubicBezTo>
                <a:lnTo>
                  <a:pt x="39920" y="27703"/>
                </a:lnTo>
                <a:cubicBezTo>
                  <a:pt x="39850" y="27633"/>
                  <a:pt x="39765" y="27563"/>
                  <a:pt x="39667" y="27492"/>
                </a:cubicBezTo>
                <a:cubicBezTo>
                  <a:pt x="39498" y="27380"/>
                  <a:pt x="39287" y="27253"/>
                  <a:pt x="39076" y="27141"/>
                </a:cubicBezTo>
                <a:cubicBezTo>
                  <a:pt x="38781" y="26986"/>
                  <a:pt x="38443" y="26859"/>
                  <a:pt x="38120" y="26719"/>
                </a:cubicBezTo>
                <a:cubicBezTo>
                  <a:pt x="38316" y="26606"/>
                  <a:pt x="38499" y="26395"/>
                  <a:pt x="38542" y="26198"/>
                </a:cubicBezTo>
                <a:cubicBezTo>
                  <a:pt x="38598" y="26015"/>
                  <a:pt x="38598" y="25847"/>
                  <a:pt x="38457" y="25706"/>
                </a:cubicBezTo>
                <a:cubicBezTo>
                  <a:pt x="38290" y="25516"/>
                  <a:pt x="38081" y="25411"/>
                  <a:pt x="37864" y="25411"/>
                </a:cubicBezTo>
                <a:cubicBezTo>
                  <a:pt x="37553" y="25411"/>
                  <a:pt x="37227" y="25630"/>
                  <a:pt x="36994" y="26128"/>
                </a:cubicBezTo>
                <a:cubicBezTo>
                  <a:pt x="36980" y="26142"/>
                  <a:pt x="36980" y="26184"/>
                  <a:pt x="36966" y="26198"/>
                </a:cubicBezTo>
                <a:lnTo>
                  <a:pt x="36952" y="26198"/>
                </a:lnTo>
                <a:cubicBezTo>
                  <a:pt x="36952" y="26198"/>
                  <a:pt x="36952" y="26184"/>
                  <a:pt x="36924" y="26184"/>
                </a:cubicBezTo>
                <a:cubicBezTo>
                  <a:pt x="36910" y="26156"/>
                  <a:pt x="36896" y="26142"/>
                  <a:pt x="36854" y="26142"/>
                </a:cubicBezTo>
                <a:cubicBezTo>
                  <a:pt x="37163" y="25776"/>
                  <a:pt x="37346" y="25368"/>
                  <a:pt x="37247" y="25017"/>
                </a:cubicBezTo>
                <a:lnTo>
                  <a:pt x="39090" y="25017"/>
                </a:lnTo>
                <a:cubicBezTo>
                  <a:pt x="39709" y="25017"/>
                  <a:pt x="40286" y="25003"/>
                  <a:pt x="40820" y="25003"/>
                </a:cubicBezTo>
                <a:lnTo>
                  <a:pt x="41130" y="25003"/>
                </a:lnTo>
                <a:cubicBezTo>
                  <a:pt x="41116" y="25017"/>
                  <a:pt x="41102" y="25017"/>
                  <a:pt x="41073" y="25031"/>
                </a:cubicBezTo>
                <a:cubicBezTo>
                  <a:pt x="40483" y="25453"/>
                  <a:pt x="40581" y="26564"/>
                  <a:pt x="41102" y="26887"/>
                </a:cubicBezTo>
                <a:cubicBezTo>
                  <a:pt x="41175" y="26924"/>
                  <a:pt x="41258" y="26961"/>
                  <a:pt x="41352" y="26961"/>
                </a:cubicBezTo>
                <a:cubicBezTo>
                  <a:pt x="41367" y="26961"/>
                  <a:pt x="41382" y="26960"/>
                  <a:pt x="41397" y="26958"/>
                </a:cubicBezTo>
                <a:cubicBezTo>
                  <a:pt x="42832" y="26902"/>
                  <a:pt x="42874" y="26072"/>
                  <a:pt x="43071" y="25411"/>
                </a:cubicBezTo>
                <a:cubicBezTo>
                  <a:pt x="43085" y="25354"/>
                  <a:pt x="43099" y="25312"/>
                  <a:pt x="43113" y="25270"/>
                </a:cubicBezTo>
                <a:cubicBezTo>
                  <a:pt x="43141" y="25284"/>
                  <a:pt x="43169" y="25284"/>
                  <a:pt x="43183" y="25284"/>
                </a:cubicBezTo>
                <a:cubicBezTo>
                  <a:pt x="43099" y="25734"/>
                  <a:pt x="42972" y="26269"/>
                  <a:pt x="43155" y="26677"/>
                </a:cubicBezTo>
                <a:cubicBezTo>
                  <a:pt x="43324" y="27113"/>
                  <a:pt x="43802" y="27478"/>
                  <a:pt x="44238" y="27591"/>
                </a:cubicBezTo>
                <a:cubicBezTo>
                  <a:pt x="44314" y="27610"/>
                  <a:pt x="44389" y="27620"/>
                  <a:pt x="44462" y="27620"/>
                </a:cubicBezTo>
                <a:cubicBezTo>
                  <a:pt x="44659" y="27620"/>
                  <a:pt x="44840" y="27548"/>
                  <a:pt x="44984" y="27394"/>
                </a:cubicBezTo>
                <a:cubicBezTo>
                  <a:pt x="45631" y="26705"/>
                  <a:pt x="45462" y="25692"/>
                  <a:pt x="44084" y="25214"/>
                </a:cubicBezTo>
                <a:cubicBezTo>
                  <a:pt x="44055" y="25200"/>
                  <a:pt x="43999" y="25171"/>
                  <a:pt x="43957" y="25171"/>
                </a:cubicBezTo>
                <a:cubicBezTo>
                  <a:pt x="43985" y="25157"/>
                  <a:pt x="43999" y="25157"/>
                  <a:pt x="44013" y="25143"/>
                </a:cubicBezTo>
                <a:cubicBezTo>
                  <a:pt x="44055" y="25101"/>
                  <a:pt x="44055" y="25073"/>
                  <a:pt x="44055" y="25017"/>
                </a:cubicBezTo>
                <a:cubicBezTo>
                  <a:pt x="44505" y="25313"/>
                  <a:pt x="44980" y="25506"/>
                  <a:pt x="45402" y="25506"/>
                </a:cubicBezTo>
                <a:cubicBezTo>
                  <a:pt x="45601" y="25506"/>
                  <a:pt x="45788" y="25463"/>
                  <a:pt x="45954" y="25368"/>
                </a:cubicBezTo>
                <a:cubicBezTo>
                  <a:pt x="46123" y="25270"/>
                  <a:pt x="46306" y="25101"/>
                  <a:pt x="46418" y="24862"/>
                </a:cubicBezTo>
                <a:cubicBezTo>
                  <a:pt x="46877" y="24007"/>
                  <a:pt x="46113" y="23512"/>
                  <a:pt x="45444" y="23512"/>
                </a:cubicBezTo>
                <a:cubicBezTo>
                  <a:pt x="45353" y="23512"/>
                  <a:pt x="45264" y="23521"/>
                  <a:pt x="45181" y="23540"/>
                </a:cubicBezTo>
                <a:cubicBezTo>
                  <a:pt x="44970" y="23596"/>
                  <a:pt x="44759" y="23680"/>
                  <a:pt x="44576" y="23807"/>
                </a:cubicBezTo>
                <a:cubicBezTo>
                  <a:pt x="44365" y="23948"/>
                  <a:pt x="44168" y="24117"/>
                  <a:pt x="43999" y="24299"/>
                </a:cubicBezTo>
                <a:cubicBezTo>
                  <a:pt x="43999" y="24257"/>
                  <a:pt x="43985" y="24243"/>
                  <a:pt x="43985" y="24229"/>
                </a:cubicBezTo>
                <a:cubicBezTo>
                  <a:pt x="43957" y="24215"/>
                  <a:pt x="43943" y="24215"/>
                  <a:pt x="43915" y="24187"/>
                </a:cubicBezTo>
                <a:cubicBezTo>
                  <a:pt x="44280" y="23863"/>
                  <a:pt x="44717" y="23540"/>
                  <a:pt x="44829" y="23033"/>
                </a:cubicBezTo>
                <a:cubicBezTo>
                  <a:pt x="44871" y="22766"/>
                  <a:pt x="44843" y="22471"/>
                  <a:pt x="44660" y="22077"/>
                </a:cubicBezTo>
                <a:cubicBezTo>
                  <a:pt x="44566" y="21863"/>
                  <a:pt x="44324" y="21759"/>
                  <a:pt x="44050" y="21759"/>
                </a:cubicBezTo>
                <a:cubicBezTo>
                  <a:pt x="43585" y="21759"/>
                  <a:pt x="43027" y="22055"/>
                  <a:pt x="42930" y="22611"/>
                </a:cubicBezTo>
                <a:cubicBezTo>
                  <a:pt x="42832" y="23132"/>
                  <a:pt x="42930" y="23512"/>
                  <a:pt x="43169" y="23934"/>
                </a:cubicBezTo>
                <a:cubicBezTo>
                  <a:pt x="43141" y="23962"/>
                  <a:pt x="43099" y="24004"/>
                  <a:pt x="43043" y="24018"/>
                </a:cubicBezTo>
                <a:cubicBezTo>
                  <a:pt x="43029" y="24032"/>
                  <a:pt x="43015" y="24032"/>
                  <a:pt x="43000" y="24032"/>
                </a:cubicBezTo>
                <a:cubicBezTo>
                  <a:pt x="42770" y="22913"/>
                  <a:pt x="42159" y="22634"/>
                  <a:pt x="41629" y="22634"/>
                </a:cubicBezTo>
                <a:cubicBezTo>
                  <a:pt x="41447" y="22634"/>
                  <a:pt x="41274" y="22667"/>
                  <a:pt x="41130" y="22710"/>
                </a:cubicBezTo>
                <a:cubicBezTo>
                  <a:pt x="41003" y="22752"/>
                  <a:pt x="40905" y="22808"/>
                  <a:pt x="40834" y="22837"/>
                </a:cubicBezTo>
                <a:cubicBezTo>
                  <a:pt x="40370" y="23090"/>
                  <a:pt x="40694" y="24173"/>
                  <a:pt x="41495" y="24468"/>
                </a:cubicBezTo>
                <a:cubicBezTo>
                  <a:pt x="41782" y="24587"/>
                  <a:pt x="41964" y="24629"/>
                  <a:pt x="42165" y="24629"/>
                </a:cubicBezTo>
                <a:cubicBezTo>
                  <a:pt x="42249" y="24629"/>
                  <a:pt x="42337" y="24621"/>
                  <a:pt x="42438" y="24609"/>
                </a:cubicBezTo>
                <a:cubicBezTo>
                  <a:pt x="42508" y="24609"/>
                  <a:pt x="42550" y="24595"/>
                  <a:pt x="42649" y="24595"/>
                </a:cubicBezTo>
                <a:cubicBezTo>
                  <a:pt x="42649" y="24637"/>
                  <a:pt x="42663" y="24665"/>
                  <a:pt x="42663" y="24707"/>
                </a:cubicBezTo>
                <a:cubicBezTo>
                  <a:pt x="42536" y="24707"/>
                  <a:pt x="42410" y="24679"/>
                  <a:pt x="42297" y="24679"/>
                </a:cubicBezTo>
                <a:cubicBezTo>
                  <a:pt x="42086" y="24665"/>
                  <a:pt x="41847" y="24665"/>
                  <a:pt x="41608" y="24651"/>
                </a:cubicBezTo>
                <a:cubicBezTo>
                  <a:pt x="41355" y="24637"/>
                  <a:pt x="41116" y="24609"/>
                  <a:pt x="40848" y="24609"/>
                </a:cubicBezTo>
                <a:cubicBezTo>
                  <a:pt x="39779" y="24538"/>
                  <a:pt x="38542" y="24468"/>
                  <a:pt x="37205" y="24398"/>
                </a:cubicBezTo>
                <a:cubicBezTo>
                  <a:pt x="36811" y="24384"/>
                  <a:pt x="36418" y="24370"/>
                  <a:pt x="35996" y="24328"/>
                </a:cubicBezTo>
                <a:cubicBezTo>
                  <a:pt x="37346" y="23765"/>
                  <a:pt x="37163" y="22837"/>
                  <a:pt x="37177" y="22035"/>
                </a:cubicBezTo>
                <a:lnTo>
                  <a:pt x="37177" y="21838"/>
                </a:lnTo>
                <a:lnTo>
                  <a:pt x="37276" y="21838"/>
                </a:lnTo>
                <a:cubicBezTo>
                  <a:pt x="37318" y="22400"/>
                  <a:pt x="37374" y="23090"/>
                  <a:pt x="37698" y="23526"/>
                </a:cubicBezTo>
                <a:cubicBezTo>
                  <a:pt x="38053" y="23974"/>
                  <a:pt x="38656" y="24261"/>
                  <a:pt x="39205" y="24261"/>
                </a:cubicBezTo>
                <a:cubicBezTo>
                  <a:pt x="39242" y="24261"/>
                  <a:pt x="39279" y="24260"/>
                  <a:pt x="39315" y="24257"/>
                </a:cubicBezTo>
                <a:cubicBezTo>
                  <a:pt x="39667" y="24243"/>
                  <a:pt x="39990" y="24088"/>
                  <a:pt x="40145" y="23765"/>
                </a:cubicBezTo>
                <a:cubicBezTo>
                  <a:pt x="40694" y="22738"/>
                  <a:pt x="40145" y="21571"/>
                  <a:pt x="38359" y="21444"/>
                </a:cubicBezTo>
                <a:lnTo>
                  <a:pt x="38190" y="21444"/>
                </a:lnTo>
                <a:cubicBezTo>
                  <a:pt x="38218" y="21430"/>
                  <a:pt x="38232" y="21416"/>
                  <a:pt x="38232" y="21402"/>
                </a:cubicBezTo>
                <a:cubicBezTo>
                  <a:pt x="38246" y="21360"/>
                  <a:pt x="38246" y="21303"/>
                  <a:pt x="38246" y="21261"/>
                </a:cubicBezTo>
                <a:lnTo>
                  <a:pt x="38260" y="21261"/>
                </a:lnTo>
                <a:cubicBezTo>
                  <a:pt x="38680" y="21391"/>
                  <a:pt x="39091" y="21466"/>
                  <a:pt x="39464" y="21466"/>
                </a:cubicBezTo>
                <a:cubicBezTo>
                  <a:pt x="39943" y="21466"/>
                  <a:pt x="40359" y="21342"/>
                  <a:pt x="40651" y="21050"/>
                </a:cubicBezTo>
                <a:cubicBezTo>
                  <a:pt x="40848" y="20853"/>
                  <a:pt x="40989" y="20600"/>
                  <a:pt x="41059" y="20291"/>
                </a:cubicBezTo>
                <a:cubicBezTo>
                  <a:pt x="41073" y="20206"/>
                  <a:pt x="41102" y="20108"/>
                  <a:pt x="41102" y="20023"/>
                </a:cubicBezTo>
                <a:cubicBezTo>
                  <a:pt x="41186" y="19967"/>
                  <a:pt x="41284" y="19925"/>
                  <a:pt x="41383" y="19883"/>
                </a:cubicBezTo>
                <a:cubicBezTo>
                  <a:pt x="41974" y="19545"/>
                  <a:pt x="42578" y="19193"/>
                  <a:pt x="43085" y="18729"/>
                </a:cubicBezTo>
                <a:cubicBezTo>
                  <a:pt x="43633" y="18209"/>
                  <a:pt x="43985" y="17618"/>
                  <a:pt x="44238" y="16985"/>
                </a:cubicBezTo>
                <a:cubicBezTo>
                  <a:pt x="44351" y="16704"/>
                  <a:pt x="44435" y="16408"/>
                  <a:pt x="44506" y="16127"/>
                </a:cubicBezTo>
                <a:cubicBezTo>
                  <a:pt x="46264" y="15508"/>
                  <a:pt x="46039" y="14383"/>
                  <a:pt x="46053" y="13398"/>
                </a:cubicBezTo>
                <a:cubicBezTo>
                  <a:pt x="46053" y="13328"/>
                  <a:pt x="46053" y="13258"/>
                  <a:pt x="46067" y="13187"/>
                </a:cubicBezTo>
                <a:lnTo>
                  <a:pt x="46193" y="13187"/>
                </a:lnTo>
                <a:cubicBezTo>
                  <a:pt x="46236" y="13848"/>
                  <a:pt x="46278" y="14622"/>
                  <a:pt x="46672" y="15142"/>
                </a:cubicBezTo>
                <a:cubicBezTo>
                  <a:pt x="47078" y="15657"/>
                  <a:pt x="47810" y="16002"/>
                  <a:pt x="48454" y="16002"/>
                </a:cubicBezTo>
                <a:cubicBezTo>
                  <a:pt x="48479" y="16002"/>
                  <a:pt x="48504" y="16002"/>
                  <a:pt x="48528" y="16000"/>
                </a:cubicBezTo>
                <a:cubicBezTo>
                  <a:pt x="48950" y="15986"/>
                  <a:pt x="49302" y="15804"/>
                  <a:pt x="49485" y="15438"/>
                </a:cubicBezTo>
                <a:cubicBezTo>
                  <a:pt x="50118" y="14228"/>
                  <a:pt x="49499" y="12892"/>
                  <a:pt x="47431" y="12723"/>
                </a:cubicBezTo>
                <a:cubicBezTo>
                  <a:pt x="47375" y="12723"/>
                  <a:pt x="47305" y="12723"/>
                  <a:pt x="47234" y="12709"/>
                </a:cubicBezTo>
                <a:cubicBezTo>
                  <a:pt x="47248" y="12695"/>
                  <a:pt x="47262" y="12653"/>
                  <a:pt x="47291" y="12639"/>
                </a:cubicBezTo>
                <a:cubicBezTo>
                  <a:pt x="47319" y="12582"/>
                  <a:pt x="47305" y="12512"/>
                  <a:pt x="47305" y="12470"/>
                </a:cubicBezTo>
                <a:lnTo>
                  <a:pt x="47305" y="12470"/>
                </a:lnTo>
                <a:cubicBezTo>
                  <a:pt x="47790" y="12634"/>
                  <a:pt x="48277" y="12727"/>
                  <a:pt x="48724" y="12727"/>
                </a:cubicBezTo>
                <a:cubicBezTo>
                  <a:pt x="49274" y="12727"/>
                  <a:pt x="49762" y="12585"/>
                  <a:pt x="50104" y="12259"/>
                </a:cubicBezTo>
                <a:cubicBezTo>
                  <a:pt x="50315" y="12048"/>
                  <a:pt x="50484" y="11739"/>
                  <a:pt x="50568" y="11373"/>
                </a:cubicBezTo>
                <a:cubicBezTo>
                  <a:pt x="50809" y="10266"/>
                  <a:pt x="50044" y="9793"/>
                  <a:pt x="49238" y="9793"/>
                </a:cubicBezTo>
                <a:cubicBezTo>
                  <a:pt x="48917" y="9793"/>
                  <a:pt x="48590" y="9868"/>
                  <a:pt x="48317" y="10008"/>
                </a:cubicBezTo>
                <a:cubicBezTo>
                  <a:pt x="48036" y="10163"/>
                  <a:pt x="47797" y="10374"/>
                  <a:pt x="47586" y="10599"/>
                </a:cubicBezTo>
                <a:cubicBezTo>
                  <a:pt x="47333" y="10866"/>
                  <a:pt x="47150" y="11176"/>
                  <a:pt x="46967" y="11499"/>
                </a:cubicBezTo>
                <a:cubicBezTo>
                  <a:pt x="46953" y="11457"/>
                  <a:pt x="46939" y="11429"/>
                  <a:pt x="46911" y="11415"/>
                </a:cubicBezTo>
                <a:cubicBezTo>
                  <a:pt x="46883" y="11387"/>
                  <a:pt x="46840" y="11387"/>
                  <a:pt x="46812" y="11387"/>
                </a:cubicBezTo>
                <a:cubicBezTo>
                  <a:pt x="47192" y="10796"/>
                  <a:pt x="47684" y="10177"/>
                  <a:pt x="47642" y="9418"/>
                </a:cubicBezTo>
                <a:cubicBezTo>
                  <a:pt x="47614" y="9038"/>
                  <a:pt x="47445" y="8630"/>
                  <a:pt x="47051" y="8152"/>
                </a:cubicBezTo>
                <a:cubicBezTo>
                  <a:pt x="46905" y="7973"/>
                  <a:pt x="46683" y="7893"/>
                  <a:pt x="46434" y="7893"/>
                </a:cubicBezTo>
                <a:cubicBezTo>
                  <a:pt x="45703" y="7893"/>
                  <a:pt x="44745" y="8589"/>
                  <a:pt x="44829" y="9544"/>
                </a:cubicBezTo>
                <a:cubicBezTo>
                  <a:pt x="44899" y="10318"/>
                  <a:pt x="45138" y="10796"/>
                  <a:pt x="45673" y="11302"/>
                </a:cubicBezTo>
                <a:cubicBezTo>
                  <a:pt x="45617" y="11359"/>
                  <a:pt x="45603" y="11429"/>
                  <a:pt x="45546" y="11485"/>
                </a:cubicBezTo>
                <a:cubicBezTo>
                  <a:pt x="45532" y="11499"/>
                  <a:pt x="45490" y="11513"/>
                  <a:pt x="45476" y="11528"/>
                </a:cubicBezTo>
                <a:cubicBezTo>
                  <a:pt x="45181" y="10937"/>
                  <a:pt x="44857" y="10543"/>
                  <a:pt x="44520" y="10318"/>
                </a:cubicBezTo>
                <a:cubicBezTo>
                  <a:pt x="44506" y="10177"/>
                  <a:pt x="44477" y="10037"/>
                  <a:pt x="44449" y="9896"/>
                </a:cubicBezTo>
                <a:cubicBezTo>
                  <a:pt x="44365" y="9347"/>
                  <a:pt x="44280" y="8827"/>
                  <a:pt x="44168" y="8335"/>
                </a:cubicBezTo>
                <a:cubicBezTo>
                  <a:pt x="44168" y="8180"/>
                  <a:pt x="44154" y="8039"/>
                  <a:pt x="44098" y="7913"/>
                </a:cubicBezTo>
                <a:cubicBezTo>
                  <a:pt x="44069" y="7758"/>
                  <a:pt x="44055" y="7589"/>
                  <a:pt x="44013" y="7434"/>
                </a:cubicBezTo>
                <a:lnTo>
                  <a:pt x="44013" y="7434"/>
                </a:lnTo>
                <a:cubicBezTo>
                  <a:pt x="44196" y="7589"/>
                  <a:pt x="44379" y="7716"/>
                  <a:pt x="44590" y="7772"/>
                </a:cubicBezTo>
                <a:cubicBezTo>
                  <a:pt x="44697" y="7801"/>
                  <a:pt x="44809" y="7815"/>
                  <a:pt x="44923" y="7815"/>
                </a:cubicBezTo>
                <a:cubicBezTo>
                  <a:pt x="45303" y="7815"/>
                  <a:pt x="45698" y="7665"/>
                  <a:pt x="45968" y="7448"/>
                </a:cubicBezTo>
                <a:cubicBezTo>
                  <a:pt x="46179" y="7266"/>
                  <a:pt x="46306" y="7012"/>
                  <a:pt x="46250" y="6745"/>
                </a:cubicBezTo>
                <a:cubicBezTo>
                  <a:pt x="46150" y="6158"/>
                  <a:pt x="45738" y="5763"/>
                  <a:pt x="45144" y="5763"/>
                </a:cubicBezTo>
                <a:cubicBezTo>
                  <a:pt x="44812" y="5763"/>
                  <a:pt x="44422" y="5886"/>
                  <a:pt x="43999" y="6168"/>
                </a:cubicBezTo>
                <a:cubicBezTo>
                  <a:pt x="43957" y="6183"/>
                  <a:pt x="43929" y="6225"/>
                  <a:pt x="43887" y="6239"/>
                </a:cubicBezTo>
                <a:cubicBezTo>
                  <a:pt x="43887" y="6168"/>
                  <a:pt x="43887" y="6098"/>
                  <a:pt x="43915" y="6042"/>
                </a:cubicBezTo>
                <a:cubicBezTo>
                  <a:pt x="44618" y="5789"/>
                  <a:pt x="45153" y="5339"/>
                  <a:pt x="45223" y="4776"/>
                </a:cubicBezTo>
                <a:lnTo>
                  <a:pt x="45223" y="4748"/>
                </a:lnTo>
                <a:cubicBezTo>
                  <a:pt x="45364" y="4621"/>
                  <a:pt x="45490" y="4523"/>
                  <a:pt x="45631" y="4396"/>
                </a:cubicBezTo>
                <a:cubicBezTo>
                  <a:pt x="45926" y="4481"/>
                  <a:pt x="46207" y="4551"/>
                  <a:pt x="46517" y="4621"/>
                </a:cubicBezTo>
                <a:cubicBezTo>
                  <a:pt x="46559" y="4663"/>
                  <a:pt x="46615" y="4706"/>
                  <a:pt x="46686" y="4734"/>
                </a:cubicBezTo>
                <a:cubicBezTo>
                  <a:pt x="46898" y="4812"/>
                  <a:pt x="47075" y="4855"/>
                  <a:pt x="47252" y="4855"/>
                </a:cubicBezTo>
                <a:cubicBezTo>
                  <a:pt x="47298" y="4855"/>
                  <a:pt x="47343" y="4852"/>
                  <a:pt x="47389" y="4846"/>
                </a:cubicBezTo>
                <a:cubicBezTo>
                  <a:pt x="47473" y="4874"/>
                  <a:pt x="47544" y="4903"/>
                  <a:pt x="47642" y="4917"/>
                </a:cubicBezTo>
                <a:cubicBezTo>
                  <a:pt x="46587" y="4973"/>
                  <a:pt x="46447" y="5690"/>
                  <a:pt x="46475" y="6140"/>
                </a:cubicBezTo>
                <a:cubicBezTo>
                  <a:pt x="46475" y="6239"/>
                  <a:pt x="46489" y="6323"/>
                  <a:pt x="46517" y="6379"/>
                </a:cubicBezTo>
                <a:cubicBezTo>
                  <a:pt x="46558" y="6551"/>
                  <a:pt x="46745" y="6638"/>
                  <a:pt x="46974" y="6638"/>
                </a:cubicBezTo>
                <a:cubicBezTo>
                  <a:pt x="47288" y="6638"/>
                  <a:pt x="47684" y="6474"/>
                  <a:pt x="47895" y="6140"/>
                </a:cubicBezTo>
                <a:cubicBezTo>
                  <a:pt x="48092" y="5859"/>
                  <a:pt x="48135" y="5690"/>
                  <a:pt x="48163" y="5437"/>
                </a:cubicBezTo>
                <a:cubicBezTo>
                  <a:pt x="48163" y="5381"/>
                  <a:pt x="48177" y="5324"/>
                  <a:pt x="48177" y="5268"/>
                </a:cubicBezTo>
                <a:lnTo>
                  <a:pt x="48303" y="5268"/>
                </a:lnTo>
                <a:cubicBezTo>
                  <a:pt x="48163" y="5718"/>
                  <a:pt x="48078" y="6140"/>
                  <a:pt x="48247" y="6562"/>
                </a:cubicBezTo>
                <a:cubicBezTo>
                  <a:pt x="48395" y="6884"/>
                  <a:pt x="48785" y="7050"/>
                  <a:pt x="49140" y="7050"/>
                </a:cubicBezTo>
                <a:cubicBezTo>
                  <a:pt x="49360" y="7050"/>
                  <a:pt x="49567" y="6987"/>
                  <a:pt x="49696" y="6858"/>
                </a:cubicBezTo>
                <a:cubicBezTo>
                  <a:pt x="49752" y="6801"/>
                  <a:pt x="49780" y="6731"/>
                  <a:pt x="49794" y="6647"/>
                </a:cubicBezTo>
                <a:cubicBezTo>
                  <a:pt x="50005" y="5521"/>
                  <a:pt x="49372" y="5339"/>
                  <a:pt x="48880" y="5085"/>
                </a:cubicBezTo>
                <a:lnTo>
                  <a:pt x="48782" y="5029"/>
                </a:lnTo>
                <a:cubicBezTo>
                  <a:pt x="48796" y="5015"/>
                  <a:pt x="48796" y="4987"/>
                  <a:pt x="48810" y="4973"/>
                </a:cubicBezTo>
                <a:cubicBezTo>
                  <a:pt x="49159" y="5105"/>
                  <a:pt x="49498" y="5269"/>
                  <a:pt x="49809" y="5269"/>
                </a:cubicBezTo>
                <a:cubicBezTo>
                  <a:pt x="49861" y="5269"/>
                  <a:pt x="49913" y="5264"/>
                  <a:pt x="49963" y="5254"/>
                </a:cubicBezTo>
                <a:cubicBezTo>
                  <a:pt x="50329" y="5184"/>
                  <a:pt x="50695" y="4888"/>
                  <a:pt x="50863" y="4579"/>
                </a:cubicBezTo>
                <a:cubicBezTo>
                  <a:pt x="50948" y="4368"/>
                  <a:pt x="50962" y="4157"/>
                  <a:pt x="50821" y="3960"/>
                </a:cubicBezTo>
                <a:cubicBezTo>
                  <a:pt x="50629" y="3679"/>
                  <a:pt x="50353" y="3519"/>
                  <a:pt x="50053" y="3519"/>
                </a:cubicBezTo>
                <a:cubicBezTo>
                  <a:pt x="49694" y="3519"/>
                  <a:pt x="49301" y="3748"/>
                  <a:pt x="48978" y="4270"/>
                </a:cubicBezTo>
                <a:cubicBezTo>
                  <a:pt x="48964" y="4312"/>
                  <a:pt x="48936" y="4326"/>
                  <a:pt x="48922" y="4368"/>
                </a:cubicBezTo>
                <a:cubicBezTo>
                  <a:pt x="48922" y="4340"/>
                  <a:pt x="48908" y="4326"/>
                  <a:pt x="48908" y="4326"/>
                </a:cubicBezTo>
                <a:cubicBezTo>
                  <a:pt x="48894" y="4284"/>
                  <a:pt x="48852" y="4284"/>
                  <a:pt x="48824" y="4270"/>
                </a:cubicBezTo>
                <a:cubicBezTo>
                  <a:pt x="49274" y="3834"/>
                  <a:pt x="49555" y="3313"/>
                  <a:pt x="49415" y="2849"/>
                </a:cubicBezTo>
                <a:cubicBezTo>
                  <a:pt x="49386" y="2765"/>
                  <a:pt x="49330" y="2652"/>
                  <a:pt x="49274" y="2568"/>
                </a:cubicBezTo>
                <a:cubicBezTo>
                  <a:pt x="49597" y="2174"/>
                  <a:pt x="49386" y="1921"/>
                  <a:pt x="49260" y="1653"/>
                </a:cubicBezTo>
                <a:cubicBezTo>
                  <a:pt x="49246" y="1639"/>
                  <a:pt x="49246" y="1611"/>
                  <a:pt x="49218" y="1583"/>
                </a:cubicBezTo>
                <a:cubicBezTo>
                  <a:pt x="49246" y="1583"/>
                  <a:pt x="49246" y="1569"/>
                  <a:pt x="49260" y="1569"/>
                </a:cubicBezTo>
                <a:cubicBezTo>
                  <a:pt x="49358" y="1752"/>
                  <a:pt x="49485" y="1963"/>
                  <a:pt x="49668" y="2075"/>
                </a:cubicBezTo>
                <a:cubicBezTo>
                  <a:pt x="49756" y="2123"/>
                  <a:pt x="49866" y="2144"/>
                  <a:pt x="49979" y="2144"/>
                </a:cubicBezTo>
                <a:cubicBezTo>
                  <a:pt x="50102" y="2144"/>
                  <a:pt x="50227" y="2119"/>
                  <a:pt x="50329" y="2075"/>
                </a:cubicBezTo>
                <a:cubicBezTo>
                  <a:pt x="50455" y="2005"/>
                  <a:pt x="50526" y="1921"/>
                  <a:pt x="50526" y="1780"/>
                </a:cubicBezTo>
                <a:cubicBezTo>
                  <a:pt x="50537" y="1447"/>
                  <a:pt x="50330" y="1185"/>
                  <a:pt x="49959" y="1185"/>
                </a:cubicBezTo>
                <a:cubicBezTo>
                  <a:pt x="49859" y="1185"/>
                  <a:pt x="49748" y="1204"/>
                  <a:pt x="49626" y="1245"/>
                </a:cubicBezTo>
                <a:cubicBezTo>
                  <a:pt x="49668" y="1217"/>
                  <a:pt x="49696" y="1189"/>
                  <a:pt x="49738" y="1175"/>
                </a:cubicBezTo>
                <a:lnTo>
                  <a:pt x="49752" y="1175"/>
                </a:lnTo>
                <a:cubicBezTo>
                  <a:pt x="49991" y="1105"/>
                  <a:pt x="50188" y="978"/>
                  <a:pt x="50273" y="767"/>
                </a:cubicBezTo>
                <a:cubicBezTo>
                  <a:pt x="50315" y="683"/>
                  <a:pt x="50315" y="584"/>
                  <a:pt x="50301" y="458"/>
                </a:cubicBezTo>
                <a:cubicBezTo>
                  <a:pt x="50240" y="221"/>
                  <a:pt x="50091" y="130"/>
                  <a:pt x="49929" y="130"/>
                </a:cubicBezTo>
                <a:cubicBezTo>
                  <a:pt x="49755" y="130"/>
                  <a:pt x="49566" y="235"/>
                  <a:pt x="49457" y="373"/>
                </a:cubicBezTo>
                <a:cubicBezTo>
                  <a:pt x="49400" y="458"/>
                  <a:pt x="49344" y="542"/>
                  <a:pt x="49316" y="655"/>
                </a:cubicBezTo>
                <a:cubicBezTo>
                  <a:pt x="49274" y="753"/>
                  <a:pt x="49260" y="880"/>
                  <a:pt x="49260" y="1006"/>
                </a:cubicBezTo>
                <a:cubicBezTo>
                  <a:pt x="49246" y="1006"/>
                  <a:pt x="49246" y="978"/>
                  <a:pt x="49218" y="978"/>
                </a:cubicBezTo>
                <a:lnTo>
                  <a:pt x="49189" y="978"/>
                </a:lnTo>
                <a:cubicBezTo>
                  <a:pt x="49204" y="753"/>
                  <a:pt x="49274" y="514"/>
                  <a:pt x="49147" y="303"/>
                </a:cubicBezTo>
                <a:cubicBezTo>
                  <a:pt x="49105" y="190"/>
                  <a:pt x="48993" y="92"/>
                  <a:pt x="48796" y="22"/>
                </a:cubicBezTo>
                <a:cubicBezTo>
                  <a:pt x="48767" y="7"/>
                  <a:pt x="48737" y="1"/>
                  <a:pt x="487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55534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88"/>
        <p:cNvGrpSpPr/>
        <p:nvPr/>
      </p:nvGrpSpPr>
      <p:grpSpPr>
        <a:xfrm>
          <a:off x="0" y="0"/>
          <a:ext cx="0" cy="0"/>
          <a:chOff x="0" y="0"/>
          <a:chExt cx="0" cy="0"/>
        </a:xfrm>
      </p:grpSpPr>
      <p:pic>
        <p:nvPicPr>
          <p:cNvPr id="89" name="Google Shape;89;p7"/>
          <p:cNvPicPr preferRelativeResize="0"/>
          <p:nvPr/>
        </p:nvPicPr>
        <p:blipFill rotWithShape="1">
          <a:blip r:embed="rId2">
            <a:alphaModFix/>
          </a:blip>
          <a:srcRect/>
          <a:stretch/>
        </p:blipFill>
        <p:spPr>
          <a:xfrm>
            <a:off x="-13450" y="-15099"/>
            <a:ext cx="9157445" cy="5173698"/>
          </a:xfrm>
          <a:prstGeom prst="rect">
            <a:avLst/>
          </a:prstGeom>
          <a:noFill/>
          <a:ln>
            <a:noFill/>
          </a:ln>
        </p:spPr>
      </p:pic>
      <p:sp>
        <p:nvSpPr>
          <p:cNvPr id="90" name="Google Shape;90;p7"/>
          <p:cNvSpPr txBox="1">
            <a:spLocks noGrp="1"/>
          </p:cNvSpPr>
          <p:nvPr>
            <p:ph type="body" idx="1"/>
          </p:nvPr>
        </p:nvSpPr>
        <p:spPr>
          <a:xfrm>
            <a:off x="4564200" y="1842925"/>
            <a:ext cx="3852000" cy="27483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91" name="Google Shape;91;p7"/>
          <p:cNvSpPr txBox="1">
            <a:spLocks noGrp="1"/>
          </p:cNvSpPr>
          <p:nvPr>
            <p:ph type="title"/>
          </p:nvPr>
        </p:nvSpPr>
        <p:spPr>
          <a:xfrm>
            <a:off x="4564188" y="943950"/>
            <a:ext cx="2814900" cy="7449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92" name="Google Shape;92;p7"/>
          <p:cNvGrpSpPr/>
          <p:nvPr/>
        </p:nvGrpSpPr>
        <p:grpSpPr>
          <a:xfrm rot="10800000" flipH="1">
            <a:off x="8130775" y="4127494"/>
            <a:ext cx="652507" cy="644840"/>
            <a:chOff x="5245921" y="910625"/>
            <a:chExt cx="3655500" cy="3699600"/>
          </a:xfrm>
        </p:grpSpPr>
        <p:cxnSp>
          <p:nvCxnSpPr>
            <p:cNvPr id="93" name="Google Shape;93;p7"/>
            <p:cNvCxnSpPr/>
            <p:nvPr/>
          </p:nvCxnSpPr>
          <p:spPr>
            <a:xfrm>
              <a:off x="5245921" y="912921"/>
              <a:ext cx="3655500" cy="0"/>
            </a:xfrm>
            <a:prstGeom prst="straightConnector1">
              <a:avLst/>
            </a:prstGeom>
            <a:noFill/>
            <a:ln w="28575" cap="flat" cmpd="sng">
              <a:solidFill>
                <a:schemeClr val="dk1"/>
              </a:solidFill>
              <a:prstDash val="solid"/>
              <a:round/>
              <a:headEnd type="none" w="med" len="med"/>
              <a:tailEnd type="none" w="med" len="med"/>
            </a:ln>
          </p:spPr>
        </p:cxnSp>
        <p:cxnSp>
          <p:nvCxnSpPr>
            <p:cNvPr id="94" name="Google Shape;94;p7"/>
            <p:cNvCxnSpPr/>
            <p:nvPr/>
          </p:nvCxnSpPr>
          <p:spPr>
            <a:xfrm>
              <a:off x="8820300" y="910625"/>
              <a:ext cx="0" cy="3699600"/>
            </a:xfrm>
            <a:prstGeom prst="straightConnector1">
              <a:avLst/>
            </a:prstGeom>
            <a:noFill/>
            <a:ln w="28575" cap="flat" cmpd="sng">
              <a:solidFill>
                <a:schemeClr val="dk1"/>
              </a:solidFill>
              <a:prstDash val="solid"/>
              <a:round/>
              <a:headEnd type="none" w="med" len="med"/>
              <a:tailEnd type="none" w="med" len="med"/>
            </a:ln>
          </p:spPr>
        </p:cxnSp>
      </p:grpSp>
      <p:grpSp>
        <p:nvGrpSpPr>
          <p:cNvPr id="95" name="Google Shape;95;p7"/>
          <p:cNvGrpSpPr/>
          <p:nvPr/>
        </p:nvGrpSpPr>
        <p:grpSpPr>
          <a:xfrm rot="-5400000">
            <a:off x="-543605" y="1274256"/>
            <a:ext cx="4433137" cy="2598841"/>
            <a:chOff x="4603538" y="910625"/>
            <a:chExt cx="4230900" cy="2606400"/>
          </a:xfrm>
        </p:grpSpPr>
        <p:cxnSp>
          <p:nvCxnSpPr>
            <p:cNvPr id="96" name="Google Shape;96;p7"/>
            <p:cNvCxnSpPr/>
            <p:nvPr/>
          </p:nvCxnSpPr>
          <p:spPr>
            <a:xfrm rot="10800000">
              <a:off x="6718988" y="-1202537"/>
              <a:ext cx="0" cy="4230900"/>
            </a:xfrm>
            <a:prstGeom prst="straightConnector1">
              <a:avLst/>
            </a:prstGeom>
            <a:noFill/>
            <a:ln w="28575" cap="flat" cmpd="sng">
              <a:solidFill>
                <a:schemeClr val="dk1"/>
              </a:solidFill>
              <a:prstDash val="solid"/>
              <a:round/>
              <a:headEnd type="none" w="med" len="med"/>
              <a:tailEnd type="none" w="med" len="med"/>
            </a:ln>
          </p:spPr>
        </p:cxnSp>
        <p:cxnSp>
          <p:nvCxnSpPr>
            <p:cNvPr id="97" name="Google Shape;97;p7"/>
            <p:cNvCxnSpPr/>
            <p:nvPr/>
          </p:nvCxnSpPr>
          <p:spPr>
            <a:xfrm rot="5400000">
              <a:off x="7517100" y="2213825"/>
              <a:ext cx="2606400" cy="0"/>
            </a:xfrm>
            <a:prstGeom prst="straightConnector1">
              <a:avLst/>
            </a:prstGeom>
            <a:noFill/>
            <a:ln w="2857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22444999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98"/>
        <p:cNvGrpSpPr/>
        <p:nvPr/>
      </p:nvGrpSpPr>
      <p:grpSpPr>
        <a:xfrm>
          <a:off x="0" y="0"/>
          <a:ext cx="0" cy="0"/>
          <a:chOff x="0" y="0"/>
          <a:chExt cx="0" cy="0"/>
        </a:xfrm>
      </p:grpSpPr>
      <p:pic>
        <p:nvPicPr>
          <p:cNvPr id="99" name="Google Shape;99;p8"/>
          <p:cNvPicPr preferRelativeResize="0"/>
          <p:nvPr/>
        </p:nvPicPr>
        <p:blipFill rotWithShape="1">
          <a:blip r:embed="rId2">
            <a:alphaModFix/>
          </a:blip>
          <a:srcRect t="169" b="169"/>
          <a:stretch/>
        </p:blipFill>
        <p:spPr>
          <a:xfrm rot="10800000">
            <a:off x="-9087" y="-7600"/>
            <a:ext cx="9162175" cy="5158700"/>
          </a:xfrm>
          <a:prstGeom prst="rect">
            <a:avLst/>
          </a:prstGeom>
          <a:noFill/>
          <a:ln>
            <a:noFill/>
          </a:ln>
        </p:spPr>
      </p:pic>
      <p:grpSp>
        <p:nvGrpSpPr>
          <p:cNvPr id="100" name="Google Shape;100;p8"/>
          <p:cNvGrpSpPr/>
          <p:nvPr/>
        </p:nvGrpSpPr>
        <p:grpSpPr>
          <a:xfrm rot="2103717">
            <a:off x="-292948" y="3539673"/>
            <a:ext cx="1912692" cy="1286308"/>
            <a:chOff x="4962615" y="4558246"/>
            <a:chExt cx="700210" cy="470899"/>
          </a:xfrm>
        </p:grpSpPr>
        <p:sp>
          <p:nvSpPr>
            <p:cNvPr id="101" name="Google Shape;101;p8"/>
            <p:cNvSpPr/>
            <p:nvPr/>
          </p:nvSpPr>
          <p:spPr>
            <a:xfrm rot="1915841">
              <a:off x="4989362" y="4625432"/>
              <a:ext cx="308229" cy="189328"/>
            </a:xfrm>
            <a:custGeom>
              <a:avLst/>
              <a:gdLst/>
              <a:ahLst/>
              <a:cxnLst/>
              <a:rect l="l" t="t" r="r" b="b"/>
              <a:pathLst>
                <a:path w="12329" h="7573" extrusionOk="0">
                  <a:moveTo>
                    <a:pt x="4359" y="1"/>
                  </a:moveTo>
                  <a:cubicBezTo>
                    <a:pt x="4326" y="1"/>
                    <a:pt x="4301" y="41"/>
                    <a:pt x="4318" y="75"/>
                  </a:cubicBezTo>
                  <a:cubicBezTo>
                    <a:pt x="4447" y="473"/>
                    <a:pt x="4636" y="851"/>
                    <a:pt x="4845" y="1229"/>
                  </a:cubicBezTo>
                  <a:cubicBezTo>
                    <a:pt x="5223" y="1875"/>
                    <a:pt x="5710" y="2462"/>
                    <a:pt x="6257" y="2960"/>
                  </a:cubicBezTo>
                  <a:cubicBezTo>
                    <a:pt x="6635" y="3308"/>
                    <a:pt x="7063" y="3606"/>
                    <a:pt x="7521" y="3855"/>
                  </a:cubicBezTo>
                  <a:cubicBezTo>
                    <a:pt x="6984" y="3726"/>
                    <a:pt x="6466" y="3537"/>
                    <a:pt x="5969" y="3308"/>
                  </a:cubicBezTo>
                  <a:cubicBezTo>
                    <a:pt x="5680" y="2890"/>
                    <a:pt x="5342" y="2532"/>
                    <a:pt x="4974" y="2214"/>
                  </a:cubicBezTo>
                  <a:cubicBezTo>
                    <a:pt x="4298" y="1647"/>
                    <a:pt x="3522" y="1229"/>
                    <a:pt x="2656" y="1020"/>
                  </a:cubicBezTo>
                  <a:cubicBezTo>
                    <a:pt x="2178" y="896"/>
                    <a:pt x="1683" y="836"/>
                    <a:pt x="1189" y="836"/>
                  </a:cubicBezTo>
                  <a:cubicBezTo>
                    <a:pt x="810" y="836"/>
                    <a:pt x="431" y="871"/>
                    <a:pt x="60" y="940"/>
                  </a:cubicBezTo>
                  <a:cubicBezTo>
                    <a:pt x="20" y="950"/>
                    <a:pt x="0" y="1000"/>
                    <a:pt x="40" y="1030"/>
                  </a:cubicBezTo>
                  <a:cubicBezTo>
                    <a:pt x="438" y="1298"/>
                    <a:pt x="836" y="1587"/>
                    <a:pt x="1234" y="1846"/>
                  </a:cubicBezTo>
                  <a:cubicBezTo>
                    <a:pt x="1612" y="2094"/>
                    <a:pt x="2000" y="2333"/>
                    <a:pt x="2407" y="2542"/>
                  </a:cubicBezTo>
                  <a:cubicBezTo>
                    <a:pt x="1691" y="2582"/>
                    <a:pt x="985" y="2721"/>
                    <a:pt x="298" y="2920"/>
                  </a:cubicBezTo>
                  <a:cubicBezTo>
                    <a:pt x="259" y="2930"/>
                    <a:pt x="259" y="2990"/>
                    <a:pt x="298" y="3009"/>
                  </a:cubicBezTo>
                  <a:cubicBezTo>
                    <a:pt x="667" y="3159"/>
                    <a:pt x="1064" y="3288"/>
                    <a:pt x="1452" y="3387"/>
                  </a:cubicBezTo>
                  <a:cubicBezTo>
                    <a:pt x="2159" y="3576"/>
                    <a:pt x="2895" y="3676"/>
                    <a:pt x="3621" y="3676"/>
                  </a:cubicBezTo>
                  <a:cubicBezTo>
                    <a:pt x="3665" y="3677"/>
                    <a:pt x="3710" y="3677"/>
                    <a:pt x="3754" y="3677"/>
                  </a:cubicBezTo>
                  <a:cubicBezTo>
                    <a:pt x="4428" y="3677"/>
                    <a:pt x="5117" y="3605"/>
                    <a:pt x="5770" y="3437"/>
                  </a:cubicBezTo>
                  <a:cubicBezTo>
                    <a:pt x="5780" y="3437"/>
                    <a:pt x="5780" y="3437"/>
                    <a:pt x="5790" y="3427"/>
                  </a:cubicBezTo>
                  <a:lnTo>
                    <a:pt x="5869" y="3467"/>
                  </a:lnTo>
                  <a:cubicBezTo>
                    <a:pt x="6238" y="3656"/>
                    <a:pt x="6616" y="3805"/>
                    <a:pt x="7013" y="3915"/>
                  </a:cubicBezTo>
                  <a:cubicBezTo>
                    <a:pt x="7163" y="3964"/>
                    <a:pt x="7302" y="4004"/>
                    <a:pt x="7451" y="4024"/>
                  </a:cubicBezTo>
                  <a:lnTo>
                    <a:pt x="7561" y="4054"/>
                  </a:lnTo>
                  <a:cubicBezTo>
                    <a:pt x="7352" y="4074"/>
                    <a:pt x="7153" y="4114"/>
                    <a:pt x="6954" y="4163"/>
                  </a:cubicBezTo>
                  <a:cubicBezTo>
                    <a:pt x="5670" y="4512"/>
                    <a:pt x="4616" y="5477"/>
                    <a:pt x="4168" y="6720"/>
                  </a:cubicBezTo>
                  <a:cubicBezTo>
                    <a:pt x="4154" y="6756"/>
                    <a:pt x="4175" y="6786"/>
                    <a:pt x="4203" y="6786"/>
                  </a:cubicBezTo>
                  <a:cubicBezTo>
                    <a:pt x="4214" y="6786"/>
                    <a:pt x="4227" y="6781"/>
                    <a:pt x="4238" y="6770"/>
                  </a:cubicBezTo>
                  <a:cubicBezTo>
                    <a:pt x="4536" y="6561"/>
                    <a:pt x="4895" y="6471"/>
                    <a:pt x="5243" y="6362"/>
                  </a:cubicBezTo>
                  <a:cubicBezTo>
                    <a:pt x="5840" y="6173"/>
                    <a:pt x="6397" y="5894"/>
                    <a:pt x="6884" y="5496"/>
                  </a:cubicBezTo>
                  <a:cubicBezTo>
                    <a:pt x="7352" y="5108"/>
                    <a:pt x="7730" y="4651"/>
                    <a:pt x="8008" y="4114"/>
                  </a:cubicBezTo>
                  <a:lnTo>
                    <a:pt x="8197" y="4153"/>
                  </a:lnTo>
                  <a:cubicBezTo>
                    <a:pt x="8366" y="4173"/>
                    <a:pt x="8545" y="4183"/>
                    <a:pt x="8715" y="4203"/>
                  </a:cubicBezTo>
                  <a:cubicBezTo>
                    <a:pt x="8855" y="4210"/>
                    <a:pt x="8996" y="4217"/>
                    <a:pt x="9137" y="4217"/>
                  </a:cubicBezTo>
                  <a:cubicBezTo>
                    <a:pt x="9195" y="4217"/>
                    <a:pt x="9253" y="4216"/>
                    <a:pt x="9311" y="4213"/>
                  </a:cubicBezTo>
                  <a:lnTo>
                    <a:pt x="9311" y="4213"/>
                  </a:lnTo>
                  <a:cubicBezTo>
                    <a:pt x="9122" y="4283"/>
                    <a:pt x="8953" y="4372"/>
                    <a:pt x="8764" y="4472"/>
                  </a:cubicBezTo>
                  <a:cubicBezTo>
                    <a:pt x="8207" y="4780"/>
                    <a:pt x="7710" y="5198"/>
                    <a:pt x="7302" y="5676"/>
                  </a:cubicBezTo>
                  <a:cubicBezTo>
                    <a:pt x="6884" y="6163"/>
                    <a:pt x="6576" y="6740"/>
                    <a:pt x="6377" y="7347"/>
                  </a:cubicBezTo>
                  <a:cubicBezTo>
                    <a:pt x="6369" y="7376"/>
                    <a:pt x="6395" y="7411"/>
                    <a:pt x="6421" y="7411"/>
                  </a:cubicBezTo>
                  <a:cubicBezTo>
                    <a:pt x="6430" y="7411"/>
                    <a:pt x="6439" y="7407"/>
                    <a:pt x="6446" y="7397"/>
                  </a:cubicBezTo>
                  <a:cubicBezTo>
                    <a:pt x="6695" y="7158"/>
                    <a:pt x="6974" y="6949"/>
                    <a:pt x="7232" y="6750"/>
                  </a:cubicBezTo>
                  <a:cubicBezTo>
                    <a:pt x="8128" y="6073"/>
                    <a:pt x="9132" y="5397"/>
                    <a:pt x="9570" y="4323"/>
                  </a:cubicBezTo>
                  <a:lnTo>
                    <a:pt x="9610" y="4213"/>
                  </a:lnTo>
                  <a:cubicBezTo>
                    <a:pt x="9958" y="4203"/>
                    <a:pt x="10306" y="4153"/>
                    <a:pt x="10645" y="4084"/>
                  </a:cubicBezTo>
                  <a:lnTo>
                    <a:pt x="10645" y="4084"/>
                  </a:lnTo>
                  <a:cubicBezTo>
                    <a:pt x="10575" y="4134"/>
                    <a:pt x="10515" y="4173"/>
                    <a:pt x="10456" y="4223"/>
                  </a:cubicBezTo>
                  <a:lnTo>
                    <a:pt x="10266" y="4372"/>
                  </a:lnTo>
                  <a:cubicBezTo>
                    <a:pt x="9321" y="5178"/>
                    <a:pt x="8665" y="6302"/>
                    <a:pt x="8426" y="7516"/>
                  </a:cubicBezTo>
                  <a:cubicBezTo>
                    <a:pt x="8419" y="7544"/>
                    <a:pt x="8447" y="7572"/>
                    <a:pt x="8474" y="7572"/>
                  </a:cubicBezTo>
                  <a:cubicBezTo>
                    <a:pt x="8486" y="7572"/>
                    <a:pt x="8497" y="7567"/>
                    <a:pt x="8506" y="7556"/>
                  </a:cubicBezTo>
                  <a:cubicBezTo>
                    <a:pt x="8764" y="7347"/>
                    <a:pt x="9013" y="7138"/>
                    <a:pt x="9262" y="6909"/>
                  </a:cubicBezTo>
                  <a:cubicBezTo>
                    <a:pt x="9530" y="6660"/>
                    <a:pt x="9799" y="6392"/>
                    <a:pt x="10018" y="6093"/>
                  </a:cubicBezTo>
                  <a:lnTo>
                    <a:pt x="10018" y="6093"/>
                  </a:lnTo>
                  <a:cubicBezTo>
                    <a:pt x="10018" y="6113"/>
                    <a:pt x="10008" y="6153"/>
                    <a:pt x="10008" y="6173"/>
                  </a:cubicBezTo>
                  <a:cubicBezTo>
                    <a:pt x="9948" y="6640"/>
                    <a:pt x="9998" y="7138"/>
                    <a:pt x="10276" y="7516"/>
                  </a:cubicBezTo>
                  <a:cubicBezTo>
                    <a:pt x="10286" y="7531"/>
                    <a:pt x="10304" y="7538"/>
                    <a:pt x="10320" y="7538"/>
                  </a:cubicBezTo>
                  <a:cubicBezTo>
                    <a:pt x="10336" y="7538"/>
                    <a:pt x="10351" y="7531"/>
                    <a:pt x="10356" y="7516"/>
                  </a:cubicBezTo>
                  <a:cubicBezTo>
                    <a:pt x="10495" y="7287"/>
                    <a:pt x="10615" y="7038"/>
                    <a:pt x="10724" y="6790"/>
                  </a:cubicBezTo>
                  <a:cubicBezTo>
                    <a:pt x="11072" y="5904"/>
                    <a:pt x="11202" y="4929"/>
                    <a:pt x="11052" y="4004"/>
                  </a:cubicBezTo>
                  <a:cubicBezTo>
                    <a:pt x="11450" y="3905"/>
                    <a:pt x="11838" y="3775"/>
                    <a:pt x="12206" y="3626"/>
                  </a:cubicBezTo>
                  <a:cubicBezTo>
                    <a:pt x="12328" y="3583"/>
                    <a:pt x="12290" y="3448"/>
                    <a:pt x="12199" y="3448"/>
                  </a:cubicBezTo>
                  <a:cubicBezTo>
                    <a:pt x="12186" y="3448"/>
                    <a:pt x="12172" y="3451"/>
                    <a:pt x="12157" y="3457"/>
                  </a:cubicBezTo>
                  <a:cubicBezTo>
                    <a:pt x="11848" y="3596"/>
                    <a:pt x="11530" y="3706"/>
                    <a:pt x="11192" y="3795"/>
                  </a:cubicBezTo>
                  <a:cubicBezTo>
                    <a:pt x="11187" y="3785"/>
                    <a:pt x="11179" y="3780"/>
                    <a:pt x="11172" y="3780"/>
                  </a:cubicBezTo>
                  <a:cubicBezTo>
                    <a:pt x="11164" y="3780"/>
                    <a:pt x="11157" y="3785"/>
                    <a:pt x="11152" y="3795"/>
                  </a:cubicBezTo>
                  <a:cubicBezTo>
                    <a:pt x="11142" y="3805"/>
                    <a:pt x="11132" y="3805"/>
                    <a:pt x="11112" y="3815"/>
                  </a:cubicBezTo>
                  <a:cubicBezTo>
                    <a:pt x="11102" y="3815"/>
                    <a:pt x="11082" y="3825"/>
                    <a:pt x="11062" y="3825"/>
                  </a:cubicBezTo>
                  <a:cubicBezTo>
                    <a:pt x="11092" y="3596"/>
                    <a:pt x="11062" y="3348"/>
                    <a:pt x="11013" y="3109"/>
                  </a:cubicBezTo>
                  <a:cubicBezTo>
                    <a:pt x="10734" y="1865"/>
                    <a:pt x="9660" y="1070"/>
                    <a:pt x="8675" y="373"/>
                  </a:cubicBezTo>
                  <a:cubicBezTo>
                    <a:pt x="8667" y="365"/>
                    <a:pt x="8657" y="361"/>
                    <a:pt x="8647" y="361"/>
                  </a:cubicBezTo>
                  <a:cubicBezTo>
                    <a:pt x="8622" y="361"/>
                    <a:pt x="8598" y="387"/>
                    <a:pt x="8605" y="423"/>
                  </a:cubicBezTo>
                  <a:cubicBezTo>
                    <a:pt x="8665" y="731"/>
                    <a:pt x="8764" y="1040"/>
                    <a:pt x="8874" y="1328"/>
                  </a:cubicBezTo>
                  <a:cubicBezTo>
                    <a:pt x="9023" y="1696"/>
                    <a:pt x="9212" y="2064"/>
                    <a:pt x="9421" y="2413"/>
                  </a:cubicBezTo>
                  <a:cubicBezTo>
                    <a:pt x="9789" y="2970"/>
                    <a:pt x="10247" y="3477"/>
                    <a:pt x="10784" y="3905"/>
                  </a:cubicBezTo>
                  <a:lnTo>
                    <a:pt x="10754" y="3905"/>
                  </a:lnTo>
                  <a:cubicBezTo>
                    <a:pt x="10714" y="3915"/>
                    <a:pt x="10684" y="3915"/>
                    <a:pt x="10635" y="3925"/>
                  </a:cubicBezTo>
                  <a:cubicBezTo>
                    <a:pt x="10306" y="3984"/>
                    <a:pt x="9988" y="4024"/>
                    <a:pt x="9660" y="4034"/>
                  </a:cubicBezTo>
                  <a:lnTo>
                    <a:pt x="9550" y="4034"/>
                  </a:lnTo>
                  <a:cubicBezTo>
                    <a:pt x="9540" y="3716"/>
                    <a:pt x="9461" y="3387"/>
                    <a:pt x="9351" y="3079"/>
                  </a:cubicBezTo>
                  <a:cubicBezTo>
                    <a:pt x="9122" y="2492"/>
                    <a:pt x="8754" y="1975"/>
                    <a:pt x="8297" y="1547"/>
                  </a:cubicBezTo>
                  <a:cubicBezTo>
                    <a:pt x="7770" y="1070"/>
                    <a:pt x="7133" y="692"/>
                    <a:pt x="6486" y="393"/>
                  </a:cubicBezTo>
                  <a:cubicBezTo>
                    <a:pt x="6479" y="390"/>
                    <a:pt x="6473" y="389"/>
                    <a:pt x="6468" y="389"/>
                  </a:cubicBezTo>
                  <a:cubicBezTo>
                    <a:pt x="6432" y="389"/>
                    <a:pt x="6419" y="438"/>
                    <a:pt x="6436" y="473"/>
                  </a:cubicBezTo>
                  <a:cubicBezTo>
                    <a:pt x="6625" y="771"/>
                    <a:pt x="6814" y="1050"/>
                    <a:pt x="7013" y="1338"/>
                  </a:cubicBezTo>
                  <a:cubicBezTo>
                    <a:pt x="7700" y="2323"/>
                    <a:pt x="8496" y="3228"/>
                    <a:pt x="9361" y="4054"/>
                  </a:cubicBezTo>
                  <a:lnTo>
                    <a:pt x="9351" y="4054"/>
                  </a:lnTo>
                  <a:cubicBezTo>
                    <a:pt x="9142" y="4054"/>
                    <a:pt x="8943" y="4054"/>
                    <a:pt x="8725" y="4034"/>
                  </a:cubicBezTo>
                  <a:cubicBezTo>
                    <a:pt x="8516" y="4024"/>
                    <a:pt x="8317" y="4004"/>
                    <a:pt x="8108" y="3964"/>
                  </a:cubicBezTo>
                  <a:cubicBezTo>
                    <a:pt x="8048" y="3626"/>
                    <a:pt x="7929" y="3308"/>
                    <a:pt x="7779" y="2990"/>
                  </a:cubicBezTo>
                  <a:cubicBezTo>
                    <a:pt x="7471" y="2363"/>
                    <a:pt x="7004" y="1796"/>
                    <a:pt x="6456" y="1338"/>
                  </a:cubicBezTo>
                  <a:cubicBezTo>
                    <a:pt x="5820" y="801"/>
                    <a:pt x="5113" y="393"/>
                    <a:pt x="4377" y="5"/>
                  </a:cubicBezTo>
                  <a:cubicBezTo>
                    <a:pt x="4371" y="2"/>
                    <a:pt x="4365" y="1"/>
                    <a:pt x="43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8"/>
            <p:cNvSpPr/>
            <p:nvPr/>
          </p:nvSpPr>
          <p:spPr>
            <a:xfrm rot="1915841">
              <a:off x="5139926" y="4670967"/>
              <a:ext cx="362155" cy="184377"/>
            </a:xfrm>
            <a:custGeom>
              <a:avLst/>
              <a:gdLst/>
              <a:ahLst/>
              <a:cxnLst/>
              <a:rect l="l" t="t" r="r" b="b"/>
              <a:pathLst>
                <a:path w="14486" h="7375" extrusionOk="0">
                  <a:moveTo>
                    <a:pt x="372" y="0"/>
                  </a:moveTo>
                  <a:cubicBezTo>
                    <a:pt x="269" y="0"/>
                    <a:pt x="172" y="42"/>
                    <a:pt x="110" y="141"/>
                  </a:cubicBezTo>
                  <a:cubicBezTo>
                    <a:pt x="0" y="320"/>
                    <a:pt x="70" y="529"/>
                    <a:pt x="150" y="688"/>
                  </a:cubicBezTo>
                  <a:cubicBezTo>
                    <a:pt x="299" y="1036"/>
                    <a:pt x="528" y="1345"/>
                    <a:pt x="816" y="1583"/>
                  </a:cubicBezTo>
                  <a:cubicBezTo>
                    <a:pt x="1125" y="1842"/>
                    <a:pt x="1493" y="2031"/>
                    <a:pt x="1871" y="2130"/>
                  </a:cubicBezTo>
                  <a:cubicBezTo>
                    <a:pt x="1871" y="2140"/>
                    <a:pt x="1891" y="2140"/>
                    <a:pt x="1891" y="2160"/>
                  </a:cubicBezTo>
                  <a:cubicBezTo>
                    <a:pt x="1901" y="2180"/>
                    <a:pt x="1920" y="2180"/>
                    <a:pt x="1940" y="2180"/>
                  </a:cubicBezTo>
                  <a:cubicBezTo>
                    <a:pt x="2199" y="2389"/>
                    <a:pt x="2458" y="2588"/>
                    <a:pt x="2736" y="2777"/>
                  </a:cubicBezTo>
                  <a:cubicBezTo>
                    <a:pt x="2594" y="2765"/>
                    <a:pt x="2450" y="2757"/>
                    <a:pt x="2307" y="2757"/>
                  </a:cubicBezTo>
                  <a:cubicBezTo>
                    <a:pt x="1656" y="2757"/>
                    <a:pt x="1005" y="2902"/>
                    <a:pt x="508" y="3334"/>
                  </a:cubicBezTo>
                  <a:cubicBezTo>
                    <a:pt x="359" y="3464"/>
                    <a:pt x="199" y="3623"/>
                    <a:pt x="170" y="3832"/>
                  </a:cubicBezTo>
                  <a:cubicBezTo>
                    <a:pt x="150" y="4021"/>
                    <a:pt x="229" y="4200"/>
                    <a:pt x="418" y="4249"/>
                  </a:cubicBezTo>
                  <a:cubicBezTo>
                    <a:pt x="468" y="4264"/>
                    <a:pt x="520" y="4271"/>
                    <a:pt x="572" y="4271"/>
                  </a:cubicBezTo>
                  <a:cubicBezTo>
                    <a:pt x="729" y="4271"/>
                    <a:pt x="891" y="4215"/>
                    <a:pt x="1025" y="4170"/>
                  </a:cubicBezTo>
                  <a:cubicBezTo>
                    <a:pt x="1254" y="4080"/>
                    <a:pt x="1453" y="3951"/>
                    <a:pt x="1652" y="3812"/>
                  </a:cubicBezTo>
                  <a:cubicBezTo>
                    <a:pt x="2090" y="3483"/>
                    <a:pt x="2497" y="3076"/>
                    <a:pt x="3045" y="2986"/>
                  </a:cubicBezTo>
                  <a:cubicBezTo>
                    <a:pt x="3602" y="3354"/>
                    <a:pt x="4189" y="3653"/>
                    <a:pt x="4795" y="3911"/>
                  </a:cubicBezTo>
                  <a:cubicBezTo>
                    <a:pt x="4487" y="3921"/>
                    <a:pt x="4159" y="3971"/>
                    <a:pt x="3860" y="4070"/>
                  </a:cubicBezTo>
                  <a:cubicBezTo>
                    <a:pt x="3452" y="4210"/>
                    <a:pt x="3045" y="4419"/>
                    <a:pt x="2716" y="4717"/>
                  </a:cubicBezTo>
                  <a:cubicBezTo>
                    <a:pt x="2587" y="4856"/>
                    <a:pt x="2468" y="5015"/>
                    <a:pt x="2497" y="5214"/>
                  </a:cubicBezTo>
                  <a:cubicBezTo>
                    <a:pt x="2507" y="5413"/>
                    <a:pt x="2647" y="5573"/>
                    <a:pt x="2816" y="5662"/>
                  </a:cubicBezTo>
                  <a:cubicBezTo>
                    <a:pt x="2912" y="5708"/>
                    <a:pt x="3007" y="5728"/>
                    <a:pt x="3100" y="5728"/>
                  </a:cubicBezTo>
                  <a:cubicBezTo>
                    <a:pt x="3429" y="5728"/>
                    <a:pt x="3732" y="5479"/>
                    <a:pt x="3980" y="5254"/>
                  </a:cubicBezTo>
                  <a:cubicBezTo>
                    <a:pt x="4398" y="4866"/>
                    <a:pt x="4805" y="4478"/>
                    <a:pt x="5233" y="4080"/>
                  </a:cubicBezTo>
                  <a:lnTo>
                    <a:pt x="5283" y="4080"/>
                  </a:lnTo>
                  <a:cubicBezTo>
                    <a:pt x="5482" y="4160"/>
                    <a:pt x="5691" y="4220"/>
                    <a:pt x="5900" y="4279"/>
                  </a:cubicBezTo>
                  <a:cubicBezTo>
                    <a:pt x="6437" y="4448"/>
                    <a:pt x="6994" y="4558"/>
                    <a:pt x="7541" y="4618"/>
                  </a:cubicBezTo>
                  <a:cubicBezTo>
                    <a:pt x="7143" y="4697"/>
                    <a:pt x="6765" y="4797"/>
                    <a:pt x="6387" y="4926"/>
                  </a:cubicBezTo>
                  <a:cubicBezTo>
                    <a:pt x="6168" y="5015"/>
                    <a:pt x="5969" y="5115"/>
                    <a:pt x="5770" y="5244"/>
                  </a:cubicBezTo>
                  <a:cubicBezTo>
                    <a:pt x="5581" y="5364"/>
                    <a:pt x="5392" y="5503"/>
                    <a:pt x="5253" y="5662"/>
                  </a:cubicBezTo>
                  <a:cubicBezTo>
                    <a:pt x="5134" y="5811"/>
                    <a:pt x="5074" y="6010"/>
                    <a:pt x="5144" y="6199"/>
                  </a:cubicBezTo>
                  <a:cubicBezTo>
                    <a:pt x="5203" y="6358"/>
                    <a:pt x="5372" y="6448"/>
                    <a:pt x="5542" y="6468"/>
                  </a:cubicBezTo>
                  <a:cubicBezTo>
                    <a:pt x="5567" y="6471"/>
                    <a:pt x="5592" y="6473"/>
                    <a:pt x="5617" y="6473"/>
                  </a:cubicBezTo>
                  <a:cubicBezTo>
                    <a:pt x="5796" y="6473"/>
                    <a:pt x="5959" y="6385"/>
                    <a:pt x="6099" y="6289"/>
                  </a:cubicBezTo>
                  <a:cubicBezTo>
                    <a:pt x="6298" y="6140"/>
                    <a:pt x="6477" y="5970"/>
                    <a:pt x="6666" y="5811"/>
                  </a:cubicBezTo>
                  <a:cubicBezTo>
                    <a:pt x="7074" y="5453"/>
                    <a:pt x="7481" y="5075"/>
                    <a:pt x="7889" y="4707"/>
                  </a:cubicBezTo>
                  <a:cubicBezTo>
                    <a:pt x="7896" y="4709"/>
                    <a:pt x="7903" y="4710"/>
                    <a:pt x="7910" y="4710"/>
                  </a:cubicBezTo>
                  <a:cubicBezTo>
                    <a:pt x="7945" y="4710"/>
                    <a:pt x="7981" y="4690"/>
                    <a:pt x="7989" y="4657"/>
                  </a:cubicBezTo>
                  <a:cubicBezTo>
                    <a:pt x="8304" y="4684"/>
                    <a:pt x="8625" y="4696"/>
                    <a:pt x="8946" y="4696"/>
                  </a:cubicBezTo>
                  <a:cubicBezTo>
                    <a:pt x="9234" y="4696"/>
                    <a:pt x="9523" y="4686"/>
                    <a:pt x="9809" y="4667"/>
                  </a:cubicBezTo>
                  <a:lnTo>
                    <a:pt x="9809" y="4667"/>
                  </a:lnTo>
                  <a:cubicBezTo>
                    <a:pt x="9322" y="4926"/>
                    <a:pt x="8854" y="5224"/>
                    <a:pt x="8506" y="5662"/>
                  </a:cubicBezTo>
                  <a:cubicBezTo>
                    <a:pt x="8307" y="5911"/>
                    <a:pt x="8128" y="6209"/>
                    <a:pt x="8078" y="6518"/>
                  </a:cubicBezTo>
                  <a:cubicBezTo>
                    <a:pt x="8029" y="6816"/>
                    <a:pt x="8158" y="7134"/>
                    <a:pt x="8476" y="7204"/>
                  </a:cubicBezTo>
                  <a:cubicBezTo>
                    <a:pt x="8515" y="7211"/>
                    <a:pt x="8553" y="7214"/>
                    <a:pt x="8591" y="7214"/>
                  </a:cubicBezTo>
                  <a:cubicBezTo>
                    <a:pt x="8875" y="7214"/>
                    <a:pt x="9136" y="7027"/>
                    <a:pt x="9312" y="6816"/>
                  </a:cubicBezTo>
                  <a:cubicBezTo>
                    <a:pt x="9511" y="6557"/>
                    <a:pt x="9630" y="6259"/>
                    <a:pt x="9760" y="5960"/>
                  </a:cubicBezTo>
                  <a:cubicBezTo>
                    <a:pt x="9829" y="5771"/>
                    <a:pt x="9919" y="5592"/>
                    <a:pt x="9998" y="5403"/>
                  </a:cubicBezTo>
                  <a:cubicBezTo>
                    <a:pt x="10068" y="5244"/>
                    <a:pt x="10148" y="5075"/>
                    <a:pt x="10207" y="4916"/>
                  </a:cubicBezTo>
                  <a:cubicBezTo>
                    <a:pt x="10247" y="4826"/>
                    <a:pt x="10267" y="4717"/>
                    <a:pt x="10227" y="4627"/>
                  </a:cubicBezTo>
                  <a:cubicBezTo>
                    <a:pt x="10625" y="4578"/>
                    <a:pt x="11043" y="4508"/>
                    <a:pt x="11431" y="4419"/>
                  </a:cubicBezTo>
                  <a:cubicBezTo>
                    <a:pt x="11789" y="4329"/>
                    <a:pt x="12127" y="4230"/>
                    <a:pt x="12475" y="4120"/>
                  </a:cubicBezTo>
                  <a:lnTo>
                    <a:pt x="12475" y="4120"/>
                  </a:lnTo>
                  <a:cubicBezTo>
                    <a:pt x="12107" y="4578"/>
                    <a:pt x="11729" y="5025"/>
                    <a:pt x="11361" y="5493"/>
                  </a:cubicBezTo>
                  <a:cubicBezTo>
                    <a:pt x="11162" y="5742"/>
                    <a:pt x="10963" y="5970"/>
                    <a:pt x="10764" y="6219"/>
                  </a:cubicBezTo>
                  <a:cubicBezTo>
                    <a:pt x="10615" y="6408"/>
                    <a:pt x="10456" y="6637"/>
                    <a:pt x="10466" y="6896"/>
                  </a:cubicBezTo>
                  <a:cubicBezTo>
                    <a:pt x="10476" y="7105"/>
                    <a:pt x="10585" y="7313"/>
                    <a:pt x="10814" y="7363"/>
                  </a:cubicBezTo>
                  <a:cubicBezTo>
                    <a:pt x="10850" y="7371"/>
                    <a:pt x="10885" y="7374"/>
                    <a:pt x="10920" y="7374"/>
                  </a:cubicBezTo>
                  <a:cubicBezTo>
                    <a:pt x="11118" y="7374"/>
                    <a:pt x="11300" y="7263"/>
                    <a:pt x="11461" y="7144"/>
                  </a:cubicBezTo>
                  <a:cubicBezTo>
                    <a:pt x="11869" y="6836"/>
                    <a:pt x="12157" y="6388"/>
                    <a:pt x="12346" y="5911"/>
                  </a:cubicBezTo>
                  <a:cubicBezTo>
                    <a:pt x="12595" y="5304"/>
                    <a:pt x="12674" y="4657"/>
                    <a:pt x="12764" y="4011"/>
                  </a:cubicBezTo>
                  <a:cubicBezTo>
                    <a:pt x="13361" y="3782"/>
                    <a:pt x="13937" y="3513"/>
                    <a:pt x="14484" y="3185"/>
                  </a:cubicBezTo>
                  <a:lnTo>
                    <a:pt x="14484" y="3185"/>
                  </a:lnTo>
                  <a:cubicBezTo>
                    <a:pt x="14485" y="3186"/>
                    <a:pt x="14486" y="3187"/>
                    <a:pt x="14486" y="3187"/>
                  </a:cubicBezTo>
                  <a:cubicBezTo>
                    <a:pt x="14486" y="3187"/>
                    <a:pt x="14486" y="3186"/>
                    <a:pt x="14485" y="3185"/>
                  </a:cubicBezTo>
                  <a:cubicBezTo>
                    <a:pt x="14485" y="3185"/>
                    <a:pt x="14485" y="3185"/>
                    <a:pt x="14484" y="3185"/>
                  </a:cubicBezTo>
                  <a:lnTo>
                    <a:pt x="14484" y="3185"/>
                  </a:lnTo>
                  <a:cubicBezTo>
                    <a:pt x="14476" y="3174"/>
                    <a:pt x="14434" y="3114"/>
                    <a:pt x="14378" y="3114"/>
                  </a:cubicBezTo>
                  <a:cubicBezTo>
                    <a:pt x="14364" y="3114"/>
                    <a:pt x="14350" y="3117"/>
                    <a:pt x="14336" y="3125"/>
                  </a:cubicBezTo>
                  <a:cubicBezTo>
                    <a:pt x="13779" y="3464"/>
                    <a:pt x="13172" y="3732"/>
                    <a:pt x="12565" y="3961"/>
                  </a:cubicBezTo>
                  <a:cubicBezTo>
                    <a:pt x="12167" y="3523"/>
                    <a:pt x="11789" y="3086"/>
                    <a:pt x="11401" y="2638"/>
                  </a:cubicBezTo>
                  <a:cubicBezTo>
                    <a:pt x="11202" y="2419"/>
                    <a:pt x="11013" y="2190"/>
                    <a:pt x="10804" y="1981"/>
                  </a:cubicBezTo>
                  <a:cubicBezTo>
                    <a:pt x="10625" y="1812"/>
                    <a:pt x="10416" y="1623"/>
                    <a:pt x="10158" y="1583"/>
                  </a:cubicBezTo>
                  <a:cubicBezTo>
                    <a:pt x="10135" y="1579"/>
                    <a:pt x="10113" y="1578"/>
                    <a:pt x="10091" y="1578"/>
                  </a:cubicBezTo>
                  <a:cubicBezTo>
                    <a:pt x="9893" y="1578"/>
                    <a:pt x="9736" y="1734"/>
                    <a:pt x="9700" y="1932"/>
                  </a:cubicBezTo>
                  <a:cubicBezTo>
                    <a:pt x="9650" y="2180"/>
                    <a:pt x="9770" y="2439"/>
                    <a:pt x="9879" y="2658"/>
                  </a:cubicBezTo>
                  <a:cubicBezTo>
                    <a:pt x="10118" y="3115"/>
                    <a:pt x="10476" y="3513"/>
                    <a:pt x="10914" y="3772"/>
                  </a:cubicBezTo>
                  <a:cubicBezTo>
                    <a:pt x="11252" y="3971"/>
                    <a:pt x="11640" y="4100"/>
                    <a:pt x="12038" y="4150"/>
                  </a:cubicBezTo>
                  <a:cubicBezTo>
                    <a:pt x="11461" y="4319"/>
                    <a:pt x="10864" y="4458"/>
                    <a:pt x="10267" y="4528"/>
                  </a:cubicBezTo>
                  <a:cubicBezTo>
                    <a:pt x="9899" y="3961"/>
                    <a:pt x="9501" y="3414"/>
                    <a:pt x="9073" y="2877"/>
                  </a:cubicBezTo>
                  <a:cubicBezTo>
                    <a:pt x="8964" y="2737"/>
                    <a:pt x="8864" y="2608"/>
                    <a:pt x="8755" y="2479"/>
                  </a:cubicBezTo>
                  <a:cubicBezTo>
                    <a:pt x="8665" y="2369"/>
                    <a:pt x="8566" y="2260"/>
                    <a:pt x="8456" y="2170"/>
                  </a:cubicBezTo>
                  <a:cubicBezTo>
                    <a:pt x="8340" y="2083"/>
                    <a:pt x="8190" y="2020"/>
                    <a:pt x="8046" y="2020"/>
                  </a:cubicBezTo>
                  <a:cubicBezTo>
                    <a:pt x="7943" y="2020"/>
                    <a:pt x="7843" y="2052"/>
                    <a:pt x="7760" y="2130"/>
                  </a:cubicBezTo>
                  <a:cubicBezTo>
                    <a:pt x="7491" y="2369"/>
                    <a:pt x="7631" y="2737"/>
                    <a:pt x="7790" y="3006"/>
                  </a:cubicBezTo>
                  <a:cubicBezTo>
                    <a:pt x="8128" y="3533"/>
                    <a:pt x="8586" y="3981"/>
                    <a:pt x="9133" y="4299"/>
                  </a:cubicBezTo>
                  <a:cubicBezTo>
                    <a:pt x="9262" y="4369"/>
                    <a:pt x="9401" y="4428"/>
                    <a:pt x="9531" y="4498"/>
                  </a:cubicBezTo>
                  <a:cubicBezTo>
                    <a:pt x="9620" y="4528"/>
                    <a:pt x="9700" y="4568"/>
                    <a:pt x="9779" y="4598"/>
                  </a:cubicBezTo>
                  <a:cubicBezTo>
                    <a:pt x="9535" y="4613"/>
                    <a:pt x="9285" y="4634"/>
                    <a:pt x="9038" y="4634"/>
                  </a:cubicBezTo>
                  <a:cubicBezTo>
                    <a:pt x="8963" y="4634"/>
                    <a:pt x="8889" y="4632"/>
                    <a:pt x="8815" y="4627"/>
                  </a:cubicBezTo>
                  <a:cubicBezTo>
                    <a:pt x="8516" y="4627"/>
                    <a:pt x="8208" y="4618"/>
                    <a:pt x="7909" y="4578"/>
                  </a:cubicBezTo>
                  <a:cubicBezTo>
                    <a:pt x="7888" y="4571"/>
                    <a:pt x="7872" y="4564"/>
                    <a:pt x="7854" y="4564"/>
                  </a:cubicBezTo>
                  <a:cubicBezTo>
                    <a:pt x="7846" y="4564"/>
                    <a:pt x="7838" y="4565"/>
                    <a:pt x="7830" y="4568"/>
                  </a:cubicBezTo>
                  <a:lnTo>
                    <a:pt x="7820" y="4568"/>
                  </a:lnTo>
                  <a:cubicBezTo>
                    <a:pt x="7084" y="3812"/>
                    <a:pt x="7511" y="2439"/>
                    <a:pt x="6636" y="1762"/>
                  </a:cubicBezTo>
                  <a:cubicBezTo>
                    <a:pt x="6544" y="1687"/>
                    <a:pt x="6425" y="1633"/>
                    <a:pt x="6310" y="1633"/>
                  </a:cubicBezTo>
                  <a:cubicBezTo>
                    <a:pt x="6227" y="1633"/>
                    <a:pt x="6146" y="1661"/>
                    <a:pt x="6079" y="1733"/>
                  </a:cubicBezTo>
                  <a:cubicBezTo>
                    <a:pt x="5930" y="1892"/>
                    <a:pt x="5920" y="2170"/>
                    <a:pt x="5930" y="2379"/>
                  </a:cubicBezTo>
                  <a:cubicBezTo>
                    <a:pt x="5940" y="2906"/>
                    <a:pt x="6148" y="3414"/>
                    <a:pt x="6487" y="3822"/>
                  </a:cubicBezTo>
                  <a:cubicBezTo>
                    <a:pt x="6715" y="4100"/>
                    <a:pt x="6984" y="4319"/>
                    <a:pt x="7292" y="4498"/>
                  </a:cubicBezTo>
                  <a:cubicBezTo>
                    <a:pt x="6596" y="4399"/>
                    <a:pt x="5900" y="4210"/>
                    <a:pt x="5243" y="3971"/>
                  </a:cubicBezTo>
                  <a:cubicBezTo>
                    <a:pt x="4955" y="3533"/>
                    <a:pt x="4925" y="3006"/>
                    <a:pt x="4955" y="2509"/>
                  </a:cubicBezTo>
                  <a:cubicBezTo>
                    <a:pt x="4984" y="2240"/>
                    <a:pt x="5024" y="1971"/>
                    <a:pt x="5054" y="1713"/>
                  </a:cubicBezTo>
                  <a:cubicBezTo>
                    <a:pt x="5084" y="1494"/>
                    <a:pt x="5134" y="1225"/>
                    <a:pt x="4945" y="1046"/>
                  </a:cubicBezTo>
                  <a:cubicBezTo>
                    <a:pt x="4871" y="973"/>
                    <a:pt x="4768" y="941"/>
                    <a:pt x="4660" y="941"/>
                  </a:cubicBezTo>
                  <a:cubicBezTo>
                    <a:pt x="4592" y="941"/>
                    <a:pt x="4523" y="953"/>
                    <a:pt x="4457" y="977"/>
                  </a:cubicBezTo>
                  <a:cubicBezTo>
                    <a:pt x="4278" y="1046"/>
                    <a:pt x="4149" y="1225"/>
                    <a:pt x="4089" y="1414"/>
                  </a:cubicBezTo>
                  <a:cubicBezTo>
                    <a:pt x="3930" y="1872"/>
                    <a:pt x="3990" y="2429"/>
                    <a:pt x="4149" y="2867"/>
                  </a:cubicBezTo>
                  <a:cubicBezTo>
                    <a:pt x="4288" y="3215"/>
                    <a:pt x="4497" y="3523"/>
                    <a:pt x="4756" y="3772"/>
                  </a:cubicBezTo>
                  <a:cubicBezTo>
                    <a:pt x="4447" y="3633"/>
                    <a:pt x="4139" y="3503"/>
                    <a:pt x="3840" y="3334"/>
                  </a:cubicBezTo>
                  <a:cubicBezTo>
                    <a:pt x="3592" y="3205"/>
                    <a:pt x="3343" y="3066"/>
                    <a:pt x="3104" y="2906"/>
                  </a:cubicBezTo>
                  <a:lnTo>
                    <a:pt x="3104" y="2887"/>
                  </a:lnTo>
                  <a:cubicBezTo>
                    <a:pt x="3104" y="2528"/>
                    <a:pt x="3154" y="2160"/>
                    <a:pt x="3254" y="1812"/>
                  </a:cubicBezTo>
                  <a:cubicBezTo>
                    <a:pt x="3303" y="1623"/>
                    <a:pt x="3383" y="1434"/>
                    <a:pt x="3452" y="1265"/>
                  </a:cubicBezTo>
                  <a:cubicBezTo>
                    <a:pt x="3512" y="1116"/>
                    <a:pt x="3592" y="967"/>
                    <a:pt x="3532" y="797"/>
                  </a:cubicBezTo>
                  <a:cubicBezTo>
                    <a:pt x="3491" y="691"/>
                    <a:pt x="3389" y="618"/>
                    <a:pt x="3277" y="618"/>
                  </a:cubicBezTo>
                  <a:cubicBezTo>
                    <a:pt x="3253" y="618"/>
                    <a:pt x="3228" y="621"/>
                    <a:pt x="3204" y="628"/>
                  </a:cubicBezTo>
                  <a:cubicBezTo>
                    <a:pt x="3055" y="678"/>
                    <a:pt x="2935" y="827"/>
                    <a:pt x="2846" y="947"/>
                  </a:cubicBezTo>
                  <a:cubicBezTo>
                    <a:pt x="2647" y="1215"/>
                    <a:pt x="2537" y="1534"/>
                    <a:pt x="2537" y="1872"/>
                  </a:cubicBezTo>
                  <a:cubicBezTo>
                    <a:pt x="2537" y="2130"/>
                    <a:pt x="2597" y="2389"/>
                    <a:pt x="2706" y="2618"/>
                  </a:cubicBezTo>
                  <a:cubicBezTo>
                    <a:pt x="2468" y="2439"/>
                    <a:pt x="2239" y="2270"/>
                    <a:pt x="2010" y="2081"/>
                  </a:cubicBezTo>
                  <a:cubicBezTo>
                    <a:pt x="2010" y="2061"/>
                    <a:pt x="2000" y="2031"/>
                    <a:pt x="1960" y="2021"/>
                  </a:cubicBezTo>
                  <a:cubicBezTo>
                    <a:pt x="1721" y="1663"/>
                    <a:pt x="1572" y="1245"/>
                    <a:pt x="1363" y="877"/>
                  </a:cubicBezTo>
                  <a:cubicBezTo>
                    <a:pt x="1174" y="539"/>
                    <a:pt x="916" y="201"/>
                    <a:pt x="558" y="41"/>
                  </a:cubicBezTo>
                  <a:cubicBezTo>
                    <a:pt x="498" y="15"/>
                    <a:pt x="434" y="0"/>
                    <a:pt x="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8"/>
            <p:cNvSpPr/>
            <p:nvPr/>
          </p:nvSpPr>
          <p:spPr>
            <a:xfrm rot="1915841">
              <a:off x="5201036" y="4754455"/>
              <a:ext cx="239678" cy="228603"/>
            </a:xfrm>
            <a:custGeom>
              <a:avLst/>
              <a:gdLst/>
              <a:ahLst/>
              <a:cxnLst/>
              <a:rect l="l" t="t" r="r" b="b"/>
              <a:pathLst>
                <a:path w="9587" h="9144" extrusionOk="0">
                  <a:moveTo>
                    <a:pt x="9504" y="1"/>
                  </a:moveTo>
                  <a:cubicBezTo>
                    <a:pt x="9480" y="1"/>
                    <a:pt x="9456" y="13"/>
                    <a:pt x="9442" y="41"/>
                  </a:cubicBezTo>
                  <a:cubicBezTo>
                    <a:pt x="9193" y="538"/>
                    <a:pt x="8904" y="1026"/>
                    <a:pt x="8576" y="1483"/>
                  </a:cubicBezTo>
                  <a:cubicBezTo>
                    <a:pt x="8019" y="2289"/>
                    <a:pt x="7362" y="3025"/>
                    <a:pt x="6616" y="3672"/>
                  </a:cubicBezTo>
                  <a:cubicBezTo>
                    <a:pt x="6119" y="4090"/>
                    <a:pt x="5592" y="4488"/>
                    <a:pt x="5035" y="4826"/>
                  </a:cubicBezTo>
                  <a:lnTo>
                    <a:pt x="4995" y="4826"/>
                  </a:lnTo>
                  <a:cubicBezTo>
                    <a:pt x="4889" y="4854"/>
                    <a:pt x="4782" y="4866"/>
                    <a:pt x="4674" y="4866"/>
                  </a:cubicBezTo>
                  <a:cubicBezTo>
                    <a:pt x="4397" y="4866"/>
                    <a:pt x="4116" y="4784"/>
                    <a:pt x="3851" y="4677"/>
                  </a:cubicBezTo>
                  <a:cubicBezTo>
                    <a:pt x="3522" y="4537"/>
                    <a:pt x="3204" y="4338"/>
                    <a:pt x="2886" y="4189"/>
                  </a:cubicBezTo>
                  <a:cubicBezTo>
                    <a:pt x="2707" y="4110"/>
                    <a:pt x="2538" y="4040"/>
                    <a:pt x="2358" y="3990"/>
                  </a:cubicBezTo>
                  <a:cubicBezTo>
                    <a:pt x="2243" y="3954"/>
                    <a:pt x="2112" y="3929"/>
                    <a:pt x="1984" y="3929"/>
                  </a:cubicBezTo>
                  <a:cubicBezTo>
                    <a:pt x="1936" y="3929"/>
                    <a:pt x="1888" y="3932"/>
                    <a:pt x="1841" y="3941"/>
                  </a:cubicBezTo>
                  <a:cubicBezTo>
                    <a:pt x="1692" y="3980"/>
                    <a:pt x="1563" y="4090"/>
                    <a:pt x="1553" y="4259"/>
                  </a:cubicBezTo>
                  <a:cubicBezTo>
                    <a:pt x="1543" y="4408"/>
                    <a:pt x="1642" y="4527"/>
                    <a:pt x="1742" y="4627"/>
                  </a:cubicBezTo>
                  <a:cubicBezTo>
                    <a:pt x="1931" y="4806"/>
                    <a:pt x="2150" y="4955"/>
                    <a:pt x="2388" y="5075"/>
                  </a:cubicBezTo>
                  <a:cubicBezTo>
                    <a:pt x="2388" y="5085"/>
                    <a:pt x="2378" y="5085"/>
                    <a:pt x="2378" y="5104"/>
                  </a:cubicBezTo>
                  <a:cubicBezTo>
                    <a:pt x="2229" y="5114"/>
                    <a:pt x="2080" y="5124"/>
                    <a:pt x="1931" y="5164"/>
                  </a:cubicBezTo>
                  <a:cubicBezTo>
                    <a:pt x="1692" y="5214"/>
                    <a:pt x="1463" y="5303"/>
                    <a:pt x="1254" y="5423"/>
                  </a:cubicBezTo>
                  <a:cubicBezTo>
                    <a:pt x="1095" y="5522"/>
                    <a:pt x="936" y="5701"/>
                    <a:pt x="1055" y="5900"/>
                  </a:cubicBezTo>
                  <a:cubicBezTo>
                    <a:pt x="1156" y="6052"/>
                    <a:pt x="1340" y="6072"/>
                    <a:pt x="1514" y="6072"/>
                  </a:cubicBezTo>
                  <a:cubicBezTo>
                    <a:pt x="1580" y="6072"/>
                    <a:pt x="1644" y="6069"/>
                    <a:pt x="1702" y="6069"/>
                  </a:cubicBezTo>
                  <a:lnTo>
                    <a:pt x="2080" y="6069"/>
                  </a:lnTo>
                  <a:lnTo>
                    <a:pt x="2080" y="6109"/>
                  </a:lnTo>
                  <a:cubicBezTo>
                    <a:pt x="1592" y="6318"/>
                    <a:pt x="1055" y="6447"/>
                    <a:pt x="538" y="6467"/>
                  </a:cubicBezTo>
                  <a:cubicBezTo>
                    <a:pt x="538" y="6447"/>
                    <a:pt x="518" y="6418"/>
                    <a:pt x="518" y="6398"/>
                  </a:cubicBezTo>
                  <a:cubicBezTo>
                    <a:pt x="508" y="6368"/>
                    <a:pt x="498" y="6358"/>
                    <a:pt x="488" y="6328"/>
                  </a:cubicBezTo>
                  <a:cubicBezTo>
                    <a:pt x="458" y="6308"/>
                    <a:pt x="438" y="6278"/>
                    <a:pt x="409" y="6268"/>
                  </a:cubicBezTo>
                  <a:cubicBezTo>
                    <a:pt x="389" y="6249"/>
                    <a:pt x="349" y="6249"/>
                    <a:pt x="309" y="6229"/>
                  </a:cubicBezTo>
                  <a:cubicBezTo>
                    <a:pt x="279" y="6229"/>
                    <a:pt x="249" y="6229"/>
                    <a:pt x="210" y="6249"/>
                  </a:cubicBezTo>
                  <a:cubicBezTo>
                    <a:pt x="180" y="6249"/>
                    <a:pt x="150" y="6268"/>
                    <a:pt x="110" y="6278"/>
                  </a:cubicBezTo>
                  <a:lnTo>
                    <a:pt x="100" y="6278"/>
                  </a:lnTo>
                  <a:cubicBezTo>
                    <a:pt x="60" y="6308"/>
                    <a:pt x="41" y="6348"/>
                    <a:pt x="11" y="6398"/>
                  </a:cubicBezTo>
                  <a:cubicBezTo>
                    <a:pt x="11" y="6418"/>
                    <a:pt x="1" y="6428"/>
                    <a:pt x="1" y="6457"/>
                  </a:cubicBezTo>
                  <a:cubicBezTo>
                    <a:pt x="1" y="6507"/>
                    <a:pt x="1" y="6547"/>
                    <a:pt x="11" y="6597"/>
                  </a:cubicBezTo>
                  <a:cubicBezTo>
                    <a:pt x="31" y="6617"/>
                    <a:pt x="41" y="6627"/>
                    <a:pt x="51" y="6656"/>
                  </a:cubicBezTo>
                  <a:cubicBezTo>
                    <a:pt x="80" y="6676"/>
                    <a:pt x="100" y="6706"/>
                    <a:pt x="130" y="6716"/>
                  </a:cubicBezTo>
                  <a:cubicBezTo>
                    <a:pt x="150" y="6746"/>
                    <a:pt x="190" y="6746"/>
                    <a:pt x="220" y="6756"/>
                  </a:cubicBezTo>
                  <a:cubicBezTo>
                    <a:pt x="259" y="6756"/>
                    <a:pt x="289" y="6756"/>
                    <a:pt x="319" y="6746"/>
                  </a:cubicBezTo>
                  <a:cubicBezTo>
                    <a:pt x="359" y="6746"/>
                    <a:pt x="389" y="6716"/>
                    <a:pt x="419" y="6706"/>
                  </a:cubicBezTo>
                  <a:lnTo>
                    <a:pt x="438" y="6706"/>
                  </a:lnTo>
                  <a:cubicBezTo>
                    <a:pt x="468" y="6676"/>
                    <a:pt x="498" y="6646"/>
                    <a:pt x="518" y="6597"/>
                  </a:cubicBezTo>
                  <a:cubicBezTo>
                    <a:pt x="936" y="6567"/>
                    <a:pt x="1344" y="6497"/>
                    <a:pt x="1732" y="6368"/>
                  </a:cubicBezTo>
                  <a:lnTo>
                    <a:pt x="1732" y="6368"/>
                  </a:lnTo>
                  <a:cubicBezTo>
                    <a:pt x="1662" y="6428"/>
                    <a:pt x="1592" y="6497"/>
                    <a:pt x="1533" y="6557"/>
                  </a:cubicBezTo>
                  <a:cubicBezTo>
                    <a:pt x="1463" y="6627"/>
                    <a:pt x="1394" y="6706"/>
                    <a:pt x="1374" y="6806"/>
                  </a:cubicBezTo>
                  <a:cubicBezTo>
                    <a:pt x="1304" y="6995"/>
                    <a:pt x="1463" y="7114"/>
                    <a:pt x="1642" y="7114"/>
                  </a:cubicBezTo>
                  <a:cubicBezTo>
                    <a:pt x="1394" y="7273"/>
                    <a:pt x="1135" y="7442"/>
                    <a:pt x="886" y="7592"/>
                  </a:cubicBezTo>
                  <a:cubicBezTo>
                    <a:pt x="856" y="7552"/>
                    <a:pt x="826" y="7522"/>
                    <a:pt x="787" y="7512"/>
                  </a:cubicBezTo>
                  <a:cubicBezTo>
                    <a:pt x="757" y="7512"/>
                    <a:pt x="747" y="7502"/>
                    <a:pt x="727" y="7502"/>
                  </a:cubicBezTo>
                  <a:cubicBezTo>
                    <a:pt x="677" y="7502"/>
                    <a:pt x="637" y="7502"/>
                    <a:pt x="588" y="7512"/>
                  </a:cubicBezTo>
                  <a:cubicBezTo>
                    <a:pt x="558" y="7522"/>
                    <a:pt x="548" y="7542"/>
                    <a:pt x="528" y="7552"/>
                  </a:cubicBezTo>
                  <a:cubicBezTo>
                    <a:pt x="498" y="7572"/>
                    <a:pt x="478" y="7601"/>
                    <a:pt x="458" y="7621"/>
                  </a:cubicBezTo>
                  <a:cubicBezTo>
                    <a:pt x="438" y="7651"/>
                    <a:pt x="438" y="7691"/>
                    <a:pt x="429" y="7721"/>
                  </a:cubicBezTo>
                  <a:cubicBezTo>
                    <a:pt x="429" y="7761"/>
                    <a:pt x="429" y="7790"/>
                    <a:pt x="438" y="7820"/>
                  </a:cubicBezTo>
                  <a:cubicBezTo>
                    <a:pt x="438" y="7860"/>
                    <a:pt x="458" y="7890"/>
                    <a:pt x="478" y="7920"/>
                  </a:cubicBezTo>
                  <a:lnTo>
                    <a:pt x="478" y="7940"/>
                  </a:lnTo>
                  <a:cubicBezTo>
                    <a:pt x="498" y="7970"/>
                    <a:pt x="538" y="7999"/>
                    <a:pt x="588" y="8019"/>
                  </a:cubicBezTo>
                  <a:cubicBezTo>
                    <a:pt x="608" y="8019"/>
                    <a:pt x="628" y="8039"/>
                    <a:pt x="647" y="8039"/>
                  </a:cubicBezTo>
                  <a:cubicBezTo>
                    <a:pt x="697" y="8039"/>
                    <a:pt x="737" y="8039"/>
                    <a:pt x="787" y="8019"/>
                  </a:cubicBezTo>
                  <a:cubicBezTo>
                    <a:pt x="807" y="8009"/>
                    <a:pt x="826" y="7999"/>
                    <a:pt x="846" y="7989"/>
                  </a:cubicBezTo>
                  <a:cubicBezTo>
                    <a:pt x="876" y="7960"/>
                    <a:pt x="896" y="7940"/>
                    <a:pt x="906" y="7910"/>
                  </a:cubicBezTo>
                  <a:cubicBezTo>
                    <a:pt x="936" y="7890"/>
                    <a:pt x="936" y="7850"/>
                    <a:pt x="946" y="7810"/>
                  </a:cubicBezTo>
                  <a:lnTo>
                    <a:pt x="946" y="7721"/>
                  </a:lnTo>
                  <a:cubicBezTo>
                    <a:pt x="1304" y="7502"/>
                    <a:pt x="1652" y="7273"/>
                    <a:pt x="2020" y="7054"/>
                  </a:cubicBezTo>
                  <a:cubicBezTo>
                    <a:pt x="2140" y="7015"/>
                    <a:pt x="2249" y="6975"/>
                    <a:pt x="2368" y="6925"/>
                  </a:cubicBezTo>
                  <a:cubicBezTo>
                    <a:pt x="2418" y="6905"/>
                    <a:pt x="2458" y="6875"/>
                    <a:pt x="2518" y="6865"/>
                  </a:cubicBezTo>
                  <a:cubicBezTo>
                    <a:pt x="2518" y="6875"/>
                    <a:pt x="2528" y="6895"/>
                    <a:pt x="2528" y="6905"/>
                  </a:cubicBezTo>
                  <a:cubicBezTo>
                    <a:pt x="2448" y="6995"/>
                    <a:pt x="2378" y="7074"/>
                    <a:pt x="2309" y="7164"/>
                  </a:cubicBezTo>
                  <a:cubicBezTo>
                    <a:pt x="2239" y="7273"/>
                    <a:pt x="2160" y="7393"/>
                    <a:pt x="2100" y="7512"/>
                  </a:cubicBezTo>
                  <a:cubicBezTo>
                    <a:pt x="2050" y="7611"/>
                    <a:pt x="1990" y="7721"/>
                    <a:pt x="1980" y="7850"/>
                  </a:cubicBezTo>
                  <a:cubicBezTo>
                    <a:pt x="1980" y="7910"/>
                    <a:pt x="1990" y="7960"/>
                    <a:pt x="2000" y="8009"/>
                  </a:cubicBezTo>
                  <a:cubicBezTo>
                    <a:pt x="1891" y="8168"/>
                    <a:pt x="1791" y="8348"/>
                    <a:pt x="1692" y="8517"/>
                  </a:cubicBezTo>
                  <a:lnTo>
                    <a:pt x="1642" y="8507"/>
                  </a:lnTo>
                  <a:cubicBezTo>
                    <a:pt x="1602" y="8507"/>
                    <a:pt x="1583" y="8507"/>
                    <a:pt x="1543" y="8517"/>
                  </a:cubicBezTo>
                  <a:cubicBezTo>
                    <a:pt x="1503" y="8517"/>
                    <a:pt x="1483" y="8547"/>
                    <a:pt x="1443" y="8556"/>
                  </a:cubicBezTo>
                  <a:cubicBezTo>
                    <a:pt x="1413" y="8586"/>
                    <a:pt x="1394" y="8606"/>
                    <a:pt x="1384" y="8636"/>
                  </a:cubicBezTo>
                  <a:cubicBezTo>
                    <a:pt x="1354" y="8656"/>
                    <a:pt x="1354" y="8696"/>
                    <a:pt x="1344" y="8736"/>
                  </a:cubicBezTo>
                  <a:lnTo>
                    <a:pt x="1344" y="8745"/>
                  </a:lnTo>
                  <a:cubicBezTo>
                    <a:pt x="1344" y="8795"/>
                    <a:pt x="1344" y="8835"/>
                    <a:pt x="1354" y="8885"/>
                  </a:cubicBezTo>
                  <a:cubicBezTo>
                    <a:pt x="1364" y="8905"/>
                    <a:pt x="1384" y="8915"/>
                    <a:pt x="1394" y="8944"/>
                  </a:cubicBezTo>
                  <a:cubicBezTo>
                    <a:pt x="1413" y="8984"/>
                    <a:pt x="1453" y="9004"/>
                    <a:pt x="1503" y="9034"/>
                  </a:cubicBezTo>
                  <a:cubicBezTo>
                    <a:pt x="1533" y="9034"/>
                    <a:pt x="1543" y="9044"/>
                    <a:pt x="1563" y="9044"/>
                  </a:cubicBezTo>
                  <a:cubicBezTo>
                    <a:pt x="1602" y="9044"/>
                    <a:pt x="1632" y="9044"/>
                    <a:pt x="1662" y="9034"/>
                  </a:cubicBezTo>
                  <a:cubicBezTo>
                    <a:pt x="1702" y="9034"/>
                    <a:pt x="1732" y="9004"/>
                    <a:pt x="1762" y="8994"/>
                  </a:cubicBezTo>
                  <a:cubicBezTo>
                    <a:pt x="1791" y="8964"/>
                    <a:pt x="1811" y="8944"/>
                    <a:pt x="1831" y="8915"/>
                  </a:cubicBezTo>
                  <a:cubicBezTo>
                    <a:pt x="1851" y="8895"/>
                    <a:pt x="1851" y="8855"/>
                    <a:pt x="1861" y="8815"/>
                  </a:cubicBezTo>
                  <a:lnTo>
                    <a:pt x="1861" y="8805"/>
                  </a:lnTo>
                  <a:cubicBezTo>
                    <a:pt x="1861" y="8755"/>
                    <a:pt x="1861" y="8716"/>
                    <a:pt x="1851" y="8666"/>
                  </a:cubicBezTo>
                  <a:cubicBezTo>
                    <a:pt x="1841" y="8646"/>
                    <a:pt x="1831" y="8636"/>
                    <a:pt x="1811" y="8606"/>
                  </a:cubicBezTo>
                  <a:lnTo>
                    <a:pt x="1801" y="8596"/>
                  </a:lnTo>
                  <a:cubicBezTo>
                    <a:pt x="1891" y="8437"/>
                    <a:pt x="1990" y="8268"/>
                    <a:pt x="2090" y="8109"/>
                  </a:cubicBezTo>
                  <a:cubicBezTo>
                    <a:pt x="2134" y="8138"/>
                    <a:pt x="2193" y="8156"/>
                    <a:pt x="2257" y="8156"/>
                  </a:cubicBezTo>
                  <a:cubicBezTo>
                    <a:pt x="2281" y="8156"/>
                    <a:pt x="2305" y="8154"/>
                    <a:pt x="2329" y="8149"/>
                  </a:cubicBezTo>
                  <a:cubicBezTo>
                    <a:pt x="2438" y="8119"/>
                    <a:pt x="2528" y="8069"/>
                    <a:pt x="2617" y="8009"/>
                  </a:cubicBezTo>
                  <a:cubicBezTo>
                    <a:pt x="2697" y="7960"/>
                    <a:pt x="2776" y="7910"/>
                    <a:pt x="2846" y="7850"/>
                  </a:cubicBezTo>
                  <a:lnTo>
                    <a:pt x="2846" y="7850"/>
                  </a:lnTo>
                  <a:cubicBezTo>
                    <a:pt x="2776" y="8069"/>
                    <a:pt x="2727" y="8308"/>
                    <a:pt x="2687" y="8556"/>
                  </a:cubicBezTo>
                  <a:cubicBezTo>
                    <a:pt x="2518" y="8596"/>
                    <a:pt x="2368" y="8795"/>
                    <a:pt x="2518" y="8984"/>
                  </a:cubicBezTo>
                  <a:cubicBezTo>
                    <a:pt x="2573" y="9056"/>
                    <a:pt x="2643" y="9086"/>
                    <a:pt x="2712" y="9086"/>
                  </a:cubicBezTo>
                  <a:cubicBezTo>
                    <a:pt x="2901" y="9086"/>
                    <a:pt x="3081" y="8860"/>
                    <a:pt x="2935" y="8656"/>
                  </a:cubicBezTo>
                  <a:cubicBezTo>
                    <a:pt x="2896" y="8616"/>
                    <a:pt x="2866" y="8596"/>
                    <a:pt x="2826" y="8566"/>
                  </a:cubicBezTo>
                  <a:cubicBezTo>
                    <a:pt x="2876" y="8268"/>
                    <a:pt x="2945" y="7970"/>
                    <a:pt x="3045" y="7701"/>
                  </a:cubicBezTo>
                  <a:cubicBezTo>
                    <a:pt x="3095" y="7661"/>
                    <a:pt x="3144" y="7611"/>
                    <a:pt x="3184" y="7572"/>
                  </a:cubicBezTo>
                  <a:lnTo>
                    <a:pt x="3184" y="7572"/>
                  </a:lnTo>
                  <a:cubicBezTo>
                    <a:pt x="3085" y="7840"/>
                    <a:pt x="3035" y="8109"/>
                    <a:pt x="3144" y="8387"/>
                  </a:cubicBezTo>
                  <a:cubicBezTo>
                    <a:pt x="3256" y="8666"/>
                    <a:pt x="3508" y="8888"/>
                    <a:pt x="3799" y="8888"/>
                  </a:cubicBezTo>
                  <a:cubicBezTo>
                    <a:pt x="3871" y="8888"/>
                    <a:pt x="3945" y="8875"/>
                    <a:pt x="4020" y="8845"/>
                  </a:cubicBezTo>
                  <a:cubicBezTo>
                    <a:pt x="4428" y="8696"/>
                    <a:pt x="4587" y="8238"/>
                    <a:pt x="4627" y="7840"/>
                  </a:cubicBezTo>
                  <a:cubicBezTo>
                    <a:pt x="4637" y="7601"/>
                    <a:pt x="4637" y="7363"/>
                    <a:pt x="4647" y="7124"/>
                  </a:cubicBezTo>
                  <a:cubicBezTo>
                    <a:pt x="4666" y="6895"/>
                    <a:pt x="4686" y="6646"/>
                    <a:pt x="4726" y="6408"/>
                  </a:cubicBezTo>
                  <a:cubicBezTo>
                    <a:pt x="4786" y="5960"/>
                    <a:pt x="4895" y="5522"/>
                    <a:pt x="5044" y="5104"/>
                  </a:cubicBezTo>
                  <a:lnTo>
                    <a:pt x="5064" y="5085"/>
                  </a:lnTo>
                  <a:cubicBezTo>
                    <a:pt x="5084" y="5065"/>
                    <a:pt x="5084" y="5035"/>
                    <a:pt x="5084" y="5015"/>
                  </a:cubicBezTo>
                  <a:lnTo>
                    <a:pt x="5084" y="5005"/>
                  </a:lnTo>
                  <a:lnTo>
                    <a:pt x="5084" y="4985"/>
                  </a:lnTo>
                  <a:lnTo>
                    <a:pt x="5084" y="4965"/>
                  </a:lnTo>
                  <a:cubicBezTo>
                    <a:pt x="5273" y="4856"/>
                    <a:pt x="5462" y="4726"/>
                    <a:pt x="5631" y="4607"/>
                  </a:cubicBezTo>
                  <a:cubicBezTo>
                    <a:pt x="6238" y="4179"/>
                    <a:pt x="6815" y="3692"/>
                    <a:pt x="7333" y="3175"/>
                  </a:cubicBezTo>
                  <a:lnTo>
                    <a:pt x="7333" y="3175"/>
                  </a:lnTo>
                  <a:cubicBezTo>
                    <a:pt x="7333" y="3662"/>
                    <a:pt x="7283" y="4130"/>
                    <a:pt x="7203" y="4607"/>
                  </a:cubicBezTo>
                  <a:cubicBezTo>
                    <a:pt x="7183" y="4617"/>
                    <a:pt x="7183" y="4627"/>
                    <a:pt x="7183" y="4637"/>
                  </a:cubicBezTo>
                  <a:cubicBezTo>
                    <a:pt x="6955" y="4975"/>
                    <a:pt x="6616" y="5214"/>
                    <a:pt x="6278" y="5423"/>
                  </a:cubicBezTo>
                  <a:cubicBezTo>
                    <a:pt x="5990" y="5612"/>
                    <a:pt x="5681" y="5781"/>
                    <a:pt x="5423" y="6010"/>
                  </a:cubicBezTo>
                  <a:cubicBezTo>
                    <a:pt x="5184" y="6209"/>
                    <a:pt x="4945" y="6467"/>
                    <a:pt x="4865" y="6776"/>
                  </a:cubicBezTo>
                  <a:cubicBezTo>
                    <a:pt x="4826" y="6905"/>
                    <a:pt x="4816" y="7054"/>
                    <a:pt x="4915" y="7154"/>
                  </a:cubicBezTo>
                  <a:cubicBezTo>
                    <a:pt x="4972" y="7211"/>
                    <a:pt x="5039" y="7232"/>
                    <a:pt x="5109" y="7232"/>
                  </a:cubicBezTo>
                  <a:cubicBezTo>
                    <a:pt x="5160" y="7232"/>
                    <a:pt x="5213" y="7220"/>
                    <a:pt x="5263" y="7204"/>
                  </a:cubicBezTo>
                  <a:cubicBezTo>
                    <a:pt x="5423" y="7154"/>
                    <a:pt x="5572" y="7054"/>
                    <a:pt x="5711" y="6955"/>
                  </a:cubicBezTo>
                  <a:cubicBezTo>
                    <a:pt x="5761" y="6915"/>
                    <a:pt x="5820" y="6875"/>
                    <a:pt x="5870" y="6845"/>
                  </a:cubicBezTo>
                  <a:cubicBezTo>
                    <a:pt x="5880" y="6845"/>
                    <a:pt x="5880" y="6855"/>
                    <a:pt x="5890" y="6855"/>
                  </a:cubicBezTo>
                  <a:cubicBezTo>
                    <a:pt x="5860" y="6965"/>
                    <a:pt x="5820" y="7064"/>
                    <a:pt x="5791" y="7194"/>
                  </a:cubicBezTo>
                  <a:lnTo>
                    <a:pt x="5761" y="7412"/>
                  </a:lnTo>
                  <a:cubicBezTo>
                    <a:pt x="5592" y="7611"/>
                    <a:pt x="5442" y="7800"/>
                    <a:pt x="5283" y="7999"/>
                  </a:cubicBezTo>
                  <a:cubicBezTo>
                    <a:pt x="5273" y="7989"/>
                    <a:pt x="5243" y="7960"/>
                    <a:pt x="5224" y="7960"/>
                  </a:cubicBezTo>
                  <a:cubicBezTo>
                    <a:pt x="5214" y="7960"/>
                    <a:pt x="5194" y="7950"/>
                    <a:pt x="5174" y="7950"/>
                  </a:cubicBezTo>
                  <a:cubicBezTo>
                    <a:pt x="5146" y="7943"/>
                    <a:pt x="5114" y="7931"/>
                    <a:pt x="5081" y="7931"/>
                  </a:cubicBezTo>
                  <a:cubicBezTo>
                    <a:pt x="5065" y="7931"/>
                    <a:pt x="5050" y="7934"/>
                    <a:pt x="5035" y="7940"/>
                  </a:cubicBezTo>
                  <a:cubicBezTo>
                    <a:pt x="5015" y="7940"/>
                    <a:pt x="4985" y="7950"/>
                    <a:pt x="4975" y="7950"/>
                  </a:cubicBezTo>
                  <a:cubicBezTo>
                    <a:pt x="4925" y="7960"/>
                    <a:pt x="4885" y="7999"/>
                    <a:pt x="4865" y="8039"/>
                  </a:cubicBezTo>
                  <a:cubicBezTo>
                    <a:pt x="4846" y="8059"/>
                    <a:pt x="4836" y="8069"/>
                    <a:pt x="4826" y="8099"/>
                  </a:cubicBezTo>
                  <a:cubicBezTo>
                    <a:pt x="4816" y="8139"/>
                    <a:pt x="4796" y="8159"/>
                    <a:pt x="4816" y="8198"/>
                  </a:cubicBezTo>
                  <a:cubicBezTo>
                    <a:pt x="4816" y="8238"/>
                    <a:pt x="4816" y="8258"/>
                    <a:pt x="4826" y="8298"/>
                  </a:cubicBezTo>
                  <a:cubicBezTo>
                    <a:pt x="4836" y="8338"/>
                    <a:pt x="4865" y="8358"/>
                    <a:pt x="4885" y="8387"/>
                  </a:cubicBezTo>
                  <a:cubicBezTo>
                    <a:pt x="4915" y="8407"/>
                    <a:pt x="4935" y="8437"/>
                    <a:pt x="4975" y="8447"/>
                  </a:cubicBezTo>
                  <a:cubicBezTo>
                    <a:pt x="4985" y="8447"/>
                    <a:pt x="4995" y="8457"/>
                    <a:pt x="5025" y="8457"/>
                  </a:cubicBezTo>
                  <a:cubicBezTo>
                    <a:pt x="5052" y="8464"/>
                    <a:pt x="5084" y="8475"/>
                    <a:pt x="5118" y="8475"/>
                  </a:cubicBezTo>
                  <a:cubicBezTo>
                    <a:pt x="5133" y="8475"/>
                    <a:pt x="5148" y="8473"/>
                    <a:pt x="5164" y="8467"/>
                  </a:cubicBezTo>
                  <a:cubicBezTo>
                    <a:pt x="5184" y="8467"/>
                    <a:pt x="5214" y="8457"/>
                    <a:pt x="5224" y="8457"/>
                  </a:cubicBezTo>
                  <a:cubicBezTo>
                    <a:pt x="5273" y="8447"/>
                    <a:pt x="5313" y="8407"/>
                    <a:pt x="5333" y="8367"/>
                  </a:cubicBezTo>
                  <a:cubicBezTo>
                    <a:pt x="5343" y="8348"/>
                    <a:pt x="5363" y="8338"/>
                    <a:pt x="5373" y="8308"/>
                  </a:cubicBezTo>
                  <a:cubicBezTo>
                    <a:pt x="5383" y="8268"/>
                    <a:pt x="5393" y="8248"/>
                    <a:pt x="5383" y="8208"/>
                  </a:cubicBezTo>
                  <a:cubicBezTo>
                    <a:pt x="5383" y="8168"/>
                    <a:pt x="5383" y="8149"/>
                    <a:pt x="5373" y="8109"/>
                  </a:cubicBezTo>
                  <a:cubicBezTo>
                    <a:pt x="5492" y="7950"/>
                    <a:pt x="5631" y="7790"/>
                    <a:pt x="5761" y="7641"/>
                  </a:cubicBezTo>
                  <a:cubicBezTo>
                    <a:pt x="5771" y="7711"/>
                    <a:pt x="5781" y="7790"/>
                    <a:pt x="5810" y="7850"/>
                  </a:cubicBezTo>
                  <a:cubicBezTo>
                    <a:pt x="5870" y="7970"/>
                    <a:pt x="5970" y="8039"/>
                    <a:pt x="6089" y="8039"/>
                  </a:cubicBezTo>
                  <a:cubicBezTo>
                    <a:pt x="6029" y="8188"/>
                    <a:pt x="5960" y="8338"/>
                    <a:pt x="5880" y="8467"/>
                  </a:cubicBezTo>
                  <a:cubicBezTo>
                    <a:pt x="5860" y="8457"/>
                    <a:pt x="5840" y="8457"/>
                    <a:pt x="5820" y="8457"/>
                  </a:cubicBezTo>
                  <a:lnTo>
                    <a:pt x="5761" y="8457"/>
                  </a:lnTo>
                  <a:cubicBezTo>
                    <a:pt x="5711" y="8457"/>
                    <a:pt x="5671" y="8487"/>
                    <a:pt x="5631" y="8507"/>
                  </a:cubicBezTo>
                  <a:lnTo>
                    <a:pt x="5582" y="8556"/>
                  </a:lnTo>
                  <a:cubicBezTo>
                    <a:pt x="5562" y="8586"/>
                    <a:pt x="5542" y="8616"/>
                    <a:pt x="5542" y="8646"/>
                  </a:cubicBezTo>
                  <a:cubicBezTo>
                    <a:pt x="5532" y="8686"/>
                    <a:pt x="5532" y="8706"/>
                    <a:pt x="5532" y="8745"/>
                  </a:cubicBezTo>
                  <a:cubicBezTo>
                    <a:pt x="5532" y="8785"/>
                    <a:pt x="5542" y="8805"/>
                    <a:pt x="5572" y="8845"/>
                  </a:cubicBezTo>
                  <a:cubicBezTo>
                    <a:pt x="5582" y="8885"/>
                    <a:pt x="5612" y="8905"/>
                    <a:pt x="5631" y="8915"/>
                  </a:cubicBezTo>
                  <a:lnTo>
                    <a:pt x="5661" y="8944"/>
                  </a:lnTo>
                  <a:cubicBezTo>
                    <a:pt x="5691" y="8964"/>
                    <a:pt x="5731" y="8994"/>
                    <a:pt x="5781" y="8994"/>
                  </a:cubicBezTo>
                  <a:lnTo>
                    <a:pt x="5840" y="8994"/>
                  </a:lnTo>
                  <a:cubicBezTo>
                    <a:pt x="5890" y="8994"/>
                    <a:pt x="5930" y="8964"/>
                    <a:pt x="5970" y="8944"/>
                  </a:cubicBezTo>
                  <a:lnTo>
                    <a:pt x="6019" y="8895"/>
                  </a:lnTo>
                  <a:cubicBezTo>
                    <a:pt x="6039" y="8865"/>
                    <a:pt x="6059" y="8835"/>
                    <a:pt x="6059" y="8805"/>
                  </a:cubicBezTo>
                  <a:cubicBezTo>
                    <a:pt x="6069" y="8765"/>
                    <a:pt x="6069" y="8745"/>
                    <a:pt x="6069" y="8706"/>
                  </a:cubicBezTo>
                  <a:cubicBezTo>
                    <a:pt x="6069" y="8666"/>
                    <a:pt x="6059" y="8646"/>
                    <a:pt x="6029" y="8606"/>
                  </a:cubicBezTo>
                  <a:cubicBezTo>
                    <a:pt x="6019" y="8586"/>
                    <a:pt x="6009" y="8556"/>
                    <a:pt x="5980" y="8547"/>
                  </a:cubicBezTo>
                  <a:cubicBezTo>
                    <a:pt x="6079" y="8358"/>
                    <a:pt x="6169" y="8168"/>
                    <a:pt x="6258" y="7989"/>
                  </a:cubicBezTo>
                  <a:cubicBezTo>
                    <a:pt x="6437" y="7870"/>
                    <a:pt x="6586" y="7671"/>
                    <a:pt x="6716" y="7502"/>
                  </a:cubicBezTo>
                  <a:cubicBezTo>
                    <a:pt x="6766" y="7422"/>
                    <a:pt x="6815" y="7343"/>
                    <a:pt x="6865" y="7253"/>
                  </a:cubicBezTo>
                  <a:lnTo>
                    <a:pt x="6865" y="7253"/>
                  </a:lnTo>
                  <a:cubicBezTo>
                    <a:pt x="6825" y="7711"/>
                    <a:pt x="6775" y="8159"/>
                    <a:pt x="6686" y="8616"/>
                  </a:cubicBezTo>
                  <a:cubicBezTo>
                    <a:pt x="6666" y="8616"/>
                    <a:pt x="6636" y="8616"/>
                    <a:pt x="6616" y="8636"/>
                  </a:cubicBezTo>
                  <a:cubicBezTo>
                    <a:pt x="6576" y="8636"/>
                    <a:pt x="6557" y="8656"/>
                    <a:pt x="6517" y="8666"/>
                  </a:cubicBezTo>
                  <a:lnTo>
                    <a:pt x="6507" y="8666"/>
                  </a:lnTo>
                  <a:cubicBezTo>
                    <a:pt x="6467" y="8696"/>
                    <a:pt x="6437" y="8736"/>
                    <a:pt x="6417" y="8785"/>
                  </a:cubicBezTo>
                  <a:cubicBezTo>
                    <a:pt x="6417" y="8805"/>
                    <a:pt x="6407" y="8815"/>
                    <a:pt x="6407" y="8845"/>
                  </a:cubicBezTo>
                  <a:cubicBezTo>
                    <a:pt x="6407" y="8895"/>
                    <a:pt x="6407" y="8934"/>
                    <a:pt x="6417" y="8984"/>
                  </a:cubicBezTo>
                  <a:cubicBezTo>
                    <a:pt x="6427" y="9004"/>
                    <a:pt x="6437" y="9014"/>
                    <a:pt x="6457" y="9044"/>
                  </a:cubicBezTo>
                  <a:cubicBezTo>
                    <a:pt x="6477" y="9064"/>
                    <a:pt x="6507" y="9094"/>
                    <a:pt x="6527" y="9104"/>
                  </a:cubicBezTo>
                  <a:cubicBezTo>
                    <a:pt x="6557" y="9133"/>
                    <a:pt x="6586" y="9133"/>
                    <a:pt x="6626" y="9143"/>
                  </a:cubicBezTo>
                  <a:cubicBezTo>
                    <a:pt x="6666" y="9143"/>
                    <a:pt x="6686" y="9143"/>
                    <a:pt x="6726" y="9133"/>
                  </a:cubicBezTo>
                  <a:cubicBezTo>
                    <a:pt x="6766" y="9133"/>
                    <a:pt x="6785" y="9104"/>
                    <a:pt x="6825" y="9094"/>
                  </a:cubicBezTo>
                  <a:lnTo>
                    <a:pt x="6835" y="9094"/>
                  </a:lnTo>
                  <a:cubicBezTo>
                    <a:pt x="6875" y="9064"/>
                    <a:pt x="6905" y="9034"/>
                    <a:pt x="6925" y="8984"/>
                  </a:cubicBezTo>
                  <a:cubicBezTo>
                    <a:pt x="6925" y="8954"/>
                    <a:pt x="6935" y="8944"/>
                    <a:pt x="6935" y="8915"/>
                  </a:cubicBezTo>
                  <a:cubicBezTo>
                    <a:pt x="6935" y="8865"/>
                    <a:pt x="6935" y="8835"/>
                    <a:pt x="6925" y="8785"/>
                  </a:cubicBezTo>
                  <a:cubicBezTo>
                    <a:pt x="6915" y="8755"/>
                    <a:pt x="6905" y="8745"/>
                    <a:pt x="6885" y="8716"/>
                  </a:cubicBezTo>
                  <a:cubicBezTo>
                    <a:pt x="6865" y="8696"/>
                    <a:pt x="6835" y="8666"/>
                    <a:pt x="6815" y="8656"/>
                  </a:cubicBezTo>
                  <a:cubicBezTo>
                    <a:pt x="6875" y="8288"/>
                    <a:pt x="6925" y="7900"/>
                    <a:pt x="6964" y="7522"/>
                  </a:cubicBezTo>
                  <a:cubicBezTo>
                    <a:pt x="6974" y="7562"/>
                    <a:pt x="6974" y="7592"/>
                    <a:pt x="6984" y="7621"/>
                  </a:cubicBezTo>
                  <a:cubicBezTo>
                    <a:pt x="7048" y="7794"/>
                    <a:pt x="7153" y="8057"/>
                    <a:pt x="7359" y="8057"/>
                  </a:cubicBezTo>
                  <a:cubicBezTo>
                    <a:pt x="7379" y="8057"/>
                    <a:pt x="7400" y="8054"/>
                    <a:pt x="7422" y="8049"/>
                  </a:cubicBezTo>
                  <a:cubicBezTo>
                    <a:pt x="7472" y="8039"/>
                    <a:pt x="7512" y="8009"/>
                    <a:pt x="7551" y="7970"/>
                  </a:cubicBezTo>
                  <a:cubicBezTo>
                    <a:pt x="7571" y="8109"/>
                    <a:pt x="7581" y="8248"/>
                    <a:pt x="7611" y="8367"/>
                  </a:cubicBezTo>
                  <a:cubicBezTo>
                    <a:pt x="7601" y="8367"/>
                    <a:pt x="7581" y="8367"/>
                    <a:pt x="7571" y="8387"/>
                  </a:cubicBezTo>
                  <a:cubicBezTo>
                    <a:pt x="7532" y="8387"/>
                    <a:pt x="7512" y="8407"/>
                    <a:pt x="7472" y="8417"/>
                  </a:cubicBezTo>
                  <a:cubicBezTo>
                    <a:pt x="7452" y="8447"/>
                    <a:pt x="7422" y="8467"/>
                    <a:pt x="7412" y="8497"/>
                  </a:cubicBezTo>
                  <a:cubicBezTo>
                    <a:pt x="7382" y="8517"/>
                    <a:pt x="7382" y="8556"/>
                    <a:pt x="7372" y="8596"/>
                  </a:cubicBezTo>
                  <a:lnTo>
                    <a:pt x="7372" y="8606"/>
                  </a:lnTo>
                  <a:cubicBezTo>
                    <a:pt x="7372" y="8656"/>
                    <a:pt x="7372" y="8696"/>
                    <a:pt x="7382" y="8745"/>
                  </a:cubicBezTo>
                  <a:cubicBezTo>
                    <a:pt x="7402" y="8765"/>
                    <a:pt x="7412" y="8785"/>
                    <a:pt x="7422" y="8805"/>
                  </a:cubicBezTo>
                  <a:cubicBezTo>
                    <a:pt x="7452" y="8845"/>
                    <a:pt x="7482" y="8865"/>
                    <a:pt x="7532" y="8895"/>
                  </a:cubicBezTo>
                  <a:cubicBezTo>
                    <a:pt x="7561" y="8895"/>
                    <a:pt x="7571" y="8905"/>
                    <a:pt x="7601" y="8905"/>
                  </a:cubicBezTo>
                  <a:cubicBezTo>
                    <a:pt x="7631" y="8905"/>
                    <a:pt x="7661" y="8905"/>
                    <a:pt x="7701" y="8895"/>
                  </a:cubicBezTo>
                  <a:cubicBezTo>
                    <a:pt x="7730" y="8895"/>
                    <a:pt x="7760" y="8865"/>
                    <a:pt x="7800" y="8855"/>
                  </a:cubicBezTo>
                  <a:cubicBezTo>
                    <a:pt x="7820" y="8835"/>
                    <a:pt x="7850" y="8805"/>
                    <a:pt x="7860" y="8785"/>
                  </a:cubicBezTo>
                  <a:cubicBezTo>
                    <a:pt x="7880" y="8755"/>
                    <a:pt x="7880" y="8716"/>
                    <a:pt x="7900" y="8686"/>
                  </a:cubicBezTo>
                  <a:lnTo>
                    <a:pt x="7900" y="8666"/>
                  </a:lnTo>
                  <a:cubicBezTo>
                    <a:pt x="7900" y="8616"/>
                    <a:pt x="7900" y="8586"/>
                    <a:pt x="7880" y="8537"/>
                  </a:cubicBezTo>
                  <a:cubicBezTo>
                    <a:pt x="7870" y="8507"/>
                    <a:pt x="7860" y="8497"/>
                    <a:pt x="7850" y="8467"/>
                  </a:cubicBezTo>
                  <a:cubicBezTo>
                    <a:pt x="7820" y="8437"/>
                    <a:pt x="7780" y="8407"/>
                    <a:pt x="7730" y="8387"/>
                  </a:cubicBezTo>
                  <a:cubicBezTo>
                    <a:pt x="7711" y="8198"/>
                    <a:pt x="7671" y="7999"/>
                    <a:pt x="7651" y="7810"/>
                  </a:cubicBezTo>
                  <a:cubicBezTo>
                    <a:pt x="7711" y="7691"/>
                    <a:pt x="7750" y="7522"/>
                    <a:pt x="7770" y="7412"/>
                  </a:cubicBezTo>
                  <a:cubicBezTo>
                    <a:pt x="7780" y="7373"/>
                    <a:pt x="7780" y="7343"/>
                    <a:pt x="7800" y="7313"/>
                  </a:cubicBezTo>
                  <a:cubicBezTo>
                    <a:pt x="7910" y="7552"/>
                    <a:pt x="8049" y="7790"/>
                    <a:pt x="8198" y="8009"/>
                  </a:cubicBezTo>
                  <a:lnTo>
                    <a:pt x="8198" y="8019"/>
                  </a:lnTo>
                  <a:cubicBezTo>
                    <a:pt x="8168" y="8049"/>
                    <a:pt x="8168" y="8089"/>
                    <a:pt x="8158" y="8119"/>
                  </a:cubicBezTo>
                  <a:lnTo>
                    <a:pt x="8158" y="8139"/>
                  </a:lnTo>
                  <a:cubicBezTo>
                    <a:pt x="8158" y="8188"/>
                    <a:pt x="8158" y="8218"/>
                    <a:pt x="8168" y="8268"/>
                  </a:cubicBezTo>
                  <a:cubicBezTo>
                    <a:pt x="8178" y="8298"/>
                    <a:pt x="8198" y="8308"/>
                    <a:pt x="8208" y="8338"/>
                  </a:cubicBezTo>
                  <a:cubicBezTo>
                    <a:pt x="8228" y="8367"/>
                    <a:pt x="8268" y="8397"/>
                    <a:pt x="8317" y="8417"/>
                  </a:cubicBezTo>
                  <a:cubicBezTo>
                    <a:pt x="8347" y="8417"/>
                    <a:pt x="8357" y="8437"/>
                    <a:pt x="8377" y="8437"/>
                  </a:cubicBezTo>
                  <a:cubicBezTo>
                    <a:pt x="8417" y="8437"/>
                    <a:pt x="8447" y="8437"/>
                    <a:pt x="8477" y="8417"/>
                  </a:cubicBezTo>
                  <a:cubicBezTo>
                    <a:pt x="8516" y="8417"/>
                    <a:pt x="8546" y="8397"/>
                    <a:pt x="8576" y="8387"/>
                  </a:cubicBezTo>
                  <a:cubicBezTo>
                    <a:pt x="8606" y="8358"/>
                    <a:pt x="8626" y="8338"/>
                    <a:pt x="8646" y="8308"/>
                  </a:cubicBezTo>
                  <a:cubicBezTo>
                    <a:pt x="8666" y="8288"/>
                    <a:pt x="8666" y="8248"/>
                    <a:pt x="8676" y="8208"/>
                  </a:cubicBezTo>
                  <a:lnTo>
                    <a:pt x="8676" y="8198"/>
                  </a:lnTo>
                  <a:cubicBezTo>
                    <a:pt x="8676" y="8149"/>
                    <a:pt x="8676" y="8109"/>
                    <a:pt x="8666" y="8059"/>
                  </a:cubicBezTo>
                  <a:cubicBezTo>
                    <a:pt x="8656" y="8039"/>
                    <a:pt x="8646" y="8019"/>
                    <a:pt x="8626" y="7999"/>
                  </a:cubicBezTo>
                  <a:cubicBezTo>
                    <a:pt x="8606" y="7960"/>
                    <a:pt x="8566" y="7940"/>
                    <a:pt x="8516" y="7910"/>
                  </a:cubicBezTo>
                  <a:lnTo>
                    <a:pt x="8457" y="7900"/>
                  </a:lnTo>
                  <a:cubicBezTo>
                    <a:pt x="8417" y="7900"/>
                    <a:pt x="8397" y="7900"/>
                    <a:pt x="8357" y="7910"/>
                  </a:cubicBezTo>
                  <a:cubicBezTo>
                    <a:pt x="8327" y="7910"/>
                    <a:pt x="8317" y="7920"/>
                    <a:pt x="8298" y="7940"/>
                  </a:cubicBezTo>
                  <a:cubicBezTo>
                    <a:pt x="8118" y="7671"/>
                    <a:pt x="7969" y="7402"/>
                    <a:pt x="7850" y="7104"/>
                  </a:cubicBezTo>
                  <a:lnTo>
                    <a:pt x="7900" y="7104"/>
                  </a:lnTo>
                  <a:cubicBezTo>
                    <a:pt x="8019" y="7343"/>
                    <a:pt x="8198" y="7552"/>
                    <a:pt x="8457" y="7621"/>
                  </a:cubicBezTo>
                  <a:cubicBezTo>
                    <a:pt x="8514" y="7638"/>
                    <a:pt x="8573" y="7647"/>
                    <a:pt x="8633" y="7647"/>
                  </a:cubicBezTo>
                  <a:cubicBezTo>
                    <a:pt x="8884" y="7647"/>
                    <a:pt x="9133" y="7497"/>
                    <a:pt x="9173" y="7223"/>
                  </a:cubicBezTo>
                  <a:cubicBezTo>
                    <a:pt x="9243" y="6895"/>
                    <a:pt x="9004" y="6547"/>
                    <a:pt x="8805" y="6298"/>
                  </a:cubicBezTo>
                  <a:cubicBezTo>
                    <a:pt x="8347" y="5731"/>
                    <a:pt x="7651" y="5353"/>
                    <a:pt x="7323" y="4677"/>
                  </a:cubicBezTo>
                  <a:lnTo>
                    <a:pt x="7323" y="4667"/>
                  </a:lnTo>
                  <a:cubicBezTo>
                    <a:pt x="7362" y="4627"/>
                    <a:pt x="7362" y="4617"/>
                    <a:pt x="7362" y="4617"/>
                  </a:cubicBezTo>
                  <a:cubicBezTo>
                    <a:pt x="7462" y="4090"/>
                    <a:pt x="7502" y="3563"/>
                    <a:pt x="7502" y="3015"/>
                  </a:cubicBezTo>
                  <a:cubicBezTo>
                    <a:pt x="7631" y="2876"/>
                    <a:pt x="7770" y="2727"/>
                    <a:pt x="7900" y="2578"/>
                  </a:cubicBezTo>
                  <a:cubicBezTo>
                    <a:pt x="8556" y="1822"/>
                    <a:pt x="9113" y="986"/>
                    <a:pt x="9561" y="91"/>
                  </a:cubicBezTo>
                  <a:cubicBezTo>
                    <a:pt x="9587" y="39"/>
                    <a:pt x="9546" y="1"/>
                    <a:pt x="95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8"/>
            <p:cNvSpPr/>
            <p:nvPr/>
          </p:nvSpPr>
          <p:spPr>
            <a:xfrm>
              <a:off x="5492949" y="4756190"/>
              <a:ext cx="169875" cy="149275"/>
            </a:xfrm>
            <a:custGeom>
              <a:avLst/>
              <a:gdLst/>
              <a:ahLst/>
              <a:cxnLst/>
              <a:rect l="l" t="t" r="r" b="b"/>
              <a:pathLst>
                <a:path w="6795" h="5971" extrusionOk="0">
                  <a:moveTo>
                    <a:pt x="4329" y="0"/>
                  </a:moveTo>
                  <a:cubicBezTo>
                    <a:pt x="4295" y="0"/>
                    <a:pt x="4261" y="6"/>
                    <a:pt x="4229" y="16"/>
                  </a:cubicBezTo>
                  <a:cubicBezTo>
                    <a:pt x="4100" y="45"/>
                    <a:pt x="4010" y="135"/>
                    <a:pt x="3940" y="224"/>
                  </a:cubicBezTo>
                  <a:cubicBezTo>
                    <a:pt x="3851" y="324"/>
                    <a:pt x="3791" y="423"/>
                    <a:pt x="3731" y="533"/>
                  </a:cubicBezTo>
                  <a:cubicBezTo>
                    <a:pt x="3592" y="772"/>
                    <a:pt x="3513" y="1040"/>
                    <a:pt x="3503" y="1309"/>
                  </a:cubicBezTo>
                  <a:lnTo>
                    <a:pt x="3503" y="1339"/>
                  </a:lnTo>
                  <a:cubicBezTo>
                    <a:pt x="3194" y="1806"/>
                    <a:pt x="3085" y="2373"/>
                    <a:pt x="3194" y="2920"/>
                  </a:cubicBezTo>
                  <a:cubicBezTo>
                    <a:pt x="3035" y="3149"/>
                    <a:pt x="2906" y="3378"/>
                    <a:pt x="2806" y="3627"/>
                  </a:cubicBezTo>
                  <a:lnTo>
                    <a:pt x="2806" y="3666"/>
                  </a:lnTo>
                  <a:cubicBezTo>
                    <a:pt x="2349" y="3746"/>
                    <a:pt x="1871" y="3776"/>
                    <a:pt x="1414" y="3806"/>
                  </a:cubicBezTo>
                  <a:cubicBezTo>
                    <a:pt x="1228" y="3810"/>
                    <a:pt x="1043" y="3812"/>
                    <a:pt x="858" y="3812"/>
                  </a:cubicBezTo>
                  <a:cubicBezTo>
                    <a:pt x="597" y="3812"/>
                    <a:pt x="337" y="3807"/>
                    <a:pt x="80" y="3796"/>
                  </a:cubicBezTo>
                  <a:cubicBezTo>
                    <a:pt x="11" y="3796"/>
                    <a:pt x="1" y="3905"/>
                    <a:pt x="71" y="3915"/>
                  </a:cubicBezTo>
                  <a:cubicBezTo>
                    <a:pt x="339" y="3930"/>
                    <a:pt x="610" y="3938"/>
                    <a:pt x="881" y="3938"/>
                  </a:cubicBezTo>
                  <a:cubicBezTo>
                    <a:pt x="1152" y="3938"/>
                    <a:pt x="1423" y="3930"/>
                    <a:pt x="1692" y="3915"/>
                  </a:cubicBezTo>
                  <a:cubicBezTo>
                    <a:pt x="2070" y="4164"/>
                    <a:pt x="2498" y="4343"/>
                    <a:pt x="2936" y="4442"/>
                  </a:cubicBezTo>
                  <a:cubicBezTo>
                    <a:pt x="3085" y="4791"/>
                    <a:pt x="3383" y="5069"/>
                    <a:pt x="3731" y="5218"/>
                  </a:cubicBezTo>
                  <a:cubicBezTo>
                    <a:pt x="3731" y="5238"/>
                    <a:pt x="3741" y="5248"/>
                    <a:pt x="3751" y="5248"/>
                  </a:cubicBezTo>
                  <a:cubicBezTo>
                    <a:pt x="4010" y="5646"/>
                    <a:pt x="4458" y="5935"/>
                    <a:pt x="4935" y="5964"/>
                  </a:cubicBezTo>
                  <a:cubicBezTo>
                    <a:pt x="4959" y="5968"/>
                    <a:pt x="4982" y="5970"/>
                    <a:pt x="5006" y="5970"/>
                  </a:cubicBezTo>
                  <a:cubicBezTo>
                    <a:pt x="5104" y="5970"/>
                    <a:pt x="5203" y="5937"/>
                    <a:pt x="5283" y="5865"/>
                  </a:cubicBezTo>
                  <a:cubicBezTo>
                    <a:pt x="5373" y="5785"/>
                    <a:pt x="5383" y="5656"/>
                    <a:pt x="5323" y="5547"/>
                  </a:cubicBezTo>
                  <a:cubicBezTo>
                    <a:pt x="5254" y="5437"/>
                    <a:pt x="5154" y="5368"/>
                    <a:pt x="5045" y="5308"/>
                  </a:cubicBezTo>
                  <a:cubicBezTo>
                    <a:pt x="4925" y="5248"/>
                    <a:pt x="4796" y="5198"/>
                    <a:pt x="4657" y="5159"/>
                  </a:cubicBezTo>
                  <a:cubicBezTo>
                    <a:pt x="4552" y="5129"/>
                    <a:pt x="4395" y="5116"/>
                    <a:pt x="4240" y="5116"/>
                  </a:cubicBezTo>
                  <a:cubicBezTo>
                    <a:pt x="4085" y="5116"/>
                    <a:pt x="3930" y="5129"/>
                    <a:pt x="3831" y="5149"/>
                  </a:cubicBezTo>
                  <a:cubicBezTo>
                    <a:pt x="3503" y="5039"/>
                    <a:pt x="3234" y="4801"/>
                    <a:pt x="3065" y="4492"/>
                  </a:cubicBezTo>
                  <a:lnTo>
                    <a:pt x="3065" y="4492"/>
                  </a:lnTo>
                  <a:cubicBezTo>
                    <a:pt x="3336" y="4543"/>
                    <a:pt x="3611" y="4569"/>
                    <a:pt x="3885" y="4569"/>
                  </a:cubicBezTo>
                  <a:cubicBezTo>
                    <a:pt x="4043" y="4569"/>
                    <a:pt x="4201" y="4560"/>
                    <a:pt x="4358" y="4542"/>
                  </a:cubicBezTo>
                  <a:cubicBezTo>
                    <a:pt x="4537" y="4512"/>
                    <a:pt x="4696" y="4492"/>
                    <a:pt x="4856" y="4442"/>
                  </a:cubicBezTo>
                  <a:cubicBezTo>
                    <a:pt x="5052" y="4492"/>
                    <a:pt x="5255" y="4527"/>
                    <a:pt x="5454" y="4527"/>
                  </a:cubicBezTo>
                  <a:cubicBezTo>
                    <a:pt x="5497" y="4527"/>
                    <a:pt x="5540" y="4526"/>
                    <a:pt x="5582" y="4522"/>
                  </a:cubicBezTo>
                  <a:cubicBezTo>
                    <a:pt x="5791" y="4512"/>
                    <a:pt x="6089" y="4502"/>
                    <a:pt x="6248" y="4343"/>
                  </a:cubicBezTo>
                  <a:cubicBezTo>
                    <a:pt x="6398" y="4194"/>
                    <a:pt x="6398" y="3955"/>
                    <a:pt x="6218" y="3846"/>
                  </a:cubicBezTo>
                  <a:cubicBezTo>
                    <a:pt x="6143" y="3800"/>
                    <a:pt x="6056" y="3784"/>
                    <a:pt x="5967" y="3784"/>
                  </a:cubicBezTo>
                  <a:cubicBezTo>
                    <a:pt x="5820" y="3784"/>
                    <a:pt x="5666" y="3828"/>
                    <a:pt x="5542" y="3865"/>
                  </a:cubicBezTo>
                  <a:cubicBezTo>
                    <a:pt x="5293" y="3955"/>
                    <a:pt x="5055" y="4094"/>
                    <a:pt x="4875" y="4273"/>
                  </a:cubicBezTo>
                  <a:cubicBezTo>
                    <a:pt x="4875" y="4273"/>
                    <a:pt x="4856" y="4293"/>
                    <a:pt x="4856" y="4303"/>
                  </a:cubicBezTo>
                  <a:cubicBezTo>
                    <a:pt x="4532" y="4388"/>
                    <a:pt x="4198" y="4430"/>
                    <a:pt x="3864" y="4430"/>
                  </a:cubicBezTo>
                  <a:cubicBezTo>
                    <a:pt x="3378" y="4430"/>
                    <a:pt x="2892" y="4341"/>
                    <a:pt x="2438" y="4164"/>
                  </a:cubicBezTo>
                  <a:cubicBezTo>
                    <a:pt x="2249" y="4094"/>
                    <a:pt x="2060" y="4005"/>
                    <a:pt x="1891" y="3905"/>
                  </a:cubicBezTo>
                  <a:cubicBezTo>
                    <a:pt x="2836" y="3846"/>
                    <a:pt x="3781" y="3657"/>
                    <a:pt x="4657" y="3278"/>
                  </a:cubicBezTo>
                  <a:cubicBezTo>
                    <a:pt x="4955" y="3159"/>
                    <a:pt x="5244" y="3010"/>
                    <a:pt x="5522" y="2831"/>
                  </a:cubicBezTo>
                  <a:cubicBezTo>
                    <a:pt x="5681" y="2831"/>
                    <a:pt x="6079" y="2771"/>
                    <a:pt x="6238" y="2672"/>
                  </a:cubicBezTo>
                  <a:cubicBezTo>
                    <a:pt x="6437" y="2562"/>
                    <a:pt x="6676" y="2403"/>
                    <a:pt x="6736" y="2174"/>
                  </a:cubicBezTo>
                  <a:cubicBezTo>
                    <a:pt x="6794" y="1970"/>
                    <a:pt x="6644" y="1776"/>
                    <a:pt x="6415" y="1776"/>
                  </a:cubicBezTo>
                  <a:cubicBezTo>
                    <a:pt x="6409" y="1776"/>
                    <a:pt x="6403" y="1776"/>
                    <a:pt x="6398" y="1776"/>
                  </a:cubicBezTo>
                  <a:cubicBezTo>
                    <a:pt x="6278" y="1796"/>
                    <a:pt x="6179" y="1856"/>
                    <a:pt x="6079" y="1926"/>
                  </a:cubicBezTo>
                  <a:cubicBezTo>
                    <a:pt x="5980" y="1995"/>
                    <a:pt x="5900" y="2065"/>
                    <a:pt x="5821" y="2154"/>
                  </a:cubicBezTo>
                  <a:cubicBezTo>
                    <a:pt x="5671" y="2314"/>
                    <a:pt x="5542" y="2512"/>
                    <a:pt x="5482" y="2721"/>
                  </a:cubicBezTo>
                  <a:cubicBezTo>
                    <a:pt x="4706" y="3209"/>
                    <a:pt x="3841" y="3507"/>
                    <a:pt x="2946" y="3657"/>
                  </a:cubicBezTo>
                  <a:cubicBezTo>
                    <a:pt x="3045" y="3418"/>
                    <a:pt x="3164" y="3199"/>
                    <a:pt x="3304" y="3000"/>
                  </a:cubicBezTo>
                  <a:cubicBezTo>
                    <a:pt x="3314" y="2990"/>
                    <a:pt x="3334" y="2990"/>
                    <a:pt x="3334" y="2960"/>
                  </a:cubicBezTo>
                  <a:cubicBezTo>
                    <a:pt x="3612" y="2572"/>
                    <a:pt x="3980" y="2244"/>
                    <a:pt x="4398" y="1995"/>
                  </a:cubicBezTo>
                  <a:cubicBezTo>
                    <a:pt x="4587" y="1995"/>
                    <a:pt x="5035" y="1906"/>
                    <a:pt x="5234" y="1826"/>
                  </a:cubicBezTo>
                  <a:cubicBezTo>
                    <a:pt x="5443" y="1756"/>
                    <a:pt x="5771" y="1657"/>
                    <a:pt x="5831" y="1398"/>
                  </a:cubicBezTo>
                  <a:cubicBezTo>
                    <a:pt x="5888" y="1157"/>
                    <a:pt x="5666" y="1010"/>
                    <a:pt x="5453" y="1010"/>
                  </a:cubicBezTo>
                  <a:cubicBezTo>
                    <a:pt x="5446" y="1010"/>
                    <a:pt x="5439" y="1010"/>
                    <a:pt x="5433" y="1010"/>
                  </a:cubicBezTo>
                  <a:cubicBezTo>
                    <a:pt x="5194" y="1020"/>
                    <a:pt x="4955" y="1169"/>
                    <a:pt x="4786" y="1319"/>
                  </a:cubicBezTo>
                  <a:cubicBezTo>
                    <a:pt x="4607" y="1468"/>
                    <a:pt x="4458" y="1657"/>
                    <a:pt x="4358" y="1866"/>
                  </a:cubicBezTo>
                  <a:cubicBezTo>
                    <a:pt x="3950" y="2105"/>
                    <a:pt x="3592" y="2413"/>
                    <a:pt x="3304" y="2781"/>
                  </a:cubicBezTo>
                  <a:cubicBezTo>
                    <a:pt x="3234" y="2284"/>
                    <a:pt x="3343" y="1776"/>
                    <a:pt x="3642" y="1368"/>
                  </a:cubicBezTo>
                  <a:cubicBezTo>
                    <a:pt x="3851" y="1279"/>
                    <a:pt x="4040" y="1169"/>
                    <a:pt x="4199" y="1010"/>
                  </a:cubicBezTo>
                  <a:cubicBezTo>
                    <a:pt x="4289" y="921"/>
                    <a:pt x="4378" y="831"/>
                    <a:pt x="4438" y="722"/>
                  </a:cubicBezTo>
                  <a:cubicBezTo>
                    <a:pt x="4497" y="622"/>
                    <a:pt x="4577" y="513"/>
                    <a:pt x="4597" y="394"/>
                  </a:cubicBezTo>
                  <a:cubicBezTo>
                    <a:pt x="4627" y="284"/>
                    <a:pt x="4607" y="165"/>
                    <a:pt x="4527" y="85"/>
                  </a:cubicBezTo>
                  <a:cubicBezTo>
                    <a:pt x="4473" y="25"/>
                    <a:pt x="4401" y="0"/>
                    <a:pt x="43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8"/>
            <p:cNvSpPr/>
            <p:nvPr/>
          </p:nvSpPr>
          <p:spPr>
            <a:xfrm>
              <a:off x="5352560" y="4784545"/>
              <a:ext cx="199225" cy="198850"/>
            </a:xfrm>
            <a:custGeom>
              <a:avLst/>
              <a:gdLst/>
              <a:ahLst/>
              <a:cxnLst/>
              <a:rect l="l" t="t" r="r" b="b"/>
              <a:pathLst>
                <a:path w="7969" h="7954" extrusionOk="0">
                  <a:moveTo>
                    <a:pt x="4968" y="0"/>
                  </a:moveTo>
                  <a:cubicBezTo>
                    <a:pt x="4812" y="0"/>
                    <a:pt x="4656" y="35"/>
                    <a:pt x="4516" y="111"/>
                  </a:cubicBezTo>
                  <a:cubicBezTo>
                    <a:pt x="4288" y="230"/>
                    <a:pt x="4148" y="469"/>
                    <a:pt x="4069" y="718"/>
                  </a:cubicBezTo>
                  <a:cubicBezTo>
                    <a:pt x="3969" y="1056"/>
                    <a:pt x="3920" y="1424"/>
                    <a:pt x="3890" y="1772"/>
                  </a:cubicBezTo>
                  <a:cubicBezTo>
                    <a:pt x="3860" y="2011"/>
                    <a:pt x="3850" y="2250"/>
                    <a:pt x="3840" y="2488"/>
                  </a:cubicBezTo>
                  <a:cubicBezTo>
                    <a:pt x="3721" y="2021"/>
                    <a:pt x="3661" y="1543"/>
                    <a:pt x="3462" y="1106"/>
                  </a:cubicBezTo>
                  <a:cubicBezTo>
                    <a:pt x="3223" y="578"/>
                    <a:pt x="2766" y="220"/>
                    <a:pt x="2199" y="210"/>
                  </a:cubicBezTo>
                  <a:cubicBezTo>
                    <a:pt x="1651" y="210"/>
                    <a:pt x="1164" y="549"/>
                    <a:pt x="955" y="1046"/>
                  </a:cubicBezTo>
                  <a:cubicBezTo>
                    <a:pt x="726" y="1573"/>
                    <a:pt x="875" y="2150"/>
                    <a:pt x="1244" y="2588"/>
                  </a:cubicBezTo>
                  <a:cubicBezTo>
                    <a:pt x="1562" y="2986"/>
                    <a:pt x="2000" y="3235"/>
                    <a:pt x="2457" y="3434"/>
                  </a:cubicBezTo>
                  <a:cubicBezTo>
                    <a:pt x="2298" y="3414"/>
                    <a:pt x="2149" y="3404"/>
                    <a:pt x="1990" y="3394"/>
                  </a:cubicBezTo>
                  <a:cubicBezTo>
                    <a:pt x="1743" y="3371"/>
                    <a:pt x="1492" y="3360"/>
                    <a:pt x="1247" y="3360"/>
                  </a:cubicBezTo>
                  <a:cubicBezTo>
                    <a:pt x="1165" y="3360"/>
                    <a:pt x="1084" y="3361"/>
                    <a:pt x="1005" y="3364"/>
                  </a:cubicBezTo>
                  <a:cubicBezTo>
                    <a:pt x="746" y="3384"/>
                    <a:pt x="468" y="3443"/>
                    <a:pt x="269" y="3632"/>
                  </a:cubicBezTo>
                  <a:cubicBezTo>
                    <a:pt x="80" y="3802"/>
                    <a:pt x="20" y="4050"/>
                    <a:pt x="10" y="4289"/>
                  </a:cubicBezTo>
                  <a:cubicBezTo>
                    <a:pt x="0" y="4538"/>
                    <a:pt x="20" y="4796"/>
                    <a:pt x="80" y="5035"/>
                  </a:cubicBezTo>
                  <a:cubicBezTo>
                    <a:pt x="129" y="5254"/>
                    <a:pt x="219" y="5493"/>
                    <a:pt x="378" y="5642"/>
                  </a:cubicBezTo>
                  <a:cubicBezTo>
                    <a:pt x="516" y="5767"/>
                    <a:pt x="685" y="5818"/>
                    <a:pt x="858" y="5818"/>
                  </a:cubicBezTo>
                  <a:cubicBezTo>
                    <a:pt x="947" y="5818"/>
                    <a:pt x="1037" y="5805"/>
                    <a:pt x="1124" y="5781"/>
                  </a:cubicBezTo>
                  <a:cubicBezTo>
                    <a:pt x="1423" y="5702"/>
                    <a:pt x="1701" y="5552"/>
                    <a:pt x="1970" y="5403"/>
                  </a:cubicBezTo>
                  <a:cubicBezTo>
                    <a:pt x="2119" y="5334"/>
                    <a:pt x="2258" y="5244"/>
                    <a:pt x="2407" y="5155"/>
                  </a:cubicBezTo>
                  <a:lnTo>
                    <a:pt x="2407" y="5155"/>
                  </a:lnTo>
                  <a:cubicBezTo>
                    <a:pt x="2308" y="5304"/>
                    <a:pt x="2238" y="5473"/>
                    <a:pt x="2159" y="5642"/>
                  </a:cubicBezTo>
                  <a:cubicBezTo>
                    <a:pt x="1920" y="6229"/>
                    <a:pt x="1930" y="6935"/>
                    <a:pt x="2348" y="7443"/>
                  </a:cubicBezTo>
                  <a:cubicBezTo>
                    <a:pt x="2631" y="7815"/>
                    <a:pt x="3047" y="7953"/>
                    <a:pt x="3482" y="7953"/>
                  </a:cubicBezTo>
                  <a:cubicBezTo>
                    <a:pt x="3674" y="7953"/>
                    <a:pt x="3870" y="7926"/>
                    <a:pt x="4059" y="7880"/>
                  </a:cubicBezTo>
                  <a:cubicBezTo>
                    <a:pt x="4377" y="7811"/>
                    <a:pt x="4705" y="7711"/>
                    <a:pt x="4984" y="7542"/>
                  </a:cubicBezTo>
                  <a:cubicBezTo>
                    <a:pt x="5253" y="7383"/>
                    <a:pt x="5402" y="7124"/>
                    <a:pt x="5372" y="6796"/>
                  </a:cubicBezTo>
                  <a:cubicBezTo>
                    <a:pt x="5342" y="6617"/>
                    <a:pt x="5282" y="6428"/>
                    <a:pt x="5223" y="6249"/>
                  </a:cubicBezTo>
                  <a:lnTo>
                    <a:pt x="4994" y="5602"/>
                  </a:lnTo>
                  <a:cubicBezTo>
                    <a:pt x="4944" y="5473"/>
                    <a:pt x="4895" y="5334"/>
                    <a:pt x="4855" y="5194"/>
                  </a:cubicBezTo>
                  <a:lnTo>
                    <a:pt x="4855" y="5194"/>
                  </a:lnTo>
                  <a:cubicBezTo>
                    <a:pt x="5044" y="5453"/>
                    <a:pt x="5253" y="5702"/>
                    <a:pt x="5501" y="5930"/>
                  </a:cubicBezTo>
                  <a:cubicBezTo>
                    <a:pt x="5837" y="6223"/>
                    <a:pt x="6270" y="6531"/>
                    <a:pt x="6708" y="6531"/>
                  </a:cubicBezTo>
                  <a:cubicBezTo>
                    <a:pt x="6880" y="6531"/>
                    <a:pt x="7054" y="6483"/>
                    <a:pt x="7222" y="6368"/>
                  </a:cubicBezTo>
                  <a:cubicBezTo>
                    <a:pt x="7809" y="5970"/>
                    <a:pt x="7909" y="5174"/>
                    <a:pt x="7968" y="4538"/>
                  </a:cubicBezTo>
                  <a:cubicBezTo>
                    <a:pt x="7968" y="4229"/>
                    <a:pt x="7939" y="3861"/>
                    <a:pt x="7760" y="3563"/>
                  </a:cubicBezTo>
                  <a:cubicBezTo>
                    <a:pt x="7581" y="3304"/>
                    <a:pt x="7292" y="3185"/>
                    <a:pt x="6994" y="3135"/>
                  </a:cubicBezTo>
                  <a:cubicBezTo>
                    <a:pt x="6820" y="3105"/>
                    <a:pt x="6643" y="3093"/>
                    <a:pt x="6465" y="3093"/>
                  </a:cubicBezTo>
                  <a:cubicBezTo>
                    <a:pt x="6234" y="3093"/>
                    <a:pt x="6000" y="3113"/>
                    <a:pt x="5770" y="3135"/>
                  </a:cubicBezTo>
                  <a:cubicBezTo>
                    <a:pt x="5521" y="3155"/>
                    <a:pt x="5282" y="3195"/>
                    <a:pt x="5034" y="3235"/>
                  </a:cubicBezTo>
                  <a:cubicBezTo>
                    <a:pt x="5034" y="3215"/>
                    <a:pt x="5044" y="3205"/>
                    <a:pt x="5044" y="3185"/>
                  </a:cubicBezTo>
                  <a:cubicBezTo>
                    <a:pt x="5402" y="2946"/>
                    <a:pt x="5740" y="2668"/>
                    <a:pt x="6058" y="2389"/>
                  </a:cubicBezTo>
                  <a:cubicBezTo>
                    <a:pt x="6446" y="2041"/>
                    <a:pt x="6984" y="1553"/>
                    <a:pt x="6645" y="996"/>
                  </a:cubicBezTo>
                  <a:cubicBezTo>
                    <a:pt x="6506" y="767"/>
                    <a:pt x="6297" y="618"/>
                    <a:pt x="6088" y="469"/>
                  </a:cubicBezTo>
                  <a:cubicBezTo>
                    <a:pt x="5840" y="300"/>
                    <a:pt x="5591" y="121"/>
                    <a:pt x="5292" y="51"/>
                  </a:cubicBezTo>
                  <a:cubicBezTo>
                    <a:pt x="5189" y="18"/>
                    <a:pt x="5079" y="0"/>
                    <a:pt x="49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 name="Google Shape;106;p8"/>
          <p:cNvSpPr txBox="1">
            <a:spLocks noGrp="1"/>
          </p:cNvSpPr>
          <p:nvPr>
            <p:ph type="title"/>
          </p:nvPr>
        </p:nvSpPr>
        <p:spPr>
          <a:xfrm>
            <a:off x="1920832" y="1720700"/>
            <a:ext cx="5326800" cy="17082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SzPts val="4800"/>
              <a:buNone/>
              <a:defRPr sz="71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107" name="Google Shape;107;p8"/>
          <p:cNvGrpSpPr/>
          <p:nvPr/>
        </p:nvGrpSpPr>
        <p:grpSpPr>
          <a:xfrm rot="10800000" flipH="1">
            <a:off x="1505042" y="2562234"/>
            <a:ext cx="7279826" cy="2224661"/>
            <a:chOff x="2706563" y="910625"/>
            <a:chExt cx="6127800" cy="290100"/>
          </a:xfrm>
        </p:grpSpPr>
        <p:cxnSp>
          <p:nvCxnSpPr>
            <p:cNvPr id="108" name="Google Shape;108;p8"/>
            <p:cNvCxnSpPr/>
            <p:nvPr/>
          </p:nvCxnSpPr>
          <p:spPr>
            <a:xfrm>
              <a:off x="2706563" y="912459"/>
              <a:ext cx="6127800" cy="0"/>
            </a:xfrm>
            <a:prstGeom prst="straightConnector1">
              <a:avLst/>
            </a:prstGeom>
            <a:noFill/>
            <a:ln w="28575" cap="flat" cmpd="sng">
              <a:solidFill>
                <a:schemeClr val="dk1"/>
              </a:solidFill>
              <a:prstDash val="solid"/>
              <a:round/>
              <a:headEnd type="none" w="med" len="med"/>
              <a:tailEnd type="none" w="med" len="med"/>
            </a:ln>
          </p:spPr>
        </p:cxnSp>
        <p:cxnSp>
          <p:nvCxnSpPr>
            <p:cNvPr id="109" name="Google Shape;109;p8"/>
            <p:cNvCxnSpPr/>
            <p:nvPr/>
          </p:nvCxnSpPr>
          <p:spPr>
            <a:xfrm>
              <a:off x="8822304" y="910625"/>
              <a:ext cx="0" cy="290100"/>
            </a:xfrm>
            <a:prstGeom prst="straightConnector1">
              <a:avLst/>
            </a:prstGeom>
            <a:noFill/>
            <a:ln w="28575" cap="flat" cmpd="sng">
              <a:solidFill>
                <a:schemeClr val="dk1"/>
              </a:solidFill>
              <a:prstDash val="solid"/>
              <a:round/>
              <a:headEnd type="none" w="med" len="med"/>
              <a:tailEnd type="none" w="med" len="med"/>
            </a:ln>
          </p:spPr>
        </p:cxnSp>
      </p:grpSp>
      <p:grpSp>
        <p:nvGrpSpPr>
          <p:cNvPr id="110" name="Google Shape;110;p8"/>
          <p:cNvGrpSpPr/>
          <p:nvPr/>
        </p:nvGrpSpPr>
        <p:grpSpPr>
          <a:xfrm flipH="1">
            <a:off x="360675" y="370981"/>
            <a:ext cx="6903600" cy="1570004"/>
            <a:chOff x="1930737" y="910625"/>
            <a:chExt cx="6903600" cy="3118800"/>
          </a:xfrm>
        </p:grpSpPr>
        <p:cxnSp>
          <p:nvCxnSpPr>
            <p:cNvPr id="111" name="Google Shape;111;p8"/>
            <p:cNvCxnSpPr/>
            <p:nvPr/>
          </p:nvCxnSpPr>
          <p:spPr>
            <a:xfrm>
              <a:off x="1930737" y="912925"/>
              <a:ext cx="6903600" cy="0"/>
            </a:xfrm>
            <a:prstGeom prst="straightConnector1">
              <a:avLst/>
            </a:prstGeom>
            <a:noFill/>
            <a:ln w="28575" cap="flat" cmpd="sng">
              <a:solidFill>
                <a:schemeClr val="dk1"/>
              </a:solidFill>
              <a:prstDash val="solid"/>
              <a:round/>
              <a:headEnd type="none" w="med" len="med"/>
              <a:tailEnd type="none" w="med" len="med"/>
            </a:ln>
          </p:spPr>
        </p:cxnSp>
        <p:cxnSp>
          <p:nvCxnSpPr>
            <p:cNvPr id="112" name="Google Shape;112;p8"/>
            <p:cNvCxnSpPr/>
            <p:nvPr/>
          </p:nvCxnSpPr>
          <p:spPr>
            <a:xfrm>
              <a:off x="8820300" y="910625"/>
              <a:ext cx="0" cy="3118800"/>
            </a:xfrm>
            <a:prstGeom prst="straightConnector1">
              <a:avLst/>
            </a:prstGeom>
            <a:noFill/>
            <a:ln w="2857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17651989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3"/>
        </a:solidFill>
        <a:effectLst/>
      </p:bgPr>
    </p:bg>
    <p:spTree>
      <p:nvGrpSpPr>
        <p:cNvPr id="1" name="Shape 117"/>
        <p:cNvGrpSpPr/>
        <p:nvPr/>
      </p:nvGrpSpPr>
      <p:grpSpPr>
        <a:xfrm>
          <a:off x="0" y="0"/>
          <a:ext cx="0" cy="0"/>
          <a:chOff x="0" y="0"/>
          <a:chExt cx="0" cy="0"/>
        </a:xfrm>
      </p:grpSpPr>
      <p:sp>
        <p:nvSpPr>
          <p:cNvPr id="118" name="Google Shape;118;p10"/>
          <p:cNvSpPr txBox="1">
            <a:spLocks noGrp="1"/>
          </p:cNvSpPr>
          <p:nvPr>
            <p:ph type="body" idx="1"/>
          </p:nvPr>
        </p:nvSpPr>
        <p:spPr>
          <a:xfrm>
            <a:off x="720000" y="540000"/>
            <a:ext cx="4784700" cy="13092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400"/>
              <a:buNone/>
              <a:defRPr sz="3700" b="1" i="1">
                <a:latin typeface="Playfair Display"/>
                <a:ea typeface="Playfair Display"/>
                <a:cs typeface="Playfair Display"/>
                <a:sym typeface="Playfair Display"/>
              </a:defRPr>
            </a:lvl1pPr>
          </a:lstStyle>
          <a:p>
            <a:endParaRPr/>
          </a:p>
        </p:txBody>
      </p:sp>
      <p:grpSp>
        <p:nvGrpSpPr>
          <p:cNvPr id="119" name="Google Shape;119;p10"/>
          <p:cNvGrpSpPr/>
          <p:nvPr/>
        </p:nvGrpSpPr>
        <p:grpSpPr>
          <a:xfrm flipH="1">
            <a:off x="361007" y="1785632"/>
            <a:ext cx="1246800" cy="3000152"/>
            <a:chOff x="7522880" y="438688"/>
            <a:chExt cx="1246800" cy="4351200"/>
          </a:xfrm>
        </p:grpSpPr>
        <p:cxnSp>
          <p:nvCxnSpPr>
            <p:cNvPr id="120" name="Google Shape;120;p10"/>
            <p:cNvCxnSpPr/>
            <p:nvPr/>
          </p:nvCxnSpPr>
          <p:spPr>
            <a:xfrm>
              <a:off x="8755871" y="438688"/>
              <a:ext cx="0" cy="4351200"/>
            </a:xfrm>
            <a:prstGeom prst="straightConnector1">
              <a:avLst/>
            </a:prstGeom>
            <a:noFill/>
            <a:ln w="28575" cap="flat" cmpd="sng">
              <a:solidFill>
                <a:schemeClr val="dk1"/>
              </a:solidFill>
              <a:prstDash val="solid"/>
              <a:round/>
              <a:headEnd type="none" w="med" len="med"/>
              <a:tailEnd type="none" w="med" len="med"/>
            </a:ln>
          </p:spPr>
        </p:cxnSp>
        <p:cxnSp>
          <p:nvCxnSpPr>
            <p:cNvPr id="121" name="Google Shape;121;p10"/>
            <p:cNvCxnSpPr/>
            <p:nvPr/>
          </p:nvCxnSpPr>
          <p:spPr>
            <a:xfrm>
              <a:off x="7522880" y="4771197"/>
              <a:ext cx="1246800" cy="0"/>
            </a:xfrm>
            <a:prstGeom prst="straightConnector1">
              <a:avLst/>
            </a:prstGeom>
            <a:noFill/>
            <a:ln w="28575" cap="flat" cmpd="sng">
              <a:solidFill>
                <a:schemeClr val="dk1"/>
              </a:solidFill>
              <a:prstDash val="solid"/>
              <a:round/>
              <a:headEnd type="none" w="med" len="med"/>
              <a:tailEnd type="none" w="med" len="med"/>
            </a:ln>
          </p:spPr>
        </p:cxnSp>
      </p:grpSp>
      <p:grpSp>
        <p:nvGrpSpPr>
          <p:cNvPr id="122" name="Google Shape;122;p10"/>
          <p:cNvGrpSpPr/>
          <p:nvPr/>
        </p:nvGrpSpPr>
        <p:grpSpPr>
          <a:xfrm>
            <a:off x="7402039" y="369464"/>
            <a:ext cx="1382191" cy="1380691"/>
            <a:chOff x="5239251" y="910625"/>
            <a:chExt cx="3618300" cy="3699600"/>
          </a:xfrm>
        </p:grpSpPr>
        <p:cxnSp>
          <p:nvCxnSpPr>
            <p:cNvPr id="123" name="Google Shape;123;p10"/>
            <p:cNvCxnSpPr/>
            <p:nvPr/>
          </p:nvCxnSpPr>
          <p:spPr>
            <a:xfrm>
              <a:off x="5239251" y="912921"/>
              <a:ext cx="3618300" cy="0"/>
            </a:xfrm>
            <a:prstGeom prst="straightConnector1">
              <a:avLst/>
            </a:prstGeom>
            <a:noFill/>
            <a:ln w="28575" cap="flat" cmpd="sng">
              <a:solidFill>
                <a:schemeClr val="dk1"/>
              </a:solidFill>
              <a:prstDash val="solid"/>
              <a:round/>
              <a:headEnd type="none" w="med" len="med"/>
              <a:tailEnd type="none" w="med" len="med"/>
            </a:ln>
          </p:spPr>
        </p:cxnSp>
        <p:cxnSp>
          <p:nvCxnSpPr>
            <p:cNvPr id="124" name="Google Shape;124;p10"/>
            <p:cNvCxnSpPr/>
            <p:nvPr/>
          </p:nvCxnSpPr>
          <p:spPr>
            <a:xfrm>
              <a:off x="8820300" y="910625"/>
              <a:ext cx="0" cy="3699600"/>
            </a:xfrm>
            <a:prstGeom prst="straightConnector1">
              <a:avLst/>
            </a:prstGeom>
            <a:noFill/>
            <a:ln w="2857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19889430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25"/>
        <p:cNvGrpSpPr/>
        <p:nvPr/>
      </p:nvGrpSpPr>
      <p:grpSpPr>
        <a:xfrm>
          <a:off x="0" y="0"/>
          <a:ext cx="0" cy="0"/>
          <a:chOff x="0" y="0"/>
          <a:chExt cx="0" cy="0"/>
        </a:xfrm>
      </p:grpSpPr>
      <p:pic>
        <p:nvPicPr>
          <p:cNvPr id="126" name="Google Shape;126;p11"/>
          <p:cNvPicPr preferRelativeResize="0"/>
          <p:nvPr/>
        </p:nvPicPr>
        <p:blipFill rotWithShape="1">
          <a:blip r:embed="rId2">
            <a:alphaModFix/>
          </a:blip>
          <a:srcRect/>
          <a:stretch/>
        </p:blipFill>
        <p:spPr>
          <a:xfrm rot="10800000">
            <a:off x="-41013" y="-34472"/>
            <a:ext cx="9226026" cy="5212444"/>
          </a:xfrm>
          <a:prstGeom prst="rect">
            <a:avLst/>
          </a:prstGeom>
          <a:noFill/>
          <a:ln>
            <a:noFill/>
          </a:ln>
        </p:spPr>
      </p:pic>
      <p:grpSp>
        <p:nvGrpSpPr>
          <p:cNvPr id="127" name="Google Shape;127;p11"/>
          <p:cNvGrpSpPr/>
          <p:nvPr/>
        </p:nvGrpSpPr>
        <p:grpSpPr>
          <a:xfrm>
            <a:off x="7767920" y="7"/>
            <a:ext cx="1312163" cy="1281716"/>
            <a:chOff x="7767920" y="7"/>
            <a:chExt cx="1312163" cy="1281716"/>
          </a:xfrm>
        </p:grpSpPr>
        <p:sp>
          <p:nvSpPr>
            <p:cNvPr id="128" name="Google Shape;128;p11"/>
            <p:cNvSpPr/>
            <p:nvPr/>
          </p:nvSpPr>
          <p:spPr>
            <a:xfrm flipH="1">
              <a:off x="7767920" y="7"/>
              <a:ext cx="1312163" cy="623179"/>
            </a:xfrm>
            <a:custGeom>
              <a:avLst/>
              <a:gdLst/>
              <a:ahLst/>
              <a:cxnLst/>
              <a:rect l="l" t="t" r="r" b="b"/>
              <a:pathLst>
                <a:path w="17838" h="8472" extrusionOk="0">
                  <a:moveTo>
                    <a:pt x="3551" y="0"/>
                  </a:moveTo>
                  <a:cubicBezTo>
                    <a:pt x="3428" y="0"/>
                    <a:pt x="3302" y="31"/>
                    <a:pt x="3174" y="97"/>
                  </a:cubicBezTo>
                  <a:cubicBezTo>
                    <a:pt x="2567" y="416"/>
                    <a:pt x="3104" y="794"/>
                    <a:pt x="1970" y="794"/>
                  </a:cubicBezTo>
                  <a:cubicBezTo>
                    <a:pt x="1145" y="794"/>
                    <a:pt x="1383" y="1838"/>
                    <a:pt x="1950" y="2644"/>
                  </a:cubicBezTo>
                  <a:cubicBezTo>
                    <a:pt x="856" y="2644"/>
                    <a:pt x="1" y="3102"/>
                    <a:pt x="389" y="4126"/>
                  </a:cubicBezTo>
                  <a:cubicBezTo>
                    <a:pt x="588" y="4644"/>
                    <a:pt x="617" y="4654"/>
                    <a:pt x="468" y="4992"/>
                  </a:cubicBezTo>
                  <a:cubicBezTo>
                    <a:pt x="113" y="5818"/>
                    <a:pt x="876" y="6160"/>
                    <a:pt x="1858" y="6160"/>
                  </a:cubicBezTo>
                  <a:cubicBezTo>
                    <a:pt x="1976" y="6160"/>
                    <a:pt x="2097" y="6155"/>
                    <a:pt x="2219" y="6146"/>
                  </a:cubicBezTo>
                  <a:lnTo>
                    <a:pt x="2219" y="6146"/>
                  </a:lnTo>
                  <a:cubicBezTo>
                    <a:pt x="1890" y="7327"/>
                    <a:pt x="2083" y="8472"/>
                    <a:pt x="2944" y="8472"/>
                  </a:cubicBezTo>
                  <a:cubicBezTo>
                    <a:pt x="3098" y="8472"/>
                    <a:pt x="3274" y="8435"/>
                    <a:pt x="3472" y="8354"/>
                  </a:cubicBezTo>
                  <a:cubicBezTo>
                    <a:pt x="3752" y="8231"/>
                    <a:pt x="3921" y="8174"/>
                    <a:pt x="4050" y="8174"/>
                  </a:cubicBezTo>
                  <a:cubicBezTo>
                    <a:pt x="4150" y="8174"/>
                    <a:pt x="4225" y="8209"/>
                    <a:pt x="4308" y="8275"/>
                  </a:cubicBezTo>
                  <a:cubicBezTo>
                    <a:pt x="4419" y="8356"/>
                    <a:pt x="4522" y="8393"/>
                    <a:pt x="4615" y="8393"/>
                  </a:cubicBezTo>
                  <a:cubicBezTo>
                    <a:pt x="5047" y="8393"/>
                    <a:pt x="5280" y="7600"/>
                    <a:pt x="5263" y="6733"/>
                  </a:cubicBezTo>
                  <a:lnTo>
                    <a:pt x="5263" y="6733"/>
                  </a:lnTo>
                  <a:cubicBezTo>
                    <a:pt x="5721" y="6898"/>
                    <a:pt x="6239" y="7020"/>
                    <a:pt x="6661" y="7020"/>
                  </a:cubicBezTo>
                  <a:cubicBezTo>
                    <a:pt x="7230" y="7020"/>
                    <a:pt x="7626" y="6799"/>
                    <a:pt x="7472" y="6166"/>
                  </a:cubicBezTo>
                  <a:cubicBezTo>
                    <a:pt x="7651" y="5877"/>
                    <a:pt x="7870" y="5917"/>
                    <a:pt x="7949" y="5748"/>
                  </a:cubicBezTo>
                  <a:cubicBezTo>
                    <a:pt x="7989" y="5688"/>
                    <a:pt x="8019" y="5629"/>
                    <a:pt x="8029" y="5549"/>
                  </a:cubicBezTo>
                  <a:cubicBezTo>
                    <a:pt x="8155" y="5552"/>
                    <a:pt x="8280" y="5554"/>
                    <a:pt x="8405" y="5554"/>
                  </a:cubicBezTo>
                  <a:cubicBezTo>
                    <a:pt x="9356" y="5554"/>
                    <a:pt x="10276" y="5447"/>
                    <a:pt x="11103" y="5121"/>
                  </a:cubicBezTo>
                  <a:cubicBezTo>
                    <a:pt x="11113" y="5121"/>
                    <a:pt x="11123" y="5131"/>
                    <a:pt x="11133" y="5131"/>
                  </a:cubicBezTo>
                  <a:cubicBezTo>
                    <a:pt x="11521" y="5151"/>
                    <a:pt x="11909" y="5241"/>
                    <a:pt x="12277" y="5380"/>
                  </a:cubicBezTo>
                  <a:cubicBezTo>
                    <a:pt x="12028" y="6265"/>
                    <a:pt x="12754" y="7469"/>
                    <a:pt x="13371" y="8076"/>
                  </a:cubicBezTo>
                  <a:cubicBezTo>
                    <a:pt x="13799" y="6862"/>
                    <a:pt x="13301" y="6265"/>
                    <a:pt x="12515" y="5469"/>
                  </a:cubicBezTo>
                  <a:lnTo>
                    <a:pt x="12515" y="5469"/>
                  </a:lnTo>
                  <a:cubicBezTo>
                    <a:pt x="13537" y="5854"/>
                    <a:pt x="14541" y="6441"/>
                    <a:pt x="15594" y="6441"/>
                  </a:cubicBezTo>
                  <a:cubicBezTo>
                    <a:pt x="15659" y="6441"/>
                    <a:pt x="15723" y="6439"/>
                    <a:pt x="15788" y="6434"/>
                  </a:cubicBezTo>
                  <a:cubicBezTo>
                    <a:pt x="16097" y="6604"/>
                    <a:pt x="16420" y="6708"/>
                    <a:pt x="16737" y="6708"/>
                  </a:cubicBezTo>
                  <a:cubicBezTo>
                    <a:pt x="17125" y="6708"/>
                    <a:pt x="17504" y="6553"/>
                    <a:pt x="17838" y="6176"/>
                  </a:cubicBezTo>
                  <a:cubicBezTo>
                    <a:pt x="17444" y="6124"/>
                    <a:pt x="16727" y="5762"/>
                    <a:pt x="16205" y="5762"/>
                  </a:cubicBezTo>
                  <a:cubicBezTo>
                    <a:pt x="15922" y="5762"/>
                    <a:pt x="15696" y="5868"/>
                    <a:pt x="15609" y="6186"/>
                  </a:cubicBezTo>
                  <a:cubicBezTo>
                    <a:pt x="15553" y="6189"/>
                    <a:pt x="15498" y="6191"/>
                    <a:pt x="15442" y="6191"/>
                  </a:cubicBezTo>
                  <a:cubicBezTo>
                    <a:pt x="14099" y="6191"/>
                    <a:pt x="12798" y="5190"/>
                    <a:pt x="11461" y="4942"/>
                  </a:cubicBezTo>
                  <a:cubicBezTo>
                    <a:pt x="12068" y="4634"/>
                    <a:pt x="12625" y="4186"/>
                    <a:pt x="13072" y="3549"/>
                  </a:cubicBezTo>
                  <a:cubicBezTo>
                    <a:pt x="14057" y="3151"/>
                    <a:pt x="14555" y="2097"/>
                    <a:pt x="14963" y="1172"/>
                  </a:cubicBezTo>
                  <a:lnTo>
                    <a:pt x="14963" y="1172"/>
                  </a:lnTo>
                  <a:cubicBezTo>
                    <a:pt x="14157" y="1450"/>
                    <a:pt x="12605" y="2326"/>
                    <a:pt x="12844" y="3380"/>
                  </a:cubicBezTo>
                  <a:cubicBezTo>
                    <a:pt x="11742" y="4932"/>
                    <a:pt x="10040" y="5322"/>
                    <a:pt x="8254" y="5322"/>
                  </a:cubicBezTo>
                  <a:cubicBezTo>
                    <a:pt x="8186" y="5322"/>
                    <a:pt x="8117" y="5321"/>
                    <a:pt x="8049" y="5320"/>
                  </a:cubicBezTo>
                  <a:cubicBezTo>
                    <a:pt x="8039" y="4773"/>
                    <a:pt x="7541" y="4156"/>
                    <a:pt x="6686" y="3878"/>
                  </a:cubicBezTo>
                  <a:cubicBezTo>
                    <a:pt x="7482" y="3549"/>
                    <a:pt x="8168" y="2992"/>
                    <a:pt x="7989" y="2157"/>
                  </a:cubicBezTo>
                  <a:cubicBezTo>
                    <a:pt x="7850" y="1540"/>
                    <a:pt x="7253" y="2097"/>
                    <a:pt x="7243" y="1023"/>
                  </a:cubicBezTo>
                  <a:cubicBezTo>
                    <a:pt x="7238" y="651"/>
                    <a:pt x="6933" y="474"/>
                    <a:pt x="6508" y="474"/>
                  </a:cubicBezTo>
                  <a:cubicBezTo>
                    <a:pt x="6010" y="474"/>
                    <a:pt x="5347" y="716"/>
                    <a:pt x="4806" y="1172"/>
                  </a:cubicBezTo>
                  <a:cubicBezTo>
                    <a:pt x="4510" y="509"/>
                    <a:pt x="4054" y="0"/>
                    <a:pt x="3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1"/>
            <p:cNvSpPr/>
            <p:nvPr/>
          </p:nvSpPr>
          <p:spPr>
            <a:xfrm rot="-3908769">
              <a:off x="8222328" y="609221"/>
              <a:ext cx="824931" cy="419974"/>
            </a:xfrm>
            <a:custGeom>
              <a:avLst/>
              <a:gdLst/>
              <a:ahLst/>
              <a:cxnLst/>
              <a:rect l="l" t="t" r="r" b="b"/>
              <a:pathLst>
                <a:path w="14486" h="7375" extrusionOk="0">
                  <a:moveTo>
                    <a:pt x="372" y="0"/>
                  </a:moveTo>
                  <a:cubicBezTo>
                    <a:pt x="269" y="0"/>
                    <a:pt x="172" y="42"/>
                    <a:pt x="110" y="141"/>
                  </a:cubicBezTo>
                  <a:cubicBezTo>
                    <a:pt x="0" y="320"/>
                    <a:pt x="70" y="529"/>
                    <a:pt x="150" y="688"/>
                  </a:cubicBezTo>
                  <a:cubicBezTo>
                    <a:pt x="299" y="1036"/>
                    <a:pt x="528" y="1345"/>
                    <a:pt x="816" y="1583"/>
                  </a:cubicBezTo>
                  <a:cubicBezTo>
                    <a:pt x="1125" y="1842"/>
                    <a:pt x="1493" y="2031"/>
                    <a:pt x="1871" y="2130"/>
                  </a:cubicBezTo>
                  <a:cubicBezTo>
                    <a:pt x="1871" y="2140"/>
                    <a:pt x="1891" y="2140"/>
                    <a:pt x="1891" y="2160"/>
                  </a:cubicBezTo>
                  <a:cubicBezTo>
                    <a:pt x="1901" y="2180"/>
                    <a:pt x="1920" y="2180"/>
                    <a:pt x="1940" y="2180"/>
                  </a:cubicBezTo>
                  <a:cubicBezTo>
                    <a:pt x="2199" y="2389"/>
                    <a:pt x="2458" y="2588"/>
                    <a:pt x="2736" y="2777"/>
                  </a:cubicBezTo>
                  <a:cubicBezTo>
                    <a:pt x="2594" y="2765"/>
                    <a:pt x="2450" y="2757"/>
                    <a:pt x="2307" y="2757"/>
                  </a:cubicBezTo>
                  <a:cubicBezTo>
                    <a:pt x="1656" y="2757"/>
                    <a:pt x="1005" y="2902"/>
                    <a:pt x="508" y="3334"/>
                  </a:cubicBezTo>
                  <a:cubicBezTo>
                    <a:pt x="359" y="3464"/>
                    <a:pt x="199" y="3623"/>
                    <a:pt x="170" y="3832"/>
                  </a:cubicBezTo>
                  <a:cubicBezTo>
                    <a:pt x="150" y="4021"/>
                    <a:pt x="229" y="4200"/>
                    <a:pt x="418" y="4249"/>
                  </a:cubicBezTo>
                  <a:cubicBezTo>
                    <a:pt x="468" y="4264"/>
                    <a:pt x="520" y="4271"/>
                    <a:pt x="572" y="4271"/>
                  </a:cubicBezTo>
                  <a:cubicBezTo>
                    <a:pt x="729" y="4271"/>
                    <a:pt x="891" y="4215"/>
                    <a:pt x="1025" y="4170"/>
                  </a:cubicBezTo>
                  <a:cubicBezTo>
                    <a:pt x="1254" y="4080"/>
                    <a:pt x="1453" y="3951"/>
                    <a:pt x="1652" y="3812"/>
                  </a:cubicBezTo>
                  <a:cubicBezTo>
                    <a:pt x="2090" y="3483"/>
                    <a:pt x="2497" y="3076"/>
                    <a:pt x="3045" y="2986"/>
                  </a:cubicBezTo>
                  <a:cubicBezTo>
                    <a:pt x="3602" y="3354"/>
                    <a:pt x="4189" y="3653"/>
                    <a:pt x="4795" y="3911"/>
                  </a:cubicBezTo>
                  <a:cubicBezTo>
                    <a:pt x="4487" y="3921"/>
                    <a:pt x="4159" y="3971"/>
                    <a:pt x="3860" y="4070"/>
                  </a:cubicBezTo>
                  <a:cubicBezTo>
                    <a:pt x="3452" y="4210"/>
                    <a:pt x="3045" y="4419"/>
                    <a:pt x="2716" y="4717"/>
                  </a:cubicBezTo>
                  <a:cubicBezTo>
                    <a:pt x="2587" y="4856"/>
                    <a:pt x="2468" y="5015"/>
                    <a:pt x="2497" y="5214"/>
                  </a:cubicBezTo>
                  <a:cubicBezTo>
                    <a:pt x="2507" y="5413"/>
                    <a:pt x="2647" y="5573"/>
                    <a:pt x="2816" y="5662"/>
                  </a:cubicBezTo>
                  <a:cubicBezTo>
                    <a:pt x="2912" y="5708"/>
                    <a:pt x="3007" y="5728"/>
                    <a:pt x="3100" y="5728"/>
                  </a:cubicBezTo>
                  <a:cubicBezTo>
                    <a:pt x="3429" y="5728"/>
                    <a:pt x="3732" y="5479"/>
                    <a:pt x="3980" y="5254"/>
                  </a:cubicBezTo>
                  <a:cubicBezTo>
                    <a:pt x="4398" y="4866"/>
                    <a:pt x="4805" y="4478"/>
                    <a:pt x="5233" y="4080"/>
                  </a:cubicBezTo>
                  <a:lnTo>
                    <a:pt x="5283" y="4080"/>
                  </a:lnTo>
                  <a:cubicBezTo>
                    <a:pt x="5482" y="4160"/>
                    <a:pt x="5691" y="4220"/>
                    <a:pt x="5900" y="4279"/>
                  </a:cubicBezTo>
                  <a:cubicBezTo>
                    <a:pt x="6437" y="4448"/>
                    <a:pt x="6994" y="4558"/>
                    <a:pt x="7541" y="4618"/>
                  </a:cubicBezTo>
                  <a:cubicBezTo>
                    <a:pt x="7143" y="4697"/>
                    <a:pt x="6765" y="4797"/>
                    <a:pt x="6387" y="4926"/>
                  </a:cubicBezTo>
                  <a:cubicBezTo>
                    <a:pt x="6168" y="5015"/>
                    <a:pt x="5969" y="5115"/>
                    <a:pt x="5770" y="5244"/>
                  </a:cubicBezTo>
                  <a:cubicBezTo>
                    <a:pt x="5581" y="5364"/>
                    <a:pt x="5392" y="5503"/>
                    <a:pt x="5253" y="5662"/>
                  </a:cubicBezTo>
                  <a:cubicBezTo>
                    <a:pt x="5134" y="5811"/>
                    <a:pt x="5074" y="6010"/>
                    <a:pt x="5144" y="6199"/>
                  </a:cubicBezTo>
                  <a:cubicBezTo>
                    <a:pt x="5203" y="6358"/>
                    <a:pt x="5372" y="6448"/>
                    <a:pt x="5542" y="6468"/>
                  </a:cubicBezTo>
                  <a:cubicBezTo>
                    <a:pt x="5567" y="6471"/>
                    <a:pt x="5592" y="6473"/>
                    <a:pt x="5617" y="6473"/>
                  </a:cubicBezTo>
                  <a:cubicBezTo>
                    <a:pt x="5796" y="6473"/>
                    <a:pt x="5959" y="6385"/>
                    <a:pt x="6099" y="6289"/>
                  </a:cubicBezTo>
                  <a:cubicBezTo>
                    <a:pt x="6298" y="6140"/>
                    <a:pt x="6477" y="5970"/>
                    <a:pt x="6666" y="5811"/>
                  </a:cubicBezTo>
                  <a:cubicBezTo>
                    <a:pt x="7074" y="5453"/>
                    <a:pt x="7481" y="5075"/>
                    <a:pt x="7889" y="4707"/>
                  </a:cubicBezTo>
                  <a:cubicBezTo>
                    <a:pt x="7896" y="4709"/>
                    <a:pt x="7903" y="4710"/>
                    <a:pt x="7910" y="4710"/>
                  </a:cubicBezTo>
                  <a:cubicBezTo>
                    <a:pt x="7945" y="4710"/>
                    <a:pt x="7981" y="4690"/>
                    <a:pt x="7989" y="4657"/>
                  </a:cubicBezTo>
                  <a:cubicBezTo>
                    <a:pt x="8304" y="4684"/>
                    <a:pt x="8625" y="4696"/>
                    <a:pt x="8946" y="4696"/>
                  </a:cubicBezTo>
                  <a:cubicBezTo>
                    <a:pt x="9234" y="4696"/>
                    <a:pt x="9523" y="4686"/>
                    <a:pt x="9809" y="4667"/>
                  </a:cubicBezTo>
                  <a:lnTo>
                    <a:pt x="9809" y="4667"/>
                  </a:lnTo>
                  <a:cubicBezTo>
                    <a:pt x="9322" y="4926"/>
                    <a:pt x="8854" y="5224"/>
                    <a:pt x="8506" y="5662"/>
                  </a:cubicBezTo>
                  <a:cubicBezTo>
                    <a:pt x="8307" y="5911"/>
                    <a:pt x="8128" y="6209"/>
                    <a:pt x="8078" y="6518"/>
                  </a:cubicBezTo>
                  <a:cubicBezTo>
                    <a:pt x="8029" y="6816"/>
                    <a:pt x="8158" y="7134"/>
                    <a:pt x="8476" y="7204"/>
                  </a:cubicBezTo>
                  <a:cubicBezTo>
                    <a:pt x="8515" y="7211"/>
                    <a:pt x="8553" y="7214"/>
                    <a:pt x="8591" y="7214"/>
                  </a:cubicBezTo>
                  <a:cubicBezTo>
                    <a:pt x="8875" y="7214"/>
                    <a:pt x="9136" y="7027"/>
                    <a:pt x="9312" y="6816"/>
                  </a:cubicBezTo>
                  <a:cubicBezTo>
                    <a:pt x="9511" y="6557"/>
                    <a:pt x="9630" y="6259"/>
                    <a:pt x="9760" y="5960"/>
                  </a:cubicBezTo>
                  <a:cubicBezTo>
                    <a:pt x="9829" y="5771"/>
                    <a:pt x="9919" y="5592"/>
                    <a:pt x="9998" y="5403"/>
                  </a:cubicBezTo>
                  <a:cubicBezTo>
                    <a:pt x="10068" y="5244"/>
                    <a:pt x="10148" y="5075"/>
                    <a:pt x="10207" y="4916"/>
                  </a:cubicBezTo>
                  <a:cubicBezTo>
                    <a:pt x="10247" y="4826"/>
                    <a:pt x="10267" y="4717"/>
                    <a:pt x="10227" y="4627"/>
                  </a:cubicBezTo>
                  <a:cubicBezTo>
                    <a:pt x="10625" y="4578"/>
                    <a:pt x="11043" y="4508"/>
                    <a:pt x="11431" y="4419"/>
                  </a:cubicBezTo>
                  <a:cubicBezTo>
                    <a:pt x="11789" y="4329"/>
                    <a:pt x="12127" y="4230"/>
                    <a:pt x="12475" y="4120"/>
                  </a:cubicBezTo>
                  <a:lnTo>
                    <a:pt x="12475" y="4120"/>
                  </a:lnTo>
                  <a:cubicBezTo>
                    <a:pt x="12107" y="4578"/>
                    <a:pt x="11729" y="5025"/>
                    <a:pt x="11361" y="5493"/>
                  </a:cubicBezTo>
                  <a:cubicBezTo>
                    <a:pt x="11162" y="5742"/>
                    <a:pt x="10963" y="5970"/>
                    <a:pt x="10764" y="6219"/>
                  </a:cubicBezTo>
                  <a:cubicBezTo>
                    <a:pt x="10615" y="6408"/>
                    <a:pt x="10456" y="6637"/>
                    <a:pt x="10466" y="6896"/>
                  </a:cubicBezTo>
                  <a:cubicBezTo>
                    <a:pt x="10476" y="7105"/>
                    <a:pt x="10585" y="7313"/>
                    <a:pt x="10814" y="7363"/>
                  </a:cubicBezTo>
                  <a:cubicBezTo>
                    <a:pt x="10850" y="7371"/>
                    <a:pt x="10885" y="7374"/>
                    <a:pt x="10920" y="7374"/>
                  </a:cubicBezTo>
                  <a:cubicBezTo>
                    <a:pt x="11118" y="7374"/>
                    <a:pt x="11300" y="7263"/>
                    <a:pt x="11461" y="7144"/>
                  </a:cubicBezTo>
                  <a:cubicBezTo>
                    <a:pt x="11869" y="6836"/>
                    <a:pt x="12157" y="6388"/>
                    <a:pt x="12346" y="5911"/>
                  </a:cubicBezTo>
                  <a:cubicBezTo>
                    <a:pt x="12595" y="5304"/>
                    <a:pt x="12674" y="4657"/>
                    <a:pt x="12764" y="4011"/>
                  </a:cubicBezTo>
                  <a:cubicBezTo>
                    <a:pt x="13361" y="3782"/>
                    <a:pt x="13937" y="3513"/>
                    <a:pt x="14484" y="3185"/>
                  </a:cubicBezTo>
                  <a:lnTo>
                    <a:pt x="14484" y="3185"/>
                  </a:lnTo>
                  <a:cubicBezTo>
                    <a:pt x="14485" y="3186"/>
                    <a:pt x="14486" y="3187"/>
                    <a:pt x="14486" y="3187"/>
                  </a:cubicBezTo>
                  <a:cubicBezTo>
                    <a:pt x="14486" y="3187"/>
                    <a:pt x="14486" y="3186"/>
                    <a:pt x="14485" y="3185"/>
                  </a:cubicBezTo>
                  <a:cubicBezTo>
                    <a:pt x="14485" y="3185"/>
                    <a:pt x="14485" y="3185"/>
                    <a:pt x="14484" y="3185"/>
                  </a:cubicBezTo>
                  <a:lnTo>
                    <a:pt x="14484" y="3185"/>
                  </a:lnTo>
                  <a:cubicBezTo>
                    <a:pt x="14476" y="3174"/>
                    <a:pt x="14434" y="3114"/>
                    <a:pt x="14378" y="3114"/>
                  </a:cubicBezTo>
                  <a:cubicBezTo>
                    <a:pt x="14364" y="3114"/>
                    <a:pt x="14350" y="3117"/>
                    <a:pt x="14336" y="3125"/>
                  </a:cubicBezTo>
                  <a:cubicBezTo>
                    <a:pt x="13779" y="3464"/>
                    <a:pt x="13172" y="3732"/>
                    <a:pt x="12565" y="3961"/>
                  </a:cubicBezTo>
                  <a:cubicBezTo>
                    <a:pt x="12167" y="3523"/>
                    <a:pt x="11789" y="3086"/>
                    <a:pt x="11401" y="2638"/>
                  </a:cubicBezTo>
                  <a:cubicBezTo>
                    <a:pt x="11202" y="2419"/>
                    <a:pt x="11013" y="2190"/>
                    <a:pt x="10804" y="1981"/>
                  </a:cubicBezTo>
                  <a:cubicBezTo>
                    <a:pt x="10625" y="1812"/>
                    <a:pt x="10416" y="1623"/>
                    <a:pt x="10158" y="1583"/>
                  </a:cubicBezTo>
                  <a:cubicBezTo>
                    <a:pt x="10135" y="1579"/>
                    <a:pt x="10113" y="1578"/>
                    <a:pt x="10091" y="1578"/>
                  </a:cubicBezTo>
                  <a:cubicBezTo>
                    <a:pt x="9893" y="1578"/>
                    <a:pt x="9736" y="1734"/>
                    <a:pt x="9700" y="1932"/>
                  </a:cubicBezTo>
                  <a:cubicBezTo>
                    <a:pt x="9650" y="2180"/>
                    <a:pt x="9770" y="2439"/>
                    <a:pt x="9879" y="2658"/>
                  </a:cubicBezTo>
                  <a:cubicBezTo>
                    <a:pt x="10118" y="3115"/>
                    <a:pt x="10476" y="3513"/>
                    <a:pt x="10914" y="3772"/>
                  </a:cubicBezTo>
                  <a:cubicBezTo>
                    <a:pt x="11252" y="3971"/>
                    <a:pt x="11640" y="4100"/>
                    <a:pt x="12038" y="4150"/>
                  </a:cubicBezTo>
                  <a:cubicBezTo>
                    <a:pt x="11461" y="4319"/>
                    <a:pt x="10864" y="4458"/>
                    <a:pt x="10267" y="4528"/>
                  </a:cubicBezTo>
                  <a:cubicBezTo>
                    <a:pt x="9899" y="3961"/>
                    <a:pt x="9501" y="3414"/>
                    <a:pt x="9073" y="2877"/>
                  </a:cubicBezTo>
                  <a:cubicBezTo>
                    <a:pt x="8964" y="2737"/>
                    <a:pt x="8864" y="2608"/>
                    <a:pt x="8755" y="2479"/>
                  </a:cubicBezTo>
                  <a:cubicBezTo>
                    <a:pt x="8665" y="2369"/>
                    <a:pt x="8566" y="2260"/>
                    <a:pt x="8456" y="2170"/>
                  </a:cubicBezTo>
                  <a:cubicBezTo>
                    <a:pt x="8340" y="2083"/>
                    <a:pt x="8190" y="2020"/>
                    <a:pt x="8046" y="2020"/>
                  </a:cubicBezTo>
                  <a:cubicBezTo>
                    <a:pt x="7943" y="2020"/>
                    <a:pt x="7843" y="2052"/>
                    <a:pt x="7760" y="2130"/>
                  </a:cubicBezTo>
                  <a:cubicBezTo>
                    <a:pt x="7491" y="2369"/>
                    <a:pt x="7631" y="2737"/>
                    <a:pt x="7790" y="3006"/>
                  </a:cubicBezTo>
                  <a:cubicBezTo>
                    <a:pt x="8128" y="3533"/>
                    <a:pt x="8586" y="3981"/>
                    <a:pt x="9133" y="4299"/>
                  </a:cubicBezTo>
                  <a:cubicBezTo>
                    <a:pt x="9262" y="4369"/>
                    <a:pt x="9401" y="4428"/>
                    <a:pt x="9531" y="4498"/>
                  </a:cubicBezTo>
                  <a:cubicBezTo>
                    <a:pt x="9620" y="4528"/>
                    <a:pt x="9700" y="4568"/>
                    <a:pt x="9779" y="4598"/>
                  </a:cubicBezTo>
                  <a:cubicBezTo>
                    <a:pt x="9535" y="4613"/>
                    <a:pt x="9285" y="4634"/>
                    <a:pt x="9038" y="4634"/>
                  </a:cubicBezTo>
                  <a:cubicBezTo>
                    <a:pt x="8963" y="4634"/>
                    <a:pt x="8889" y="4632"/>
                    <a:pt x="8815" y="4627"/>
                  </a:cubicBezTo>
                  <a:cubicBezTo>
                    <a:pt x="8516" y="4627"/>
                    <a:pt x="8208" y="4618"/>
                    <a:pt x="7909" y="4578"/>
                  </a:cubicBezTo>
                  <a:cubicBezTo>
                    <a:pt x="7888" y="4571"/>
                    <a:pt x="7872" y="4564"/>
                    <a:pt x="7854" y="4564"/>
                  </a:cubicBezTo>
                  <a:cubicBezTo>
                    <a:pt x="7846" y="4564"/>
                    <a:pt x="7838" y="4565"/>
                    <a:pt x="7830" y="4568"/>
                  </a:cubicBezTo>
                  <a:lnTo>
                    <a:pt x="7820" y="4568"/>
                  </a:lnTo>
                  <a:cubicBezTo>
                    <a:pt x="7084" y="3812"/>
                    <a:pt x="7511" y="2439"/>
                    <a:pt x="6636" y="1762"/>
                  </a:cubicBezTo>
                  <a:cubicBezTo>
                    <a:pt x="6544" y="1687"/>
                    <a:pt x="6425" y="1633"/>
                    <a:pt x="6310" y="1633"/>
                  </a:cubicBezTo>
                  <a:cubicBezTo>
                    <a:pt x="6227" y="1633"/>
                    <a:pt x="6146" y="1661"/>
                    <a:pt x="6079" y="1733"/>
                  </a:cubicBezTo>
                  <a:cubicBezTo>
                    <a:pt x="5930" y="1892"/>
                    <a:pt x="5920" y="2170"/>
                    <a:pt x="5930" y="2379"/>
                  </a:cubicBezTo>
                  <a:cubicBezTo>
                    <a:pt x="5940" y="2906"/>
                    <a:pt x="6148" y="3414"/>
                    <a:pt x="6487" y="3822"/>
                  </a:cubicBezTo>
                  <a:cubicBezTo>
                    <a:pt x="6715" y="4100"/>
                    <a:pt x="6984" y="4319"/>
                    <a:pt x="7292" y="4498"/>
                  </a:cubicBezTo>
                  <a:cubicBezTo>
                    <a:pt x="6596" y="4399"/>
                    <a:pt x="5900" y="4210"/>
                    <a:pt x="5243" y="3971"/>
                  </a:cubicBezTo>
                  <a:cubicBezTo>
                    <a:pt x="4955" y="3533"/>
                    <a:pt x="4925" y="3006"/>
                    <a:pt x="4955" y="2509"/>
                  </a:cubicBezTo>
                  <a:cubicBezTo>
                    <a:pt x="4984" y="2240"/>
                    <a:pt x="5024" y="1971"/>
                    <a:pt x="5054" y="1713"/>
                  </a:cubicBezTo>
                  <a:cubicBezTo>
                    <a:pt x="5084" y="1494"/>
                    <a:pt x="5134" y="1225"/>
                    <a:pt x="4945" y="1046"/>
                  </a:cubicBezTo>
                  <a:cubicBezTo>
                    <a:pt x="4871" y="973"/>
                    <a:pt x="4768" y="941"/>
                    <a:pt x="4660" y="941"/>
                  </a:cubicBezTo>
                  <a:cubicBezTo>
                    <a:pt x="4592" y="941"/>
                    <a:pt x="4523" y="953"/>
                    <a:pt x="4457" y="977"/>
                  </a:cubicBezTo>
                  <a:cubicBezTo>
                    <a:pt x="4278" y="1046"/>
                    <a:pt x="4149" y="1225"/>
                    <a:pt x="4089" y="1414"/>
                  </a:cubicBezTo>
                  <a:cubicBezTo>
                    <a:pt x="3930" y="1872"/>
                    <a:pt x="3990" y="2429"/>
                    <a:pt x="4149" y="2867"/>
                  </a:cubicBezTo>
                  <a:cubicBezTo>
                    <a:pt x="4288" y="3215"/>
                    <a:pt x="4497" y="3523"/>
                    <a:pt x="4756" y="3772"/>
                  </a:cubicBezTo>
                  <a:cubicBezTo>
                    <a:pt x="4447" y="3633"/>
                    <a:pt x="4139" y="3503"/>
                    <a:pt x="3840" y="3334"/>
                  </a:cubicBezTo>
                  <a:cubicBezTo>
                    <a:pt x="3592" y="3205"/>
                    <a:pt x="3343" y="3066"/>
                    <a:pt x="3104" y="2906"/>
                  </a:cubicBezTo>
                  <a:lnTo>
                    <a:pt x="3104" y="2887"/>
                  </a:lnTo>
                  <a:cubicBezTo>
                    <a:pt x="3104" y="2528"/>
                    <a:pt x="3154" y="2160"/>
                    <a:pt x="3254" y="1812"/>
                  </a:cubicBezTo>
                  <a:cubicBezTo>
                    <a:pt x="3303" y="1623"/>
                    <a:pt x="3383" y="1434"/>
                    <a:pt x="3452" y="1265"/>
                  </a:cubicBezTo>
                  <a:cubicBezTo>
                    <a:pt x="3512" y="1116"/>
                    <a:pt x="3592" y="967"/>
                    <a:pt x="3532" y="797"/>
                  </a:cubicBezTo>
                  <a:cubicBezTo>
                    <a:pt x="3491" y="691"/>
                    <a:pt x="3389" y="618"/>
                    <a:pt x="3277" y="618"/>
                  </a:cubicBezTo>
                  <a:cubicBezTo>
                    <a:pt x="3253" y="618"/>
                    <a:pt x="3228" y="621"/>
                    <a:pt x="3204" y="628"/>
                  </a:cubicBezTo>
                  <a:cubicBezTo>
                    <a:pt x="3055" y="678"/>
                    <a:pt x="2935" y="827"/>
                    <a:pt x="2846" y="947"/>
                  </a:cubicBezTo>
                  <a:cubicBezTo>
                    <a:pt x="2647" y="1215"/>
                    <a:pt x="2537" y="1534"/>
                    <a:pt x="2537" y="1872"/>
                  </a:cubicBezTo>
                  <a:cubicBezTo>
                    <a:pt x="2537" y="2130"/>
                    <a:pt x="2597" y="2389"/>
                    <a:pt x="2706" y="2618"/>
                  </a:cubicBezTo>
                  <a:cubicBezTo>
                    <a:pt x="2468" y="2439"/>
                    <a:pt x="2239" y="2270"/>
                    <a:pt x="2010" y="2081"/>
                  </a:cubicBezTo>
                  <a:cubicBezTo>
                    <a:pt x="2010" y="2061"/>
                    <a:pt x="2000" y="2031"/>
                    <a:pt x="1960" y="2021"/>
                  </a:cubicBezTo>
                  <a:cubicBezTo>
                    <a:pt x="1721" y="1663"/>
                    <a:pt x="1572" y="1245"/>
                    <a:pt x="1363" y="877"/>
                  </a:cubicBezTo>
                  <a:cubicBezTo>
                    <a:pt x="1174" y="539"/>
                    <a:pt x="916" y="201"/>
                    <a:pt x="558" y="41"/>
                  </a:cubicBezTo>
                  <a:cubicBezTo>
                    <a:pt x="498" y="15"/>
                    <a:pt x="434" y="0"/>
                    <a:pt x="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1"/>
            <p:cNvSpPr/>
            <p:nvPr/>
          </p:nvSpPr>
          <p:spPr>
            <a:xfrm rot="-971715">
              <a:off x="8189267" y="428184"/>
              <a:ext cx="617149" cy="314198"/>
            </a:xfrm>
            <a:custGeom>
              <a:avLst/>
              <a:gdLst/>
              <a:ahLst/>
              <a:cxnLst/>
              <a:rect l="l" t="t" r="r" b="b"/>
              <a:pathLst>
                <a:path w="14486" h="7375" extrusionOk="0">
                  <a:moveTo>
                    <a:pt x="372" y="0"/>
                  </a:moveTo>
                  <a:cubicBezTo>
                    <a:pt x="269" y="0"/>
                    <a:pt x="172" y="42"/>
                    <a:pt x="110" y="141"/>
                  </a:cubicBezTo>
                  <a:cubicBezTo>
                    <a:pt x="0" y="320"/>
                    <a:pt x="70" y="529"/>
                    <a:pt x="150" y="688"/>
                  </a:cubicBezTo>
                  <a:cubicBezTo>
                    <a:pt x="299" y="1036"/>
                    <a:pt x="528" y="1345"/>
                    <a:pt x="816" y="1583"/>
                  </a:cubicBezTo>
                  <a:cubicBezTo>
                    <a:pt x="1125" y="1842"/>
                    <a:pt x="1493" y="2031"/>
                    <a:pt x="1871" y="2130"/>
                  </a:cubicBezTo>
                  <a:cubicBezTo>
                    <a:pt x="1871" y="2140"/>
                    <a:pt x="1891" y="2140"/>
                    <a:pt x="1891" y="2160"/>
                  </a:cubicBezTo>
                  <a:cubicBezTo>
                    <a:pt x="1901" y="2180"/>
                    <a:pt x="1920" y="2180"/>
                    <a:pt x="1940" y="2180"/>
                  </a:cubicBezTo>
                  <a:cubicBezTo>
                    <a:pt x="2199" y="2389"/>
                    <a:pt x="2458" y="2588"/>
                    <a:pt x="2736" y="2777"/>
                  </a:cubicBezTo>
                  <a:cubicBezTo>
                    <a:pt x="2594" y="2765"/>
                    <a:pt x="2450" y="2757"/>
                    <a:pt x="2307" y="2757"/>
                  </a:cubicBezTo>
                  <a:cubicBezTo>
                    <a:pt x="1656" y="2757"/>
                    <a:pt x="1005" y="2902"/>
                    <a:pt x="508" y="3334"/>
                  </a:cubicBezTo>
                  <a:cubicBezTo>
                    <a:pt x="359" y="3464"/>
                    <a:pt x="199" y="3623"/>
                    <a:pt x="170" y="3832"/>
                  </a:cubicBezTo>
                  <a:cubicBezTo>
                    <a:pt x="150" y="4021"/>
                    <a:pt x="229" y="4200"/>
                    <a:pt x="418" y="4249"/>
                  </a:cubicBezTo>
                  <a:cubicBezTo>
                    <a:pt x="468" y="4264"/>
                    <a:pt x="520" y="4271"/>
                    <a:pt x="572" y="4271"/>
                  </a:cubicBezTo>
                  <a:cubicBezTo>
                    <a:pt x="729" y="4271"/>
                    <a:pt x="891" y="4215"/>
                    <a:pt x="1025" y="4170"/>
                  </a:cubicBezTo>
                  <a:cubicBezTo>
                    <a:pt x="1254" y="4080"/>
                    <a:pt x="1453" y="3951"/>
                    <a:pt x="1652" y="3812"/>
                  </a:cubicBezTo>
                  <a:cubicBezTo>
                    <a:pt x="2090" y="3483"/>
                    <a:pt x="2497" y="3076"/>
                    <a:pt x="3045" y="2986"/>
                  </a:cubicBezTo>
                  <a:cubicBezTo>
                    <a:pt x="3602" y="3354"/>
                    <a:pt x="4189" y="3653"/>
                    <a:pt x="4795" y="3911"/>
                  </a:cubicBezTo>
                  <a:cubicBezTo>
                    <a:pt x="4487" y="3921"/>
                    <a:pt x="4159" y="3971"/>
                    <a:pt x="3860" y="4070"/>
                  </a:cubicBezTo>
                  <a:cubicBezTo>
                    <a:pt x="3452" y="4210"/>
                    <a:pt x="3045" y="4419"/>
                    <a:pt x="2716" y="4717"/>
                  </a:cubicBezTo>
                  <a:cubicBezTo>
                    <a:pt x="2587" y="4856"/>
                    <a:pt x="2468" y="5015"/>
                    <a:pt x="2497" y="5214"/>
                  </a:cubicBezTo>
                  <a:cubicBezTo>
                    <a:pt x="2507" y="5413"/>
                    <a:pt x="2647" y="5573"/>
                    <a:pt x="2816" y="5662"/>
                  </a:cubicBezTo>
                  <a:cubicBezTo>
                    <a:pt x="2912" y="5708"/>
                    <a:pt x="3007" y="5728"/>
                    <a:pt x="3100" y="5728"/>
                  </a:cubicBezTo>
                  <a:cubicBezTo>
                    <a:pt x="3429" y="5728"/>
                    <a:pt x="3732" y="5479"/>
                    <a:pt x="3980" y="5254"/>
                  </a:cubicBezTo>
                  <a:cubicBezTo>
                    <a:pt x="4398" y="4866"/>
                    <a:pt x="4805" y="4478"/>
                    <a:pt x="5233" y="4080"/>
                  </a:cubicBezTo>
                  <a:lnTo>
                    <a:pt x="5283" y="4080"/>
                  </a:lnTo>
                  <a:cubicBezTo>
                    <a:pt x="5482" y="4160"/>
                    <a:pt x="5691" y="4220"/>
                    <a:pt x="5900" y="4279"/>
                  </a:cubicBezTo>
                  <a:cubicBezTo>
                    <a:pt x="6437" y="4448"/>
                    <a:pt x="6994" y="4558"/>
                    <a:pt x="7541" y="4618"/>
                  </a:cubicBezTo>
                  <a:cubicBezTo>
                    <a:pt x="7143" y="4697"/>
                    <a:pt x="6765" y="4797"/>
                    <a:pt x="6387" y="4926"/>
                  </a:cubicBezTo>
                  <a:cubicBezTo>
                    <a:pt x="6168" y="5015"/>
                    <a:pt x="5969" y="5115"/>
                    <a:pt x="5770" y="5244"/>
                  </a:cubicBezTo>
                  <a:cubicBezTo>
                    <a:pt x="5581" y="5364"/>
                    <a:pt x="5392" y="5503"/>
                    <a:pt x="5253" y="5662"/>
                  </a:cubicBezTo>
                  <a:cubicBezTo>
                    <a:pt x="5134" y="5811"/>
                    <a:pt x="5074" y="6010"/>
                    <a:pt x="5144" y="6199"/>
                  </a:cubicBezTo>
                  <a:cubicBezTo>
                    <a:pt x="5203" y="6358"/>
                    <a:pt x="5372" y="6448"/>
                    <a:pt x="5542" y="6468"/>
                  </a:cubicBezTo>
                  <a:cubicBezTo>
                    <a:pt x="5567" y="6471"/>
                    <a:pt x="5592" y="6473"/>
                    <a:pt x="5617" y="6473"/>
                  </a:cubicBezTo>
                  <a:cubicBezTo>
                    <a:pt x="5796" y="6473"/>
                    <a:pt x="5959" y="6385"/>
                    <a:pt x="6099" y="6289"/>
                  </a:cubicBezTo>
                  <a:cubicBezTo>
                    <a:pt x="6298" y="6140"/>
                    <a:pt x="6477" y="5970"/>
                    <a:pt x="6666" y="5811"/>
                  </a:cubicBezTo>
                  <a:cubicBezTo>
                    <a:pt x="7074" y="5453"/>
                    <a:pt x="7481" y="5075"/>
                    <a:pt x="7889" y="4707"/>
                  </a:cubicBezTo>
                  <a:cubicBezTo>
                    <a:pt x="7896" y="4709"/>
                    <a:pt x="7903" y="4710"/>
                    <a:pt x="7910" y="4710"/>
                  </a:cubicBezTo>
                  <a:cubicBezTo>
                    <a:pt x="7945" y="4710"/>
                    <a:pt x="7981" y="4690"/>
                    <a:pt x="7989" y="4657"/>
                  </a:cubicBezTo>
                  <a:cubicBezTo>
                    <a:pt x="8304" y="4684"/>
                    <a:pt x="8625" y="4696"/>
                    <a:pt x="8946" y="4696"/>
                  </a:cubicBezTo>
                  <a:cubicBezTo>
                    <a:pt x="9234" y="4696"/>
                    <a:pt x="9523" y="4686"/>
                    <a:pt x="9809" y="4667"/>
                  </a:cubicBezTo>
                  <a:lnTo>
                    <a:pt x="9809" y="4667"/>
                  </a:lnTo>
                  <a:cubicBezTo>
                    <a:pt x="9322" y="4926"/>
                    <a:pt x="8854" y="5224"/>
                    <a:pt x="8506" y="5662"/>
                  </a:cubicBezTo>
                  <a:cubicBezTo>
                    <a:pt x="8307" y="5911"/>
                    <a:pt x="8128" y="6209"/>
                    <a:pt x="8078" y="6518"/>
                  </a:cubicBezTo>
                  <a:cubicBezTo>
                    <a:pt x="8029" y="6816"/>
                    <a:pt x="8158" y="7134"/>
                    <a:pt x="8476" y="7204"/>
                  </a:cubicBezTo>
                  <a:cubicBezTo>
                    <a:pt x="8515" y="7211"/>
                    <a:pt x="8553" y="7214"/>
                    <a:pt x="8591" y="7214"/>
                  </a:cubicBezTo>
                  <a:cubicBezTo>
                    <a:pt x="8875" y="7214"/>
                    <a:pt x="9136" y="7027"/>
                    <a:pt x="9312" y="6816"/>
                  </a:cubicBezTo>
                  <a:cubicBezTo>
                    <a:pt x="9511" y="6557"/>
                    <a:pt x="9630" y="6259"/>
                    <a:pt x="9760" y="5960"/>
                  </a:cubicBezTo>
                  <a:cubicBezTo>
                    <a:pt x="9829" y="5771"/>
                    <a:pt x="9919" y="5592"/>
                    <a:pt x="9998" y="5403"/>
                  </a:cubicBezTo>
                  <a:cubicBezTo>
                    <a:pt x="10068" y="5244"/>
                    <a:pt x="10148" y="5075"/>
                    <a:pt x="10207" y="4916"/>
                  </a:cubicBezTo>
                  <a:cubicBezTo>
                    <a:pt x="10247" y="4826"/>
                    <a:pt x="10267" y="4717"/>
                    <a:pt x="10227" y="4627"/>
                  </a:cubicBezTo>
                  <a:cubicBezTo>
                    <a:pt x="10625" y="4578"/>
                    <a:pt x="11043" y="4508"/>
                    <a:pt x="11431" y="4419"/>
                  </a:cubicBezTo>
                  <a:cubicBezTo>
                    <a:pt x="11789" y="4329"/>
                    <a:pt x="12127" y="4230"/>
                    <a:pt x="12475" y="4120"/>
                  </a:cubicBezTo>
                  <a:lnTo>
                    <a:pt x="12475" y="4120"/>
                  </a:lnTo>
                  <a:cubicBezTo>
                    <a:pt x="12107" y="4578"/>
                    <a:pt x="11729" y="5025"/>
                    <a:pt x="11361" y="5493"/>
                  </a:cubicBezTo>
                  <a:cubicBezTo>
                    <a:pt x="11162" y="5742"/>
                    <a:pt x="10963" y="5970"/>
                    <a:pt x="10764" y="6219"/>
                  </a:cubicBezTo>
                  <a:cubicBezTo>
                    <a:pt x="10615" y="6408"/>
                    <a:pt x="10456" y="6637"/>
                    <a:pt x="10466" y="6896"/>
                  </a:cubicBezTo>
                  <a:cubicBezTo>
                    <a:pt x="10476" y="7105"/>
                    <a:pt x="10585" y="7313"/>
                    <a:pt x="10814" y="7363"/>
                  </a:cubicBezTo>
                  <a:cubicBezTo>
                    <a:pt x="10850" y="7371"/>
                    <a:pt x="10885" y="7374"/>
                    <a:pt x="10920" y="7374"/>
                  </a:cubicBezTo>
                  <a:cubicBezTo>
                    <a:pt x="11118" y="7374"/>
                    <a:pt x="11300" y="7263"/>
                    <a:pt x="11461" y="7144"/>
                  </a:cubicBezTo>
                  <a:cubicBezTo>
                    <a:pt x="11869" y="6836"/>
                    <a:pt x="12157" y="6388"/>
                    <a:pt x="12346" y="5911"/>
                  </a:cubicBezTo>
                  <a:cubicBezTo>
                    <a:pt x="12595" y="5304"/>
                    <a:pt x="12674" y="4657"/>
                    <a:pt x="12764" y="4011"/>
                  </a:cubicBezTo>
                  <a:cubicBezTo>
                    <a:pt x="13361" y="3782"/>
                    <a:pt x="13937" y="3513"/>
                    <a:pt x="14484" y="3185"/>
                  </a:cubicBezTo>
                  <a:lnTo>
                    <a:pt x="14484" y="3185"/>
                  </a:lnTo>
                  <a:cubicBezTo>
                    <a:pt x="14485" y="3186"/>
                    <a:pt x="14486" y="3187"/>
                    <a:pt x="14486" y="3187"/>
                  </a:cubicBezTo>
                  <a:cubicBezTo>
                    <a:pt x="14486" y="3187"/>
                    <a:pt x="14486" y="3186"/>
                    <a:pt x="14485" y="3185"/>
                  </a:cubicBezTo>
                  <a:cubicBezTo>
                    <a:pt x="14485" y="3185"/>
                    <a:pt x="14485" y="3185"/>
                    <a:pt x="14484" y="3185"/>
                  </a:cubicBezTo>
                  <a:lnTo>
                    <a:pt x="14484" y="3185"/>
                  </a:lnTo>
                  <a:cubicBezTo>
                    <a:pt x="14476" y="3174"/>
                    <a:pt x="14434" y="3114"/>
                    <a:pt x="14378" y="3114"/>
                  </a:cubicBezTo>
                  <a:cubicBezTo>
                    <a:pt x="14364" y="3114"/>
                    <a:pt x="14350" y="3117"/>
                    <a:pt x="14336" y="3125"/>
                  </a:cubicBezTo>
                  <a:cubicBezTo>
                    <a:pt x="13779" y="3464"/>
                    <a:pt x="13172" y="3732"/>
                    <a:pt x="12565" y="3961"/>
                  </a:cubicBezTo>
                  <a:cubicBezTo>
                    <a:pt x="12167" y="3523"/>
                    <a:pt x="11789" y="3086"/>
                    <a:pt x="11401" y="2638"/>
                  </a:cubicBezTo>
                  <a:cubicBezTo>
                    <a:pt x="11202" y="2419"/>
                    <a:pt x="11013" y="2190"/>
                    <a:pt x="10804" y="1981"/>
                  </a:cubicBezTo>
                  <a:cubicBezTo>
                    <a:pt x="10625" y="1812"/>
                    <a:pt x="10416" y="1623"/>
                    <a:pt x="10158" y="1583"/>
                  </a:cubicBezTo>
                  <a:cubicBezTo>
                    <a:pt x="10135" y="1579"/>
                    <a:pt x="10113" y="1578"/>
                    <a:pt x="10091" y="1578"/>
                  </a:cubicBezTo>
                  <a:cubicBezTo>
                    <a:pt x="9893" y="1578"/>
                    <a:pt x="9736" y="1734"/>
                    <a:pt x="9700" y="1932"/>
                  </a:cubicBezTo>
                  <a:cubicBezTo>
                    <a:pt x="9650" y="2180"/>
                    <a:pt x="9770" y="2439"/>
                    <a:pt x="9879" y="2658"/>
                  </a:cubicBezTo>
                  <a:cubicBezTo>
                    <a:pt x="10118" y="3115"/>
                    <a:pt x="10476" y="3513"/>
                    <a:pt x="10914" y="3772"/>
                  </a:cubicBezTo>
                  <a:cubicBezTo>
                    <a:pt x="11252" y="3971"/>
                    <a:pt x="11640" y="4100"/>
                    <a:pt x="12038" y="4150"/>
                  </a:cubicBezTo>
                  <a:cubicBezTo>
                    <a:pt x="11461" y="4319"/>
                    <a:pt x="10864" y="4458"/>
                    <a:pt x="10267" y="4528"/>
                  </a:cubicBezTo>
                  <a:cubicBezTo>
                    <a:pt x="9899" y="3961"/>
                    <a:pt x="9501" y="3414"/>
                    <a:pt x="9073" y="2877"/>
                  </a:cubicBezTo>
                  <a:cubicBezTo>
                    <a:pt x="8964" y="2737"/>
                    <a:pt x="8864" y="2608"/>
                    <a:pt x="8755" y="2479"/>
                  </a:cubicBezTo>
                  <a:cubicBezTo>
                    <a:pt x="8665" y="2369"/>
                    <a:pt x="8566" y="2260"/>
                    <a:pt x="8456" y="2170"/>
                  </a:cubicBezTo>
                  <a:cubicBezTo>
                    <a:pt x="8340" y="2083"/>
                    <a:pt x="8190" y="2020"/>
                    <a:pt x="8046" y="2020"/>
                  </a:cubicBezTo>
                  <a:cubicBezTo>
                    <a:pt x="7943" y="2020"/>
                    <a:pt x="7843" y="2052"/>
                    <a:pt x="7760" y="2130"/>
                  </a:cubicBezTo>
                  <a:cubicBezTo>
                    <a:pt x="7491" y="2369"/>
                    <a:pt x="7631" y="2737"/>
                    <a:pt x="7790" y="3006"/>
                  </a:cubicBezTo>
                  <a:cubicBezTo>
                    <a:pt x="8128" y="3533"/>
                    <a:pt x="8586" y="3981"/>
                    <a:pt x="9133" y="4299"/>
                  </a:cubicBezTo>
                  <a:cubicBezTo>
                    <a:pt x="9262" y="4369"/>
                    <a:pt x="9401" y="4428"/>
                    <a:pt x="9531" y="4498"/>
                  </a:cubicBezTo>
                  <a:cubicBezTo>
                    <a:pt x="9620" y="4528"/>
                    <a:pt x="9700" y="4568"/>
                    <a:pt x="9779" y="4598"/>
                  </a:cubicBezTo>
                  <a:cubicBezTo>
                    <a:pt x="9535" y="4613"/>
                    <a:pt x="9285" y="4634"/>
                    <a:pt x="9038" y="4634"/>
                  </a:cubicBezTo>
                  <a:cubicBezTo>
                    <a:pt x="8963" y="4634"/>
                    <a:pt x="8889" y="4632"/>
                    <a:pt x="8815" y="4627"/>
                  </a:cubicBezTo>
                  <a:cubicBezTo>
                    <a:pt x="8516" y="4627"/>
                    <a:pt x="8208" y="4618"/>
                    <a:pt x="7909" y="4578"/>
                  </a:cubicBezTo>
                  <a:cubicBezTo>
                    <a:pt x="7888" y="4571"/>
                    <a:pt x="7872" y="4564"/>
                    <a:pt x="7854" y="4564"/>
                  </a:cubicBezTo>
                  <a:cubicBezTo>
                    <a:pt x="7846" y="4564"/>
                    <a:pt x="7838" y="4565"/>
                    <a:pt x="7830" y="4568"/>
                  </a:cubicBezTo>
                  <a:lnTo>
                    <a:pt x="7820" y="4568"/>
                  </a:lnTo>
                  <a:cubicBezTo>
                    <a:pt x="7084" y="3812"/>
                    <a:pt x="7511" y="2439"/>
                    <a:pt x="6636" y="1762"/>
                  </a:cubicBezTo>
                  <a:cubicBezTo>
                    <a:pt x="6544" y="1687"/>
                    <a:pt x="6425" y="1633"/>
                    <a:pt x="6310" y="1633"/>
                  </a:cubicBezTo>
                  <a:cubicBezTo>
                    <a:pt x="6227" y="1633"/>
                    <a:pt x="6146" y="1661"/>
                    <a:pt x="6079" y="1733"/>
                  </a:cubicBezTo>
                  <a:cubicBezTo>
                    <a:pt x="5930" y="1892"/>
                    <a:pt x="5920" y="2170"/>
                    <a:pt x="5930" y="2379"/>
                  </a:cubicBezTo>
                  <a:cubicBezTo>
                    <a:pt x="5940" y="2906"/>
                    <a:pt x="6148" y="3414"/>
                    <a:pt x="6487" y="3822"/>
                  </a:cubicBezTo>
                  <a:cubicBezTo>
                    <a:pt x="6715" y="4100"/>
                    <a:pt x="6984" y="4319"/>
                    <a:pt x="7292" y="4498"/>
                  </a:cubicBezTo>
                  <a:cubicBezTo>
                    <a:pt x="6596" y="4399"/>
                    <a:pt x="5900" y="4210"/>
                    <a:pt x="5243" y="3971"/>
                  </a:cubicBezTo>
                  <a:cubicBezTo>
                    <a:pt x="4955" y="3533"/>
                    <a:pt x="4925" y="3006"/>
                    <a:pt x="4955" y="2509"/>
                  </a:cubicBezTo>
                  <a:cubicBezTo>
                    <a:pt x="4984" y="2240"/>
                    <a:pt x="5024" y="1971"/>
                    <a:pt x="5054" y="1713"/>
                  </a:cubicBezTo>
                  <a:cubicBezTo>
                    <a:pt x="5084" y="1494"/>
                    <a:pt x="5134" y="1225"/>
                    <a:pt x="4945" y="1046"/>
                  </a:cubicBezTo>
                  <a:cubicBezTo>
                    <a:pt x="4871" y="973"/>
                    <a:pt x="4768" y="941"/>
                    <a:pt x="4660" y="941"/>
                  </a:cubicBezTo>
                  <a:cubicBezTo>
                    <a:pt x="4592" y="941"/>
                    <a:pt x="4523" y="953"/>
                    <a:pt x="4457" y="977"/>
                  </a:cubicBezTo>
                  <a:cubicBezTo>
                    <a:pt x="4278" y="1046"/>
                    <a:pt x="4149" y="1225"/>
                    <a:pt x="4089" y="1414"/>
                  </a:cubicBezTo>
                  <a:cubicBezTo>
                    <a:pt x="3930" y="1872"/>
                    <a:pt x="3990" y="2429"/>
                    <a:pt x="4149" y="2867"/>
                  </a:cubicBezTo>
                  <a:cubicBezTo>
                    <a:pt x="4288" y="3215"/>
                    <a:pt x="4497" y="3523"/>
                    <a:pt x="4756" y="3772"/>
                  </a:cubicBezTo>
                  <a:cubicBezTo>
                    <a:pt x="4447" y="3633"/>
                    <a:pt x="4139" y="3503"/>
                    <a:pt x="3840" y="3334"/>
                  </a:cubicBezTo>
                  <a:cubicBezTo>
                    <a:pt x="3592" y="3205"/>
                    <a:pt x="3343" y="3066"/>
                    <a:pt x="3104" y="2906"/>
                  </a:cubicBezTo>
                  <a:lnTo>
                    <a:pt x="3104" y="2887"/>
                  </a:lnTo>
                  <a:cubicBezTo>
                    <a:pt x="3104" y="2528"/>
                    <a:pt x="3154" y="2160"/>
                    <a:pt x="3254" y="1812"/>
                  </a:cubicBezTo>
                  <a:cubicBezTo>
                    <a:pt x="3303" y="1623"/>
                    <a:pt x="3383" y="1434"/>
                    <a:pt x="3452" y="1265"/>
                  </a:cubicBezTo>
                  <a:cubicBezTo>
                    <a:pt x="3512" y="1116"/>
                    <a:pt x="3592" y="967"/>
                    <a:pt x="3532" y="797"/>
                  </a:cubicBezTo>
                  <a:cubicBezTo>
                    <a:pt x="3491" y="691"/>
                    <a:pt x="3389" y="618"/>
                    <a:pt x="3277" y="618"/>
                  </a:cubicBezTo>
                  <a:cubicBezTo>
                    <a:pt x="3253" y="618"/>
                    <a:pt x="3228" y="621"/>
                    <a:pt x="3204" y="628"/>
                  </a:cubicBezTo>
                  <a:cubicBezTo>
                    <a:pt x="3055" y="678"/>
                    <a:pt x="2935" y="827"/>
                    <a:pt x="2846" y="947"/>
                  </a:cubicBezTo>
                  <a:cubicBezTo>
                    <a:pt x="2647" y="1215"/>
                    <a:pt x="2537" y="1534"/>
                    <a:pt x="2537" y="1872"/>
                  </a:cubicBezTo>
                  <a:cubicBezTo>
                    <a:pt x="2537" y="2130"/>
                    <a:pt x="2597" y="2389"/>
                    <a:pt x="2706" y="2618"/>
                  </a:cubicBezTo>
                  <a:cubicBezTo>
                    <a:pt x="2468" y="2439"/>
                    <a:pt x="2239" y="2270"/>
                    <a:pt x="2010" y="2081"/>
                  </a:cubicBezTo>
                  <a:cubicBezTo>
                    <a:pt x="2010" y="2061"/>
                    <a:pt x="2000" y="2031"/>
                    <a:pt x="1960" y="2021"/>
                  </a:cubicBezTo>
                  <a:cubicBezTo>
                    <a:pt x="1721" y="1663"/>
                    <a:pt x="1572" y="1245"/>
                    <a:pt x="1363" y="877"/>
                  </a:cubicBezTo>
                  <a:cubicBezTo>
                    <a:pt x="1174" y="539"/>
                    <a:pt x="916" y="201"/>
                    <a:pt x="558" y="41"/>
                  </a:cubicBezTo>
                  <a:cubicBezTo>
                    <a:pt x="498" y="15"/>
                    <a:pt x="434" y="0"/>
                    <a:pt x="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1"/>
          <p:cNvSpPr txBox="1">
            <a:spLocks noGrp="1"/>
          </p:cNvSpPr>
          <p:nvPr>
            <p:ph type="title" hasCustomPrompt="1"/>
          </p:nvPr>
        </p:nvSpPr>
        <p:spPr>
          <a:xfrm>
            <a:off x="2748325" y="1701650"/>
            <a:ext cx="5675700" cy="1368000"/>
          </a:xfrm>
          <a:prstGeom prst="rect">
            <a:avLst/>
          </a:prstGeom>
        </p:spPr>
        <p:txBody>
          <a:bodyPr spcFirstLastPara="1" wrap="square" lIns="91425" tIns="91425" rIns="91425" bIns="91425" anchor="ctr" anchorCtr="0">
            <a:noAutofit/>
          </a:bodyPr>
          <a:lstStyle>
            <a:lvl1pPr lvl="0">
              <a:spcBef>
                <a:spcPts val="0"/>
              </a:spcBef>
              <a:spcAft>
                <a:spcPts val="0"/>
              </a:spcAft>
              <a:buSzPts val="12000"/>
              <a:buNone/>
              <a:defRPr sz="95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32" name="Google Shape;132;p11"/>
          <p:cNvSpPr txBox="1">
            <a:spLocks noGrp="1"/>
          </p:cNvSpPr>
          <p:nvPr>
            <p:ph type="subTitle" idx="1"/>
          </p:nvPr>
        </p:nvSpPr>
        <p:spPr>
          <a:xfrm>
            <a:off x="2962675" y="3379310"/>
            <a:ext cx="5247000" cy="4116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33" name="Google Shape;133;p11"/>
          <p:cNvGrpSpPr/>
          <p:nvPr/>
        </p:nvGrpSpPr>
        <p:grpSpPr>
          <a:xfrm>
            <a:off x="7522601" y="333024"/>
            <a:ext cx="1246925" cy="4452300"/>
            <a:chOff x="7525975" y="348497"/>
            <a:chExt cx="1246925" cy="4452300"/>
          </a:xfrm>
        </p:grpSpPr>
        <p:cxnSp>
          <p:nvCxnSpPr>
            <p:cNvPr id="134" name="Google Shape;134;p11"/>
            <p:cNvCxnSpPr/>
            <p:nvPr/>
          </p:nvCxnSpPr>
          <p:spPr>
            <a:xfrm>
              <a:off x="8772900" y="348497"/>
              <a:ext cx="0" cy="4452300"/>
            </a:xfrm>
            <a:prstGeom prst="straightConnector1">
              <a:avLst/>
            </a:prstGeom>
            <a:noFill/>
            <a:ln w="28575" cap="flat" cmpd="sng">
              <a:solidFill>
                <a:schemeClr val="dk1"/>
              </a:solidFill>
              <a:prstDash val="solid"/>
              <a:round/>
              <a:headEnd type="none" w="med" len="med"/>
              <a:tailEnd type="none" w="med" len="med"/>
            </a:ln>
          </p:spPr>
        </p:cxnSp>
        <p:cxnSp>
          <p:nvCxnSpPr>
            <p:cNvPr id="135" name="Google Shape;135;p11"/>
            <p:cNvCxnSpPr/>
            <p:nvPr/>
          </p:nvCxnSpPr>
          <p:spPr>
            <a:xfrm>
              <a:off x="7525975" y="4787250"/>
              <a:ext cx="1246800" cy="0"/>
            </a:xfrm>
            <a:prstGeom prst="straightConnector1">
              <a:avLst/>
            </a:prstGeom>
            <a:noFill/>
            <a:ln w="28575" cap="flat" cmpd="sng">
              <a:solidFill>
                <a:schemeClr val="dk1"/>
              </a:solidFill>
              <a:prstDash val="solid"/>
              <a:round/>
              <a:headEnd type="none" w="med" len="med"/>
              <a:tailEnd type="none" w="med" len="med"/>
            </a:ln>
          </p:spPr>
        </p:cxnSp>
      </p:grpSp>
      <p:grpSp>
        <p:nvGrpSpPr>
          <p:cNvPr id="136" name="Google Shape;136;p11"/>
          <p:cNvGrpSpPr/>
          <p:nvPr/>
        </p:nvGrpSpPr>
        <p:grpSpPr>
          <a:xfrm flipH="1">
            <a:off x="361927" y="371561"/>
            <a:ext cx="700141" cy="699224"/>
            <a:chOff x="5274212" y="910625"/>
            <a:chExt cx="3618300" cy="3699600"/>
          </a:xfrm>
        </p:grpSpPr>
        <p:cxnSp>
          <p:nvCxnSpPr>
            <p:cNvPr id="137" name="Google Shape;137;p11"/>
            <p:cNvCxnSpPr/>
            <p:nvPr/>
          </p:nvCxnSpPr>
          <p:spPr>
            <a:xfrm>
              <a:off x="5274212" y="912921"/>
              <a:ext cx="3618300" cy="0"/>
            </a:xfrm>
            <a:prstGeom prst="straightConnector1">
              <a:avLst/>
            </a:prstGeom>
            <a:noFill/>
            <a:ln w="28575" cap="flat" cmpd="sng">
              <a:solidFill>
                <a:schemeClr val="dk1"/>
              </a:solidFill>
              <a:prstDash val="solid"/>
              <a:round/>
              <a:headEnd type="none" w="med" len="med"/>
              <a:tailEnd type="none" w="med" len="med"/>
            </a:ln>
          </p:spPr>
        </p:cxnSp>
        <p:cxnSp>
          <p:nvCxnSpPr>
            <p:cNvPr id="138" name="Google Shape;138;p11"/>
            <p:cNvCxnSpPr/>
            <p:nvPr/>
          </p:nvCxnSpPr>
          <p:spPr>
            <a:xfrm>
              <a:off x="8820300" y="910625"/>
              <a:ext cx="0" cy="3699600"/>
            </a:xfrm>
            <a:prstGeom prst="straightConnector1">
              <a:avLst/>
            </a:prstGeom>
            <a:noFill/>
            <a:ln w="2857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16724975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39"/>
        <p:cNvGrpSpPr/>
        <p:nvPr/>
      </p:nvGrpSpPr>
      <p:grpSpPr>
        <a:xfrm>
          <a:off x="0" y="0"/>
          <a:ext cx="0" cy="0"/>
          <a:chOff x="0" y="0"/>
          <a:chExt cx="0" cy="0"/>
        </a:xfrm>
      </p:grpSpPr>
    </p:spTree>
    <p:extLst>
      <p:ext uri="{BB962C8B-B14F-4D97-AF65-F5344CB8AC3E}">
        <p14:creationId xmlns:p14="http://schemas.microsoft.com/office/powerpoint/2010/main" val="35429969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40"/>
        <p:cNvGrpSpPr/>
        <p:nvPr/>
      </p:nvGrpSpPr>
      <p:grpSpPr>
        <a:xfrm>
          <a:off x="0" y="0"/>
          <a:ext cx="0" cy="0"/>
          <a:chOff x="0" y="0"/>
          <a:chExt cx="0" cy="0"/>
        </a:xfrm>
      </p:grpSpPr>
      <p:pic>
        <p:nvPicPr>
          <p:cNvPr id="141" name="Google Shape;141;p13"/>
          <p:cNvPicPr preferRelativeResize="0"/>
          <p:nvPr/>
        </p:nvPicPr>
        <p:blipFill rotWithShape="1">
          <a:blip r:embed="rId2">
            <a:alphaModFix/>
          </a:blip>
          <a:srcRect/>
          <a:stretch/>
        </p:blipFill>
        <p:spPr>
          <a:xfrm rot="10800000">
            <a:off x="-41013" y="-34472"/>
            <a:ext cx="9226026" cy="5212444"/>
          </a:xfrm>
          <a:prstGeom prst="rect">
            <a:avLst/>
          </a:prstGeom>
          <a:noFill/>
          <a:ln>
            <a:noFill/>
          </a:ln>
        </p:spPr>
      </p:pic>
      <p:grpSp>
        <p:nvGrpSpPr>
          <p:cNvPr id="142" name="Google Shape;142;p13"/>
          <p:cNvGrpSpPr/>
          <p:nvPr/>
        </p:nvGrpSpPr>
        <p:grpSpPr>
          <a:xfrm flipH="1">
            <a:off x="361927" y="371561"/>
            <a:ext cx="700141" cy="699224"/>
            <a:chOff x="5274212" y="910625"/>
            <a:chExt cx="3618300" cy="3699600"/>
          </a:xfrm>
        </p:grpSpPr>
        <p:cxnSp>
          <p:nvCxnSpPr>
            <p:cNvPr id="143" name="Google Shape;143;p13"/>
            <p:cNvCxnSpPr/>
            <p:nvPr/>
          </p:nvCxnSpPr>
          <p:spPr>
            <a:xfrm>
              <a:off x="5274212" y="912921"/>
              <a:ext cx="3618300" cy="0"/>
            </a:xfrm>
            <a:prstGeom prst="straightConnector1">
              <a:avLst/>
            </a:prstGeom>
            <a:noFill/>
            <a:ln w="28575" cap="flat" cmpd="sng">
              <a:solidFill>
                <a:schemeClr val="dk1"/>
              </a:solidFill>
              <a:prstDash val="solid"/>
              <a:round/>
              <a:headEnd type="none" w="med" len="med"/>
              <a:tailEnd type="none" w="med" len="med"/>
            </a:ln>
          </p:spPr>
        </p:cxnSp>
        <p:cxnSp>
          <p:nvCxnSpPr>
            <p:cNvPr id="144" name="Google Shape;144;p13"/>
            <p:cNvCxnSpPr/>
            <p:nvPr/>
          </p:nvCxnSpPr>
          <p:spPr>
            <a:xfrm>
              <a:off x="8820300" y="910625"/>
              <a:ext cx="0" cy="3699600"/>
            </a:xfrm>
            <a:prstGeom prst="straightConnector1">
              <a:avLst/>
            </a:prstGeom>
            <a:noFill/>
            <a:ln w="28575" cap="flat" cmpd="sng">
              <a:solidFill>
                <a:schemeClr val="dk1"/>
              </a:solidFill>
              <a:prstDash val="solid"/>
              <a:round/>
              <a:headEnd type="none" w="med" len="med"/>
              <a:tailEnd type="none" w="med" len="med"/>
            </a:ln>
          </p:spPr>
        </p:cxnSp>
      </p:grpSp>
      <p:grpSp>
        <p:nvGrpSpPr>
          <p:cNvPr id="145" name="Google Shape;145;p13"/>
          <p:cNvGrpSpPr/>
          <p:nvPr/>
        </p:nvGrpSpPr>
        <p:grpSpPr>
          <a:xfrm rot="-776637">
            <a:off x="7691026" y="132171"/>
            <a:ext cx="1349287" cy="1491112"/>
            <a:chOff x="7767920" y="7"/>
            <a:chExt cx="1349273" cy="1491096"/>
          </a:xfrm>
        </p:grpSpPr>
        <p:sp>
          <p:nvSpPr>
            <p:cNvPr id="146" name="Google Shape;146;p13"/>
            <p:cNvSpPr/>
            <p:nvPr/>
          </p:nvSpPr>
          <p:spPr>
            <a:xfrm flipH="1">
              <a:off x="7767920" y="7"/>
              <a:ext cx="1312163" cy="623179"/>
            </a:xfrm>
            <a:custGeom>
              <a:avLst/>
              <a:gdLst/>
              <a:ahLst/>
              <a:cxnLst/>
              <a:rect l="l" t="t" r="r" b="b"/>
              <a:pathLst>
                <a:path w="17838" h="8472" extrusionOk="0">
                  <a:moveTo>
                    <a:pt x="3551" y="0"/>
                  </a:moveTo>
                  <a:cubicBezTo>
                    <a:pt x="3428" y="0"/>
                    <a:pt x="3302" y="31"/>
                    <a:pt x="3174" y="97"/>
                  </a:cubicBezTo>
                  <a:cubicBezTo>
                    <a:pt x="2567" y="416"/>
                    <a:pt x="3104" y="794"/>
                    <a:pt x="1970" y="794"/>
                  </a:cubicBezTo>
                  <a:cubicBezTo>
                    <a:pt x="1145" y="794"/>
                    <a:pt x="1383" y="1838"/>
                    <a:pt x="1950" y="2644"/>
                  </a:cubicBezTo>
                  <a:cubicBezTo>
                    <a:pt x="856" y="2644"/>
                    <a:pt x="1" y="3102"/>
                    <a:pt x="389" y="4126"/>
                  </a:cubicBezTo>
                  <a:cubicBezTo>
                    <a:pt x="588" y="4644"/>
                    <a:pt x="617" y="4654"/>
                    <a:pt x="468" y="4992"/>
                  </a:cubicBezTo>
                  <a:cubicBezTo>
                    <a:pt x="113" y="5818"/>
                    <a:pt x="876" y="6160"/>
                    <a:pt x="1858" y="6160"/>
                  </a:cubicBezTo>
                  <a:cubicBezTo>
                    <a:pt x="1976" y="6160"/>
                    <a:pt x="2097" y="6155"/>
                    <a:pt x="2219" y="6146"/>
                  </a:cubicBezTo>
                  <a:lnTo>
                    <a:pt x="2219" y="6146"/>
                  </a:lnTo>
                  <a:cubicBezTo>
                    <a:pt x="1890" y="7327"/>
                    <a:pt x="2083" y="8472"/>
                    <a:pt x="2944" y="8472"/>
                  </a:cubicBezTo>
                  <a:cubicBezTo>
                    <a:pt x="3098" y="8472"/>
                    <a:pt x="3274" y="8435"/>
                    <a:pt x="3472" y="8354"/>
                  </a:cubicBezTo>
                  <a:cubicBezTo>
                    <a:pt x="3752" y="8231"/>
                    <a:pt x="3921" y="8174"/>
                    <a:pt x="4050" y="8174"/>
                  </a:cubicBezTo>
                  <a:cubicBezTo>
                    <a:pt x="4150" y="8174"/>
                    <a:pt x="4225" y="8209"/>
                    <a:pt x="4308" y="8275"/>
                  </a:cubicBezTo>
                  <a:cubicBezTo>
                    <a:pt x="4419" y="8356"/>
                    <a:pt x="4522" y="8393"/>
                    <a:pt x="4615" y="8393"/>
                  </a:cubicBezTo>
                  <a:cubicBezTo>
                    <a:pt x="5047" y="8393"/>
                    <a:pt x="5280" y="7600"/>
                    <a:pt x="5263" y="6733"/>
                  </a:cubicBezTo>
                  <a:lnTo>
                    <a:pt x="5263" y="6733"/>
                  </a:lnTo>
                  <a:cubicBezTo>
                    <a:pt x="5721" y="6898"/>
                    <a:pt x="6239" y="7020"/>
                    <a:pt x="6661" y="7020"/>
                  </a:cubicBezTo>
                  <a:cubicBezTo>
                    <a:pt x="7230" y="7020"/>
                    <a:pt x="7626" y="6799"/>
                    <a:pt x="7472" y="6166"/>
                  </a:cubicBezTo>
                  <a:cubicBezTo>
                    <a:pt x="7651" y="5877"/>
                    <a:pt x="7870" y="5917"/>
                    <a:pt x="7949" y="5748"/>
                  </a:cubicBezTo>
                  <a:cubicBezTo>
                    <a:pt x="7989" y="5688"/>
                    <a:pt x="8019" y="5629"/>
                    <a:pt x="8029" y="5549"/>
                  </a:cubicBezTo>
                  <a:cubicBezTo>
                    <a:pt x="8155" y="5552"/>
                    <a:pt x="8280" y="5554"/>
                    <a:pt x="8405" y="5554"/>
                  </a:cubicBezTo>
                  <a:cubicBezTo>
                    <a:pt x="9356" y="5554"/>
                    <a:pt x="10276" y="5447"/>
                    <a:pt x="11103" y="5121"/>
                  </a:cubicBezTo>
                  <a:cubicBezTo>
                    <a:pt x="11113" y="5121"/>
                    <a:pt x="11123" y="5131"/>
                    <a:pt x="11133" y="5131"/>
                  </a:cubicBezTo>
                  <a:cubicBezTo>
                    <a:pt x="11521" y="5151"/>
                    <a:pt x="11909" y="5241"/>
                    <a:pt x="12277" y="5380"/>
                  </a:cubicBezTo>
                  <a:cubicBezTo>
                    <a:pt x="12028" y="6265"/>
                    <a:pt x="12754" y="7469"/>
                    <a:pt x="13371" y="8076"/>
                  </a:cubicBezTo>
                  <a:cubicBezTo>
                    <a:pt x="13799" y="6862"/>
                    <a:pt x="13301" y="6265"/>
                    <a:pt x="12515" y="5469"/>
                  </a:cubicBezTo>
                  <a:lnTo>
                    <a:pt x="12515" y="5469"/>
                  </a:lnTo>
                  <a:cubicBezTo>
                    <a:pt x="13537" y="5854"/>
                    <a:pt x="14541" y="6441"/>
                    <a:pt x="15594" y="6441"/>
                  </a:cubicBezTo>
                  <a:cubicBezTo>
                    <a:pt x="15659" y="6441"/>
                    <a:pt x="15723" y="6439"/>
                    <a:pt x="15788" y="6434"/>
                  </a:cubicBezTo>
                  <a:cubicBezTo>
                    <a:pt x="16097" y="6604"/>
                    <a:pt x="16420" y="6708"/>
                    <a:pt x="16737" y="6708"/>
                  </a:cubicBezTo>
                  <a:cubicBezTo>
                    <a:pt x="17125" y="6708"/>
                    <a:pt x="17504" y="6553"/>
                    <a:pt x="17838" y="6176"/>
                  </a:cubicBezTo>
                  <a:cubicBezTo>
                    <a:pt x="17444" y="6124"/>
                    <a:pt x="16727" y="5762"/>
                    <a:pt x="16205" y="5762"/>
                  </a:cubicBezTo>
                  <a:cubicBezTo>
                    <a:pt x="15922" y="5762"/>
                    <a:pt x="15696" y="5868"/>
                    <a:pt x="15609" y="6186"/>
                  </a:cubicBezTo>
                  <a:cubicBezTo>
                    <a:pt x="15553" y="6189"/>
                    <a:pt x="15498" y="6191"/>
                    <a:pt x="15442" y="6191"/>
                  </a:cubicBezTo>
                  <a:cubicBezTo>
                    <a:pt x="14099" y="6191"/>
                    <a:pt x="12798" y="5190"/>
                    <a:pt x="11461" y="4942"/>
                  </a:cubicBezTo>
                  <a:cubicBezTo>
                    <a:pt x="12068" y="4634"/>
                    <a:pt x="12625" y="4186"/>
                    <a:pt x="13072" y="3549"/>
                  </a:cubicBezTo>
                  <a:cubicBezTo>
                    <a:pt x="14057" y="3151"/>
                    <a:pt x="14555" y="2097"/>
                    <a:pt x="14963" y="1172"/>
                  </a:cubicBezTo>
                  <a:lnTo>
                    <a:pt x="14963" y="1172"/>
                  </a:lnTo>
                  <a:cubicBezTo>
                    <a:pt x="14157" y="1450"/>
                    <a:pt x="12605" y="2326"/>
                    <a:pt x="12844" y="3380"/>
                  </a:cubicBezTo>
                  <a:cubicBezTo>
                    <a:pt x="11742" y="4932"/>
                    <a:pt x="10040" y="5322"/>
                    <a:pt x="8254" y="5322"/>
                  </a:cubicBezTo>
                  <a:cubicBezTo>
                    <a:pt x="8186" y="5322"/>
                    <a:pt x="8117" y="5321"/>
                    <a:pt x="8049" y="5320"/>
                  </a:cubicBezTo>
                  <a:cubicBezTo>
                    <a:pt x="8039" y="4773"/>
                    <a:pt x="7541" y="4156"/>
                    <a:pt x="6686" y="3878"/>
                  </a:cubicBezTo>
                  <a:cubicBezTo>
                    <a:pt x="7482" y="3549"/>
                    <a:pt x="8168" y="2992"/>
                    <a:pt x="7989" y="2157"/>
                  </a:cubicBezTo>
                  <a:cubicBezTo>
                    <a:pt x="7850" y="1540"/>
                    <a:pt x="7253" y="2097"/>
                    <a:pt x="7243" y="1023"/>
                  </a:cubicBezTo>
                  <a:cubicBezTo>
                    <a:pt x="7238" y="651"/>
                    <a:pt x="6933" y="474"/>
                    <a:pt x="6508" y="474"/>
                  </a:cubicBezTo>
                  <a:cubicBezTo>
                    <a:pt x="6010" y="474"/>
                    <a:pt x="5347" y="716"/>
                    <a:pt x="4806" y="1172"/>
                  </a:cubicBezTo>
                  <a:cubicBezTo>
                    <a:pt x="4510" y="509"/>
                    <a:pt x="4054" y="0"/>
                    <a:pt x="3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rot="-4211752" flipH="1">
              <a:off x="8266716" y="740145"/>
              <a:ext cx="952564" cy="452412"/>
            </a:xfrm>
            <a:custGeom>
              <a:avLst/>
              <a:gdLst/>
              <a:ahLst/>
              <a:cxnLst/>
              <a:rect l="l" t="t" r="r" b="b"/>
              <a:pathLst>
                <a:path w="17838" h="8472" extrusionOk="0">
                  <a:moveTo>
                    <a:pt x="3551" y="0"/>
                  </a:moveTo>
                  <a:cubicBezTo>
                    <a:pt x="3428" y="0"/>
                    <a:pt x="3302" y="31"/>
                    <a:pt x="3174" y="97"/>
                  </a:cubicBezTo>
                  <a:cubicBezTo>
                    <a:pt x="2567" y="416"/>
                    <a:pt x="3104" y="794"/>
                    <a:pt x="1970" y="794"/>
                  </a:cubicBezTo>
                  <a:cubicBezTo>
                    <a:pt x="1145" y="794"/>
                    <a:pt x="1383" y="1838"/>
                    <a:pt x="1950" y="2644"/>
                  </a:cubicBezTo>
                  <a:cubicBezTo>
                    <a:pt x="856" y="2644"/>
                    <a:pt x="1" y="3102"/>
                    <a:pt x="389" y="4126"/>
                  </a:cubicBezTo>
                  <a:cubicBezTo>
                    <a:pt x="588" y="4644"/>
                    <a:pt x="617" y="4654"/>
                    <a:pt x="468" y="4992"/>
                  </a:cubicBezTo>
                  <a:cubicBezTo>
                    <a:pt x="113" y="5818"/>
                    <a:pt x="876" y="6160"/>
                    <a:pt x="1858" y="6160"/>
                  </a:cubicBezTo>
                  <a:cubicBezTo>
                    <a:pt x="1976" y="6160"/>
                    <a:pt x="2097" y="6155"/>
                    <a:pt x="2219" y="6146"/>
                  </a:cubicBezTo>
                  <a:lnTo>
                    <a:pt x="2219" y="6146"/>
                  </a:lnTo>
                  <a:cubicBezTo>
                    <a:pt x="1890" y="7327"/>
                    <a:pt x="2083" y="8472"/>
                    <a:pt x="2944" y="8472"/>
                  </a:cubicBezTo>
                  <a:cubicBezTo>
                    <a:pt x="3098" y="8472"/>
                    <a:pt x="3274" y="8435"/>
                    <a:pt x="3472" y="8354"/>
                  </a:cubicBezTo>
                  <a:cubicBezTo>
                    <a:pt x="3752" y="8231"/>
                    <a:pt x="3921" y="8174"/>
                    <a:pt x="4050" y="8174"/>
                  </a:cubicBezTo>
                  <a:cubicBezTo>
                    <a:pt x="4150" y="8174"/>
                    <a:pt x="4225" y="8209"/>
                    <a:pt x="4308" y="8275"/>
                  </a:cubicBezTo>
                  <a:cubicBezTo>
                    <a:pt x="4419" y="8356"/>
                    <a:pt x="4522" y="8393"/>
                    <a:pt x="4615" y="8393"/>
                  </a:cubicBezTo>
                  <a:cubicBezTo>
                    <a:pt x="5047" y="8393"/>
                    <a:pt x="5280" y="7600"/>
                    <a:pt x="5263" y="6733"/>
                  </a:cubicBezTo>
                  <a:lnTo>
                    <a:pt x="5263" y="6733"/>
                  </a:lnTo>
                  <a:cubicBezTo>
                    <a:pt x="5721" y="6898"/>
                    <a:pt x="6239" y="7020"/>
                    <a:pt x="6661" y="7020"/>
                  </a:cubicBezTo>
                  <a:cubicBezTo>
                    <a:pt x="7230" y="7020"/>
                    <a:pt x="7626" y="6799"/>
                    <a:pt x="7472" y="6166"/>
                  </a:cubicBezTo>
                  <a:cubicBezTo>
                    <a:pt x="7651" y="5877"/>
                    <a:pt x="7870" y="5917"/>
                    <a:pt x="7949" y="5748"/>
                  </a:cubicBezTo>
                  <a:cubicBezTo>
                    <a:pt x="7989" y="5688"/>
                    <a:pt x="8019" y="5629"/>
                    <a:pt x="8029" y="5549"/>
                  </a:cubicBezTo>
                  <a:cubicBezTo>
                    <a:pt x="8155" y="5552"/>
                    <a:pt x="8280" y="5554"/>
                    <a:pt x="8405" y="5554"/>
                  </a:cubicBezTo>
                  <a:cubicBezTo>
                    <a:pt x="9356" y="5554"/>
                    <a:pt x="10276" y="5447"/>
                    <a:pt x="11103" y="5121"/>
                  </a:cubicBezTo>
                  <a:cubicBezTo>
                    <a:pt x="11113" y="5121"/>
                    <a:pt x="11123" y="5131"/>
                    <a:pt x="11133" y="5131"/>
                  </a:cubicBezTo>
                  <a:cubicBezTo>
                    <a:pt x="11521" y="5151"/>
                    <a:pt x="11909" y="5241"/>
                    <a:pt x="12277" y="5380"/>
                  </a:cubicBezTo>
                  <a:cubicBezTo>
                    <a:pt x="12028" y="6265"/>
                    <a:pt x="12754" y="7469"/>
                    <a:pt x="13371" y="8076"/>
                  </a:cubicBezTo>
                  <a:cubicBezTo>
                    <a:pt x="13799" y="6862"/>
                    <a:pt x="13301" y="6265"/>
                    <a:pt x="12515" y="5469"/>
                  </a:cubicBezTo>
                  <a:lnTo>
                    <a:pt x="12515" y="5469"/>
                  </a:lnTo>
                  <a:cubicBezTo>
                    <a:pt x="13537" y="5854"/>
                    <a:pt x="14541" y="6441"/>
                    <a:pt x="15594" y="6441"/>
                  </a:cubicBezTo>
                  <a:cubicBezTo>
                    <a:pt x="15659" y="6441"/>
                    <a:pt x="15723" y="6439"/>
                    <a:pt x="15788" y="6434"/>
                  </a:cubicBezTo>
                  <a:cubicBezTo>
                    <a:pt x="16097" y="6604"/>
                    <a:pt x="16420" y="6708"/>
                    <a:pt x="16737" y="6708"/>
                  </a:cubicBezTo>
                  <a:cubicBezTo>
                    <a:pt x="17125" y="6708"/>
                    <a:pt x="17504" y="6553"/>
                    <a:pt x="17838" y="6176"/>
                  </a:cubicBezTo>
                  <a:cubicBezTo>
                    <a:pt x="17444" y="6124"/>
                    <a:pt x="16727" y="5762"/>
                    <a:pt x="16205" y="5762"/>
                  </a:cubicBezTo>
                  <a:cubicBezTo>
                    <a:pt x="15922" y="5762"/>
                    <a:pt x="15696" y="5868"/>
                    <a:pt x="15609" y="6186"/>
                  </a:cubicBezTo>
                  <a:cubicBezTo>
                    <a:pt x="15553" y="6189"/>
                    <a:pt x="15498" y="6191"/>
                    <a:pt x="15442" y="6191"/>
                  </a:cubicBezTo>
                  <a:cubicBezTo>
                    <a:pt x="14099" y="6191"/>
                    <a:pt x="12798" y="5190"/>
                    <a:pt x="11461" y="4942"/>
                  </a:cubicBezTo>
                  <a:cubicBezTo>
                    <a:pt x="12068" y="4634"/>
                    <a:pt x="12625" y="4186"/>
                    <a:pt x="13072" y="3549"/>
                  </a:cubicBezTo>
                  <a:cubicBezTo>
                    <a:pt x="14057" y="3151"/>
                    <a:pt x="14555" y="2097"/>
                    <a:pt x="14963" y="1172"/>
                  </a:cubicBezTo>
                  <a:lnTo>
                    <a:pt x="14963" y="1172"/>
                  </a:lnTo>
                  <a:cubicBezTo>
                    <a:pt x="14157" y="1450"/>
                    <a:pt x="12605" y="2326"/>
                    <a:pt x="12844" y="3380"/>
                  </a:cubicBezTo>
                  <a:cubicBezTo>
                    <a:pt x="11742" y="4932"/>
                    <a:pt x="10040" y="5322"/>
                    <a:pt x="8254" y="5322"/>
                  </a:cubicBezTo>
                  <a:cubicBezTo>
                    <a:pt x="8186" y="5322"/>
                    <a:pt x="8117" y="5321"/>
                    <a:pt x="8049" y="5320"/>
                  </a:cubicBezTo>
                  <a:cubicBezTo>
                    <a:pt x="8039" y="4773"/>
                    <a:pt x="7541" y="4156"/>
                    <a:pt x="6686" y="3878"/>
                  </a:cubicBezTo>
                  <a:cubicBezTo>
                    <a:pt x="7482" y="3549"/>
                    <a:pt x="8168" y="2992"/>
                    <a:pt x="7989" y="2157"/>
                  </a:cubicBezTo>
                  <a:cubicBezTo>
                    <a:pt x="7850" y="1540"/>
                    <a:pt x="7253" y="2097"/>
                    <a:pt x="7243" y="1023"/>
                  </a:cubicBezTo>
                  <a:cubicBezTo>
                    <a:pt x="7238" y="651"/>
                    <a:pt x="6933" y="474"/>
                    <a:pt x="6508" y="474"/>
                  </a:cubicBezTo>
                  <a:cubicBezTo>
                    <a:pt x="6010" y="474"/>
                    <a:pt x="5347" y="716"/>
                    <a:pt x="4806" y="1172"/>
                  </a:cubicBezTo>
                  <a:cubicBezTo>
                    <a:pt x="4510" y="509"/>
                    <a:pt x="4054" y="0"/>
                    <a:pt x="3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13"/>
          <p:cNvGrpSpPr/>
          <p:nvPr/>
        </p:nvGrpSpPr>
        <p:grpSpPr>
          <a:xfrm>
            <a:off x="7522606" y="1606858"/>
            <a:ext cx="1246925" cy="3179833"/>
            <a:chOff x="7525975" y="355616"/>
            <a:chExt cx="1246925" cy="4452300"/>
          </a:xfrm>
        </p:grpSpPr>
        <p:cxnSp>
          <p:nvCxnSpPr>
            <p:cNvPr id="149" name="Google Shape;149;p13"/>
            <p:cNvCxnSpPr/>
            <p:nvPr/>
          </p:nvCxnSpPr>
          <p:spPr>
            <a:xfrm>
              <a:off x="8772900" y="355616"/>
              <a:ext cx="0" cy="4452300"/>
            </a:xfrm>
            <a:prstGeom prst="straightConnector1">
              <a:avLst/>
            </a:prstGeom>
            <a:noFill/>
            <a:ln w="28575" cap="flat" cmpd="sng">
              <a:solidFill>
                <a:schemeClr val="dk1"/>
              </a:solidFill>
              <a:prstDash val="solid"/>
              <a:round/>
              <a:headEnd type="none" w="med" len="med"/>
              <a:tailEnd type="none" w="med" len="med"/>
            </a:ln>
          </p:spPr>
        </p:cxnSp>
        <p:cxnSp>
          <p:nvCxnSpPr>
            <p:cNvPr id="150" name="Google Shape;150;p13"/>
            <p:cNvCxnSpPr/>
            <p:nvPr/>
          </p:nvCxnSpPr>
          <p:spPr>
            <a:xfrm>
              <a:off x="7525975" y="4787250"/>
              <a:ext cx="1246800" cy="0"/>
            </a:xfrm>
            <a:prstGeom prst="straightConnector1">
              <a:avLst/>
            </a:prstGeom>
            <a:noFill/>
            <a:ln w="28575" cap="flat" cmpd="sng">
              <a:solidFill>
                <a:schemeClr val="dk1"/>
              </a:solidFill>
              <a:prstDash val="solid"/>
              <a:round/>
              <a:headEnd type="none" w="med" len="med"/>
              <a:tailEnd type="none" w="med" len="med"/>
            </a:ln>
          </p:spPr>
        </p:cxnSp>
      </p:grpSp>
      <p:sp>
        <p:nvSpPr>
          <p:cNvPr id="151" name="Google Shape;151;p13"/>
          <p:cNvSpPr txBox="1">
            <a:spLocks noGrp="1"/>
          </p:cNvSpPr>
          <p:nvPr>
            <p:ph type="subTitle" idx="1"/>
          </p:nvPr>
        </p:nvSpPr>
        <p:spPr>
          <a:xfrm flipH="1">
            <a:off x="4819413" y="1398275"/>
            <a:ext cx="2559600" cy="45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Playfair Display"/>
              <a:buNone/>
              <a:defRPr sz="2000" b="1" i="1">
                <a:latin typeface="Playfair Display"/>
                <a:ea typeface="Playfair Display"/>
                <a:cs typeface="Playfair Display"/>
                <a:sym typeface="Playfair Display"/>
              </a:defRPr>
            </a:lvl1pPr>
            <a:lvl2pPr lvl="1" rtl="0">
              <a:lnSpc>
                <a:spcPct val="100000"/>
              </a:lnSpc>
              <a:spcBef>
                <a:spcPts val="0"/>
              </a:spcBef>
              <a:spcAft>
                <a:spcPts val="0"/>
              </a:spcAft>
              <a:buSzPts val="2000"/>
              <a:buFont typeface="Playfair Display"/>
              <a:buNone/>
              <a:defRPr sz="2000" b="1" i="1">
                <a:latin typeface="Playfair Display"/>
                <a:ea typeface="Playfair Display"/>
                <a:cs typeface="Playfair Display"/>
                <a:sym typeface="Playfair Display"/>
              </a:defRPr>
            </a:lvl2pPr>
            <a:lvl3pPr lvl="2" rtl="0">
              <a:lnSpc>
                <a:spcPct val="100000"/>
              </a:lnSpc>
              <a:spcBef>
                <a:spcPts val="0"/>
              </a:spcBef>
              <a:spcAft>
                <a:spcPts val="0"/>
              </a:spcAft>
              <a:buSzPts val="2000"/>
              <a:buFont typeface="Playfair Display"/>
              <a:buNone/>
              <a:defRPr sz="2000" b="1" i="1">
                <a:latin typeface="Playfair Display"/>
                <a:ea typeface="Playfair Display"/>
                <a:cs typeface="Playfair Display"/>
                <a:sym typeface="Playfair Display"/>
              </a:defRPr>
            </a:lvl3pPr>
            <a:lvl4pPr lvl="3" rtl="0">
              <a:lnSpc>
                <a:spcPct val="100000"/>
              </a:lnSpc>
              <a:spcBef>
                <a:spcPts val="0"/>
              </a:spcBef>
              <a:spcAft>
                <a:spcPts val="0"/>
              </a:spcAft>
              <a:buSzPts val="2000"/>
              <a:buFont typeface="Playfair Display"/>
              <a:buNone/>
              <a:defRPr sz="2000" b="1" i="1">
                <a:latin typeface="Playfair Display"/>
                <a:ea typeface="Playfair Display"/>
                <a:cs typeface="Playfair Display"/>
                <a:sym typeface="Playfair Display"/>
              </a:defRPr>
            </a:lvl4pPr>
            <a:lvl5pPr lvl="4" rtl="0">
              <a:lnSpc>
                <a:spcPct val="100000"/>
              </a:lnSpc>
              <a:spcBef>
                <a:spcPts val="0"/>
              </a:spcBef>
              <a:spcAft>
                <a:spcPts val="0"/>
              </a:spcAft>
              <a:buSzPts val="2000"/>
              <a:buFont typeface="Playfair Display"/>
              <a:buNone/>
              <a:defRPr sz="2000" b="1" i="1">
                <a:latin typeface="Playfair Display"/>
                <a:ea typeface="Playfair Display"/>
                <a:cs typeface="Playfair Display"/>
                <a:sym typeface="Playfair Display"/>
              </a:defRPr>
            </a:lvl5pPr>
            <a:lvl6pPr lvl="5" rtl="0">
              <a:lnSpc>
                <a:spcPct val="100000"/>
              </a:lnSpc>
              <a:spcBef>
                <a:spcPts val="0"/>
              </a:spcBef>
              <a:spcAft>
                <a:spcPts val="0"/>
              </a:spcAft>
              <a:buSzPts val="2000"/>
              <a:buFont typeface="Playfair Display"/>
              <a:buNone/>
              <a:defRPr sz="2000" b="1" i="1">
                <a:latin typeface="Playfair Display"/>
                <a:ea typeface="Playfair Display"/>
                <a:cs typeface="Playfair Display"/>
                <a:sym typeface="Playfair Display"/>
              </a:defRPr>
            </a:lvl6pPr>
            <a:lvl7pPr lvl="6" rtl="0">
              <a:lnSpc>
                <a:spcPct val="100000"/>
              </a:lnSpc>
              <a:spcBef>
                <a:spcPts val="0"/>
              </a:spcBef>
              <a:spcAft>
                <a:spcPts val="0"/>
              </a:spcAft>
              <a:buSzPts val="2000"/>
              <a:buFont typeface="Playfair Display"/>
              <a:buNone/>
              <a:defRPr sz="2000" b="1" i="1">
                <a:latin typeface="Playfair Display"/>
                <a:ea typeface="Playfair Display"/>
                <a:cs typeface="Playfair Display"/>
                <a:sym typeface="Playfair Display"/>
              </a:defRPr>
            </a:lvl7pPr>
            <a:lvl8pPr lvl="7" rtl="0">
              <a:lnSpc>
                <a:spcPct val="100000"/>
              </a:lnSpc>
              <a:spcBef>
                <a:spcPts val="0"/>
              </a:spcBef>
              <a:spcAft>
                <a:spcPts val="0"/>
              </a:spcAft>
              <a:buSzPts val="2000"/>
              <a:buFont typeface="Playfair Display"/>
              <a:buNone/>
              <a:defRPr sz="2000" b="1" i="1">
                <a:latin typeface="Playfair Display"/>
                <a:ea typeface="Playfair Display"/>
                <a:cs typeface="Playfair Display"/>
                <a:sym typeface="Playfair Display"/>
              </a:defRPr>
            </a:lvl8pPr>
            <a:lvl9pPr lvl="8" rtl="0">
              <a:lnSpc>
                <a:spcPct val="100000"/>
              </a:lnSpc>
              <a:spcBef>
                <a:spcPts val="0"/>
              </a:spcBef>
              <a:spcAft>
                <a:spcPts val="0"/>
              </a:spcAft>
              <a:buSzPts val="2000"/>
              <a:buFont typeface="Playfair Display"/>
              <a:buNone/>
              <a:defRPr sz="2000" b="1" i="1">
                <a:latin typeface="Playfair Display"/>
                <a:ea typeface="Playfair Display"/>
                <a:cs typeface="Playfair Display"/>
                <a:sym typeface="Playfair Display"/>
              </a:defRPr>
            </a:lvl9pPr>
          </a:lstStyle>
          <a:p>
            <a:endParaRPr/>
          </a:p>
        </p:txBody>
      </p:sp>
      <p:sp>
        <p:nvSpPr>
          <p:cNvPr id="152" name="Google Shape;152;p13"/>
          <p:cNvSpPr txBox="1">
            <a:spLocks noGrp="1"/>
          </p:cNvSpPr>
          <p:nvPr>
            <p:ph type="subTitle" idx="2"/>
          </p:nvPr>
        </p:nvSpPr>
        <p:spPr>
          <a:xfrm flipH="1">
            <a:off x="4819325" y="1757975"/>
            <a:ext cx="27789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3" name="Google Shape;153;p13"/>
          <p:cNvSpPr txBox="1">
            <a:spLocks noGrp="1"/>
          </p:cNvSpPr>
          <p:nvPr>
            <p:ph type="subTitle" idx="3"/>
          </p:nvPr>
        </p:nvSpPr>
        <p:spPr>
          <a:xfrm flipH="1">
            <a:off x="4819413" y="2541799"/>
            <a:ext cx="2559600" cy="45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Playfair Display"/>
              <a:buNone/>
              <a:defRPr sz="2000" b="1" i="1">
                <a:latin typeface="Playfair Display"/>
                <a:ea typeface="Playfair Display"/>
                <a:cs typeface="Playfair Display"/>
                <a:sym typeface="Playfair Display"/>
              </a:defRPr>
            </a:lvl1pPr>
            <a:lvl2pPr lvl="1" rtl="0">
              <a:lnSpc>
                <a:spcPct val="100000"/>
              </a:lnSpc>
              <a:spcBef>
                <a:spcPts val="0"/>
              </a:spcBef>
              <a:spcAft>
                <a:spcPts val="0"/>
              </a:spcAft>
              <a:buSzPts val="2000"/>
              <a:buFont typeface="Playfair Display"/>
              <a:buNone/>
              <a:defRPr sz="2000" b="1" i="1">
                <a:latin typeface="Playfair Display"/>
                <a:ea typeface="Playfair Display"/>
                <a:cs typeface="Playfair Display"/>
                <a:sym typeface="Playfair Display"/>
              </a:defRPr>
            </a:lvl2pPr>
            <a:lvl3pPr lvl="2" rtl="0">
              <a:lnSpc>
                <a:spcPct val="100000"/>
              </a:lnSpc>
              <a:spcBef>
                <a:spcPts val="0"/>
              </a:spcBef>
              <a:spcAft>
                <a:spcPts val="0"/>
              </a:spcAft>
              <a:buSzPts val="2000"/>
              <a:buFont typeface="Playfair Display"/>
              <a:buNone/>
              <a:defRPr sz="2000" b="1" i="1">
                <a:latin typeface="Playfair Display"/>
                <a:ea typeface="Playfair Display"/>
                <a:cs typeface="Playfair Display"/>
                <a:sym typeface="Playfair Display"/>
              </a:defRPr>
            </a:lvl3pPr>
            <a:lvl4pPr lvl="3" rtl="0">
              <a:lnSpc>
                <a:spcPct val="100000"/>
              </a:lnSpc>
              <a:spcBef>
                <a:spcPts val="0"/>
              </a:spcBef>
              <a:spcAft>
                <a:spcPts val="0"/>
              </a:spcAft>
              <a:buSzPts val="2000"/>
              <a:buFont typeface="Playfair Display"/>
              <a:buNone/>
              <a:defRPr sz="2000" b="1" i="1">
                <a:latin typeface="Playfair Display"/>
                <a:ea typeface="Playfair Display"/>
                <a:cs typeface="Playfair Display"/>
                <a:sym typeface="Playfair Display"/>
              </a:defRPr>
            </a:lvl4pPr>
            <a:lvl5pPr lvl="4" rtl="0">
              <a:lnSpc>
                <a:spcPct val="100000"/>
              </a:lnSpc>
              <a:spcBef>
                <a:spcPts val="0"/>
              </a:spcBef>
              <a:spcAft>
                <a:spcPts val="0"/>
              </a:spcAft>
              <a:buSzPts val="2000"/>
              <a:buFont typeface="Playfair Display"/>
              <a:buNone/>
              <a:defRPr sz="2000" b="1" i="1">
                <a:latin typeface="Playfair Display"/>
                <a:ea typeface="Playfair Display"/>
                <a:cs typeface="Playfair Display"/>
                <a:sym typeface="Playfair Display"/>
              </a:defRPr>
            </a:lvl5pPr>
            <a:lvl6pPr lvl="5" rtl="0">
              <a:lnSpc>
                <a:spcPct val="100000"/>
              </a:lnSpc>
              <a:spcBef>
                <a:spcPts val="0"/>
              </a:spcBef>
              <a:spcAft>
                <a:spcPts val="0"/>
              </a:spcAft>
              <a:buSzPts val="2000"/>
              <a:buFont typeface="Playfair Display"/>
              <a:buNone/>
              <a:defRPr sz="2000" b="1" i="1">
                <a:latin typeface="Playfair Display"/>
                <a:ea typeface="Playfair Display"/>
                <a:cs typeface="Playfair Display"/>
                <a:sym typeface="Playfair Display"/>
              </a:defRPr>
            </a:lvl6pPr>
            <a:lvl7pPr lvl="6" rtl="0">
              <a:lnSpc>
                <a:spcPct val="100000"/>
              </a:lnSpc>
              <a:spcBef>
                <a:spcPts val="0"/>
              </a:spcBef>
              <a:spcAft>
                <a:spcPts val="0"/>
              </a:spcAft>
              <a:buSzPts val="2000"/>
              <a:buFont typeface="Playfair Display"/>
              <a:buNone/>
              <a:defRPr sz="2000" b="1" i="1">
                <a:latin typeface="Playfair Display"/>
                <a:ea typeface="Playfair Display"/>
                <a:cs typeface="Playfair Display"/>
                <a:sym typeface="Playfair Display"/>
              </a:defRPr>
            </a:lvl7pPr>
            <a:lvl8pPr lvl="7" rtl="0">
              <a:lnSpc>
                <a:spcPct val="100000"/>
              </a:lnSpc>
              <a:spcBef>
                <a:spcPts val="0"/>
              </a:spcBef>
              <a:spcAft>
                <a:spcPts val="0"/>
              </a:spcAft>
              <a:buSzPts val="2000"/>
              <a:buFont typeface="Playfair Display"/>
              <a:buNone/>
              <a:defRPr sz="2000" b="1" i="1">
                <a:latin typeface="Playfair Display"/>
                <a:ea typeface="Playfair Display"/>
                <a:cs typeface="Playfair Display"/>
                <a:sym typeface="Playfair Display"/>
              </a:defRPr>
            </a:lvl8pPr>
            <a:lvl9pPr lvl="8" rtl="0">
              <a:lnSpc>
                <a:spcPct val="100000"/>
              </a:lnSpc>
              <a:spcBef>
                <a:spcPts val="0"/>
              </a:spcBef>
              <a:spcAft>
                <a:spcPts val="0"/>
              </a:spcAft>
              <a:buSzPts val="2000"/>
              <a:buFont typeface="Playfair Display"/>
              <a:buNone/>
              <a:defRPr sz="2000" b="1" i="1">
                <a:latin typeface="Playfair Display"/>
                <a:ea typeface="Playfair Display"/>
                <a:cs typeface="Playfair Display"/>
                <a:sym typeface="Playfair Display"/>
              </a:defRPr>
            </a:lvl9pPr>
          </a:lstStyle>
          <a:p>
            <a:endParaRPr/>
          </a:p>
        </p:txBody>
      </p:sp>
      <p:sp>
        <p:nvSpPr>
          <p:cNvPr id="154" name="Google Shape;154;p13"/>
          <p:cNvSpPr txBox="1">
            <a:spLocks noGrp="1"/>
          </p:cNvSpPr>
          <p:nvPr>
            <p:ph type="subTitle" idx="4"/>
          </p:nvPr>
        </p:nvSpPr>
        <p:spPr>
          <a:xfrm flipH="1">
            <a:off x="4819325" y="2904283"/>
            <a:ext cx="2778900" cy="660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5" name="Google Shape;155;p13"/>
          <p:cNvSpPr txBox="1">
            <a:spLocks noGrp="1"/>
          </p:cNvSpPr>
          <p:nvPr>
            <p:ph type="subTitle" idx="5"/>
          </p:nvPr>
        </p:nvSpPr>
        <p:spPr>
          <a:xfrm flipH="1">
            <a:off x="4819413" y="3685324"/>
            <a:ext cx="2559600" cy="45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Playfair Display"/>
              <a:buNone/>
              <a:defRPr sz="2000" b="1" i="1">
                <a:latin typeface="Playfair Display"/>
                <a:ea typeface="Playfair Display"/>
                <a:cs typeface="Playfair Display"/>
                <a:sym typeface="Playfair Display"/>
              </a:defRPr>
            </a:lvl1pPr>
            <a:lvl2pPr lvl="1" rtl="0">
              <a:lnSpc>
                <a:spcPct val="100000"/>
              </a:lnSpc>
              <a:spcBef>
                <a:spcPts val="0"/>
              </a:spcBef>
              <a:spcAft>
                <a:spcPts val="0"/>
              </a:spcAft>
              <a:buSzPts val="2000"/>
              <a:buFont typeface="Playfair Display"/>
              <a:buNone/>
              <a:defRPr sz="2000" b="1" i="1">
                <a:latin typeface="Playfair Display"/>
                <a:ea typeface="Playfair Display"/>
                <a:cs typeface="Playfair Display"/>
                <a:sym typeface="Playfair Display"/>
              </a:defRPr>
            </a:lvl2pPr>
            <a:lvl3pPr lvl="2" rtl="0">
              <a:lnSpc>
                <a:spcPct val="100000"/>
              </a:lnSpc>
              <a:spcBef>
                <a:spcPts val="0"/>
              </a:spcBef>
              <a:spcAft>
                <a:spcPts val="0"/>
              </a:spcAft>
              <a:buSzPts val="2000"/>
              <a:buFont typeface="Playfair Display"/>
              <a:buNone/>
              <a:defRPr sz="2000" b="1" i="1">
                <a:latin typeface="Playfair Display"/>
                <a:ea typeface="Playfair Display"/>
                <a:cs typeface="Playfair Display"/>
                <a:sym typeface="Playfair Display"/>
              </a:defRPr>
            </a:lvl3pPr>
            <a:lvl4pPr lvl="3" rtl="0">
              <a:lnSpc>
                <a:spcPct val="100000"/>
              </a:lnSpc>
              <a:spcBef>
                <a:spcPts val="0"/>
              </a:spcBef>
              <a:spcAft>
                <a:spcPts val="0"/>
              </a:spcAft>
              <a:buSzPts val="2000"/>
              <a:buFont typeface="Playfair Display"/>
              <a:buNone/>
              <a:defRPr sz="2000" b="1" i="1">
                <a:latin typeface="Playfair Display"/>
                <a:ea typeface="Playfair Display"/>
                <a:cs typeface="Playfair Display"/>
                <a:sym typeface="Playfair Display"/>
              </a:defRPr>
            </a:lvl4pPr>
            <a:lvl5pPr lvl="4" rtl="0">
              <a:lnSpc>
                <a:spcPct val="100000"/>
              </a:lnSpc>
              <a:spcBef>
                <a:spcPts val="0"/>
              </a:spcBef>
              <a:spcAft>
                <a:spcPts val="0"/>
              </a:spcAft>
              <a:buSzPts val="2000"/>
              <a:buFont typeface="Playfair Display"/>
              <a:buNone/>
              <a:defRPr sz="2000" b="1" i="1">
                <a:latin typeface="Playfair Display"/>
                <a:ea typeface="Playfair Display"/>
                <a:cs typeface="Playfair Display"/>
                <a:sym typeface="Playfair Display"/>
              </a:defRPr>
            </a:lvl5pPr>
            <a:lvl6pPr lvl="5" rtl="0">
              <a:lnSpc>
                <a:spcPct val="100000"/>
              </a:lnSpc>
              <a:spcBef>
                <a:spcPts val="0"/>
              </a:spcBef>
              <a:spcAft>
                <a:spcPts val="0"/>
              </a:spcAft>
              <a:buSzPts val="2000"/>
              <a:buFont typeface="Playfair Display"/>
              <a:buNone/>
              <a:defRPr sz="2000" b="1" i="1">
                <a:latin typeface="Playfair Display"/>
                <a:ea typeface="Playfair Display"/>
                <a:cs typeface="Playfair Display"/>
                <a:sym typeface="Playfair Display"/>
              </a:defRPr>
            </a:lvl6pPr>
            <a:lvl7pPr lvl="6" rtl="0">
              <a:lnSpc>
                <a:spcPct val="100000"/>
              </a:lnSpc>
              <a:spcBef>
                <a:spcPts val="0"/>
              </a:spcBef>
              <a:spcAft>
                <a:spcPts val="0"/>
              </a:spcAft>
              <a:buSzPts val="2000"/>
              <a:buFont typeface="Playfair Display"/>
              <a:buNone/>
              <a:defRPr sz="2000" b="1" i="1">
                <a:latin typeface="Playfair Display"/>
                <a:ea typeface="Playfair Display"/>
                <a:cs typeface="Playfair Display"/>
                <a:sym typeface="Playfair Display"/>
              </a:defRPr>
            </a:lvl7pPr>
            <a:lvl8pPr lvl="7" rtl="0">
              <a:lnSpc>
                <a:spcPct val="100000"/>
              </a:lnSpc>
              <a:spcBef>
                <a:spcPts val="0"/>
              </a:spcBef>
              <a:spcAft>
                <a:spcPts val="0"/>
              </a:spcAft>
              <a:buSzPts val="2000"/>
              <a:buFont typeface="Playfair Display"/>
              <a:buNone/>
              <a:defRPr sz="2000" b="1" i="1">
                <a:latin typeface="Playfair Display"/>
                <a:ea typeface="Playfair Display"/>
                <a:cs typeface="Playfair Display"/>
                <a:sym typeface="Playfair Display"/>
              </a:defRPr>
            </a:lvl8pPr>
            <a:lvl9pPr lvl="8" rtl="0">
              <a:lnSpc>
                <a:spcPct val="100000"/>
              </a:lnSpc>
              <a:spcBef>
                <a:spcPts val="0"/>
              </a:spcBef>
              <a:spcAft>
                <a:spcPts val="0"/>
              </a:spcAft>
              <a:buSzPts val="2000"/>
              <a:buFont typeface="Playfair Display"/>
              <a:buNone/>
              <a:defRPr sz="2000" b="1" i="1">
                <a:latin typeface="Playfair Display"/>
                <a:ea typeface="Playfair Display"/>
                <a:cs typeface="Playfair Display"/>
                <a:sym typeface="Playfair Display"/>
              </a:defRPr>
            </a:lvl9pPr>
          </a:lstStyle>
          <a:p>
            <a:endParaRPr/>
          </a:p>
        </p:txBody>
      </p:sp>
      <p:sp>
        <p:nvSpPr>
          <p:cNvPr id="156" name="Google Shape;156;p13"/>
          <p:cNvSpPr txBox="1">
            <a:spLocks noGrp="1"/>
          </p:cNvSpPr>
          <p:nvPr>
            <p:ph type="subTitle" idx="6"/>
          </p:nvPr>
        </p:nvSpPr>
        <p:spPr>
          <a:xfrm flipH="1">
            <a:off x="4819325" y="4044275"/>
            <a:ext cx="27789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7" name="Google Shape;157;p13"/>
          <p:cNvSpPr txBox="1">
            <a:spLocks noGrp="1"/>
          </p:cNvSpPr>
          <p:nvPr>
            <p:ph type="title"/>
          </p:nvPr>
        </p:nvSpPr>
        <p:spPr>
          <a:xfrm flipH="1">
            <a:off x="3961300" y="548650"/>
            <a:ext cx="4433100" cy="572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8" name="Google Shape;158;p13"/>
          <p:cNvSpPr txBox="1">
            <a:spLocks noGrp="1"/>
          </p:cNvSpPr>
          <p:nvPr>
            <p:ph type="title" idx="7" hasCustomPrompt="1"/>
          </p:nvPr>
        </p:nvSpPr>
        <p:spPr>
          <a:xfrm flipH="1">
            <a:off x="3961975" y="2421500"/>
            <a:ext cx="6864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500"/>
            </a:lvl1pPr>
            <a:lvl2pPr lvl="1" algn="r" rtl="0">
              <a:spcBef>
                <a:spcPts val="0"/>
              </a:spcBef>
              <a:spcAft>
                <a:spcPts val="0"/>
              </a:spcAft>
              <a:buSzPts val="2500"/>
              <a:buNone/>
              <a:defRPr sz="2500"/>
            </a:lvl2pPr>
            <a:lvl3pPr lvl="2" algn="r" rtl="0">
              <a:spcBef>
                <a:spcPts val="0"/>
              </a:spcBef>
              <a:spcAft>
                <a:spcPts val="0"/>
              </a:spcAft>
              <a:buSzPts val="2500"/>
              <a:buNone/>
              <a:defRPr sz="2500"/>
            </a:lvl3pPr>
            <a:lvl4pPr lvl="3" algn="r" rtl="0">
              <a:spcBef>
                <a:spcPts val="0"/>
              </a:spcBef>
              <a:spcAft>
                <a:spcPts val="0"/>
              </a:spcAft>
              <a:buSzPts val="2500"/>
              <a:buNone/>
              <a:defRPr sz="2500"/>
            </a:lvl4pPr>
            <a:lvl5pPr lvl="4" algn="r" rtl="0">
              <a:spcBef>
                <a:spcPts val="0"/>
              </a:spcBef>
              <a:spcAft>
                <a:spcPts val="0"/>
              </a:spcAft>
              <a:buSzPts val="2500"/>
              <a:buNone/>
              <a:defRPr sz="2500"/>
            </a:lvl5pPr>
            <a:lvl6pPr lvl="5" algn="r" rtl="0">
              <a:spcBef>
                <a:spcPts val="0"/>
              </a:spcBef>
              <a:spcAft>
                <a:spcPts val="0"/>
              </a:spcAft>
              <a:buSzPts val="2500"/>
              <a:buNone/>
              <a:defRPr sz="2500"/>
            </a:lvl6pPr>
            <a:lvl7pPr lvl="6" algn="r" rtl="0">
              <a:spcBef>
                <a:spcPts val="0"/>
              </a:spcBef>
              <a:spcAft>
                <a:spcPts val="0"/>
              </a:spcAft>
              <a:buSzPts val="2500"/>
              <a:buNone/>
              <a:defRPr sz="2500"/>
            </a:lvl7pPr>
            <a:lvl8pPr lvl="7" algn="r" rtl="0">
              <a:spcBef>
                <a:spcPts val="0"/>
              </a:spcBef>
              <a:spcAft>
                <a:spcPts val="0"/>
              </a:spcAft>
              <a:buSzPts val="2500"/>
              <a:buNone/>
              <a:defRPr sz="2500"/>
            </a:lvl8pPr>
            <a:lvl9pPr lvl="8" algn="r" rtl="0">
              <a:spcBef>
                <a:spcPts val="0"/>
              </a:spcBef>
              <a:spcAft>
                <a:spcPts val="0"/>
              </a:spcAft>
              <a:buSzPts val="2500"/>
              <a:buNone/>
              <a:defRPr sz="2500"/>
            </a:lvl9pPr>
          </a:lstStyle>
          <a:p>
            <a:r>
              <a:t>xx%</a:t>
            </a:r>
          </a:p>
        </p:txBody>
      </p:sp>
      <p:sp>
        <p:nvSpPr>
          <p:cNvPr id="159" name="Google Shape;159;p13"/>
          <p:cNvSpPr txBox="1">
            <a:spLocks noGrp="1"/>
          </p:cNvSpPr>
          <p:nvPr>
            <p:ph type="title" idx="8" hasCustomPrompt="1"/>
          </p:nvPr>
        </p:nvSpPr>
        <p:spPr>
          <a:xfrm flipH="1">
            <a:off x="3961975" y="3565025"/>
            <a:ext cx="6864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500"/>
            </a:lvl1pPr>
            <a:lvl2pPr lvl="1" algn="r" rtl="0">
              <a:spcBef>
                <a:spcPts val="0"/>
              </a:spcBef>
              <a:spcAft>
                <a:spcPts val="0"/>
              </a:spcAft>
              <a:buSzPts val="2500"/>
              <a:buNone/>
              <a:defRPr sz="2500"/>
            </a:lvl2pPr>
            <a:lvl3pPr lvl="2" algn="r" rtl="0">
              <a:spcBef>
                <a:spcPts val="0"/>
              </a:spcBef>
              <a:spcAft>
                <a:spcPts val="0"/>
              </a:spcAft>
              <a:buSzPts val="2500"/>
              <a:buNone/>
              <a:defRPr sz="2500"/>
            </a:lvl3pPr>
            <a:lvl4pPr lvl="3" algn="r" rtl="0">
              <a:spcBef>
                <a:spcPts val="0"/>
              </a:spcBef>
              <a:spcAft>
                <a:spcPts val="0"/>
              </a:spcAft>
              <a:buSzPts val="2500"/>
              <a:buNone/>
              <a:defRPr sz="2500"/>
            </a:lvl4pPr>
            <a:lvl5pPr lvl="4" algn="r" rtl="0">
              <a:spcBef>
                <a:spcPts val="0"/>
              </a:spcBef>
              <a:spcAft>
                <a:spcPts val="0"/>
              </a:spcAft>
              <a:buSzPts val="2500"/>
              <a:buNone/>
              <a:defRPr sz="2500"/>
            </a:lvl5pPr>
            <a:lvl6pPr lvl="5" algn="r" rtl="0">
              <a:spcBef>
                <a:spcPts val="0"/>
              </a:spcBef>
              <a:spcAft>
                <a:spcPts val="0"/>
              </a:spcAft>
              <a:buSzPts val="2500"/>
              <a:buNone/>
              <a:defRPr sz="2500"/>
            </a:lvl6pPr>
            <a:lvl7pPr lvl="6" algn="r" rtl="0">
              <a:spcBef>
                <a:spcPts val="0"/>
              </a:spcBef>
              <a:spcAft>
                <a:spcPts val="0"/>
              </a:spcAft>
              <a:buSzPts val="2500"/>
              <a:buNone/>
              <a:defRPr sz="2500"/>
            </a:lvl7pPr>
            <a:lvl8pPr lvl="7" algn="r" rtl="0">
              <a:spcBef>
                <a:spcPts val="0"/>
              </a:spcBef>
              <a:spcAft>
                <a:spcPts val="0"/>
              </a:spcAft>
              <a:buSzPts val="2500"/>
              <a:buNone/>
              <a:defRPr sz="2500"/>
            </a:lvl8pPr>
            <a:lvl9pPr lvl="8" algn="r" rtl="0">
              <a:spcBef>
                <a:spcPts val="0"/>
              </a:spcBef>
              <a:spcAft>
                <a:spcPts val="0"/>
              </a:spcAft>
              <a:buSzPts val="2500"/>
              <a:buNone/>
              <a:defRPr sz="2500"/>
            </a:lvl9pPr>
          </a:lstStyle>
          <a:p>
            <a:r>
              <a:t>xx%</a:t>
            </a:r>
          </a:p>
        </p:txBody>
      </p:sp>
      <p:sp>
        <p:nvSpPr>
          <p:cNvPr id="160" name="Google Shape;160;p13"/>
          <p:cNvSpPr txBox="1">
            <a:spLocks noGrp="1"/>
          </p:cNvSpPr>
          <p:nvPr>
            <p:ph type="title" idx="9" hasCustomPrompt="1"/>
          </p:nvPr>
        </p:nvSpPr>
        <p:spPr>
          <a:xfrm flipH="1">
            <a:off x="3961975" y="1277975"/>
            <a:ext cx="6864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500"/>
            </a:lvl1pPr>
            <a:lvl2pPr lvl="1" algn="r" rtl="0">
              <a:spcBef>
                <a:spcPts val="0"/>
              </a:spcBef>
              <a:spcAft>
                <a:spcPts val="0"/>
              </a:spcAft>
              <a:buSzPts val="2500"/>
              <a:buNone/>
              <a:defRPr sz="2500"/>
            </a:lvl2pPr>
            <a:lvl3pPr lvl="2" algn="r" rtl="0">
              <a:spcBef>
                <a:spcPts val="0"/>
              </a:spcBef>
              <a:spcAft>
                <a:spcPts val="0"/>
              </a:spcAft>
              <a:buSzPts val="2500"/>
              <a:buNone/>
              <a:defRPr sz="2500"/>
            </a:lvl3pPr>
            <a:lvl4pPr lvl="3" algn="r" rtl="0">
              <a:spcBef>
                <a:spcPts val="0"/>
              </a:spcBef>
              <a:spcAft>
                <a:spcPts val="0"/>
              </a:spcAft>
              <a:buSzPts val="2500"/>
              <a:buNone/>
              <a:defRPr sz="2500"/>
            </a:lvl4pPr>
            <a:lvl5pPr lvl="4" algn="r" rtl="0">
              <a:spcBef>
                <a:spcPts val="0"/>
              </a:spcBef>
              <a:spcAft>
                <a:spcPts val="0"/>
              </a:spcAft>
              <a:buSzPts val="2500"/>
              <a:buNone/>
              <a:defRPr sz="2500"/>
            </a:lvl5pPr>
            <a:lvl6pPr lvl="5" algn="r" rtl="0">
              <a:spcBef>
                <a:spcPts val="0"/>
              </a:spcBef>
              <a:spcAft>
                <a:spcPts val="0"/>
              </a:spcAft>
              <a:buSzPts val="2500"/>
              <a:buNone/>
              <a:defRPr sz="2500"/>
            </a:lvl6pPr>
            <a:lvl7pPr lvl="6" algn="r" rtl="0">
              <a:spcBef>
                <a:spcPts val="0"/>
              </a:spcBef>
              <a:spcAft>
                <a:spcPts val="0"/>
              </a:spcAft>
              <a:buSzPts val="2500"/>
              <a:buNone/>
              <a:defRPr sz="2500"/>
            </a:lvl7pPr>
            <a:lvl8pPr lvl="7" algn="r" rtl="0">
              <a:spcBef>
                <a:spcPts val="0"/>
              </a:spcBef>
              <a:spcAft>
                <a:spcPts val="0"/>
              </a:spcAft>
              <a:buSzPts val="2500"/>
              <a:buNone/>
              <a:defRPr sz="2500"/>
            </a:lvl8pPr>
            <a:lvl9pPr lvl="8" algn="r" rtl="0">
              <a:spcBef>
                <a:spcPts val="0"/>
              </a:spcBef>
              <a:spcAft>
                <a:spcPts val="0"/>
              </a:spcAft>
              <a:buSzPts val="2500"/>
              <a:buNone/>
              <a:defRPr sz="2500"/>
            </a:lvl9pPr>
          </a:lstStyle>
          <a:p>
            <a:r>
              <a:t>xx%</a:t>
            </a:r>
          </a:p>
        </p:txBody>
      </p:sp>
    </p:spTree>
    <p:extLst>
      <p:ext uri="{BB962C8B-B14F-4D97-AF65-F5344CB8AC3E}">
        <p14:creationId xmlns:p14="http://schemas.microsoft.com/office/powerpoint/2010/main" val="38252207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61"/>
        <p:cNvGrpSpPr/>
        <p:nvPr/>
      </p:nvGrpSpPr>
      <p:grpSpPr>
        <a:xfrm>
          <a:off x="0" y="0"/>
          <a:ext cx="0" cy="0"/>
          <a:chOff x="0" y="0"/>
          <a:chExt cx="0" cy="0"/>
        </a:xfrm>
      </p:grpSpPr>
      <p:pic>
        <p:nvPicPr>
          <p:cNvPr id="162" name="Google Shape;162;p14"/>
          <p:cNvPicPr preferRelativeResize="0"/>
          <p:nvPr/>
        </p:nvPicPr>
        <p:blipFill rotWithShape="1">
          <a:blip r:embed="rId2">
            <a:alphaModFix/>
          </a:blip>
          <a:srcRect/>
          <a:stretch/>
        </p:blipFill>
        <p:spPr>
          <a:xfrm flipH="1">
            <a:off x="-30923" y="-36348"/>
            <a:ext cx="9174926" cy="5183574"/>
          </a:xfrm>
          <a:prstGeom prst="rect">
            <a:avLst/>
          </a:prstGeom>
          <a:noFill/>
          <a:ln>
            <a:noFill/>
          </a:ln>
        </p:spPr>
      </p:pic>
      <p:sp>
        <p:nvSpPr>
          <p:cNvPr id="163" name="Google Shape;163;p14"/>
          <p:cNvSpPr txBox="1">
            <a:spLocks noGrp="1"/>
          </p:cNvSpPr>
          <p:nvPr>
            <p:ph type="title"/>
          </p:nvPr>
        </p:nvSpPr>
        <p:spPr>
          <a:xfrm>
            <a:off x="1152525" y="1579338"/>
            <a:ext cx="3846600" cy="1176300"/>
          </a:xfrm>
          <a:prstGeom prst="rect">
            <a:avLst/>
          </a:prstGeom>
          <a:noFill/>
        </p:spPr>
        <p:txBody>
          <a:bodyPr spcFirstLastPara="1" wrap="square" lIns="91425" tIns="91425" rIns="91425" bIns="91425" anchor="ctr" anchorCtr="0">
            <a:noAutofit/>
          </a:bodyPr>
          <a:lstStyle>
            <a:lvl1pPr lvl="0" algn="l" rtl="0">
              <a:spcBef>
                <a:spcPts val="0"/>
              </a:spcBef>
              <a:spcAft>
                <a:spcPts val="0"/>
              </a:spcAft>
              <a:buSzPts val="7200"/>
              <a:buNone/>
              <a:defRPr sz="7200"/>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164" name="Google Shape;164;p14"/>
          <p:cNvSpPr txBox="1">
            <a:spLocks noGrp="1"/>
          </p:cNvSpPr>
          <p:nvPr>
            <p:ph type="subTitle" idx="1"/>
          </p:nvPr>
        </p:nvSpPr>
        <p:spPr>
          <a:xfrm>
            <a:off x="1152525" y="2825433"/>
            <a:ext cx="3419400" cy="8646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300"/>
              <a:buNone/>
              <a:defRPr sz="1400">
                <a:solidFill>
                  <a:schemeClr val="dk1"/>
                </a:solidFill>
              </a:defRPr>
            </a:lvl1pPr>
            <a:lvl2pPr lvl="1" algn="ctr" rtl="0">
              <a:spcBef>
                <a:spcPts val="0"/>
              </a:spcBef>
              <a:spcAft>
                <a:spcPts val="0"/>
              </a:spcAft>
              <a:buClr>
                <a:srgbClr val="FFFFFF"/>
              </a:buClr>
              <a:buSzPts val="1400"/>
              <a:buFont typeface="Montserrat"/>
              <a:buNone/>
              <a:defRPr>
                <a:solidFill>
                  <a:srgbClr val="FFFFFF"/>
                </a:solidFill>
                <a:latin typeface="Montserrat"/>
                <a:ea typeface="Montserrat"/>
                <a:cs typeface="Montserrat"/>
                <a:sym typeface="Montserrat"/>
              </a:defRPr>
            </a:lvl2pPr>
            <a:lvl3pPr lvl="2" algn="ctr" rtl="0">
              <a:spcBef>
                <a:spcPts val="0"/>
              </a:spcBef>
              <a:spcAft>
                <a:spcPts val="0"/>
              </a:spcAft>
              <a:buClr>
                <a:srgbClr val="FFFFFF"/>
              </a:buClr>
              <a:buSzPts val="1400"/>
              <a:buFont typeface="Montserrat"/>
              <a:buNone/>
              <a:defRPr>
                <a:solidFill>
                  <a:srgbClr val="FFFFFF"/>
                </a:solidFill>
                <a:latin typeface="Montserrat"/>
                <a:ea typeface="Montserrat"/>
                <a:cs typeface="Montserrat"/>
                <a:sym typeface="Montserrat"/>
              </a:defRPr>
            </a:lvl3pPr>
            <a:lvl4pPr lvl="3" algn="ctr" rtl="0">
              <a:spcBef>
                <a:spcPts val="0"/>
              </a:spcBef>
              <a:spcAft>
                <a:spcPts val="0"/>
              </a:spcAft>
              <a:buClr>
                <a:srgbClr val="FFFFFF"/>
              </a:buClr>
              <a:buSzPts val="1400"/>
              <a:buFont typeface="Montserrat"/>
              <a:buNone/>
              <a:defRPr>
                <a:solidFill>
                  <a:srgbClr val="FFFFFF"/>
                </a:solidFill>
                <a:latin typeface="Montserrat"/>
                <a:ea typeface="Montserrat"/>
                <a:cs typeface="Montserrat"/>
                <a:sym typeface="Montserrat"/>
              </a:defRPr>
            </a:lvl4pPr>
            <a:lvl5pPr lvl="4" algn="ctr" rtl="0">
              <a:spcBef>
                <a:spcPts val="0"/>
              </a:spcBef>
              <a:spcAft>
                <a:spcPts val="0"/>
              </a:spcAft>
              <a:buClr>
                <a:srgbClr val="FFFFFF"/>
              </a:buClr>
              <a:buSzPts val="1400"/>
              <a:buFont typeface="Montserrat"/>
              <a:buNone/>
              <a:defRPr>
                <a:solidFill>
                  <a:srgbClr val="FFFFFF"/>
                </a:solidFill>
                <a:latin typeface="Montserrat"/>
                <a:ea typeface="Montserrat"/>
                <a:cs typeface="Montserrat"/>
                <a:sym typeface="Montserrat"/>
              </a:defRPr>
            </a:lvl5pPr>
            <a:lvl6pPr lvl="5" algn="ctr" rtl="0">
              <a:spcBef>
                <a:spcPts val="0"/>
              </a:spcBef>
              <a:spcAft>
                <a:spcPts val="0"/>
              </a:spcAft>
              <a:buClr>
                <a:srgbClr val="FFFFFF"/>
              </a:buClr>
              <a:buSzPts val="1400"/>
              <a:buFont typeface="Montserrat"/>
              <a:buNone/>
              <a:defRPr>
                <a:solidFill>
                  <a:srgbClr val="FFFFFF"/>
                </a:solidFill>
                <a:latin typeface="Montserrat"/>
                <a:ea typeface="Montserrat"/>
                <a:cs typeface="Montserrat"/>
                <a:sym typeface="Montserrat"/>
              </a:defRPr>
            </a:lvl6pPr>
            <a:lvl7pPr lvl="6" algn="ctr" rtl="0">
              <a:spcBef>
                <a:spcPts val="0"/>
              </a:spcBef>
              <a:spcAft>
                <a:spcPts val="0"/>
              </a:spcAft>
              <a:buClr>
                <a:srgbClr val="FFFFFF"/>
              </a:buClr>
              <a:buSzPts val="1400"/>
              <a:buFont typeface="Montserrat"/>
              <a:buNone/>
              <a:defRPr>
                <a:solidFill>
                  <a:srgbClr val="FFFFFF"/>
                </a:solidFill>
                <a:latin typeface="Montserrat"/>
                <a:ea typeface="Montserrat"/>
                <a:cs typeface="Montserrat"/>
                <a:sym typeface="Montserrat"/>
              </a:defRPr>
            </a:lvl7pPr>
            <a:lvl8pPr lvl="7" algn="ctr" rtl="0">
              <a:spcBef>
                <a:spcPts val="0"/>
              </a:spcBef>
              <a:spcAft>
                <a:spcPts val="0"/>
              </a:spcAft>
              <a:buClr>
                <a:srgbClr val="FFFFFF"/>
              </a:buClr>
              <a:buSzPts val="1400"/>
              <a:buFont typeface="Montserrat"/>
              <a:buNone/>
              <a:defRPr>
                <a:solidFill>
                  <a:srgbClr val="FFFFFF"/>
                </a:solidFill>
                <a:latin typeface="Montserrat"/>
                <a:ea typeface="Montserrat"/>
                <a:cs typeface="Montserrat"/>
                <a:sym typeface="Montserrat"/>
              </a:defRPr>
            </a:lvl8pPr>
            <a:lvl9pPr lvl="8" algn="ctr" rtl="0">
              <a:spcBef>
                <a:spcPts val="0"/>
              </a:spcBef>
              <a:spcAft>
                <a:spcPts val="0"/>
              </a:spcAft>
              <a:buClr>
                <a:srgbClr val="FFFFFF"/>
              </a:buClr>
              <a:buSzPts val="1400"/>
              <a:buFont typeface="Montserrat"/>
              <a:buNone/>
              <a:defRPr>
                <a:solidFill>
                  <a:srgbClr val="FFFFFF"/>
                </a:solidFill>
                <a:latin typeface="Montserrat"/>
                <a:ea typeface="Montserrat"/>
                <a:cs typeface="Montserrat"/>
                <a:sym typeface="Montserrat"/>
              </a:defRPr>
            </a:lvl9pPr>
          </a:lstStyle>
          <a:p>
            <a:endParaRPr/>
          </a:p>
        </p:txBody>
      </p:sp>
      <p:grpSp>
        <p:nvGrpSpPr>
          <p:cNvPr id="165" name="Google Shape;165;p14"/>
          <p:cNvGrpSpPr/>
          <p:nvPr/>
        </p:nvGrpSpPr>
        <p:grpSpPr>
          <a:xfrm>
            <a:off x="7403587" y="371011"/>
            <a:ext cx="1382191" cy="1380691"/>
            <a:chOff x="5239251" y="910625"/>
            <a:chExt cx="3618300" cy="3699600"/>
          </a:xfrm>
        </p:grpSpPr>
        <p:cxnSp>
          <p:nvCxnSpPr>
            <p:cNvPr id="166" name="Google Shape;166;p14"/>
            <p:cNvCxnSpPr/>
            <p:nvPr/>
          </p:nvCxnSpPr>
          <p:spPr>
            <a:xfrm>
              <a:off x="5239251" y="912921"/>
              <a:ext cx="3618300" cy="0"/>
            </a:xfrm>
            <a:prstGeom prst="straightConnector1">
              <a:avLst/>
            </a:prstGeom>
            <a:noFill/>
            <a:ln w="28575" cap="flat" cmpd="sng">
              <a:solidFill>
                <a:schemeClr val="dk1"/>
              </a:solidFill>
              <a:prstDash val="solid"/>
              <a:round/>
              <a:headEnd type="none" w="med" len="med"/>
              <a:tailEnd type="none" w="med" len="med"/>
            </a:ln>
          </p:spPr>
        </p:cxnSp>
        <p:cxnSp>
          <p:nvCxnSpPr>
            <p:cNvPr id="167" name="Google Shape;167;p14"/>
            <p:cNvCxnSpPr/>
            <p:nvPr/>
          </p:nvCxnSpPr>
          <p:spPr>
            <a:xfrm>
              <a:off x="8820300" y="910625"/>
              <a:ext cx="0" cy="3699600"/>
            </a:xfrm>
            <a:prstGeom prst="straightConnector1">
              <a:avLst/>
            </a:prstGeom>
            <a:noFill/>
            <a:ln w="28575" cap="flat" cmpd="sng">
              <a:solidFill>
                <a:schemeClr val="dk1"/>
              </a:solidFill>
              <a:prstDash val="solid"/>
              <a:round/>
              <a:headEnd type="none" w="med" len="med"/>
              <a:tailEnd type="none" w="med" len="med"/>
            </a:ln>
          </p:spPr>
        </p:cxnSp>
      </p:grpSp>
      <p:grpSp>
        <p:nvGrpSpPr>
          <p:cNvPr id="168" name="Google Shape;168;p14"/>
          <p:cNvGrpSpPr/>
          <p:nvPr/>
        </p:nvGrpSpPr>
        <p:grpSpPr>
          <a:xfrm rot="10800000">
            <a:off x="360945" y="3392985"/>
            <a:ext cx="1382191" cy="1380691"/>
            <a:chOff x="5239251" y="910625"/>
            <a:chExt cx="3618300" cy="3699600"/>
          </a:xfrm>
        </p:grpSpPr>
        <p:cxnSp>
          <p:nvCxnSpPr>
            <p:cNvPr id="169" name="Google Shape;169;p14"/>
            <p:cNvCxnSpPr/>
            <p:nvPr/>
          </p:nvCxnSpPr>
          <p:spPr>
            <a:xfrm>
              <a:off x="5239251" y="912921"/>
              <a:ext cx="3618300" cy="0"/>
            </a:xfrm>
            <a:prstGeom prst="straightConnector1">
              <a:avLst/>
            </a:prstGeom>
            <a:noFill/>
            <a:ln w="28575" cap="flat" cmpd="sng">
              <a:solidFill>
                <a:schemeClr val="dk1"/>
              </a:solidFill>
              <a:prstDash val="solid"/>
              <a:round/>
              <a:headEnd type="none" w="med" len="med"/>
              <a:tailEnd type="none" w="med" len="med"/>
            </a:ln>
          </p:spPr>
        </p:cxnSp>
        <p:cxnSp>
          <p:nvCxnSpPr>
            <p:cNvPr id="170" name="Google Shape;170;p14"/>
            <p:cNvCxnSpPr/>
            <p:nvPr/>
          </p:nvCxnSpPr>
          <p:spPr>
            <a:xfrm>
              <a:off x="8820300" y="910625"/>
              <a:ext cx="0" cy="3699600"/>
            </a:xfrm>
            <a:prstGeom prst="straightConnector1">
              <a:avLst/>
            </a:prstGeom>
            <a:noFill/>
            <a:ln w="2857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19148966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71"/>
        <p:cNvGrpSpPr/>
        <p:nvPr/>
      </p:nvGrpSpPr>
      <p:grpSpPr>
        <a:xfrm>
          <a:off x="0" y="0"/>
          <a:ext cx="0" cy="0"/>
          <a:chOff x="0" y="0"/>
          <a:chExt cx="0" cy="0"/>
        </a:xfrm>
      </p:grpSpPr>
      <p:pic>
        <p:nvPicPr>
          <p:cNvPr id="172" name="Google Shape;172;p15"/>
          <p:cNvPicPr preferRelativeResize="0"/>
          <p:nvPr/>
        </p:nvPicPr>
        <p:blipFill rotWithShape="1">
          <a:blip r:embed="rId2">
            <a:alphaModFix/>
          </a:blip>
          <a:srcRect/>
          <a:stretch/>
        </p:blipFill>
        <p:spPr>
          <a:xfrm rot="10800000">
            <a:off x="-30923" y="-36347"/>
            <a:ext cx="9174926" cy="5183574"/>
          </a:xfrm>
          <a:prstGeom prst="rect">
            <a:avLst/>
          </a:prstGeom>
          <a:noFill/>
          <a:ln>
            <a:noFill/>
          </a:ln>
        </p:spPr>
      </p:pic>
      <p:sp>
        <p:nvSpPr>
          <p:cNvPr id="173" name="Google Shape;173;p15"/>
          <p:cNvSpPr txBox="1">
            <a:spLocks noGrp="1"/>
          </p:cNvSpPr>
          <p:nvPr>
            <p:ph type="title"/>
          </p:nvPr>
        </p:nvSpPr>
        <p:spPr>
          <a:xfrm>
            <a:off x="4580515" y="1177425"/>
            <a:ext cx="3210000" cy="1476300"/>
          </a:xfrm>
          <a:prstGeom prst="rect">
            <a:avLst/>
          </a:prstGeom>
        </p:spPr>
        <p:txBody>
          <a:bodyPr spcFirstLastPara="1" wrap="square" lIns="91425" tIns="91425" rIns="91425" bIns="91425" anchor="ctr" anchorCtr="0">
            <a:noAutofit/>
          </a:bodyPr>
          <a:lstStyle>
            <a:lvl1pPr lvl="0" algn="l">
              <a:spcBef>
                <a:spcPts val="0"/>
              </a:spcBef>
              <a:spcAft>
                <a:spcPts val="0"/>
              </a:spcAft>
              <a:buSzPts val="2800"/>
              <a:buNone/>
              <a:defRPr/>
            </a:lvl1pPr>
            <a:lvl2pPr lvl="1">
              <a:spcBef>
                <a:spcPts val="0"/>
              </a:spcBef>
              <a:spcAft>
                <a:spcPts val="0"/>
              </a:spcAft>
              <a:buSzPts val="2800"/>
              <a:buNone/>
              <a:defRPr>
                <a:latin typeface="Montserrat"/>
                <a:ea typeface="Montserrat"/>
                <a:cs typeface="Montserrat"/>
                <a:sym typeface="Montserrat"/>
              </a:defRPr>
            </a:lvl2pPr>
            <a:lvl3pPr lvl="2">
              <a:spcBef>
                <a:spcPts val="0"/>
              </a:spcBef>
              <a:spcAft>
                <a:spcPts val="0"/>
              </a:spcAft>
              <a:buSzPts val="2800"/>
              <a:buNone/>
              <a:defRPr>
                <a:latin typeface="Montserrat"/>
                <a:ea typeface="Montserrat"/>
                <a:cs typeface="Montserrat"/>
                <a:sym typeface="Montserrat"/>
              </a:defRPr>
            </a:lvl3pPr>
            <a:lvl4pPr lvl="3">
              <a:spcBef>
                <a:spcPts val="0"/>
              </a:spcBef>
              <a:spcAft>
                <a:spcPts val="0"/>
              </a:spcAft>
              <a:buSzPts val="2800"/>
              <a:buNone/>
              <a:defRPr>
                <a:latin typeface="Montserrat"/>
                <a:ea typeface="Montserrat"/>
                <a:cs typeface="Montserrat"/>
                <a:sym typeface="Montserrat"/>
              </a:defRPr>
            </a:lvl4pPr>
            <a:lvl5pPr lvl="4">
              <a:spcBef>
                <a:spcPts val="0"/>
              </a:spcBef>
              <a:spcAft>
                <a:spcPts val="0"/>
              </a:spcAft>
              <a:buSzPts val="2800"/>
              <a:buNone/>
              <a:defRPr>
                <a:latin typeface="Montserrat"/>
                <a:ea typeface="Montserrat"/>
                <a:cs typeface="Montserrat"/>
                <a:sym typeface="Montserrat"/>
              </a:defRPr>
            </a:lvl5pPr>
            <a:lvl6pPr lvl="5">
              <a:spcBef>
                <a:spcPts val="0"/>
              </a:spcBef>
              <a:spcAft>
                <a:spcPts val="0"/>
              </a:spcAft>
              <a:buSzPts val="2800"/>
              <a:buNone/>
              <a:defRPr>
                <a:latin typeface="Montserrat"/>
                <a:ea typeface="Montserrat"/>
                <a:cs typeface="Montserrat"/>
                <a:sym typeface="Montserrat"/>
              </a:defRPr>
            </a:lvl6pPr>
            <a:lvl7pPr lvl="6">
              <a:spcBef>
                <a:spcPts val="0"/>
              </a:spcBef>
              <a:spcAft>
                <a:spcPts val="0"/>
              </a:spcAft>
              <a:buSzPts val="2800"/>
              <a:buNone/>
              <a:defRPr>
                <a:latin typeface="Montserrat"/>
                <a:ea typeface="Montserrat"/>
                <a:cs typeface="Montserrat"/>
                <a:sym typeface="Montserrat"/>
              </a:defRPr>
            </a:lvl7pPr>
            <a:lvl8pPr lvl="7">
              <a:spcBef>
                <a:spcPts val="0"/>
              </a:spcBef>
              <a:spcAft>
                <a:spcPts val="0"/>
              </a:spcAft>
              <a:buSzPts val="2800"/>
              <a:buNone/>
              <a:defRPr>
                <a:latin typeface="Montserrat"/>
                <a:ea typeface="Montserrat"/>
                <a:cs typeface="Montserrat"/>
                <a:sym typeface="Montserrat"/>
              </a:defRPr>
            </a:lvl8pPr>
            <a:lvl9pPr lvl="8">
              <a:spcBef>
                <a:spcPts val="0"/>
              </a:spcBef>
              <a:spcAft>
                <a:spcPts val="0"/>
              </a:spcAft>
              <a:buSzPts val="2800"/>
              <a:buNone/>
              <a:defRPr>
                <a:latin typeface="Montserrat"/>
                <a:ea typeface="Montserrat"/>
                <a:cs typeface="Montserrat"/>
                <a:sym typeface="Montserrat"/>
              </a:defRPr>
            </a:lvl9pPr>
          </a:lstStyle>
          <a:p>
            <a:endParaRPr/>
          </a:p>
        </p:txBody>
      </p:sp>
      <p:sp>
        <p:nvSpPr>
          <p:cNvPr id="174" name="Google Shape;174;p15"/>
          <p:cNvSpPr txBox="1">
            <a:spLocks noGrp="1"/>
          </p:cNvSpPr>
          <p:nvPr>
            <p:ph type="subTitle" idx="1"/>
          </p:nvPr>
        </p:nvSpPr>
        <p:spPr>
          <a:xfrm>
            <a:off x="4599790" y="2553800"/>
            <a:ext cx="2895300" cy="13710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75" name="Google Shape;175;p15"/>
          <p:cNvGrpSpPr/>
          <p:nvPr/>
        </p:nvGrpSpPr>
        <p:grpSpPr>
          <a:xfrm rot="10800000" flipH="1">
            <a:off x="7402421" y="3392183"/>
            <a:ext cx="1382191" cy="1380691"/>
            <a:chOff x="5239251" y="910625"/>
            <a:chExt cx="3618300" cy="3699600"/>
          </a:xfrm>
        </p:grpSpPr>
        <p:cxnSp>
          <p:nvCxnSpPr>
            <p:cNvPr id="176" name="Google Shape;176;p15"/>
            <p:cNvCxnSpPr/>
            <p:nvPr/>
          </p:nvCxnSpPr>
          <p:spPr>
            <a:xfrm>
              <a:off x="5239251" y="912921"/>
              <a:ext cx="3618300" cy="0"/>
            </a:xfrm>
            <a:prstGeom prst="straightConnector1">
              <a:avLst/>
            </a:prstGeom>
            <a:noFill/>
            <a:ln w="28575" cap="flat" cmpd="sng">
              <a:solidFill>
                <a:schemeClr val="dk1"/>
              </a:solidFill>
              <a:prstDash val="solid"/>
              <a:round/>
              <a:headEnd type="none" w="med" len="med"/>
              <a:tailEnd type="none" w="med" len="med"/>
            </a:ln>
          </p:spPr>
        </p:cxnSp>
        <p:cxnSp>
          <p:nvCxnSpPr>
            <p:cNvPr id="177" name="Google Shape;177;p15"/>
            <p:cNvCxnSpPr/>
            <p:nvPr/>
          </p:nvCxnSpPr>
          <p:spPr>
            <a:xfrm>
              <a:off x="8820300" y="910625"/>
              <a:ext cx="0" cy="3699600"/>
            </a:xfrm>
            <a:prstGeom prst="straightConnector1">
              <a:avLst/>
            </a:prstGeom>
            <a:noFill/>
            <a:ln w="28575" cap="flat" cmpd="sng">
              <a:solidFill>
                <a:schemeClr val="dk1"/>
              </a:solidFill>
              <a:prstDash val="solid"/>
              <a:round/>
              <a:headEnd type="none" w="med" len="med"/>
              <a:tailEnd type="none" w="med" len="med"/>
            </a:ln>
          </p:spPr>
        </p:cxnSp>
      </p:grpSp>
      <p:grpSp>
        <p:nvGrpSpPr>
          <p:cNvPr id="178" name="Google Shape;178;p15"/>
          <p:cNvGrpSpPr/>
          <p:nvPr/>
        </p:nvGrpSpPr>
        <p:grpSpPr>
          <a:xfrm flipH="1">
            <a:off x="362225" y="369073"/>
            <a:ext cx="3617947" cy="3699600"/>
            <a:chOff x="1613899" y="910625"/>
            <a:chExt cx="7233000" cy="3699600"/>
          </a:xfrm>
        </p:grpSpPr>
        <p:cxnSp>
          <p:nvCxnSpPr>
            <p:cNvPr id="179" name="Google Shape;179;p15"/>
            <p:cNvCxnSpPr/>
            <p:nvPr/>
          </p:nvCxnSpPr>
          <p:spPr>
            <a:xfrm>
              <a:off x="1613899" y="912925"/>
              <a:ext cx="7233000" cy="0"/>
            </a:xfrm>
            <a:prstGeom prst="straightConnector1">
              <a:avLst/>
            </a:prstGeom>
            <a:noFill/>
            <a:ln w="28575" cap="flat" cmpd="sng">
              <a:solidFill>
                <a:schemeClr val="dk1"/>
              </a:solidFill>
              <a:prstDash val="solid"/>
              <a:round/>
              <a:headEnd type="none" w="med" len="med"/>
              <a:tailEnd type="none" w="med" len="med"/>
            </a:ln>
          </p:spPr>
        </p:cxnSp>
        <p:cxnSp>
          <p:nvCxnSpPr>
            <p:cNvPr id="180" name="Google Shape;180;p15"/>
            <p:cNvCxnSpPr/>
            <p:nvPr/>
          </p:nvCxnSpPr>
          <p:spPr>
            <a:xfrm>
              <a:off x="8820300" y="910625"/>
              <a:ext cx="0" cy="3699600"/>
            </a:xfrm>
            <a:prstGeom prst="straightConnector1">
              <a:avLst/>
            </a:prstGeom>
            <a:noFill/>
            <a:ln w="2857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1973756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7"/>
        <p:cNvGrpSpPr/>
        <p:nvPr/>
      </p:nvGrpSpPr>
      <p:grpSpPr>
        <a:xfrm>
          <a:off x="0" y="0"/>
          <a:ext cx="0" cy="0"/>
          <a:chOff x="0" y="0"/>
          <a:chExt cx="0" cy="0"/>
        </a:xfrm>
      </p:grpSpPr>
      <p:pic>
        <p:nvPicPr>
          <p:cNvPr id="78" name="Google Shape;78;p6"/>
          <p:cNvPicPr preferRelativeResize="0"/>
          <p:nvPr/>
        </p:nvPicPr>
        <p:blipFill rotWithShape="1">
          <a:blip r:embed="rId2">
            <a:alphaModFix/>
          </a:blip>
          <a:srcRect/>
          <a:stretch/>
        </p:blipFill>
        <p:spPr>
          <a:xfrm flipH="1">
            <a:off x="-1" y="-18884"/>
            <a:ext cx="9144001" cy="5166102"/>
          </a:xfrm>
          <a:prstGeom prst="rect">
            <a:avLst/>
          </a:prstGeom>
          <a:noFill/>
          <a:ln>
            <a:noFill/>
          </a:ln>
        </p:spPr>
      </p:pic>
      <p:sp>
        <p:nvSpPr>
          <p:cNvPr id="79" name="Google Shape;79;p6"/>
          <p:cNvSpPr/>
          <p:nvPr/>
        </p:nvSpPr>
        <p:spPr>
          <a:xfrm flipH="1">
            <a:off x="6915072" y="-51076"/>
            <a:ext cx="2267202" cy="977816"/>
          </a:xfrm>
          <a:custGeom>
            <a:avLst/>
            <a:gdLst/>
            <a:ahLst/>
            <a:cxnLst/>
            <a:rect l="l" t="t" r="r" b="b"/>
            <a:pathLst>
              <a:path w="43887" h="18927" extrusionOk="0">
                <a:moveTo>
                  <a:pt x="40834" y="4186"/>
                </a:moveTo>
                <a:lnTo>
                  <a:pt x="40834" y="4186"/>
                </a:lnTo>
                <a:cubicBezTo>
                  <a:pt x="40778" y="4340"/>
                  <a:pt x="40763" y="4523"/>
                  <a:pt x="40735" y="4678"/>
                </a:cubicBezTo>
                <a:cubicBezTo>
                  <a:pt x="40721" y="4664"/>
                  <a:pt x="40707" y="4636"/>
                  <a:pt x="40693" y="4636"/>
                </a:cubicBezTo>
                <a:cubicBezTo>
                  <a:pt x="40679" y="4636"/>
                  <a:pt x="40651" y="4636"/>
                  <a:pt x="40623" y="4664"/>
                </a:cubicBezTo>
                <a:cubicBezTo>
                  <a:pt x="40637" y="4537"/>
                  <a:pt x="40665" y="4411"/>
                  <a:pt x="40693" y="4284"/>
                </a:cubicBezTo>
                <a:cubicBezTo>
                  <a:pt x="40735" y="4256"/>
                  <a:pt x="40778" y="4228"/>
                  <a:pt x="40834" y="4186"/>
                </a:cubicBezTo>
                <a:close/>
                <a:moveTo>
                  <a:pt x="39357" y="4453"/>
                </a:moveTo>
                <a:cubicBezTo>
                  <a:pt x="39455" y="4579"/>
                  <a:pt x="39582" y="4678"/>
                  <a:pt x="39723" y="4748"/>
                </a:cubicBezTo>
                <a:cubicBezTo>
                  <a:pt x="39666" y="4748"/>
                  <a:pt x="39652" y="4762"/>
                  <a:pt x="39638" y="4790"/>
                </a:cubicBezTo>
                <a:cubicBezTo>
                  <a:pt x="39624" y="4790"/>
                  <a:pt x="39596" y="4804"/>
                  <a:pt x="39596" y="4804"/>
                </a:cubicBezTo>
                <a:cubicBezTo>
                  <a:pt x="39347" y="4639"/>
                  <a:pt x="39119" y="4573"/>
                  <a:pt x="38918" y="4573"/>
                </a:cubicBezTo>
                <a:cubicBezTo>
                  <a:pt x="38881" y="4573"/>
                  <a:pt x="38844" y="4575"/>
                  <a:pt x="38808" y="4579"/>
                </a:cubicBezTo>
                <a:lnTo>
                  <a:pt x="38822" y="4551"/>
                </a:lnTo>
                <a:cubicBezTo>
                  <a:pt x="39019" y="4537"/>
                  <a:pt x="39188" y="4509"/>
                  <a:pt x="39357" y="4453"/>
                </a:cubicBezTo>
                <a:close/>
                <a:moveTo>
                  <a:pt x="39877" y="4833"/>
                </a:moveTo>
                <a:cubicBezTo>
                  <a:pt x="39905" y="4861"/>
                  <a:pt x="39934" y="4861"/>
                  <a:pt x="39948" y="4875"/>
                </a:cubicBezTo>
                <a:cubicBezTo>
                  <a:pt x="39948" y="4931"/>
                  <a:pt x="39948" y="4959"/>
                  <a:pt x="39934" y="5001"/>
                </a:cubicBezTo>
                <a:cubicBezTo>
                  <a:pt x="39934" y="5015"/>
                  <a:pt x="39920" y="5029"/>
                  <a:pt x="39905" y="5044"/>
                </a:cubicBezTo>
                <a:cubicBezTo>
                  <a:pt x="39849" y="5015"/>
                  <a:pt x="39807" y="4959"/>
                  <a:pt x="39765" y="4931"/>
                </a:cubicBezTo>
                <a:cubicBezTo>
                  <a:pt x="39793" y="4903"/>
                  <a:pt x="39849" y="4875"/>
                  <a:pt x="39877" y="4833"/>
                </a:cubicBezTo>
                <a:close/>
                <a:moveTo>
                  <a:pt x="36361" y="4340"/>
                </a:moveTo>
                <a:cubicBezTo>
                  <a:pt x="36417" y="4397"/>
                  <a:pt x="36473" y="4425"/>
                  <a:pt x="36516" y="4467"/>
                </a:cubicBezTo>
                <a:cubicBezTo>
                  <a:pt x="36572" y="4509"/>
                  <a:pt x="36628" y="4551"/>
                  <a:pt x="36712" y="4593"/>
                </a:cubicBezTo>
                <a:lnTo>
                  <a:pt x="36727" y="4593"/>
                </a:lnTo>
                <a:cubicBezTo>
                  <a:pt x="36839" y="4636"/>
                  <a:pt x="36938" y="4692"/>
                  <a:pt x="37050" y="4720"/>
                </a:cubicBezTo>
                <a:cubicBezTo>
                  <a:pt x="37401" y="4841"/>
                  <a:pt x="37692" y="4884"/>
                  <a:pt x="37930" y="4884"/>
                </a:cubicBezTo>
                <a:cubicBezTo>
                  <a:pt x="37998" y="4884"/>
                  <a:pt x="38060" y="4881"/>
                  <a:pt x="38119" y="4875"/>
                </a:cubicBezTo>
                <a:lnTo>
                  <a:pt x="38119" y="4875"/>
                </a:lnTo>
                <a:cubicBezTo>
                  <a:pt x="38035" y="4959"/>
                  <a:pt x="37978" y="5044"/>
                  <a:pt x="37922" y="5114"/>
                </a:cubicBezTo>
                <a:cubicBezTo>
                  <a:pt x="37852" y="5212"/>
                  <a:pt x="37824" y="5297"/>
                  <a:pt x="37796" y="5367"/>
                </a:cubicBezTo>
                <a:cubicBezTo>
                  <a:pt x="37753" y="5437"/>
                  <a:pt x="37753" y="5508"/>
                  <a:pt x="37767" y="5592"/>
                </a:cubicBezTo>
                <a:cubicBezTo>
                  <a:pt x="37528" y="5677"/>
                  <a:pt x="37261" y="5747"/>
                  <a:pt x="36994" y="5817"/>
                </a:cubicBezTo>
                <a:cubicBezTo>
                  <a:pt x="36220" y="6028"/>
                  <a:pt x="35418" y="6183"/>
                  <a:pt x="34589" y="6295"/>
                </a:cubicBezTo>
                <a:cubicBezTo>
                  <a:pt x="35193" y="5803"/>
                  <a:pt x="35728" y="5170"/>
                  <a:pt x="36051" y="4467"/>
                </a:cubicBezTo>
                <a:cubicBezTo>
                  <a:pt x="36136" y="4411"/>
                  <a:pt x="36262" y="4382"/>
                  <a:pt x="36361" y="4340"/>
                </a:cubicBezTo>
                <a:close/>
                <a:moveTo>
                  <a:pt x="5768" y="5903"/>
                </a:moveTo>
                <a:cubicBezTo>
                  <a:pt x="5746" y="5903"/>
                  <a:pt x="5727" y="5914"/>
                  <a:pt x="5711" y="5930"/>
                </a:cubicBezTo>
                <a:cubicBezTo>
                  <a:pt x="5697" y="5944"/>
                  <a:pt x="5697" y="5958"/>
                  <a:pt x="5683" y="6000"/>
                </a:cubicBezTo>
                <a:cubicBezTo>
                  <a:pt x="5683" y="6014"/>
                  <a:pt x="5641" y="6042"/>
                  <a:pt x="5711" y="6113"/>
                </a:cubicBezTo>
                <a:cubicBezTo>
                  <a:pt x="5725" y="6127"/>
                  <a:pt x="5736" y="6131"/>
                  <a:pt x="5745" y="6131"/>
                </a:cubicBezTo>
                <a:cubicBezTo>
                  <a:pt x="5763" y="6131"/>
                  <a:pt x="5772" y="6113"/>
                  <a:pt x="5781" y="6113"/>
                </a:cubicBezTo>
                <a:lnTo>
                  <a:pt x="5810" y="6113"/>
                </a:lnTo>
                <a:lnTo>
                  <a:pt x="5810" y="6141"/>
                </a:lnTo>
                <a:cubicBezTo>
                  <a:pt x="5800" y="6150"/>
                  <a:pt x="5791" y="6160"/>
                  <a:pt x="5781" y="6170"/>
                </a:cubicBezTo>
                <a:lnTo>
                  <a:pt x="5781" y="6170"/>
                </a:lnTo>
                <a:cubicBezTo>
                  <a:pt x="5781" y="6169"/>
                  <a:pt x="5781" y="6169"/>
                  <a:pt x="5781" y="6169"/>
                </a:cubicBezTo>
                <a:cubicBezTo>
                  <a:pt x="5736" y="6215"/>
                  <a:pt x="5690" y="6266"/>
                  <a:pt x="5652" y="6324"/>
                </a:cubicBezTo>
                <a:lnTo>
                  <a:pt x="5652" y="6324"/>
                </a:lnTo>
                <a:cubicBezTo>
                  <a:pt x="5692" y="6270"/>
                  <a:pt x="5736" y="6217"/>
                  <a:pt x="5781" y="6170"/>
                </a:cubicBezTo>
                <a:lnTo>
                  <a:pt x="5781" y="6170"/>
                </a:lnTo>
                <a:cubicBezTo>
                  <a:pt x="5782" y="6172"/>
                  <a:pt x="5785" y="6183"/>
                  <a:pt x="5810" y="6183"/>
                </a:cubicBezTo>
                <a:cubicBezTo>
                  <a:pt x="5824" y="6211"/>
                  <a:pt x="5852" y="6211"/>
                  <a:pt x="5880" y="6211"/>
                </a:cubicBezTo>
                <a:cubicBezTo>
                  <a:pt x="5922" y="6211"/>
                  <a:pt x="5978" y="6183"/>
                  <a:pt x="5978" y="6155"/>
                </a:cubicBezTo>
                <a:cubicBezTo>
                  <a:pt x="5978" y="6141"/>
                  <a:pt x="5992" y="6098"/>
                  <a:pt x="5992" y="6070"/>
                </a:cubicBezTo>
                <a:cubicBezTo>
                  <a:pt x="5992" y="6042"/>
                  <a:pt x="5992" y="6000"/>
                  <a:pt x="5908" y="5958"/>
                </a:cubicBezTo>
                <a:cubicBezTo>
                  <a:pt x="5903" y="5953"/>
                  <a:pt x="5899" y="5952"/>
                  <a:pt x="5893" y="5952"/>
                </a:cubicBezTo>
                <a:cubicBezTo>
                  <a:pt x="5883" y="5952"/>
                  <a:pt x="5871" y="5958"/>
                  <a:pt x="5852" y="5958"/>
                </a:cubicBezTo>
                <a:lnTo>
                  <a:pt x="5824" y="5930"/>
                </a:lnTo>
                <a:cubicBezTo>
                  <a:pt x="5805" y="5911"/>
                  <a:pt x="5786" y="5903"/>
                  <a:pt x="5768" y="5903"/>
                </a:cubicBezTo>
                <a:close/>
                <a:moveTo>
                  <a:pt x="30931" y="6309"/>
                </a:moveTo>
                <a:cubicBezTo>
                  <a:pt x="30988" y="6422"/>
                  <a:pt x="31044" y="6520"/>
                  <a:pt x="31058" y="6633"/>
                </a:cubicBezTo>
                <a:cubicBezTo>
                  <a:pt x="30833" y="6633"/>
                  <a:pt x="30594" y="6647"/>
                  <a:pt x="30383" y="6661"/>
                </a:cubicBezTo>
                <a:cubicBezTo>
                  <a:pt x="30509" y="6563"/>
                  <a:pt x="30622" y="6492"/>
                  <a:pt x="30720" y="6422"/>
                </a:cubicBezTo>
                <a:lnTo>
                  <a:pt x="30931" y="6309"/>
                </a:lnTo>
                <a:close/>
                <a:moveTo>
                  <a:pt x="17498" y="5114"/>
                </a:moveTo>
                <a:cubicBezTo>
                  <a:pt x="17569" y="5634"/>
                  <a:pt x="17667" y="6225"/>
                  <a:pt x="18005" y="6591"/>
                </a:cubicBezTo>
                <a:cubicBezTo>
                  <a:pt x="18103" y="6703"/>
                  <a:pt x="18216" y="6788"/>
                  <a:pt x="18342" y="6872"/>
                </a:cubicBezTo>
                <a:cubicBezTo>
                  <a:pt x="18306" y="6871"/>
                  <a:pt x="18268" y="6870"/>
                  <a:pt x="18231" y="6870"/>
                </a:cubicBezTo>
                <a:cubicBezTo>
                  <a:pt x="17921" y="6870"/>
                  <a:pt x="17576" y="6928"/>
                  <a:pt x="17175" y="7153"/>
                </a:cubicBezTo>
                <a:cubicBezTo>
                  <a:pt x="16936" y="7294"/>
                  <a:pt x="16725" y="7561"/>
                  <a:pt x="16556" y="7815"/>
                </a:cubicBezTo>
                <a:cubicBezTo>
                  <a:pt x="16528" y="7829"/>
                  <a:pt x="16514" y="7857"/>
                  <a:pt x="16500" y="7885"/>
                </a:cubicBezTo>
                <a:cubicBezTo>
                  <a:pt x="16528" y="7716"/>
                  <a:pt x="16556" y="7561"/>
                  <a:pt x="16556" y="7421"/>
                </a:cubicBezTo>
                <a:cubicBezTo>
                  <a:pt x="17681" y="6830"/>
                  <a:pt x="17442" y="6000"/>
                  <a:pt x="17400" y="5255"/>
                </a:cubicBezTo>
                <a:lnTo>
                  <a:pt x="17400" y="5156"/>
                </a:lnTo>
                <a:cubicBezTo>
                  <a:pt x="17428" y="5142"/>
                  <a:pt x="17470" y="5142"/>
                  <a:pt x="17498" y="5114"/>
                </a:cubicBezTo>
                <a:close/>
                <a:moveTo>
                  <a:pt x="12336" y="5606"/>
                </a:moveTo>
                <a:cubicBezTo>
                  <a:pt x="12421" y="5719"/>
                  <a:pt x="12547" y="5789"/>
                  <a:pt x="12646" y="5803"/>
                </a:cubicBezTo>
                <a:cubicBezTo>
                  <a:pt x="12632" y="5817"/>
                  <a:pt x="12632" y="5845"/>
                  <a:pt x="12632" y="5845"/>
                </a:cubicBezTo>
                <a:cubicBezTo>
                  <a:pt x="12646" y="5873"/>
                  <a:pt x="12828" y="5803"/>
                  <a:pt x="12969" y="5986"/>
                </a:cubicBezTo>
                <a:cubicBezTo>
                  <a:pt x="12997" y="6014"/>
                  <a:pt x="13011" y="6070"/>
                  <a:pt x="13039" y="6098"/>
                </a:cubicBezTo>
                <a:cubicBezTo>
                  <a:pt x="12983" y="6717"/>
                  <a:pt x="12772" y="7322"/>
                  <a:pt x="12294" y="7744"/>
                </a:cubicBezTo>
                <a:cubicBezTo>
                  <a:pt x="12238" y="7772"/>
                  <a:pt x="12210" y="7786"/>
                  <a:pt x="12153" y="7829"/>
                </a:cubicBezTo>
                <a:cubicBezTo>
                  <a:pt x="12097" y="7843"/>
                  <a:pt x="12055" y="7885"/>
                  <a:pt x="12013" y="7899"/>
                </a:cubicBezTo>
                <a:cubicBezTo>
                  <a:pt x="12210" y="7407"/>
                  <a:pt x="12224" y="6760"/>
                  <a:pt x="12055" y="6211"/>
                </a:cubicBezTo>
                <a:cubicBezTo>
                  <a:pt x="12069" y="6141"/>
                  <a:pt x="12097" y="6056"/>
                  <a:pt x="12224" y="5958"/>
                </a:cubicBezTo>
                <a:cubicBezTo>
                  <a:pt x="12336" y="5888"/>
                  <a:pt x="12308" y="5775"/>
                  <a:pt x="12294" y="5775"/>
                </a:cubicBezTo>
                <a:lnTo>
                  <a:pt x="12280" y="5775"/>
                </a:lnTo>
                <a:lnTo>
                  <a:pt x="12336" y="5606"/>
                </a:lnTo>
                <a:close/>
                <a:moveTo>
                  <a:pt x="13982" y="6971"/>
                </a:moveTo>
                <a:lnTo>
                  <a:pt x="13982" y="6971"/>
                </a:lnTo>
                <a:cubicBezTo>
                  <a:pt x="13926" y="7196"/>
                  <a:pt x="13912" y="7421"/>
                  <a:pt x="13912" y="7674"/>
                </a:cubicBezTo>
                <a:cubicBezTo>
                  <a:pt x="13926" y="7772"/>
                  <a:pt x="13954" y="7885"/>
                  <a:pt x="13982" y="7983"/>
                </a:cubicBezTo>
                <a:cubicBezTo>
                  <a:pt x="13650" y="7797"/>
                  <a:pt x="13331" y="7687"/>
                  <a:pt x="13095" y="7687"/>
                </a:cubicBezTo>
                <a:cubicBezTo>
                  <a:pt x="13081" y="7687"/>
                  <a:pt x="13067" y="7687"/>
                  <a:pt x="13054" y="7688"/>
                </a:cubicBezTo>
                <a:lnTo>
                  <a:pt x="12997" y="7688"/>
                </a:lnTo>
                <a:cubicBezTo>
                  <a:pt x="13054" y="7646"/>
                  <a:pt x="13082" y="7618"/>
                  <a:pt x="13138" y="7575"/>
                </a:cubicBezTo>
                <a:cubicBezTo>
                  <a:pt x="13419" y="7364"/>
                  <a:pt x="13715" y="7153"/>
                  <a:pt x="13982" y="6971"/>
                </a:cubicBezTo>
                <a:close/>
                <a:moveTo>
                  <a:pt x="26233" y="7575"/>
                </a:moveTo>
                <a:cubicBezTo>
                  <a:pt x="26276" y="7772"/>
                  <a:pt x="26360" y="7983"/>
                  <a:pt x="26458" y="8194"/>
                </a:cubicBezTo>
                <a:cubicBezTo>
                  <a:pt x="26416" y="8237"/>
                  <a:pt x="26374" y="8265"/>
                  <a:pt x="26318" y="8293"/>
                </a:cubicBezTo>
                <a:cubicBezTo>
                  <a:pt x="26304" y="8321"/>
                  <a:pt x="26290" y="8321"/>
                  <a:pt x="26247" y="8321"/>
                </a:cubicBezTo>
                <a:cubicBezTo>
                  <a:pt x="26219" y="8040"/>
                  <a:pt x="26149" y="7800"/>
                  <a:pt x="26079" y="7618"/>
                </a:cubicBezTo>
                <a:cubicBezTo>
                  <a:pt x="26135" y="7604"/>
                  <a:pt x="26191" y="7604"/>
                  <a:pt x="26233" y="7575"/>
                </a:cubicBezTo>
                <a:close/>
                <a:moveTo>
                  <a:pt x="22492" y="6520"/>
                </a:moveTo>
                <a:cubicBezTo>
                  <a:pt x="22914" y="6619"/>
                  <a:pt x="23322" y="6760"/>
                  <a:pt x="23673" y="6971"/>
                </a:cubicBezTo>
                <a:cubicBezTo>
                  <a:pt x="23603" y="7069"/>
                  <a:pt x="23589" y="7224"/>
                  <a:pt x="23589" y="7393"/>
                </a:cubicBezTo>
                <a:cubicBezTo>
                  <a:pt x="23533" y="7407"/>
                  <a:pt x="23490" y="7407"/>
                  <a:pt x="23448" y="7421"/>
                </a:cubicBezTo>
                <a:cubicBezTo>
                  <a:pt x="23251" y="7463"/>
                  <a:pt x="23040" y="7505"/>
                  <a:pt x="22843" y="7561"/>
                </a:cubicBezTo>
                <a:cubicBezTo>
                  <a:pt x="22647" y="7618"/>
                  <a:pt x="22464" y="7646"/>
                  <a:pt x="22267" y="7702"/>
                </a:cubicBezTo>
                <a:cubicBezTo>
                  <a:pt x="22070" y="7758"/>
                  <a:pt x="21901" y="7815"/>
                  <a:pt x="21718" y="7857"/>
                </a:cubicBezTo>
                <a:cubicBezTo>
                  <a:pt x="21634" y="7899"/>
                  <a:pt x="21549" y="7913"/>
                  <a:pt x="21451" y="7955"/>
                </a:cubicBezTo>
                <a:cubicBezTo>
                  <a:pt x="21367" y="7983"/>
                  <a:pt x="21282" y="8026"/>
                  <a:pt x="21198" y="8040"/>
                </a:cubicBezTo>
                <a:cubicBezTo>
                  <a:pt x="20860" y="8166"/>
                  <a:pt x="20523" y="8265"/>
                  <a:pt x="20227" y="8405"/>
                </a:cubicBezTo>
                <a:cubicBezTo>
                  <a:pt x="19932" y="8546"/>
                  <a:pt x="19622" y="8658"/>
                  <a:pt x="19369" y="8799"/>
                </a:cubicBezTo>
                <a:cubicBezTo>
                  <a:pt x="19102" y="8968"/>
                  <a:pt x="18849" y="9095"/>
                  <a:pt x="18638" y="9207"/>
                </a:cubicBezTo>
                <a:cubicBezTo>
                  <a:pt x="18849" y="8968"/>
                  <a:pt x="19032" y="8673"/>
                  <a:pt x="19158" y="8279"/>
                </a:cubicBezTo>
                <a:cubicBezTo>
                  <a:pt x="19172" y="8208"/>
                  <a:pt x="19186" y="8138"/>
                  <a:pt x="19200" y="8096"/>
                </a:cubicBezTo>
                <a:cubicBezTo>
                  <a:pt x="19369" y="7674"/>
                  <a:pt x="19299" y="7364"/>
                  <a:pt x="19116" y="7182"/>
                </a:cubicBezTo>
                <a:lnTo>
                  <a:pt x="19116" y="7182"/>
                </a:lnTo>
                <a:cubicBezTo>
                  <a:pt x="19193" y="7189"/>
                  <a:pt x="19267" y="7192"/>
                  <a:pt x="19339" y="7192"/>
                </a:cubicBezTo>
                <a:cubicBezTo>
                  <a:pt x="19411" y="7192"/>
                  <a:pt x="19482" y="7189"/>
                  <a:pt x="19552" y="7182"/>
                </a:cubicBezTo>
                <a:cubicBezTo>
                  <a:pt x="19876" y="7139"/>
                  <a:pt x="20115" y="6999"/>
                  <a:pt x="20255" y="6731"/>
                </a:cubicBezTo>
                <a:cubicBezTo>
                  <a:pt x="20283" y="6774"/>
                  <a:pt x="20297" y="6788"/>
                  <a:pt x="20326" y="6830"/>
                </a:cubicBezTo>
                <a:cubicBezTo>
                  <a:pt x="20297" y="6858"/>
                  <a:pt x="20283" y="6900"/>
                  <a:pt x="20297" y="6928"/>
                </a:cubicBezTo>
                <a:cubicBezTo>
                  <a:pt x="20382" y="7153"/>
                  <a:pt x="20649" y="7322"/>
                  <a:pt x="20846" y="7393"/>
                </a:cubicBezTo>
                <a:cubicBezTo>
                  <a:pt x="21015" y="7450"/>
                  <a:pt x="21161" y="7474"/>
                  <a:pt x="21288" y="7474"/>
                </a:cubicBezTo>
                <a:cubicBezTo>
                  <a:pt x="21722" y="7474"/>
                  <a:pt x="21926" y="7191"/>
                  <a:pt x="22014" y="6985"/>
                </a:cubicBezTo>
                <a:cubicBezTo>
                  <a:pt x="22042" y="6999"/>
                  <a:pt x="22056" y="7013"/>
                  <a:pt x="22070" y="7013"/>
                </a:cubicBezTo>
                <a:cubicBezTo>
                  <a:pt x="22112" y="6999"/>
                  <a:pt x="22070" y="6760"/>
                  <a:pt x="22323" y="6591"/>
                </a:cubicBezTo>
                <a:cubicBezTo>
                  <a:pt x="22393" y="6563"/>
                  <a:pt x="22436" y="6549"/>
                  <a:pt x="22492" y="6520"/>
                </a:cubicBezTo>
                <a:close/>
                <a:moveTo>
                  <a:pt x="23758" y="8026"/>
                </a:moveTo>
                <a:cubicBezTo>
                  <a:pt x="23912" y="8293"/>
                  <a:pt x="24166" y="8560"/>
                  <a:pt x="24489" y="8701"/>
                </a:cubicBezTo>
                <a:cubicBezTo>
                  <a:pt x="24859" y="8869"/>
                  <a:pt x="25068" y="8921"/>
                  <a:pt x="25330" y="8921"/>
                </a:cubicBezTo>
                <a:cubicBezTo>
                  <a:pt x="25397" y="8921"/>
                  <a:pt x="25467" y="8917"/>
                  <a:pt x="25544" y="8912"/>
                </a:cubicBezTo>
                <a:cubicBezTo>
                  <a:pt x="25614" y="8912"/>
                  <a:pt x="25713" y="8898"/>
                  <a:pt x="25797" y="8898"/>
                </a:cubicBezTo>
                <a:cubicBezTo>
                  <a:pt x="25797" y="8954"/>
                  <a:pt x="25811" y="9010"/>
                  <a:pt x="25839" y="9052"/>
                </a:cubicBezTo>
                <a:cubicBezTo>
                  <a:pt x="25632" y="9029"/>
                  <a:pt x="25421" y="9012"/>
                  <a:pt x="25212" y="9012"/>
                </a:cubicBezTo>
                <a:cubicBezTo>
                  <a:pt x="24786" y="9012"/>
                  <a:pt x="24370" y="9083"/>
                  <a:pt x="24011" y="9320"/>
                </a:cubicBezTo>
                <a:cubicBezTo>
                  <a:pt x="23800" y="9446"/>
                  <a:pt x="23659" y="9657"/>
                  <a:pt x="23589" y="9882"/>
                </a:cubicBezTo>
                <a:cubicBezTo>
                  <a:pt x="23490" y="9868"/>
                  <a:pt x="23420" y="9826"/>
                  <a:pt x="23336" y="9812"/>
                </a:cubicBezTo>
                <a:cubicBezTo>
                  <a:pt x="22767" y="9688"/>
                  <a:pt x="22191" y="9640"/>
                  <a:pt x="21607" y="9640"/>
                </a:cubicBezTo>
                <a:cubicBezTo>
                  <a:pt x="21396" y="9640"/>
                  <a:pt x="21185" y="9646"/>
                  <a:pt x="20973" y="9657"/>
                </a:cubicBezTo>
                <a:cubicBezTo>
                  <a:pt x="20593" y="9671"/>
                  <a:pt x="20199" y="9699"/>
                  <a:pt x="19805" y="9742"/>
                </a:cubicBezTo>
                <a:cubicBezTo>
                  <a:pt x="19608" y="9756"/>
                  <a:pt x="19397" y="9798"/>
                  <a:pt x="19200" y="9812"/>
                </a:cubicBezTo>
                <a:cubicBezTo>
                  <a:pt x="19355" y="9727"/>
                  <a:pt x="19538" y="9615"/>
                  <a:pt x="19707" y="9531"/>
                </a:cubicBezTo>
                <a:cubicBezTo>
                  <a:pt x="19960" y="9390"/>
                  <a:pt x="20227" y="9263"/>
                  <a:pt x="20523" y="9123"/>
                </a:cubicBezTo>
                <a:cubicBezTo>
                  <a:pt x="20804" y="8982"/>
                  <a:pt x="21113" y="8869"/>
                  <a:pt x="21437" y="8743"/>
                </a:cubicBezTo>
                <a:cubicBezTo>
                  <a:pt x="21521" y="8701"/>
                  <a:pt x="21592" y="8673"/>
                  <a:pt x="21676" y="8630"/>
                </a:cubicBezTo>
                <a:cubicBezTo>
                  <a:pt x="21774" y="8602"/>
                  <a:pt x="21859" y="8588"/>
                  <a:pt x="21929" y="8546"/>
                </a:cubicBezTo>
                <a:cubicBezTo>
                  <a:pt x="22098" y="8490"/>
                  <a:pt x="22281" y="8419"/>
                  <a:pt x="22450" y="8377"/>
                </a:cubicBezTo>
                <a:cubicBezTo>
                  <a:pt x="22632" y="8307"/>
                  <a:pt x="22829" y="8265"/>
                  <a:pt x="22998" y="8208"/>
                </a:cubicBezTo>
                <a:cubicBezTo>
                  <a:pt x="23195" y="8166"/>
                  <a:pt x="23364" y="8110"/>
                  <a:pt x="23561" y="8054"/>
                </a:cubicBezTo>
                <a:cubicBezTo>
                  <a:pt x="23631" y="8040"/>
                  <a:pt x="23687" y="8026"/>
                  <a:pt x="23758" y="8026"/>
                </a:cubicBezTo>
                <a:close/>
                <a:moveTo>
                  <a:pt x="15445" y="10431"/>
                </a:moveTo>
                <a:cubicBezTo>
                  <a:pt x="15459" y="10445"/>
                  <a:pt x="15473" y="10445"/>
                  <a:pt x="15501" y="10459"/>
                </a:cubicBezTo>
                <a:lnTo>
                  <a:pt x="15403" y="10459"/>
                </a:lnTo>
                <a:cubicBezTo>
                  <a:pt x="15417" y="10445"/>
                  <a:pt x="15417" y="10431"/>
                  <a:pt x="15445" y="10431"/>
                </a:cubicBezTo>
                <a:close/>
                <a:moveTo>
                  <a:pt x="4670" y="10023"/>
                </a:moveTo>
                <a:cubicBezTo>
                  <a:pt x="4741" y="10065"/>
                  <a:pt x="4783" y="10093"/>
                  <a:pt x="4853" y="10107"/>
                </a:cubicBezTo>
                <a:cubicBezTo>
                  <a:pt x="4909" y="10135"/>
                  <a:pt x="4966" y="10164"/>
                  <a:pt x="5036" y="10178"/>
                </a:cubicBezTo>
                <a:cubicBezTo>
                  <a:pt x="4769" y="10276"/>
                  <a:pt x="4501" y="10389"/>
                  <a:pt x="4276" y="10529"/>
                </a:cubicBezTo>
                <a:cubicBezTo>
                  <a:pt x="4290" y="10431"/>
                  <a:pt x="4333" y="10346"/>
                  <a:pt x="4361" y="10234"/>
                </a:cubicBezTo>
                <a:cubicBezTo>
                  <a:pt x="4431" y="10164"/>
                  <a:pt x="4558" y="10093"/>
                  <a:pt x="4670" y="10023"/>
                </a:cubicBezTo>
                <a:close/>
                <a:moveTo>
                  <a:pt x="10761" y="9699"/>
                </a:moveTo>
                <a:cubicBezTo>
                  <a:pt x="11028" y="9896"/>
                  <a:pt x="11337" y="10135"/>
                  <a:pt x="11647" y="10135"/>
                </a:cubicBezTo>
                <a:cubicBezTo>
                  <a:pt x="11661" y="10136"/>
                  <a:pt x="11676" y="10137"/>
                  <a:pt x="11690" y="10137"/>
                </a:cubicBezTo>
                <a:cubicBezTo>
                  <a:pt x="11904" y="10137"/>
                  <a:pt x="12137" y="10042"/>
                  <a:pt x="12308" y="9910"/>
                </a:cubicBezTo>
                <a:cubicBezTo>
                  <a:pt x="12519" y="10093"/>
                  <a:pt x="12744" y="10220"/>
                  <a:pt x="13068" y="10290"/>
                </a:cubicBezTo>
                <a:cubicBezTo>
                  <a:pt x="12857" y="10501"/>
                  <a:pt x="12758" y="10768"/>
                  <a:pt x="12716" y="11050"/>
                </a:cubicBezTo>
                <a:cubicBezTo>
                  <a:pt x="12378" y="11120"/>
                  <a:pt x="12027" y="11204"/>
                  <a:pt x="11703" y="11275"/>
                </a:cubicBezTo>
                <a:lnTo>
                  <a:pt x="11309" y="11359"/>
                </a:lnTo>
                <a:lnTo>
                  <a:pt x="11309" y="11345"/>
                </a:lnTo>
                <a:cubicBezTo>
                  <a:pt x="11703" y="10417"/>
                  <a:pt x="11169" y="10135"/>
                  <a:pt x="10803" y="9812"/>
                </a:cubicBezTo>
                <a:cubicBezTo>
                  <a:pt x="10761" y="9798"/>
                  <a:pt x="10747" y="9756"/>
                  <a:pt x="10733" y="9742"/>
                </a:cubicBezTo>
                <a:cubicBezTo>
                  <a:pt x="10747" y="9727"/>
                  <a:pt x="10747" y="9699"/>
                  <a:pt x="10761" y="9699"/>
                </a:cubicBezTo>
                <a:close/>
                <a:moveTo>
                  <a:pt x="26318" y="9685"/>
                </a:moveTo>
                <a:cubicBezTo>
                  <a:pt x="26360" y="9699"/>
                  <a:pt x="26374" y="9699"/>
                  <a:pt x="26416" y="9727"/>
                </a:cubicBezTo>
                <a:cubicBezTo>
                  <a:pt x="26290" y="10234"/>
                  <a:pt x="26135" y="10853"/>
                  <a:pt x="26290" y="11331"/>
                </a:cubicBezTo>
                <a:cubicBezTo>
                  <a:pt x="26304" y="11345"/>
                  <a:pt x="26304" y="11373"/>
                  <a:pt x="26318" y="11401"/>
                </a:cubicBezTo>
                <a:cubicBezTo>
                  <a:pt x="26149" y="11261"/>
                  <a:pt x="25966" y="11120"/>
                  <a:pt x="25783" y="10993"/>
                </a:cubicBezTo>
                <a:cubicBezTo>
                  <a:pt x="26065" y="10656"/>
                  <a:pt x="26149" y="10234"/>
                  <a:pt x="26276" y="9854"/>
                </a:cubicBezTo>
                <a:lnTo>
                  <a:pt x="26318" y="9685"/>
                </a:lnTo>
                <a:close/>
                <a:moveTo>
                  <a:pt x="27668" y="12456"/>
                </a:moveTo>
                <a:lnTo>
                  <a:pt x="27668" y="12456"/>
                </a:lnTo>
                <a:cubicBezTo>
                  <a:pt x="27710" y="12470"/>
                  <a:pt x="27767" y="12470"/>
                  <a:pt x="27823" y="12470"/>
                </a:cubicBezTo>
                <a:cubicBezTo>
                  <a:pt x="27809" y="12498"/>
                  <a:pt x="27809" y="12541"/>
                  <a:pt x="27809" y="12555"/>
                </a:cubicBezTo>
                <a:cubicBezTo>
                  <a:pt x="27752" y="12527"/>
                  <a:pt x="27710" y="12484"/>
                  <a:pt x="27668" y="12456"/>
                </a:cubicBezTo>
                <a:close/>
                <a:moveTo>
                  <a:pt x="10128" y="9868"/>
                </a:moveTo>
                <a:cubicBezTo>
                  <a:pt x="10170" y="9882"/>
                  <a:pt x="10198" y="9882"/>
                  <a:pt x="10240" y="9882"/>
                </a:cubicBezTo>
                <a:cubicBezTo>
                  <a:pt x="10043" y="10234"/>
                  <a:pt x="9875" y="10586"/>
                  <a:pt x="9959" y="10993"/>
                </a:cubicBezTo>
                <a:cubicBezTo>
                  <a:pt x="10015" y="11261"/>
                  <a:pt x="10254" y="11472"/>
                  <a:pt x="10522" y="11556"/>
                </a:cubicBezTo>
                <a:cubicBezTo>
                  <a:pt x="10128" y="11683"/>
                  <a:pt x="9748" y="11795"/>
                  <a:pt x="9354" y="11936"/>
                </a:cubicBezTo>
                <a:cubicBezTo>
                  <a:pt x="8988" y="12076"/>
                  <a:pt x="8623" y="12217"/>
                  <a:pt x="8257" y="12386"/>
                </a:cubicBezTo>
                <a:cubicBezTo>
                  <a:pt x="8257" y="12147"/>
                  <a:pt x="8201" y="11894"/>
                  <a:pt x="8074" y="11584"/>
                </a:cubicBezTo>
                <a:cubicBezTo>
                  <a:pt x="7963" y="11317"/>
                  <a:pt x="7655" y="11184"/>
                  <a:pt x="7310" y="11184"/>
                </a:cubicBezTo>
                <a:cubicBezTo>
                  <a:pt x="6784" y="11184"/>
                  <a:pt x="6171" y="11493"/>
                  <a:pt x="6035" y="12105"/>
                </a:cubicBezTo>
                <a:cubicBezTo>
                  <a:pt x="5936" y="12569"/>
                  <a:pt x="5950" y="12920"/>
                  <a:pt x="6091" y="13314"/>
                </a:cubicBezTo>
                <a:cubicBezTo>
                  <a:pt x="6035" y="13328"/>
                  <a:pt x="6006" y="13342"/>
                  <a:pt x="5950" y="13371"/>
                </a:cubicBezTo>
                <a:cubicBezTo>
                  <a:pt x="5684" y="12326"/>
                  <a:pt x="5021" y="12073"/>
                  <a:pt x="4459" y="12073"/>
                </a:cubicBezTo>
                <a:cubicBezTo>
                  <a:pt x="4279" y="12073"/>
                  <a:pt x="4110" y="12099"/>
                  <a:pt x="3967" y="12133"/>
                </a:cubicBezTo>
                <a:cubicBezTo>
                  <a:pt x="3826" y="12175"/>
                  <a:pt x="3700" y="12217"/>
                  <a:pt x="3615" y="12259"/>
                </a:cubicBezTo>
                <a:cubicBezTo>
                  <a:pt x="3559" y="12287"/>
                  <a:pt x="3503" y="12330"/>
                  <a:pt x="3446" y="12386"/>
                </a:cubicBezTo>
                <a:cubicBezTo>
                  <a:pt x="3714" y="12062"/>
                  <a:pt x="3981" y="11753"/>
                  <a:pt x="4276" y="11486"/>
                </a:cubicBezTo>
                <a:cubicBezTo>
                  <a:pt x="4558" y="11218"/>
                  <a:pt x="4881" y="11022"/>
                  <a:pt x="5247" y="10909"/>
                </a:cubicBezTo>
                <a:cubicBezTo>
                  <a:pt x="5599" y="10782"/>
                  <a:pt x="5978" y="10712"/>
                  <a:pt x="6386" y="10698"/>
                </a:cubicBezTo>
                <a:lnTo>
                  <a:pt x="6710" y="10670"/>
                </a:lnTo>
                <a:cubicBezTo>
                  <a:pt x="6822" y="10670"/>
                  <a:pt x="6935" y="10656"/>
                  <a:pt x="7061" y="10656"/>
                </a:cubicBezTo>
                <a:cubicBezTo>
                  <a:pt x="7286" y="10642"/>
                  <a:pt x="7497" y="10600"/>
                  <a:pt x="7723" y="10557"/>
                </a:cubicBezTo>
                <a:cubicBezTo>
                  <a:pt x="7990" y="10501"/>
                  <a:pt x="8257" y="10431"/>
                  <a:pt x="8496" y="10346"/>
                </a:cubicBezTo>
                <a:lnTo>
                  <a:pt x="8496" y="10515"/>
                </a:lnTo>
                <a:cubicBezTo>
                  <a:pt x="8504" y="10717"/>
                  <a:pt x="8752" y="10842"/>
                  <a:pt x="9046" y="10842"/>
                </a:cubicBezTo>
                <a:cubicBezTo>
                  <a:pt x="9285" y="10842"/>
                  <a:pt x="9553" y="10760"/>
                  <a:pt x="9748" y="10571"/>
                </a:cubicBezTo>
                <a:cubicBezTo>
                  <a:pt x="9959" y="10360"/>
                  <a:pt x="10029" y="10234"/>
                  <a:pt x="10100" y="10009"/>
                </a:cubicBezTo>
                <a:cubicBezTo>
                  <a:pt x="10114" y="9967"/>
                  <a:pt x="10128" y="9924"/>
                  <a:pt x="10128" y="9868"/>
                </a:cubicBezTo>
                <a:close/>
                <a:moveTo>
                  <a:pt x="324" y="13807"/>
                </a:moveTo>
                <a:cubicBezTo>
                  <a:pt x="408" y="13863"/>
                  <a:pt x="493" y="13891"/>
                  <a:pt x="563" y="13933"/>
                </a:cubicBezTo>
                <a:cubicBezTo>
                  <a:pt x="549" y="13947"/>
                  <a:pt x="535" y="13961"/>
                  <a:pt x="493" y="13975"/>
                </a:cubicBezTo>
                <a:cubicBezTo>
                  <a:pt x="464" y="13961"/>
                  <a:pt x="408" y="13961"/>
                  <a:pt x="380" y="13947"/>
                </a:cubicBezTo>
                <a:cubicBezTo>
                  <a:pt x="338" y="13947"/>
                  <a:pt x="296" y="13933"/>
                  <a:pt x="268" y="13933"/>
                </a:cubicBezTo>
                <a:lnTo>
                  <a:pt x="310" y="13891"/>
                </a:lnTo>
                <a:cubicBezTo>
                  <a:pt x="324" y="13877"/>
                  <a:pt x="324" y="13835"/>
                  <a:pt x="324" y="13807"/>
                </a:cubicBezTo>
                <a:close/>
                <a:moveTo>
                  <a:pt x="29300" y="13961"/>
                </a:moveTo>
                <a:cubicBezTo>
                  <a:pt x="29328" y="13975"/>
                  <a:pt x="29384" y="14004"/>
                  <a:pt x="29426" y="14004"/>
                </a:cubicBezTo>
                <a:lnTo>
                  <a:pt x="29370" y="14102"/>
                </a:lnTo>
                <a:cubicBezTo>
                  <a:pt x="29356" y="14088"/>
                  <a:pt x="29328" y="14046"/>
                  <a:pt x="29328" y="14046"/>
                </a:cubicBezTo>
                <a:cubicBezTo>
                  <a:pt x="29318" y="14046"/>
                  <a:pt x="29303" y="14039"/>
                  <a:pt x="29285" y="14039"/>
                </a:cubicBezTo>
                <a:cubicBezTo>
                  <a:pt x="29276" y="14039"/>
                  <a:pt x="29267" y="14041"/>
                  <a:pt x="29258" y="14046"/>
                </a:cubicBezTo>
                <a:cubicBezTo>
                  <a:pt x="29286" y="14032"/>
                  <a:pt x="29286" y="14004"/>
                  <a:pt x="29300" y="13961"/>
                </a:cubicBezTo>
                <a:close/>
                <a:moveTo>
                  <a:pt x="25910" y="11894"/>
                </a:moveTo>
                <a:cubicBezTo>
                  <a:pt x="26191" y="12076"/>
                  <a:pt x="26444" y="12273"/>
                  <a:pt x="26712" y="12470"/>
                </a:cubicBezTo>
                <a:cubicBezTo>
                  <a:pt x="27119" y="12752"/>
                  <a:pt x="27485" y="13033"/>
                  <a:pt x="27879" y="13258"/>
                </a:cubicBezTo>
                <a:cubicBezTo>
                  <a:pt x="27978" y="13596"/>
                  <a:pt x="28174" y="13821"/>
                  <a:pt x="28456" y="14046"/>
                </a:cubicBezTo>
                <a:cubicBezTo>
                  <a:pt x="28414" y="14088"/>
                  <a:pt x="28399" y="14144"/>
                  <a:pt x="28371" y="14172"/>
                </a:cubicBezTo>
                <a:cubicBezTo>
                  <a:pt x="28343" y="14186"/>
                  <a:pt x="28329" y="14215"/>
                  <a:pt x="28315" y="14215"/>
                </a:cubicBezTo>
                <a:cubicBezTo>
                  <a:pt x="27963" y="13624"/>
                  <a:pt x="27598" y="13385"/>
                  <a:pt x="27246" y="13314"/>
                </a:cubicBezTo>
                <a:cubicBezTo>
                  <a:pt x="26993" y="13033"/>
                  <a:pt x="26754" y="12766"/>
                  <a:pt x="26515" y="12527"/>
                </a:cubicBezTo>
                <a:cubicBezTo>
                  <a:pt x="26304" y="12287"/>
                  <a:pt x="26093" y="12076"/>
                  <a:pt x="25910" y="11894"/>
                </a:cubicBezTo>
                <a:close/>
                <a:moveTo>
                  <a:pt x="3489" y="12386"/>
                </a:moveTo>
                <a:cubicBezTo>
                  <a:pt x="3207" y="12766"/>
                  <a:pt x="3475" y="13666"/>
                  <a:pt x="4136" y="14088"/>
                </a:cubicBezTo>
                <a:cubicBezTo>
                  <a:pt x="3221" y="14397"/>
                  <a:pt x="2307" y="14679"/>
                  <a:pt x="1435" y="14918"/>
                </a:cubicBezTo>
                <a:cubicBezTo>
                  <a:pt x="1435" y="14819"/>
                  <a:pt x="1393" y="14721"/>
                  <a:pt x="1351" y="14636"/>
                </a:cubicBezTo>
                <a:cubicBezTo>
                  <a:pt x="1829" y="14243"/>
                  <a:pt x="2293" y="13793"/>
                  <a:pt x="2715" y="13314"/>
                </a:cubicBezTo>
                <a:cubicBezTo>
                  <a:pt x="2982" y="13019"/>
                  <a:pt x="3221" y="12695"/>
                  <a:pt x="3489" y="12386"/>
                </a:cubicBezTo>
                <a:close/>
                <a:moveTo>
                  <a:pt x="37041" y="1"/>
                </a:moveTo>
                <a:cubicBezTo>
                  <a:pt x="36933" y="1"/>
                  <a:pt x="36819" y="21"/>
                  <a:pt x="36698" y="64"/>
                </a:cubicBezTo>
                <a:cubicBezTo>
                  <a:pt x="36192" y="247"/>
                  <a:pt x="35869" y="557"/>
                  <a:pt x="35728" y="964"/>
                </a:cubicBezTo>
                <a:cubicBezTo>
                  <a:pt x="35643" y="796"/>
                  <a:pt x="35559" y="627"/>
                  <a:pt x="35461" y="458"/>
                </a:cubicBezTo>
                <a:lnTo>
                  <a:pt x="35489" y="458"/>
                </a:lnTo>
                <a:cubicBezTo>
                  <a:pt x="35503" y="444"/>
                  <a:pt x="35517" y="430"/>
                  <a:pt x="35517" y="402"/>
                </a:cubicBezTo>
                <a:cubicBezTo>
                  <a:pt x="35559" y="346"/>
                  <a:pt x="35531" y="317"/>
                  <a:pt x="35531" y="275"/>
                </a:cubicBezTo>
                <a:cubicBezTo>
                  <a:pt x="35517" y="261"/>
                  <a:pt x="35503" y="247"/>
                  <a:pt x="35461" y="233"/>
                </a:cubicBezTo>
                <a:cubicBezTo>
                  <a:pt x="35452" y="233"/>
                  <a:pt x="35439" y="218"/>
                  <a:pt x="35414" y="218"/>
                </a:cubicBezTo>
                <a:cubicBezTo>
                  <a:pt x="35398" y="218"/>
                  <a:pt x="35376" y="225"/>
                  <a:pt x="35348" y="247"/>
                </a:cubicBezTo>
                <a:cubicBezTo>
                  <a:pt x="35320" y="261"/>
                  <a:pt x="35320" y="275"/>
                  <a:pt x="35320" y="275"/>
                </a:cubicBezTo>
                <a:cubicBezTo>
                  <a:pt x="35306" y="275"/>
                  <a:pt x="35292" y="303"/>
                  <a:pt x="35278" y="303"/>
                </a:cubicBezTo>
                <a:cubicBezTo>
                  <a:pt x="35236" y="317"/>
                  <a:pt x="35221" y="374"/>
                  <a:pt x="35236" y="388"/>
                </a:cubicBezTo>
                <a:cubicBezTo>
                  <a:pt x="35236" y="402"/>
                  <a:pt x="35250" y="430"/>
                  <a:pt x="35278" y="458"/>
                </a:cubicBezTo>
                <a:cubicBezTo>
                  <a:pt x="35278" y="458"/>
                  <a:pt x="35296" y="494"/>
                  <a:pt x="35346" y="494"/>
                </a:cubicBezTo>
                <a:cubicBezTo>
                  <a:pt x="35359" y="494"/>
                  <a:pt x="35373" y="492"/>
                  <a:pt x="35390" y="486"/>
                </a:cubicBezTo>
                <a:cubicBezTo>
                  <a:pt x="35447" y="486"/>
                  <a:pt x="35432" y="444"/>
                  <a:pt x="35432" y="444"/>
                </a:cubicBezTo>
                <a:lnTo>
                  <a:pt x="35432" y="416"/>
                </a:lnTo>
                <a:lnTo>
                  <a:pt x="35643" y="838"/>
                </a:lnTo>
                <a:cubicBezTo>
                  <a:pt x="35517" y="725"/>
                  <a:pt x="35390" y="613"/>
                  <a:pt x="35250" y="557"/>
                </a:cubicBezTo>
                <a:cubicBezTo>
                  <a:pt x="34923" y="415"/>
                  <a:pt x="34546" y="260"/>
                  <a:pt x="34230" y="260"/>
                </a:cubicBezTo>
                <a:cubicBezTo>
                  <a:pt x="33823" y="260"/>
                  <a:pt x="33516" y="516"/>
                  <a:pt x="33548" y="1386"/>
                </a:cubicBezTo>
                <a:cubicBezTo>
                  <a:pt x="33548" y="1569"/>
                  <a:pt x="33590" y="1738"/>
                  <a:pt x="33618" y="1893"/>
                </a:cubicBezTo>
                <a:cubicBezTo>
                  <a:pt x="33604" y="2174"/>
                  <a:pt x="33632" y="2568"/>
                  <a:pt x="33801" y="2948"/>
                </a:cubicBezTo>
                <a:cubicBezTo>
                  <a:pt x="33801" y="2948"/>
                  <a:pt x="33801" y="3018"/>
                  <a:pt x="33941" y="3229"/>
                </a:cubicBezTo>
                <a:cubicBezTo>
                  <a:pt x="34040" y="3412"/>
                  <a:pt x="34181" y="3581"/>
                  <a:pt x="34378" y="3721"/>
                </a:cubicBezTo>
                <a:cubicBezTo>
                  <a:pt x="34814" y="4171"/>
                  <a:pt x="35390" y="4171"/>
                  <a:pt x="35784" y="4171"/>
                </a:cubicBezTo>
                <a:cubicBezTo>
                  <a:pt x="35798" y="4284"/>
                  <a:pt x="35798" y="4397"/>
                  <a:pt x="35812" y="4453"/>
                </a:cubicBezTo>
                <a:cubicBezTo>
                  <a:pt x="35489" y="5156"/>
                  <a:pt x="34982" y="5761"/>
                  <a:pt x="34392" y="6295"/>
                </a:cubicBezTo>
                <a:cubicBezTo>
                  <a:pt x="34378" y="6295"/>
                  <a:pt x="34349" y="6295"/>
                  <a:pt x="34321" y="6309"/>
                </a:cubicBezTo>
                <a:cubicBezTo>
                  <a:pt x="34251" y="6338"/>
                  <a:pt x="34181" y="6338"/>
                  <a:pt x="34110" y="6338"/>
                </a:cubicBezTo>
                <a:cubicBezTo>
                  <a:pt x="34434" y="6042"/>
                  <a:pt x="34392" y="5747"/>
                  <a:pt x="34237" y="5578"/>
                </a:cubicBezTo>
                <a:lnTo>
                  <a:pt x="34195" y="5536"/>
                </a:lnTo>
                <a:cubicBezTo>
                  <a:pt x="34026" y="5339"/>
                  <a:pt x="33745" y="5086"/>
                  <a:pt x="33224" y="5044"/>
                </a:cubicBezTo>
                <a:cubicBezTo>
                  <a:pt x="33207" y="5042"/>
                  <a:pt x="33190" y="5042"/>
                  <a:pt x="33172" y="5042"/>
                </a:cubicBezTo>
                <a:cubicBezTo>
                  <a:pt x="32986" y="5042"/>
                  <a:pt x="32771" y="5107"/>
                  <a:pt x="32591" y="5184"/>
                </a:cubicBezTo>
                <a:cubicBezTo>
                  <a:pt x="32563" y="5184"/>
                  <a:pt x="32549" y="5212"/>
                  <a:pt x="32535" y="5212"/>
                </a:cubicBezTo>
                <a:cubicBezTo>
                  <a:pt x="32633" y="5100"/>
                  <a:pt x="32732" y="4987"/>
                  <a:pt x="32802" y="4875"/>
                </a:cubicBezTo>
                <a:cubicBezTo>
                  <a:pt x="32830" y="4861"/>
                  <a:pt x="32887" y="4833"/>
                  <a:pt x="32915" y="4818"/>
                </a:cubicBezTo>
                <a:lnTo>
                  <a:pt x="32915" y="4833"/>
                </a:lnTo>
                <a:cubicBezTo>
                  <a:pt x="32932" y="4858"/>
                  <a:pt x="32948" y="4863"/>
                  <a:pt x="32959" y="4863"/>
                </a:cubicBezTo>
                <a:cubicBezTo>
                  <a:pt x="32966" y="4863"/>
                  <a:pt x="32971" y="4861"/>
                  <a:pt x="32971" y="4861"/>
                </a:cubicBezTo>
                <a:cubicBezTo>
                  <a:pt x="32985" y="4861"/>
                  <a:pt x="32985" y="4861"/>
                  <a:pt x="33013" y="4833"/>
                </a:cubicBezTo>
                <a:cubicBezTo>
                  <a:pt x="33027" y="4833"/>
                  <a:pt x="33027" y="4818"/>
                  <a:pt x="33027" y="4804"/>
                </a:cubicBezTo>
                <a:cubicBezTo>
                  <a:pt x="33027" y="4804"/>
                  <a:pt x="33027" y="4790"/>
                  <a:pt x="33013" y="4790"/>
                </a:cubicBezTo>
                <a:lnTo>
                  <a:pt x="33013" y="4762"/>
                </a:lnTo>
                <a:cubicBezTo>
                  <a:pt x="32985" y="4734"/>
                  <a:pt x="32971" y="4720"/>
                  <a:pt x="32971" y="4720"/>
                </a:cubicBezTo>
                <a:lnTo>
                  <a:pt x="32943" y="4720"/>
                </a:lnTo>
                <a:cubicBezTo>
                  <a:pt x="32915" y="4720"/>
                  <a:pt x="32901" y="4734"/>
                  <a:pt x="32901" y="4748"/>
                </a:cubicBezTo>
                <a:lnTo>
                  <a:pt x="32901" y="4790"/>
                </a:lnTo>
                <a:lnTo>
                  <a:pt x="32915" y="4804"/>
                </a:lnTo>
                <a:cubicBezTo>
                  <a:pt x="32887" y="4818"/>
                  <a:pt x="32844" y="4818"/>
                  <a:pt x="32816" y="4833"/>
                </a:cubicBezTo>
                <a:cubicBezTo>
                  <a:pt x="33041" y="4439"/>
                  <a:pt x="33027" y="3989"/>
                  <a:pt x="32647" y="3567"/>
                </a:cubicBezTo>
                <a:cubicBezTo>
                  <a:pt x="32503" y="3389"/>
                  <a:pt x="32328" y="3312"/>
                  <a:pt x="32145" y="3312"/>
                </a:cubicBezTo>
                <a:cubicBezTo>
                  <a:pt x="31778" y="3312"/>
                  <a:pt x="31377" y="3622"/>
                  <a:pt x="31114" y="4045"/>
                </a:cubicBezTo>
                <a:cubicBezTo>
                  <a:pt x="31072" y="4101"/>
                  <a:pt x="31030" y="4171"/>
                  <a:pt x="31016" y="4256"/>
                </a:cubicBezTo>
                <a:cubicBezTo>
                  <a:pt x="30889" y="4017"/>
                  <a:pt x="30734" y="3806"/>
                  <a:pt x="30594" y="3707"/>
                </a:cubicBezTo>
                <a:cubicBezTo>
                  <a:pt x="30330" y="3549"/>
                  <a:pt x="30066" y="3446"/>
                  <a:pt x="29838" y="3446"/>
                </a:cubicBezTo>
                <a:cubicBezTo>
                  <a:pt x="29762" y="3446"/>
                  <a:pt x="29690" y="3458"/>
                  <a:pt x="29623" y="3482"/>
                </a:cubicBezTo>
                <a:cubicBezTo>
                  <a:pt x="29623" y="3482"/>
                  <a:pt x="29314" y="3524"/>
                  <a:pt x="29243" y="4087"/>
                </a:cubicBezTo>
                <a:lnTo>
                  <a:pt x="29243" y="4129"/>
                </a:lnTo>
                <a:lnTo>
                  <a:pt x="29243" y="4186"/>
                </a:lnTo>
                <a:lnTo>
                  <a:pt x="29243" y="4368"/>
                </a:lnTo>
                <a:cubicBezTo>
                  <a:pt x="29243" y="4692"/>
                  <a:pt x="29342" y="4973"/>
                  <a:pt x="29595" y="5240"/>
                </a:cubicBezTo>
                <a:cubicBezTo>
                  <a:pt x="29229" y="5325"/>
                  <a:pt x="28962" y="5648"/>
                  <a:pt x="28878" y="5986"/>
                </a:cubicBezTo>
                <a:lnTo>
                  <a:pt x="28878" y="5958"/>
                </a:lnTo>
                <a:lnTo>
                  <a:pt x="28878" y="5958"/>
                </a:lnTo>
                <a:cubicBezTo>
                  <a:pt x="28878" y="5958"/>
                  <a:pt x="28695" y="6366"/>
                  <a:pt x="28906" y="6717"/>
                </a:cubicBezTo>
                <a:cubicBezTo>
                  <a:pt x="28864" y="6717"/>
                  <a:pt x="28807" y="6717"/>
                  <a:pt x="28737" y="6731"/>
                </a:cubicBezTo>
                <a:cubicBezTo>
                  <a:pt x="28653" y="6731"/>
                  <a:pt x="28554" y="6760"/>
                  <a:pt x="28470" y="6760"/>
                </a:cubicBezTo>
                <a:cubicBezTo>
                  <a:pt x="28456" y="6563"/>
                  <a:pt x="28399" y="6352"/>
                  <a:pt x="28301" y="6098"/>
                </a:cubicBezTo>
                <a:cubicBezTo>
                  <a:pt x="28190" y="5831"/>
                  <a:pt x="27882" y="5698"/>
                  <a:pt x="27537" y="5698"/>
                </a:cubicBezTo>
                <a:cubicBezTo>
                  <a:pt x="27011" y="5698"/>
                  <a:pt x="26397" y="6007"/>
                  <a:pt x="26261" y="6619"/>
                </a:cubicBezTo>
                <a:cubicBezTo>
                  <a:pt x="26219" y="6731"/>
                  <a:pt x="26219" y="6844"/>
                  <a:pt x="26205" y="6971"/>
                </a:cubicBezTo>
                <a:cubicBezTo>
                  <a:pt x="26135" y="6971"/>
                  <a:pt x="26065" y="6985"/>
                  <a:pt x="25994" y="6985"/>
                </a:cubicBezTo>
                <a:cubicBezTo>
                  <a:pt x="25910" y="6999"/>
                  <a:pt x="25839" y="6999"/>
                  <a:pt x="25741" y="7013"/>
                </a:cubicBezTo>
                <a:cubicBezTo>
                  <a:pt x="25460" y="6703"/>
                  <a:pt x="25094" y="6591"/>
                  <a:pt x="24756" y="6591"/>
                </a:cubicBezTo>
                <a:cubicBezTo>
                  <a:pt x="24658" y="6014"/>
                  <a:pt x="24377" y="5423"/>
                  <a:pt x="23983" y="5015"/>
                </a:cubicBezTo>
                <a:cubicBezTo>
                  <a:pt x="23969" y="4931"/>
                  <a:pt x="23969" y="4818"/>
                  <a:pt x="24053" y="4650"/>
                </a:cubicBezTo>
                <a:cubicBezTo>
                  <a:pt x="24123" y="4509"/>
                  <a:pt x="24053" y="4397"/>
                  <a:pt x="24039" y="4397"/>
                </a:cubicBezTo>
                <a:lnTo>
                  <a:pt x="24025" y="4397"/>
                </a:lnTo>
                <a:cubicBezTo>
                  <a:pt x="24025" y="4157"/>
                  <a:pt x="23912" y="3876"/>
                  <a:pt x="23490" y="3609"/>
                </a:cubicBezTo>
                <a:cubicBezTo>
                  <a:pt x="23363" y="3524"/>
                  <a:pt x="23181" y="3344"/>
                  <a:pt x="22882" y="3344"/>
                </a:cubicBezTo>
                <a:cubicBezTo>
                  <a:pt x="22784" y="3344"/>
                  <a:pt x="22673" y="3363"/>
                  <a:pt x="22548" y="3412"/>
                </a:cubicBezTo>
                <a:cubicBezTo>
                  <a:pt x="22506" y="3426"/>
                  <a:pt x="22464" y="3454"/>
                  <a:pt x="22436" y="3524"/>
                </a:cubicBezTo>
                <a:cubicBezTo>
                  <a:pt x="22365" y="3553"/>
                  <a:pt x="22323" y="3595"/>
                  <a:pt x="22267" y="3623"/>
                </a:cubicBezTo>
                <a:cubicBezTo>
                  <a:pt x="22210" y="3665"/>
                  <a:pt x="22056" y="3890"/>
                  <a:pt x="22070" y="4129"/>
                </a:cubicBezTo>
                <a:cubicBezTo>
                  <a:pt x="22014" y="4129"/>
                  <a:pt x="21985" y="4157"/>
                  <a:pt x="21985" y="4200"/>
                </a:cubicBezTo>
                <a:cubicBezTo>
                  <a:pt x="21915" y="4453"/>
                  <a:pt x="21999" y="4734"/>
                  <a:pt x="22126" y="4903"/>
                </a:cubicBezTo>
                <a:cubicBezTo>
                  <a:pt x="22389" y="5323"/>
                  <a:pt x="22678" y="5438"/>
                  <a:pt x="22924" y="5438"/>
                </a:cubicBezTo>
                <a:cubicBezTo>
                  <a:pt x="23073" y="5438"/>
                  <a:pt x="23207" y="5396"/>
                  <a:pt x="23308" y="5353"/>
                </a:cubicBezTo>
                <a:cubicBezTo>
                  <a:pt x="23308" y="5381"/>
                  <a:pt x="23308" y="5395"/>
                  <a:pt x="23322" y="5395"/>
                </a:cubicBezTo>
                <a:cubicBezTo>
                  <a:pt x="23323" y="5397"/>
                  <a:pt x="23325" y="5398"/>
                  <a:pt x="23327" y="5398"/>
                </a:cubicBezTo>
                <a:cubicBezTo>
                  <a:pt x="23360" y="5398"/>
                  <a:pt x="23465" y="5232"/>
                  <a:pt x="23684" y="5232"/>
                </a:cubicBezTo>
                <a:cubicBezTo>
                  <a:pt x="23711" y="5232"/>
                  <a:pt x="23741" y="5235"/>
                  <a:pt x="23772" y="5240"/>
                </a:cubicBezTo>
                <a:cubicBezTo>
                  <a:pt x="23842" y="5255"/>
                  <a:pt x="23898" y="5297"/>
                  <a:pt x="23955" y="5297"/>
                </a:cubicBezTo>
                <a:cubicBezTo>
                  <a:pt x="24264" y="5705"/>
                  <a:pt x="24517" y="6127"/>
                  <a:pt x="24658" y="6591"/>
                </a:cubicBezTo>
                <a:cubicBezTo>
                  <a:pt x="24503" y="6591"/>
                  <a:pt x="24363" y="6633"/>
                  <a:pt x="24222" y="6661"/>
                </a:cubicBezTo>
                <a:cubicBezTo>
                  <a:pt x="24081" y="6703"/>
                  <a:pt x="23955" y="6760"/>
                  <a:pt x="23870" y="6788"/>
                </a:cubicBezTo>
                <a:cubicBezTo>
                  <a:pt x="23828" y="6802"/>
                  <a:pt x="23800" y="6830"/>
                  <a:pt x="23772" y="6844"/>
                </a:cubicBezTo>
                <a:cubicBezTo>
                  <a:pt x="23350" y="6549"/>
                  <a:pt x="22858" y="6338"/>
                  <a:pt x="22365" y="6267"/>
                </a:cubicBezTo>
                <a:cubicBezTo>
                  <a:pt x="22295" y="6211"/>
                  <a:pt x="22225" y="6127"/>
                  <a:pt x="22196" y="5930"/>
                </a:cubicBezTo>
                <a:cubicBezTo>
                  <a:pt x="22159" y="5793"/>
                  <a:pt x="22067" y="5744"/>
                  <a:pt x="22046" y="5744"/>
                </a:cubicBezTo>
                <a:cubicBezTo>
                  <a:pt x="22043" y="5744"/>
                  <a:pt x="22042" y="5745"/>
                  <a:pt x="22042" y="5747"/>
                </a:cubicBezTo>
                <a:lnTo>
                  <a:pt x="22042" y="5775"/>
                </a:lnTo>
                <a:cubicBezTo>
                  <a:pt x="21901" y="5611"/>
                  <a:pt x="21702" y="5476"/>
                  <a:pt x="21356" y="5476"/>
                </a:cubicBezTo>
                <a:cubicBezTo>
                  <a:pt x="21286" y="5476"/>
                  <a:pt x="21210" y="5482"/>
                  <a:pt x="21127" y="5494"/>
                </a:cubicBezTo>
                <a:cubicBezTo>
                  <a:pt x="20945" y="5508"/>
                  <a:pt x="20663" y="5494"/>
                  <a:pt x="20424" y="5733"/>
                </a:cubicBezTo>
                <a:cubicBezTo>
                  <a:pt x="20287" y="5118"/>
                  <a:pt x="19659" y="4649"/>
                  <a:pt x="18565" y="4649"/>
                </a:cubicBezTo>
                <a:cubicBezTo>
                  <a:pt x="18533" y="4649"/>
                  <a:pt x="18501" y="4649"/>
                  <a:pt x="18469" y="4650"/>
                </a:cubicBezTo>
                <a:lnTo>
                  <a:pt x="18314" y="4650"/>
                </a:lnTo>
                <a:cubicBezTo>
                  <a:pt x="18328" y="4622"/>
                  <a:pt x="18342" y="4608"/>
                  <a:pt x="18342" y="4579"/>
                </a:cubicBezTo>
                <a:cubicBezTo>
                  <a:pt x="18356" y="4523"/>
                  <a:pt x="18356" y="4481"/>
                  <a:pt x="18342" y="4439"/>
                </a:cubicBezTo>
                <a:lnTo>
                  <a:pt x="18342" y="4439"/>
                </a:lnTo>
                <a:cubicBezTo>
                  <a:pt x="18670" y="4519"/>
                  <a:pt x="18990" y="4564"/>
                  <a:pt x="19288" y="4564"/>
                </a:cubicBezTo>
                <a:cubicBezTo>
                  <a:pt x="19823" y="4564"/>
                  <a:pt x="20286" y="4421"/>
                  <a:pt x="20593" y="4087"/>
                </a:cubicBezTo>
                <a:cubicBezTo>
                  <a:pt x="20748" y="3904"/>
                  <a:pt x="20874" y="3665"/>
                  <a:pt x="20916" y="3342"/>
                </a:cubicBezTo>
                <a:cubicBezTo>
                  <a:pt x="21028" y="2511"/>
                  <a:pt x="20471" y="2169"/>
                  <a:pt x="19874" y="2169"/>
                </a:cubicBezTo>
                <a:cubicBezTo>
                  <a:pt x="19572" y="2169"/>
                  <a:pt x="19259" y="2257"/>
                  <a:pt x="19017" y="2413"/>
                </a:cubicBezTo>
                <a:cubicBezTo>
                  <a:pt x="18778" y="2554"/>
                  <a:pt x="18610" y="2723"/>
                  <a:pt x="18455" y="2934"/>
                </a:cubicBezTo>
                <a:cubicBezTo>
                  <a:pt x="18272" y="3173"/>
                  <a:pt x="18131" y="3426"/>
                  <a:pt x="18005" y="3693"/>
                </a:cubicBezTo>
                <a:cubicBezTo>
                  <a:pt x="17991" y="3665"/>
                  <a:pt x="17977" y="3637"/>
                  <a:pt x="17963" y="3637"/>
                </a:cubicBezTo>
                <a:cubicBezTo>
                  <a:pt x="17920" y="3623"/>
                  <a:pt x="17906" y="3623"/>
                  <a:pt x="17864" y="3623"/>
                </a:cubicBezTo>
                <a:cubicBezTo>
                  <a:pt x="18131" y="3117"/>
                  <a:pt x="18497" y="2610"/>
                  <a:pt x="18413" y="2005"/>
                </a:cubicBezTo>
                <a:cubicBezTo>
                  <a:pt x="18356" y="1710"/>
                  <a:pt x="18202" y="1386"/>
                  <a:pt x="17850" y="1035"/>
                </a:cubicBezTo>
                <a:cubicBezTo>
                  <a:pt x="17732" y="920"/>
                  <a:pt x="17573" y="868"/>
                  <a:pt x="17401" y="868"/>
                </a:cubicBezTo>
                <a:cubicBezTo>
                  <a:pt x="16793" y="868"/>
                  <a:pt x="16006" y="1509"/>
                  <a:pt x="16148" y="2287"/>
                </a:cubicBezTo>
                <a:cubicBezTo>
                  <a:pt x="16246" y="2906"/>
                  <a:pt x="16500" y="3257"/>
                  <a:pt x="16936" y="3623"/>
                </a:cubicBezTo>
                <a:cubicBezTo>
                  <a:pt x="16894" y="3679"/>
                  <a:pt x="16879" y="3735"/>
                  <a:pt x="16851" y="3764"/>
                </a:cubicBezTo>
                <a:lnTo>
                  <a:pt x="16795" y="3820"/>
                </a:lnTo>
                <a:cubicBezTo>
                  <a:pt x="16303" y="2995"/>
                  <a:pt x="15755" y="2736"/>
                  <a:pt x="15270" y="2736"/>
                </a:cubicBezTo>
                <a:cubicBezTo>
                  <a:pt x="14853" y="2736"/>
                  <a:pt x="14482" y="2928"/>
                  <a:pt x="14235" y="3117"/>
                </a:cubicBezTo>
                <a:cubicBezTo>
                  <a:pt x="14108" y="3201"/>
                  <a:pt x="14010" y="3285"/>
                  <a:pt x="13954" y="3356"/>
                </a:cubicBezTo>
                <a:cubicBezTo>
                  <a:pt x="13546" y="3806"/>
                  <a:pt x="14319" y="4861"/>
                  <a:pt x="15318" y="4875"/>
                </a:cubicBezTo>
                <a:cubicBezTo>
                  <a:pt x="15360" y="4876"/>
                  <a:pt x="15400" y="4877"/>
                  <a:pt x="15439" y="4877"/>
                </a:cubicBezTo>
                <a:cubicBezTo>
                  <a:pt x="15861" y="4877"/>
                  <a:pt x="16065" y="4806"/>
                  <a:pt x="16387" y="4664"/>
                </a:cubicBezTo>
                <a:lnTo>
                  <a:pt x="16598" y="4551"/>
                </a:lnTo>
                <a:cubicBezTo>
                  <a:pt x="16612" y="4608"/>
                  <a:pt x="16654" y="4650"/>
                  <a:pt x="16711" y="4692"/>
                </a:cubicBezTo>
                <a:cubicBezTo>
                  <a:pt x="16050" y="4861"/>
                  <a:pt x="15445" y="5086"/>
                  <a:pt x="15051" y="5606"/>
                </a:cubicBezTo>
                <a:cubicBezTo>
                  <a:pt x="14995" y="5677"/>
                  <a:pt x="14966" y="5747"/>
                  <a:pt x="14952" y="5817"/>
                </a:cubicBezTo>
                <a:cubicBezTo>
                  <a:pt x="14587" y="5873"/>
                  <a:pt x="14291" y="6155"/>
                  <a:pt x="14123" y="6549"/>
                </a:cubicBezTo>
                <a:cubicBezTo>
                  <a:pt x="13757" y="6774"/>
                  <a:pt x="13363" y="7013"/>
                  <a:pt x="12955" y="7280"/>
                </a:cubicBezTo>
                <a:cubicBezTo>
                  <a:pt x="12828" y="7364"/>
                  <a:pt x="12688" y="7477"/>
                  <a:pt x="12533" y="7561"/>
                </a:cubicBezTo>
                <a:cubicBezTo>
                  <a:pt x="12941" y="7153"/>
                  <a:pt x="13194" y="6520"/>
                  <a:pt x="13194" y="5958"/>
                </a:cubicBezTo>
                <a:cubicBezTo>
                  <a:pt x="13222" y="5916"/>
                  <a:pt x="13279" y="5845"/>
                  <a:pt x="13419" y="5803"/>
                </a:cubicBezTo>
                <a:cubicBezTo>
                  <a:pt x="13518" y="5775"/>
                  <a:pt x="13560" y="5662"/>
                  <a:pt x="13546" y="5662"/>
                </a:cubicBezTo>
                <a:lnTo>
                  <a:pt x="13532" y="5662"/>
                </a:lnTo>
                <a:cubicBezTo>
                  <a:pt x="13644" y="5522"/>
                  <a:pt x="13757" y="5311"/>
                  <a:pt x="13644" y="4945"/>
                </a:cubicBezTo>
                <a:cubicBezTo>
                  <a:pt x="13616" y="4790"/>
                  <a:pt x="13616" y="4509"/>
                  <a:pt x="13222" y="4326"/>
                </a:cubicBezTo>
                <a:cubicBezTo>
                  <a:pt x="13208" y="4319"/>
                  <a:pt x="13191" y="4316"/>
                  <a:pt x="13173" y="4316"/>
                </a:cubicBezTo>
                <a:cubicBezTo>
                  <a:pt x="13156" y="4316"/>
                  <a:pt x="13138" y="4319"/>
                  <a:pt x="13124" y="4326"/>
                </a:cubicBezTo>
                <a:cubicBezTo>
                  <a:pt x="13068" y="4312"/>
                  <a:pt x="13011" y="4298"/>
                  <a:pt x="12955" y="4298"/>
                </a:cubicBezTo>
                <a:cubicBezTo>
                  <a:pt x="12948" y="4293"/>
                  <a:pt x="12937" y="4291"/>
                  <a:pt x="12922" y="4291"/>
                </a:cubicBezTo>
                <a:cubicBezTo>
                  <a:pt x="12849" y="4291"/>
                  <a:pt x="12692" y="4350"/>
                  <a:pt x="12575" y="4467"/>
                </a:cubicBezTo>
                <a:cubicBezTo>
                  <a:pt x="12565" y="4457"/>
                  <a:pt x="12541" y="4447"/>
                  <a:pt x="12518" y="4447"/>
                </a:cubicBezTo>
                <a:cubicBezTo>
                  <a:pt x="12509" y="4447"/>
                  <a:pt x="12499" y="4449"/>
                  <a:pt x="12491" y="4453"/>
                </a:cubicBezTo>
                <a:cubicBezTo>
                  <a:pt x="12308" y="4537"/>
                  <a:pt x="12224" y="4748"/>
                  <a:pt x="12181" y="4903"/>
                </a:cubicBezTo>
                <a:cubicBezTo>
                  <a:pt x="12167" y="4959"/>
                  <a:pt x="12167" y="5001"/>
                  <a:pt x="12167" y="5044"/>
                </a:cubicBezTo>
                <a:cubicBezTo>
                  <a:pt x="12153" y="5015"/>
                  <a:pt x="12139" y="5001"/>
                  <a:pt x="12125" y="4959"/>
                </a:cubicBezTo>
                <a:cubicBezTo>
                  <a:pt x="12013" y="4818"/>
                  <a:pt x="11928" y="4523"/>
                  <a:pt x="11492" y="4509"/>
                </a:cubicBezTo>
                <a:cubicBezTo>
                  <a:pt x="11450" y="4509"/>
                  <a:pt x="11422" y="4509"/>
                  <a:pt x="11380" y="4537"/>
                </a:cubicBezTo>
                <a:cubicBezTo>
                  <a:pt x="11323" y="4537"/>
                  <a:pt x="11281" y="4537"/>
                  <a:pt x="11211" y="4551"/>
                </a:cubicBezTo>
                <a:cubicBezTo>
                  <a:pt x="11155" y="4579"/>
                  <a:pt x="10958" y="4678"/>
                  <a:pt x="10887" y="4875"/>
                </a:cubicBezTo>
                <a:cubicBezTo>
                  <a:pt x="10876" y="4869"/>
                  <a:pt x="10862" y="4866"/>
                  <a:pt x="10848" y="4866"/>
                </a:cubicBezTo>
                <a:cubicBezTo>
                  <a:pt x="10829" y="4866"/>
                  <a:pt x="10811" y="4872"/>
                  <a:pt x="10803" y="4889"/>
                </a:cubicBezTo>
                <a:cubicBezTo>
                  <a:pt x="10662" y="5044"/>
                  <a:pt x="10648" y="5297"/>
                  <a:pt x="10662" y="5451"/>
                </a:cubicBezTo>
                <a:cubicBezTo>
                  <a:pt x="10741" y="6045"/>
                  <a:pt x="11105" y="6156"/>
                  <a:pt x="11347" y="6156"/>
                </a:cubicBezTo>
                <a:cubicBezTo>
                  <a:pt x="11363" y="6156"/>
                  <a:pt x="11379" y="6156"/>
                  <a:pt x="11394" y="6155"/>
                </a:cubicBezTo>
                <a:lnTo>
                  <a:pt x="11394" y="6155"/>
                </a:lnTo>
                <a:cubicBezTo>
                  <a:pt x="11380" y="6169"/>
                  <a:pt x="11380" y="6197"/>
                  <a:pt x="11394" y="6211"/>
                </a:cubicBezTo>
                <a:cubicBezTo>
                  <a:pt x="11396" y="6212"/>
                  <a:pt x="11399" y="6212"/>
                  <a:pt x="11402" y="6212"/>
                </a:cubicBezTo>
                <a:cubicBezTo>
                  <a:pt x="11433" y="6212"/>
                  <a:pt x="11501" y="6172"/>
                  <a:pt x="11592" y="6172"/>
                </a:cubicBezTo>
                <a:cubicBezTo>
                  <a:pt x="11650" y="6172"/>
                  <a:pt x="11716" y="6188"/>
                  <a:pt x="11788" y="6239"/>
                </a:cubicBezTo>
                <a:cubicBezTo>
                  <a:pt x="11844" y="6281"/>
                  <a:pt x="11872" y="6309"/>
                  <a:pt x="11914" y="6352"/>
                </a:cubicBezTo>
                <a:cubicBezTo>
                  <a:pt x="12055" y="6900"/>
                  <a:pt x="12083" y="7435"/>
                  <a:pt x="11886" y="7955"/>
                </a:cubicBezTo>
                <a:cubicBezTo>
                  <a:pt x="11858" y="7969"/>
                  <a:pt x="11816" y="7997"/>
                  <a:pt x="11788" y="8040"/>
                </a:cubicBezTo>
                <a:cubicBezTo>
                  <a:pt x="11717" y="8096"/>
                  <a:pt x="11647" y="8124"/>
                  <a:pt x="11577" y="8180"/>
                </a:cubicBezTo>
                <a:cubicBezTo>
                  <a:pt x="11591" y="8096"/>
                  <a:pt x="11605" y="7997"/>
                  <a:pt x="11605" y="7899"/>
                </a:cubicBezTo>
                <a:cubicBezTo>
                  <a:pt x="11591" y="7758"/>
                  <a:pt x="11534" y="7604"/>
                  <a:pt x="11422" y="7435"/>
                </a:cubicBezTo>
                <a:cubicBezTo>
                  <a:pt x="11269" y="7245"/>
                  <a:pt x="11099" y="7169"/>
                  <a:pt x="10936" y="7169"/>
                </a:cubicBezTo>
                <a:cubicBezTo>
                  <a:pt x="10591" y="7169"/>
                  <a:pt x="10275" y="7513"/>
                  <a:pt x="10198" y="7857"/>
                </a:cubicBezTo>
                <a:cubicBezTo>
                  <a:pt x="10170" y="8026"/>
                  <a:pt x="10184" y="8180"/>
                  <a:pt x="10198" y="8321"/>
                </a:cubicBezTo>
                <a:cubicBezTo>
                  <a:pt x="10240" y="8490"/>
                  <a:pt x="10297" y="8673"/>
                  <a:pt x="10339" y="8827"/>
                </a:cubicBezTo>
                <a:lnTo>
                  <a:pt x="10297" y="8827"/>
                </a:lnTo>
                <a:cubicBezTo>
                  <a:pt x="10268" y="8827"/>
                  <a:pt x="10254" y="8841"/>
                  <a:pt x="10254" y="8869"/>
                </a:cubicBezTo>
                <a:cubicBezTo>
                  <a:pt x="10156" y="8532"/>
                  <a:pt x="10086" y="8166"/>
                  <a:pt x="9762" y="7955"/>
                </a:cubicBezTo>
                <a:cubicBezTo>
                  <a:pt x="9607" y="7843"/>
                  <a:pt x="9410" y="7772"/>
                  <a:pt x="9115" y="7772"/>
                </a:cubicBezTo>
                <a:cubicBezTo>
                  <a:pt x="8679" y="7772"/>
                  <a:pt x="8426" y="8687"/>
                  <a:pt x="8960" y="9038"/>
                </a:cubicBezTo>
                <a:cubicBezTo>
                  <a:pt x="9171" y="9179"/>
                  <a:pt x="9340" y="9249"/>
                  <a:pt x="9551" y="9263"/>
                </a:cubicBezTo>
                <a:cubicBezTo>
                  <a:pt x="9481" y="9306"/>
                  <a:pt x="9410" y="9320"/>
                  <a:pt x="9340" y="9362"/>
                </a:cubicBezTo>
                <a:cubicBezTo>
                  <a:pt x="9129" y="9376"/>
                  <a:pt x="8974" y="9446"/>
                  <a:pt x="8848" y="9545"/>
                </a:cubicBezTo>
                <a:cubicBezTo>
                  <a:pt x="8834" y="9545"/>
                  <a:pt x="8834" y="9545"/>
                  <a:pt x="8820" y="9573"/>
                </a:cubicBezTo>
                <a:cubicBezTo>
                  <a:pt x="8426" y="9685"/>
                  <a:pt x="8018" y="9798"/>
                  <a:pt x="7638" y="9868"/>
                </a:cubicBezTo>
                <a:cubicBezTo>
                  <a:pt x="7441" y="9896"/>
                  <a:pt x="7230" y="9924"/>
                  <a:pt x="7019" y="9924"/>
                </a:cubicBezTo>
                <a:lnTo>
                  <a:pt x="6780" y="9924"/>
                </a:lnTo>
                <a:cubicBezTo>
                  <a:pt x="6963" y="9784"/>
                  <a:pt x="7061" y="9643"/>
                  <a:pt x="7075" y="9587"/>
                </a:cubicBezTo>
                <a:cubicBezTo>
                  <a:pt x="7582" y="9446"/>
                  <a:pt x="7905" y="9123"/>
                  <a:pt x="8130" y="8729"/>
                </a:cubicBezTo>
                <a:lnTo>
                  <a:pt x="8229" y="8504"/>
                </a:lnTo>
                <a:cubicBezTo>
                  <a:pt x="8257" y="8476"/>
                  <a:pt x="8271" y="8419"/>
                  <a:pt x="8285" y="8391"/>
                </a:cubicBezTo>
                <a:cubicBezTo>
                  <a:pt x="8581" y="7674"/>
                  <a:pt x="8215" y="7421"/>
                  <a:pt x="8215" y="7421"/>
                </a:cubicBezTo>
                <a:cubicBezTo>
                  <a:pt x="7992" y="7159"/>
                  <a:pt x="7526" y="7068"/>
                  <a:pt x="7008" y="7068"/>
                </a:cubicBezTo>
                <a:cubicBezTo>
                  <a:pt x="6970" y="7068"/>
                  <a:pt x="6931" y="7068"/>
                  <a:pt x="6893" y="7069"/>
                </a:cubicBezTo>
                <a:cubicBezTo>
                  <a:pt x="6597" y="7083"/>
                  <a:pt x="6189" y="7322"/>
                  <a:pt x="5810" y="7589"/>
                </a:cubicBezTo>
                <a:cubicBezTo>
                  <a:pt x="5838" y="7421"/>
                  <a:pt x="5838" y="7238"/>
                  <a:pt x="5824" y="7097"/>
                </a:cubicBezTo>
                <a:cubicBezTo>
                  <a:pt x="6105" y="6633"/>
                  <a:pt x="6457" y="6084"/>
                  <a:pt x="6935" y="5831"/>
                </a:cubicBezTo>
                <a:lnTo>
                  <a:pt x="6935" y="5859"/>
                </a:lnTo>
                <a:cubicBezTo>
                  <a:pt x="6935" y="5873"/>
                  <a:pt x="6949" y="5902"/>
                  <a:pt x="6963" y="5902"/>
                </a:cubicBezTo>
                <a:cubicBezTo>
                  <a:pt x="7005" y="5958"/>
                  <a:pt x="7061" y="5958"/>
                  <a:pt x="7075" y="5958"/>
                </a:cubicBezTo>
                <a:cubicBezTo>
                  <a:pt x="7090" y="5944"/>
                  <a:pt x="7118" y="5944"/>
                  <a:pt x="7146" y="5902"/>
                </a:cubicBezTo>
                <a:cubicBezTo>
                  <a:pt x="7146" y="5902"/>
                  <a:pt x="7202" y="5873"/>
                  <a:pt x="7160" y="5789"/>
                </a:cubicBezTo>
                <a:cubicBezTo>
                  <a:pt x="7160" y="5761"/>
                  <a:pt x="7146" y="5747"/>
                  <a:pt x="7118" y="5747"/>
                </a:cubicBezTo>
                <a:lnTo>
                  <a:pt x="7118" y="5691"/>
                </a:lnTo>
                <a:cubicBezTo>
                  <a:pt x="7118" y="5648"/>
                  <a:pt x="7075" y="5620"/>
                  <a:pt x="7047" y="5620"/>
                </a:cubicBezTo>
                <a:cubicBezTo>
                  <a:pt x="7033" y="5620"/>
                  <a:pt x="7005" y="5620"/>
                  <a:pt x="6977" y="5648"/>
                </a:cubicBezTo>
                <a:cubicBezTo>
                  <a:pt x="6963" y="5648"/>
                  <a:pt x="6935" y="5662"/>
                  <a:pt x="6907" y="5747"/>
                </a:cubicBezTo>
                <a:cubicBezTo>
                  <a:pt x="6907" y="5803"/>
                  <a:pt x="6949" y="5803"/>
                  <a:pt x="6949" y="5803"/>
                </a:cubicBezTo>
                <a:lnTo>
                  <a:pt x="6963" y="5803"/>
                </a:lnTo>
                <a:lnTo>
                  <a:pt x="6949" y="5817"/>
                </a:lnTo>
                <a:cubicBezTo>
                  <a:pt x="6527" y="6014"/>
                  <a:pt x="6260" y="6394"/>
                  <a:pt x="5992" y="6788"/>
                </a:cubicBezTo>
                <a:cubicBezTo>
                  <a:pt x="5922" y="6872"/>
                  <a:pt x="5880" y="6957"/>
                  <a:pt x="5824" y="7055"/>
                </a:cubicBezTo>
                <a:cubicBezTo>
                  <a:pt x="5824" y="7013"/>
                  <a:pt x="5810" y="6985"/>
                  <a:pt x="5810" y="6957"/>
                </a:cubicBezTo>
                <a:cubicBezTo>
                  <a:pt x="5753" y="6774"/>
                  <a:pt x="5683" y="6577"/>
                  <a:pt x="5599" y="6422"/>
                </a:cubicBezTo>
                <a:cubicBezTo>
                  <a:pt x="5613" y="6388"/>
                  <a:pt x="5632" y="6355"/>
                  <a:pt x="5652" y="6324"/>
                </a:cubicBezTo>
                <a:lnTo>
                  <a:pt x="5652" y="6324"/>
                </a:lnTo>
                <a:cubicBezTo>
                  <a:pt x="5638" y="6342"/>
                  <a:pt x="5625" y="6361"/>
                  <a:pt x="5613" y="6380"/>
                </a:cubicBezTo>
                <a:cubicBezTo>
                  <a:pt x="5358" y="5881"/>
                  <a:pt x="4971" y="5522"/>
                  <a:pt x="4531" y="5522"/>
                </a:cubicBezTo>
                <a:cubicBezTo>
                  <a:pt x="4363" y="5522"/>
                  <a:pt x="4188" y="5574"/>
                  <a:pt x="4009" y="5691"/>
                </a:cubicBezTo>
                <a:cubicBezTo>
                  <a:pt x="3559" y="5972"/>
                  <a:pt x="3306" y="6352"/>
                  <a:pt x="3278" y="6774"/>
                </a:cubicBezTo>
                <a:cubicBezTo>
                  <a:pt x="3151" y="6605"/>
                  <a:pt x="3024" y="6464"/>
                  <a:pt x="2898" y="6324"/>
                </a:cubicBezTo>
                <a:cubicBezTo>
                  <a:pt x="2926" y="6309"/>
                  <a:pt x="2926" y="6281"/>
                  <a:pt x="2940" y="6281"/>
                </a:cubicBezTo>
                <a:cubicBezTo>
                  <a:pt x="2954" y="6225"/>
                  <a:pt x="2940" y="6169"/>
                  <a:pt x="2926" y="6169"/>
                </a:cubicBezTo>
                <a:cubicBezTo>
                  <a:pt x="2898" y="6155"/>
                  <a:pt x="2870" y="6155"/>
                  <a:pt x="2856" y="6141"/>
                </a:cubicBezTo>
                <a:cubicBezTo>
                  <a:pt x="2843" y="6141"/>
                  <a:pt x="2828" y="6135"/>
                  <a:pt x="2810" y="6135"/>
                </a:cubicBezTo>
                <a:cubicBezTo>
                  <a:pt x="2787" y="6135"/>
                  <a:pt x="2760" y="6144"/>
                  <a:pt x="2729" y="6183"/>
                </a:cubicBezTo>
                <a:cubicBezTo>
                  <a:pt x="2715" y="6211"/>
                  <a:pt x="2715" y="6225"/>
                  <a:pt x="2715" y="6239"/>
                </a:cubicBezTo>
                <a:cubicBezTo>
                  <a:pt x="2687" y="6239"/>
                  <a:pt x="2673" y="6253"/>
                  <a:pt x="2673" y="6281"/>
                </a:cubicBezTo>
                <a:cubicBezTo>
                  <a:pt x="2645" y="6309"/>
                  <a:pt x="2645" y="6352"/>
                  <a:pt x="2659" y="6366"/>
                </a:cubicBezTo>
                <a:lnTo>
                  <a:pt x="2715" y="6422"/>
                </a:lnTo>
                <a:cubicBezTo>
                  <a:pt x="2715" y="6422"/>
                  <a:pt x="2734" y="6435"/>
                  <a:pt x="2767" y="6435"/>
                </a:cubicBezTo>
                <a:cubicBezTo>
                  <a:pt x="2784" y="6435"/>
                  <a:pt x="2804" y="6431"/>
                  <a:pt x="2828" y="6422"/>
                </a:cubicBezTo>
                <a:cubicBezTo>
                  <a:pt x="2870" y="6394"/>
                  <a:pt x="2856" y="6366"/>
                  <a:pt x="2856" y="6366"/>
                </a:cubicBezTo>
                <a:lnTo>
                  <a:pt x="2856" y="6352"/>
                </a:lnTo>
                <a:cubicBezTo>
                  <a:pt x="2954" y="6450"/>
                  <a:pt x="3067" y="6577"/>
                  <a:pt x="3151" y="6703"/>
                </a:cubicBezTo>
                <a:cubicBezTo>
                  <a:pt x="3010" y="6605"/>
                  <a:pt x="2870" y="6535"/>
                  <a:pt x="2729" y="6520"/>
                </a:cubicBezTo>
                <a:cubicBezTo>
                  <a:pt x="2483" y="6474"/>
                  <a:pt x="2213" y="6428"/>
                  <a:pt x="1968" y="6428"/>
                </a:cubicBezTo>
                <a:cubicBezTo>
                  <a:pt x="1402" y="6428"/>
                  <a:pt x="967" y="6671"/>
                  <a:pt x="1252" y="7702"/>
                </a:cubicBezTo>
                <a:cubicBezTo>
                  <a:pt x="1308" y="7871"/>
                  <a:pt x="1351" y="8040"/>
                  <a:pt x="1421" y="8180"/>
                </a:cubicBezTo>
                <a:cubicBezTo>
                  <a:pt x="1477" y="8462"/>
                  <a:pt x="1604" y="8827"/>
                  <a:pt x="1829" y="9165"/>
                </a:cubicBezTo>
                <a:cubicBezTo>
                  <a:pt x="1829" y="9165"/>
                  <a:pt x="1843" y="9235"/>
                  <a:pt x="2026" y="9404"/>
                </a:cubicBezTo>
                <a:cubicBezTo>
                  <a:pt x="2166" y="9559"/>
                  <a:pt x="2335" y="9685"/>
                  <a:pt x="2546" y="9798"/>
                </a:cubicBezTo>
                <a:lnTo>
                  <a:pt x="2574" y="9798"/>
                </a:lnTo>
                <a:cubicBezTo>
                  <a:pt x="2818" y="9956"/>
                  <a:pt x="3071" y="10006"/>
                  <a:pt x="3311" y="10006"/>
                </a:cubicBezTo>
                <a:cubicBezTo>
                  <a:pt x="3585" y="10006"/>
                  <a:pt x="3842" y="9941"/>
                  <a:pt x="4051" y="9896"/>
                </a:cubicBezTo>
                <a:cubicBezTo>
                  <a:pt x="4094" y="10037"/>
                  <a:pt x="4122" y="10149"/>
                  <a:pt x="4150" y="10192"/>
                </a:cubicBezTo>
                <a:cubicBezTo>
                  <a:pt x="4136" y="10304"/>
                  <a:pt x="4094" y="10417"/>
                  <a:pt x="4065" y="10515"/>
                </a:cubicBezTo>
                <a:cubicBezTo>
                  <a:pt x="3953" y="10586"/>
                  <a:pt x="3854" y="10656"/>
                  <a:pt x="3770" y="10726"/>
                </a:cubicBezTo>
                <a:cubicBezTo>
                  <a:pt x="3390" y="11007"/>
                  <a:pt x="3095" y="11345"/>
                  <a:pt x="2814" y="11640"/>
                </a:cubicBezTo>
                <a:cubicBezTo>
                  <a:pt x="2532" y="11950"/>
                  <a:pt x="2265" y="12259"/>
                  <a:pt x="1984" y="12541"/>
                </a:cubicBezTo>
                <a:lnTo>
                  <a:pt x="1941" y="12583"/>
                </a:lnTo>
                <a:cubicBezTo>
                  <a:pt x="1788" y="12474"/>
                  <a:pt x="1581" y="12418"/>
                  <a:pt x="1379" y="12418"/>
                </a:cubicBezTo>
                <a:cubicBezTo>
                  <a:pt x="1266" y="12418"/>
                  <a:pt x="1156" y="12435"/>
                  <a:pt x="1055" y="12470"/>
                </a:cubicBezTo>
                <a:cubicBezTo>
                  <a:pt x="901" y="12513"/>
                  <a:pt x="746" y="12611"/>
                  <a:pt x="619" y="12709"/>
                </a:cubicBezTo>
                <a:cubicBezTo>
                  <a:pt x="464" y="12836"/>
                  <a:pt x="338" y="12977"/>
                  <a:pt x="211" y="13131"/>
                </a:cubicBezTo>
                <a:cubicBezTo>
                  <a:pt x="211" y="13117"/>
                  <a:pt x="197" y="13103"/>
                  <a:pt x="197" y="13089"/>
                </a:cubicBezTo>
                <a:cubicBezTo>
                  <a:pt x="183" y="13061"/>
                  <a:pt x="155" y="13061"/>
                  <a:pt x="141" y="13061"/>
                </a:cubicBezTo>
                <a:cubicBezTo>
                  <a:pt x="394" y="12780"/>
                  <a:pt x="718" y="12498"/>
                  <a:pt x="760" y="12105"/>
                </a:cubicBezTo>
                <a:cubicBezTo>
                  <a:pt x="774" y="11908"/>
                  <a:pt x="718" y="11655"/>
                  <a:pt x="563" y="11373"/>
                </a:cubicBezTo>
                <a:cubicBezTo>
                  <a:pt x="485" y="11240"/>
                  <a:pt x="338" y="11177"/>
                  <a:pt x="154" y="11177"/>
                </a:cubicBezTo>
                <a:cubicBezTo>
                  <a:pt x="105" y="11177"/>
                  <a:pt x="54" y="11181"/>
                  <a:pt x="0" y="11190"/>
                </a:cubicBezTo>
                <a:lnTo>
                  <a:pt x="0" y="12808"/>
                </a:lnTo>
                <a:lnTo>
                  <a:pt x="0" y="12977"/>
                </a:lnTo>
                <a:lnTo>
                  <a:pt x="0" y="13131"/>
                </a:lnTo>
                <a:lnTo>
                  <a:pt x="0" y="13230"/>
                </a:lnTo>
                <a:lnTo>
                  <a:pt x="0" y="13342"/>
                </a:lnTo>
                <a:lnTo>
                  <a:pt x="0" y="13371"/>
                </a:lnTo>
                <a:lnTo>
                  <a:pt x="0" y="13385"/>
                </a:lnTo>
                <a:lnTo>
                  <a:pt x="0" y="13511"/>
                </a:lnTo>
                <a:lnTo>
                  <a:pt x="0" y="13539"/>
                </a:lnTo>
                <a:lnTo>
                  <a:pt x="0" y="13582"/>
                </a:lnTo>
                <a:lnTo>
                  <a:pt x="0" y="13821"/>
                </a:lnTo>
                <a:lnTo>
                  <a:pt x="0" y="13891"/>
                </a:lnTo>
                <a:lnTo>
                  <a:pt x="0" y="13975"/>
                </a:lnTo>
                <a:lnTo>
                  <a:pt x="0" y="14004"/>
                </a:lnTo>
                <a:lnTo>
                  <a:pt x="0" y="14032"/>
                </a:lnTo>
                <a:lnTo>
                  <a:pt x="0" y="14116"/>
                </a:lnTo>
                <a:lnTo>
                  <a:pt x="0" y="14158"/>
                </a:lnTo>
                <a:lnTo>
                  <a:pt x="0" y="14243"/>
                </a:lnTo>
                <a:lnTo>
                  <a:pt x="0" y="15129"/>
                </a:lnTo>
                <a:lnTo>
                  <a:pt x="0" y="15171"/>
                </a:lnTo>
                <a:lnTo>
                  <a:pt x="0" y="15424"/>
                </a:lnTo>
                <a:lnTo>
                  <a:pt x="0" y="15495"/>
                </a:lnTo>
                <a:lnTo>
                  <a:pt x="0" y="16578"/>
                </a:lnTo>
                <a:lnTo>
                  <a:pt x="0" y="16957"/>
                </a:lnTo>
                <a:lnTo>
                  <a:pt x="0" y="17056"/>
                </a:lnTo>
                <a:lnTo>
                  <a:pt x="0" y="17070"/>
                </a:lnTo>
                <a:lnTo>
                  <a:pt x="0" y="17407"/>
                </a:lnTo>
                <a:lnTo>
                  <a:pt x="0" y="17464"/>
                </a:lnTo>
                <a:lnTo>
                  <a:pt x="0" y="17520"/>
                </a:lnTo>
                <a:lnTo>
                  <a:pt x="0" y="18167"/>
                </a:lnTo>
                <a:cubicBezTo>
                  <a:pt x="141" y="18265"/>
                  <a:pt x="282" y="18336"/>
                  <a:pt x="436" y="18378"/>
                </a:cubicBezTo>
                <a:cubicBezTo>
                  <a:pt x="494" y="18390"/>
                  <a:pt x="554" y="18395"/>
                  <a:pt x="616" y="18395"/>
                </a:cubicBezTo>
                <a:cubicBezTo>
                  <a:pt x="930" y="18395"/>
                  <a:pt x="1277" y="18252"/>
                  <a:pt x="1477" y="18040"/>
                </a:cubicBezTo>
                <a:cubicBezTo>
                  <a:pt x="1632" y="17886"/>
                  <a:pt x="1702" y="17689"/>
                  <a:pt x="1660" y="17478"/>
                </a:cubicBezTo>
                <a:cubicBezTo>
                  <a:pt x="1562" y="17168"/>
                  <a:pt x="1393" y="16929"/>
                  <a:pt x="1126" y="16831"/>
                </a:cubicBezTo>
                <a:cubicBezTo>
                  <a:pt x="1308" y="16789"/>
                  <a:pt x="1477" y="16746"/>
                  <a:pt x="1660" y="16690"/>
                </a:cubicBezTo>
                <a:cubicBezTo>
                  <a:pt x="2195" y="16535"/>
                  <a:pt x="2743" y="16367"/>
                  <a:pt x="3306" y="16184"/>
                </a:cubicBezTo>
                <a:cubicBezTo>
                  <a:pt x="3376" y="16465"/>
                  <a:pt x="3503" y="16704"/>
                  <a:pt x="3714" y="16845"/>
                </a:cubicBezTo>
                <a:cubicBezTo>
                  <a:pt x="3812" y="16915"/>
                  <a:pt x="3925" y="16957"/>
                  <a:pt x="4051" y="16957"/>
                </a:cubicBezTo>
                <a:cubicBezTo>
                  <a:pt x="4063" y="16957"/>
                  <a:pt x="4075" y="16958"/>
                  <a:pt x="4087" y="16958"/>
                </a:cubicBezTo>
                <a:cubicBezTo>
                  <a:pt x="5699" y="16958"/>
                  <a:pt x="5811" y="16010"/>
                  <a:pt x="6063" y="15269"/>
                </a:cubicBezTo>
                <a:lnTo>
                  <a:pt x="6119" y="15101"/>
                </a:lnTo>
                <a:cubicBezTo>
                  <a:pt x="6161" y="15115"/>
                  <a:pt x="6175" y="15115"/>
                  <a:pt x="6203" y="15143"/>
                </a:cubicBezTo>
                <a:cubicBezTo>
                  <a:pt x="6091" y="15649"/>
                  <a:pt x="5922" y="16268"/>
                  <a:pt x="6091" y="16746"/>
                </a:cubicBezTo>
                <a:cubicBezTo>
                  <a:pt x="6260" y="17253"/>
                  <a:pt x="6794" y="17703"/>
                  <a:pt x="7286" y="17844"/>
                </a:cubicBezTo>
                <a:cubicBezTo>
                  <a:pt x="7388" y="17871"/>
                  <a:pt x="7491" y="17887"/>
                  <a:pt x="7592" y="17887"/>
                </a:cubicBezTo>
                <a:cubicBezTo>
                  <a:pt x="7798" y="17887"/>
                  <a:pt x="7993" y="17821"/>
                  <a:pt x="8145" y="17661"/>
                </a:cubicBezTo>
                <a:cubicBezTo>
                  <a:pt x="8918" y="16901"/>
                  <a:pt x="8777" y="15720"/>
                  <a:pt x="7230" y="15101"/>
                </a:cubicBezTo>
                <a:cubicBezTo>
                  <a:pt x="7174" y="15087"/>
                  <a:pt x="7146" y="15073"/>
                  <a:pt x="7090" y="15058"/>
                </a:cubicBezTo>
                <a:cubicBezTo>
                  <a:pt x="7104" y="15030"/>
                  <a:pt x="7118" y="15030"/>
                  <a:pt x="7146" y="15016"/>
                </a:cubicBezTo>
                <a:cubicBezTo>
                  <a:pt x="7174" y="14988"/>
                  <a:pt x="7188" y="14932"/>
                  <a:pt x="7188" y="14890"/>
                </a:cubicBezTo>
                <a:cubicBezTo>
                  <a:pt x="7722" y="15282"/>
                  <a:pt x="8284" y="15538"/>
                  <a:pt x="8793" y="15538"/>
                </a:cubicBezTo>
                <a:cubicBezTo>
                  <a:pt x="8995" y="15538"/>
                  <a:pt x="9188" y="15498"/>
                  <a:pt x="9368" y="15410"/>
                </a:cubicBezTo>
                <a:cubicBezTo>
                  <a:pt x="9579" y="15298"/>
                  <a:pt x="9776" y="15129"/>
                  <a:pt x="9959" y="14847"/>
                </a:cubicBezTo>
                <a:cubicBezTo>
                  <a:pt x="10339" y="14186"/>
                  <a:pt x="10057" y="13694"/>
                  <a:pt x="9621" y="13441"/>
                </a:cubicBezTo>
                <a:lnTo>
                  <a:pt x="9889" y="13328"/>
                </a:lnTo>
                <a:cubicBezTo>
                  <a:pt x="10240" y="13188"/>
                  <a:pt x="10564" y="13047"/>
                  <a:pt x="10916" y="12949"/>
                </a:cubicBezTo>
                <a:lnTo>
                  <a:pt x="11450" y="12780"/>
                </a:lnTo>
                <a:lnTo>
                  <a:pt x="12013" y="12625"/>
                </a:lnTo>
                <a:cubicBezTo>
                  <a:pt x="12364" y="12527"/>
                  <a:pt x="12730" y="12428"/>
                  <a:pt x="13082" y="12330"/>
                </a:cubicBezTo>
                <a:cubicBezTo>
                  <a:pt x="13208" y="12442"/>
                  <a:pt x="13363" y="12555"/>
                  <a:pt x="13574" y="12583"/>
                </a:cubicBezTo>
                <a:cubicBezTo>
                  <a:pt x="13645" y="12598"/>
                  <a:pt x="13714" y="12605"/>
                  <a:pt x="13780" y="12605"/>
                </a:cubicBezTo>
                <a:cubicBezTo>
                  <a:pt x="14148" y="12605"/>
                  <a:pt x="14445" y="12386"/>
                  <a:pt x="14671" y="12076"/>
                </a:cubicBezTo>
                <a:lnTo>
                  <a:pt x="14685" y="12062"/>
                </a:lnTo>
                <a:cubicBezTo>
                  <a:pt x="14699" y="12048"/>
                  <a:pt x="14699" y="12020"/>
                  <a:pt x="14713" y="12006"/>
                </a:cubicBezTo>
                <a:cubicBezTo>
                  <a:pt x="14741" y="11992"/>
                  <a:pt x="14741" y="11978"/>
                  <a:pt x="14741" y="11978"/>
                </a:cubicBezTo>
                <a:cubicBezTo>
                  <a:pt x="14756" y="11936"/>
                  <a:pt x="14784" y="11908"/>
                  <a:pt x="14812" y="11851"/>
                </a:cubicBezTo>
                <a:cubicBezTo>
                  <a:pt x="15670" y="11626"/>
                  <a:pt x="16528" y="11415"/>
                  <a:pt x="17386" y="11204"/>
                </a:cubicBezTo>
                <a:cubicBezTo>
                  <a:pt x="17628" y="11278"/>
                  <a:pt x="17855" y="11317"/>
                  <a:pt x="18048" y="11317"/>
                </a:cubicBezTo>
                <a:cubicBezTo>
                  <a:pt x="18336" y="11317"/>
                  <a:pt x="18548" y="11229"/>
                  <a:pt x="18624" y="11036"/>
                </a:cubicBezTo>
                <a:lnTo>
                  <a:pt x="18624" y="11022"/>
                </a:lnTo>
                <a:lnTo>
                  <a:pt x="18624" y="10993"/>
                </a:lnTo>
                <a:lnTo>
                  <a:pt x="18624" y="10951"/>
                </a:lnTo>
                <a:lnTo>
                  <a:pt x="18624" y="10923"/>
                </a:lnTo>
                <a:cubicBezTo>
                  <a:pt x="18680" y="10895"/>
                  <a:pt x="18722" y="10895"/>
                  <a:pt x="18778" y="10881"/>
                </a:cubicBezTo>
                <a:cubicBezTo>
                  <a:pt x="19538" y="10740"/>
                  <a:pt x="20269" y="10600"/>
                  <a:pt x="21015" y="10529"/>
                </a:cubicBezTo>
                <a:cubicBezTo>
                  <a:pt x="21348" y="10497"/>
                  <a:pt x="21680" y="10476"/>
                  <a:pt x="22010" y="10476"/>
                </a:cubicBezTo>
                <a:cubicBezTo>
                  <a:pt x="22391" y="10476"/>
                  <a:pt x="22769" y="10504"/>
                  <a:pt x="23139" y="10571"/>
                </a:cubicBezTo>
                <a:cubicBezTo>
                  <a:pt x="23265" y="10586"/>
                  <a:pt x="23364" y="10614"/>
                  <a:pt x="23490" y="10642"/>
                </a:cubicBezTo>
                <a:cubicBezTo>
                  <a:pt x="23547" y="10951"/>
                  <a:pt x="23687" y="11233"/>
                  <a:pt x="23912" y="11387"/>
                </a:cubicBezTo>
                <a:cubicBezTo>
                  <a:pt x="24025" y="11458"/>
                  <a:pt x="24123" y="11500"/>
                  <a:pt x="24250" y="11500"/>
                </a:cubicBezTo>
                <a:cubicBezTo>
                  <a:pt x="24475" y="11500"/>
                  <a:pt x="24672" y="11486"/>
                  <a:pt x="24841" y="11458"/>
                </a:cubicBezTo>
                <a:cubicBezTo>
                  <a:pt x="24939" y="11528"/>
                  <a:pt x="25038" y="11626"/>
                  <a:pt x="25150" y="11711"/>
                </a:cubicBezTo>
                <a:cubicBezTo>
                  <a:pt x="25249" y="11809"/>
                  <a:pt x="25375" y="11908"/>
                  <a:pt x="25502" y="12020"/>
                </a:cubicBezTo>
                <a:cubicBezTo>
                  <a:pt x="25741" y="12259"/>
                  <a:pt x="25994" y="12484"/>
                  <a:pt x="26276" y="12766"/>
                </a:cubicBezTo>
                <a:lnTo>
                  <a:pt x="26796" y="13286"/>
                </a:lnTo>
                <a:cubicBezTo>
                  <a:pt x="26543" y="13342"/>
                  <a:pt x="26318" y="13469"/>
                  <a:pt x="26149" y="13596"/>
                </a:cubicBezTo>
                <a:cubicBezTo>
                  <a:pt x="26050" y="13666"/>
                  <a:pt x="25952" y="13750"/>
                  <a:pt x="25896" y="13807"/>
                </a:cubicBezTo>
                <a:cubicBezTo>
                  <a:pt x="25544" y="14186"/>
                  <a:pt x="26219" y="15087"/>
                  <a:pt x="27077" y="15101"/>
                </a:cubicBezTo>
                <a:cubicBezTo>
                  <a:pt x="27128" y="15102"/>
                  <a:pt x="27175" y="15103"/>
                  <a:pt x="27220" y="15103"/>
                </a:cubicBezTo>
                <a:cubicBezTo>
                  <a:pt x="27557" y="15103"/>
                  <a:pt x="27731" y="15053"/>
                  <a:pt x="27992" y="14904"/>
                </a:cubicBezTo>
                <a:cubicBezTo>
                  <a:pt x="28048" y="14876"/>
                  <a:pt x="28118" y="14862"/>
                  <a:pt x="28174" y="14819"/>
                </a:cubicBezTo>
                <a:cubicBezTo>
                  <a:pt x="28189" y="14876"/>
                  <a:pt x="28217" y="14904"/>
                  <a:pt x="28259" y="14946"/>
                </a:cubicBezTo>
                <a:cubicBezTo>
                  <a:pt x="27696" y="15087"/>
                  <a:pt x="27190" y="15284"/>
                  <a:pt x="26852" y="15734"/>
                </a:cubicBezTo>
                <a:cubicBezTo>
                  <a:pt x="26430" y="16310"/>
                  <a:pt x="26908" y="17323"/>
                  <a:pt x="27485" y="17450"/>
                </a:cubicBezTo>
                <a:cubicBezTo>
                  <a:pt x="27521" y="17455"/>
                  <a:pt x="27559" y="17458"/>
                  <a:pt x="27597" y="17458"/>
                </a:cubicBezTo>
                <a:cubicBezTo>
                  <a:pt x="27662" y="17458"/>
                  <a:pt x="27727" y="17448"/>
                  <a:pt x="27781" y="17422"/>
                </a:cubicBezTo>
                <a:cubicBezTo>
                  <a:pt x="29117" y="16901"/>
                  <a:pt x="28892" y="16127"/>
                  <a:pt x="28836" y="15438"/>
                </a:cubicBezTo>
                <a:lnTo>
                  <a:pt x="28836" y="15438"/>
                </a:lnTo>
                <a:lnTo>
                  <a:pt x="28892" y="15495"/>
                </a:lnTo>
                <a:lnTo>
                  <a:pt x="28948" y="15551"/>
                </a:lnTo>
                <a:cubicBezTo>
                  <a:pt x="29018" y="15931"/>
                  <a:pt x="29103" y="16324"/>
                  <a:pt x="29342" y="16578"/>
                </a:cubicBezTo>
                <a:cubicBezTo>
                  <a:pt x="29622" y="16882"/>
                  <a:pt x="30080" y="17070"/>
                  <a:pt x="30490" y="17070"/>
                </a:cubicBezTo>
                <a:cubicBezTo>
                  <a:pt x="30554" y="17070"/>
                  <a:pt x="30617" y="17065"/>
                  <a:pt x="30678" y="17056"/>
                </a:cubicBezTo>
                <a:cubicBezTo>
                  <a:pt x="30959" y="17028"/>
                  <a:pt x="31199" y="16901"/>
                  <a:pt x="31297" y="16648"/>
                </a:cubicBezTo>
                <a:cubicBezTo>
                  <a:pt x="31691" y="16718"/>
                  <a:pt x="32071" y="16774"/>
                  <a:pt x="32422" y="16845"/>
                </a:cubicBezTo>
                <a:cubicBezTo>
                  <a:pt x="32788" y="16915"/>
                  <a:pt x="33126" y="17028"/>
                  <a:pt x="33407" y="17196"/>
                </a:cubicBezTo>
                <a:cubicBezTo>
                  <a:pt x="33688" y="17351"/>
                  <a:pt x="33899" y="17590"/>
                  <a:pt x="34082" y="17801"/>
                </a:cubicBezTo>
                <a:cubicBezTo>
                  <a:pt x="34251" y="18012"/>
                  <a:pt x="34363" y="18223"/>
                  <a:pt x="34448" y="18378"/>
                </a:cubicBezTo>
                <a:cubicBezTo>
                  <a:pt x="34532" y="18547"/>
                  <a:pt x="34603" y="18687"/>
                  <a:pt x="34645" y="18786"/>
                </a:cubicBezTo>
                <a:cubicBezTo>
                  <a:pt x="34673" y="18870"/>
                  <a:pt x="34715" y="18927"/>
                  <a:pt x="34715" y="18927"/>
                </a:cubicBezTo>
                <a:cubicBezTo>
                  <a:pt x="34715" y="18927"/>
                  <a:pt x="34687" y="18870"/>
                  <a:pt x="34659" y="18786"/>
                </a:cubicBezTo>
                <a:cubicBezTo>
                  <a:pt x="34617" y="18673"/>
                  <a:pt x="34574" y="18547"/>
                  <a:pt x="34476" y="18378"/>
                </a:cubicBezTo>
                <a:cubicBezTo>
                  <a:pt x="34392" y="18195"/>
                  <a:pt x="34293" y="17984"/>
                  <a:pt x="34124" y="17773"/>
                </a:cubicBezTo>
                <a:cubicBezTo>
                  <a:pt x="33970" y="17562"/>
                  <a:pt x="33759" y="17337"/>
                  <a:pt x="33477" y="17140"/>
                </a:cubicBezTo>
                <a:cubicBezTo>
                  <a:pt x="33196" y="16957"/>
                  <a:pt x="32844" y="16831"/>
                  <a:pt x="32479" y="16746"/>
                </a:cubicBezTo>
                <a:cubicBezTo>
                  <a:pt x="32127" y="16648"/>
                  <a:pt x="31761" y="16606"/>
                  <a:pt x="31381" y="16507"/>
                </a:cubicBezTo>
                <a:cubicBezTo>
                  <a:pt x="31658" y="15719"/>
                  <a:pt x="31160" y="14917"/>
                  <a:pt x="29833" y="14917"/>
                </a:cubicBezTo>
                <a:cubicBezTo>
                  <a:pt x="29810" y="14917"/>
                  <a:pt x="29787" y="14917"/>
                  <a:pt x="29764" y="14918"/>
                </a:cubicBezTo>
                <a:lnTo>
                  <a:pt x="29623" y="14918"/>
                </a:lnTo>
                <a:cubicBezTo>
                  <a:pt x="29651" y="14890"/>
                  <a:pt x="29651" y="14876"/>
                  <a:pt x="29665" y="14862"/>
                </a:cubicBezTo>
                <a:cubicBezTo>
                  <a:pt x="29679" y="14819"/>
                  <a:pt x="29679" y="14777"/>
                  <a:pt x="29665" y="14735"/>
                </a:cubicBezTo>
                <a:lnTo>
                  <a:pt x="29665" y="14735"/>
                </a:lnTo>
                <a:cubicBezTo>
                  <a:pt x="29942" y="14805"/>
                  <a:pt x="30212" y="14843"/>
                  <a:pt x="30465" y="14843"/>
                </a:cubicBezTo>
                <a:cubicBezTo>
                  <a:pt x="30920" y="14843"/>
                  <a:pt x="31316" y="14720"/>
                  <a:pt x="31578" y="14440"/>
                </a:cubicBezTo>
                <a:cubicBezTo>
                  <a:pt x="31649" y="14369"/>
                  <a:pt x="31705" y="14285"/>
                  <a:pt x="31761" y="14172"/>
                </a:cubicBezTo>
                <a:cubicBezTo>
                  <a:pt x="31832" y="14172"/>
                  <a:pt x="31902" y="14158"/>
                  <a:pt x="31972" y="14158"/>
                </a:cubicBezTo>
                <a:cubicBezTo>
                  <a:pt x="32155" y="14144"/>
                  <a:pt x="32352" y="14116"/>
                  <a:pt x="32535" y="14088"/>
                </a:cubicBezTo>
                <a:lnTo>
                  <a:pt x="32535" y="14088"/>
                </a:lnTo>
                <a:cubicBezTo>
                  <a:pt x="32422" y="14243"/>
                  <a:pt x="32366" y="14397"/>
                  <a:pt x="32338" y="14538"/>
                </a:cubicBezTo>
                <a:cubicBezTo>
                  <a:pt x="32296" y="14651"/>
                  <a:pt x="32296" y="14749"/>
                  <a:pt x="32296" y="14819"/>
                </a:cubicBezTo>
                <a:cubicBezTo>
                  <a:pt x="32287" y="15107"/>
                  <a:pt x="32651" y="15303"/>
                  <a:pt x="33067" y="15303"/>
                </a:cubicBezTo>
                <a:cubicBezTo>
                  <a:pt x="33322" y="15303"/>
                  <a:pt x="33596" y="15229"/>
                  <a:pt x="33815" y="15058"/>
                </a:cubicBezTo>
                <a:cubicBezTo>
                  <a:pt x="34110" y="14819"/>
                  <a:pt x="34195" y="14679"/>
                  <a:pt x="34321" y="14425"/>
                </a:cubicBezTo>
                <a:cubicBezTo>
                  <a:pt x="34335" y="14369"/>
                  <a:pt x="34378" y="14313"/>
                  <a:pt x="34392" y="14257"/>
                </a:cubicBezTo>
                <a:cubicBezTo>
                  <a:pt x="34434" y="14285"/>
                  <a:pt x="34476" y="14299"/>
                  <a:pt x="34518" y="14299"/>
                </a:cubicBezTo>
                <a:cubicBezTo>
                  <a:pt x="34223" y="14707"/>
                  <a:pt x="33970" y="15101"/>
                  <a:pt x="34026" y="15593"/>
                </a:cubicBezTo>
                <a:cubicBezTo>
                  <a:pt x="34071" y="16101"/>
                  <a:pt x="34642" y="16464"/>
                  <a:pt x="35105" y="16464"/>
                </a:cubicBezTo>
                <a:cubicBezTo>
                  <a:pt x="35219" y="16464"/>
                  <a:pt x="35327" y="16442"/>
                  <a:pt x="35418" y="16395"/>
                </a:cubicBezTo>
                <a:cubicBezTo>
                  <a:pt x="35489" y="16353"/>
                  <a:pt x="35559" y="16282"/>
                  <a:pt x="35601" y="16198"/>
                </a:cubicBezTo>
                <a:cubicBezTo>
                  <a:pt x="36206" y="15101"/>
                  <a:pt x="35601" y="14707"/>
                  <a:pt x="35179" y="14257"/>
                </a:cubicBezTo>
                <a:cubicBezTo>
                  <a:pt x="35151" y="14229"/>
                  <a:pt x="35137" y="14186"/>
                  <a:pt x="35095" y="14158"/>
                </a:cubicBezTo>
                <a:lnTo>
                  <a:pt x="35151" y="14102"/>
                </a:lnTo>
                <a:cubicBezTo>
                  <a:pt x="35447" y="14369"/>
                  <a:pt x="35798" y="14679"/>
                  <a:pt x="36164" y="14735"/>
                </a:cubicBezTo>
                <a:cubicBezTo>
                  <a:pt x="36220" y="14745"/>
                  <a:pt x="36278" y="14749"/>
                  <a:pt x="36337" y="14749"/>
                </a:cubicBezTo>
                <a:cubicBezTo>
                  <a:pt x="36704" y="14749"/>
                  <a:pt x="37101" y="14569"/>
                  <a:pt x="37331" y="14327"/>
                </a:cubicBezTo>
                <a:cubicBezTo>
                  <a:pt x="37500" y="14158"/>
                  <a:pt x="37570" y="13933"/>
                  <a:pt x="37500" y="13694"/>
                </a:cubicBezTo>
                <a:cubicBezTo>
                  <a:pt x="37416" y="13385"/>
                  <a:pt x="37219" y="13131"/>
                  <a:pt x="36966" y="13019"/>
                </a:cubicBezTo>
                <a:cubicBezTo>
                  <a:pt x="37149" y="12963"/>
                  <a:pt x="37317" y="12892"/>
                  <a:pt x="37430" y="12850"/>
                </a:cubicBezTo>
                <a:cubicBezTo>
                  <a:pt x="37781" y="12738"/>
                  <a:pt x="37964" y="12639"/>
                  <a:pt x="37964" y="12639"/>
                </a:cubicBezTo>
                <a:lnTo>
                  <a:pt x="37964" y="12639"/>
                </a:lnTo>
                <a:cubicBezTo>
                  <a:pt x="37964" y="12639"/>
                  <a:pt x="37781" y="12709"/>
                  <a:pt x="37430" y="12822"/>
                </a:cubicBezTo>
                <a:cubicBezTo>
                  <a:pt x="37275" y="12878"/>
                  <a:pt x="37106" y="12920"/>
                  <a:pt x="36895" y="12977"/>
                </a:cubicBezTo>
                <a:cubicBezTo>
                  <a:pt x="36793" y="12938"/>
                  <a:pt x="36683" y="12918"/>
                  <a:pt x="36564" y="12918"/>
                </a:cubicBezTo>
                <a:cubicBezTo>
                  <a:pt x="36291" y="12918"/>
                  <a:pt x="35977" y="13027"/>
                  <a:pt x="35643" y="13272"/>
                </a:cubicBezTo>
                <a:cubicBezTo>
                  <a:pt x="35545" y="13300"/>
                  <a:pt x="35447" y="13314"/>
                  <a:pt x="35348" y="13342"/>
                </a:cubicBezTo>
                <a:cubicBezTo>
                  <a:pt x="35981" y="13047"/>
                  <a:pt x="36431" y="12611"/>
                  <a:pt x="36445" y="12076"/>
                </a:cubicBezTo>
                <a:cubicBezTo>
                  <a:pt x="36445" y="11908"/>
                  <a:pt x="36403" y="11711"/>
                  <a:pt x="36290" y="11500"/>
                </a:cubicBezTo>
                <a:cubicBezTo>
                  <a:pt x="36110" y="11215"/>
                  <a:pt x="35889" y="11102"/>
                  <a:pt x="35670" y="11102"/>
                </a:cubicBezTo>
                <a:cubicBezTo>
                  <a:pt x="35274" y="11102"/>
                  <a:pt x="34884" y="11471"/>
                  <a:pt x="34757" y="11851"/>
                </a:cubicBezTo>
                <a:cubicBezTo>
                  <a:pt x="34715" y="12048"/>
                  <a:pt x="34687" y="12245"/>
                  <a:pt x="34687" y="12414"/>
                </a:cubicBezTo>
                <a:cubicBezTo>
                  <a:pt x="34715" y="12625"/>
                  <a:pt x="34743" y="12850"/>
                  <a:pt x="34800" y="13061"/>
                </a:cubicBezTo>
                <a:cubicBezTo>
                  <a:pt x="34785" y="13047"/>
                  <a:pt x="34757" y="13047"/>
                  <a:pt x="34743" y="13047"/>
                </a:cubicBezTo>
                <a:cubicBezTo>
                  <a:pt x="34729" y="13047"/>
                  <a:pt x="34715" y="13061"/>
                  <a:pt x="34687" y="13089"/>
                </a:cubicBezTo>
                <a:cubicBezTo>
                  <a:pt x="34603" y="12667"/>
                  <a:pt x="34574" y="12189"/>
                  <a:pt x="34223" y="11894"/>
                </a:cubicBezTo>
                <a:cubicBezTo>
                  <a:pt x="34040" y="11725"/>
                  <a:pt x="33801" y="11626"/>
                  <a:pt x="33449" y="11584"/>
                </a:cubicBezTo>
                <a:cubicBezTo>
                  <a:pt x="33439" y="11583"/>
                  <a:pt x="33428" y="11583"/>
                  <a:pt x="33418" y="11583"/>
                </a:cubicBezTo>
                <a:cubicBezTo>
                  <a:pt x="32885" y="11583"/>
                  <a:pt x="32490" y="12621"/>
                  <a:pt x="33069" y="13117"/>
                </a:cubicBezTo>
                <a:cubicBezTo>
                  <a:pt x="33421" y="13413"/>
                  <a:pt x="33745" y="13525"/>
                  <a:pt x="34167" y="13525"/>
                </a:cubicBezTo>
                <a:lnTo>
                  <a:pt x="34167" y="13553"/>
                </a:lnTo>
                <a:cubicBezTo>
                  <a:pt x="34054" y="13582"/>
                  <a:pt x="33956" y="13596"/>
                  <a:pt x="33829" y="13610"/>
                </a:cubicBezTo>
                <a:cubicBezTo>
                  <a:pt x="33700" y="13585"/>
                  <a:pt x="33580" y="13573"/>
                  <a:pt x="33470" y="13573"/>
                </a:cubicBezTo>
                <a:cubicBezTo>
                  <a:pt x="33210" y="13573"/>
                  <a:pt x="33003" y="13637"/>
                  <a:pt x="32844" y="13736"/>
                </a:cubicBezTo>
                <a:cubicBezTo>
                  <a:pt x="32563" y="13764"/>
                  <a:pt x="32268" y="13793"/>
                  <a:pt x="31972" y="13807"/>
                </a:cubicBezTo>
                <a:lnTo>
                  <a:pt x="31874" y="13807"/>
                </a:lnTo>
                <a:cubicBezTo>
                  <a:pt x="31874" y="13793"/>
                  <a:pt x="31874" y="13764"/>
                  <a:pt x="31902" y="13764"/>
                </a:cubicBezTo>
                <a:cubicBezTo>
                  <a:pt x="31995" y="13057"/>
                  <a:pt x="31521" y="12775"/>
                  <a:pt x="31015" y="12775"/>
                </a:cubicBezTo>
                <a:cubicBezTo>
                  <a:pt x="30756" y="12775"/>
                  <a:pt x="30489" y="12848"/>
                  <a:pt x="30284" y="12977"/>
                </a:cubicBezTo>
                <a:cubicBezTo>
                  <a:pt x="30087" y="13103"/>
                  <a:pt x="29933" y="13258"/>
                  <a:pt x="29806" y="13441"/>
                </a:cubicBezTo>
                <a:lnTo>
                  <a:pt x="29694" y="13596"/>
                </a:lnTo>
                <a:cubicBezTo>
                  <a:pt x="29665" y="13582"/>
                  <a:pt x="29609" y="13553"/>
                  <a:pt x="29581" y="13539"/>
                </a:cubicBezTo>
                <a:cubicBezTo>
                  <a:pt x="29722" y="13258"/>
                  <a:pt x="29834" y="12963"/>
                  <a:pt x="29792" y="12625"/>
                </a:cubicBezTo>
                <a:cubicBezTo>
                  <a:pt x="29750" y="12358"/>
                  <a:pt x="29609" y="12105"/>
                  <a:pt x="29314" y="11795"/>
                </a:cubicBezTo>
                <a:cubicBezTo>
                  <a:pt x="29203" y="11696"/>
                  <a:pt x="29038" y="11652"/>
                  <a:pt x="28875" y="11652"/>
                </a:cubicBezTo>
                <a:cubicBezTo>
                  <a:pt x="28853" y="11652"/>
                  <a:pt x="28830" y="11653"/>
                  <a:pt x="28807" y="11655"/>
                </a:cubicBezTo>
                <a:cubicBezTo>
                  <a:pt x="29103" y="10951"/>
                  <a:pt x="28751" y="10107"/>
                  <a:pt x="27513" y="9643"/>
                </a:cubicBezTo>
                <a:cubicBezTo>
                  <a:pt x="27471" y="9615"/>
                  <a:pt x="27429" y="9601"/>
                  <a:pt x="27373" y="9587"/>
                </a:cubicBezTo>
                <a:cubicBezTo>
                  <a:pt x="27401" y="9573"/>
                  <a:pt x="27415" y="9545"/>
                  <a:pt x="27429" y="9545"/>
                </a:cubicBezTo>
                <a:cubicBezTo>
                  <a:pt x="27471" y="9517"/>
                  <a:pt x="27485" y="9460"/>
                  <a:pt x="27485" y="9432"/>
                </a:cubicBezTo>
                <a:cubicBezTo>
                  <a:pt x="28008" y="9814"/>
                  <a:pt x="28574" y="10067"/>
                  <a:pt x="29086" y="10067"/>
                </a:cubicBezTo>
                <a:cubicBezTo>
                  <a:pt x="29290" y="10067"/>
                  <a:pt x="29485" y="10027"/>
                  <a:pt x="29665" y="9938"/>
                </a:cubicBezTo>
                <a:cubicBezTo>
                  <a:pt x="29876" y="9826"/>
                  <a:pt x="30073" y="9657"/>
                  <a:pt x="30242" y="9390"/>
                </a:cubicBezTo>
                <a:cubicBezTo>
                  <a:pt x="30816" y="8407"/>
                  <a:pt x="29897" y="7795"/>
                  <a:pt x="29112" y="7795"/>
                </a:cubicBezTo>
                <a:cubicBezTo>
                  <a:pt x="29032" y="7795"/>
                  <a:pt x="28953" y="7801"/>
                  <a:pt x="28878" y="7815"/>
                </a:cubicBezTo>
                <a:cubicBezTo>
                  <a:pt x="28610" y="7857"/>
                  <a:pt x="28385" y="7955"/>
                  <a:pt x="28174" y="8096"/>
                </a:cubicBezTo>
                <a:cubicBezTo>
                  <a:pt x="27921" y="8237"/>
                  <a:pt x="27696" y="8419"/>
                  <a:pt x="27485" y="8616"/>
                </a:cubicBezTo>
                <a:cubicBezTo>
                  <a:pt x="27485" y="8588"/>
                  <a:pt x="27485" y="8560"/>
                  <a:pt x="27471" y="8546"/>
                </a:cubicBezTo>
                <a:cubicBezTo>
                  <a:pt x="27443" y="8532"/>
                  <a:pt x="27415" y="8518"/>
                  <a:pt x="27401" y="8518"/>
                </a:cubicBezTo>
                <a:cubicBezTo>
                  <a:pt x="27823" y="8166"/>
                  <a:pt x="28315" y="7843"/>
                  <a:pt x="28484" y="7294"/>
                </a:cubicBezTo>
                <a:cubicBezTo>
                  <a:pt x="28610" y="7280"/>
                  <a:pt x="28737" y="7280"/>
                  <a:pt x="28850" y="7266"/>
                </a:cubicBezTo>
                <a:cubicBezTo>
                  <a:pt x="29736" y="7182"/>
                  <a:pt x="30636" y="7111"/>
                  <a:pt x="31508" y="7013"/>
                </a:cubicBezTo>
                <a:cubicBezTo>
                  <a:pt x="31790" y="7564"/>
                  <a:pt x="32189" y="7979"/>
                  <a:pt x="32476" y="7979"/>
                </a:cubicBezTo>
                <a:cubicBezTo>
                  <a:pt x="32534" y="7979"/>
                  <a:pt x="32587" y="7962"/>
                  <a:pt x="32633" y="7927"/>
                </a:cubicBezTo>
                <a:lnTo>
                  <a:pt x="32647" y="7913"/>
                </a:lnTo>
                <a:lnTo>
                  <a:pt x="32676" y="7899"/>
                </a:lnTo>
                <a:cubicBezTo>
                  <a:pt x="32746" y="7829"/>
                  <a:pt x="32788" y="7716"/>
                  <a:pt x="32830" y="7604"/>
                </a:cubicBezTo>
                <a:cubicBezTo>
                  <a:pt x="32844" y="7547"/>
                  <a:pt x="32887" y="7477"/>
                  <a:pt x="32901" y="7407"/>
                </a:cubicBezTo>
                <a:cubicBezTo>
                  <a:pt x="32957" y="7210"/>
                  <a:pt x="32985" y="7055"/>
                  <a:pt x="32999" y="6900"/>
                </a:cubicBezTo>
                <a:cubicBezTo>
                  <a:pt x="33168" y="6900"/>
                  <a:pt x="33323" y="6858"/>
                  <a:pt x="33477" y="6802"/>
                </a:cubicBezTo>
                <a:cubicBezTo>
                  <a:pt x="33815" y="6774"/>
                  <a:pt x="34152" y="6717"/>
                  <a:pt x="34476" y="6661"/>
                </a:cubicBezTo>
                <a:cubicBezTo>
                  <a:pt x="35418" y="6520"/>
                  <a:pt x="36305" y="6338"/>
                  <a:pt x="37177" y="6070"/>
                </a:cubicBezTo>
                <a:cubicBezTo>
                  <a:pt x="37458" y="5986"/>
                  <a:pt x="37739" y="5888"/>
                  <a:pt x="37992" y="5789"/>
                </a:cubicBezTo>
                <a:cubicBezTo>
                  <a:pt x="38190" y="5997"/>
                  <a:pt x="38533" y="6172"/>
                  <a:pt x="38901" y="6172"/>
                </a:cubicBezTo>
                <a:cubicBezTo>
                  <a:pt x="39005" y="6172"/>
                  <a:pt x="39111" y="6158"/>
                  <a:pt x="39216" y="6127"/>
                </a:cubicBezTo>
                <a:cubicBezTo>
                  <a:pt x="39582" y="6014"/>
                  <a:pt x="39709" y="5930"/>
                  <a:pt x="39920" y="5733"/>
                </a:cubicBezTo>
                <a:lnTo>
                  <a:pt x="40032" y="5606"/>
                </a:lnTo>
                <a:cubicBezTo>
                  <a:pt x="40074" y="5648"/>
                  <a:pt x="40102" y="5662"/>
                  <a:pt x="40145" y="5677"/>
                </a:cubicBezTo>
                <a:cubicBezTo>
                  <a:pt x="39723" y="5944"/>
                  <a:pt x="39329" y="6239"/>
                  <a:pt x="39188" y="6703"/>
                </a:cubicBezTo>
                <a:cubicBezTo>
                  <a:pt x="39012" y="7273"/>
                  <a:pt x="39619" y="7972"/>
                  <a:pt x="40117" y="7972"/>
                </a:cubicBezTo>
                <a:cubicBezTo>
                  <a:pt x="40136" y="7972"/>
                  <a:pt x="40154" y="7971"/>
                  <a:pt x="40173" y="7969"/>
                </a:cubicBezTo>
                <a:cubicBezTo>
                  <a:pt x="40271" y="7955"/>
                  <a:pt x="40356" y="7927"/>
                  <a:pt x="40426" y="7857"/>
                </a:cubicBezTo>
                <a:cubicBezTo>
                  <a:pt x="41396" y="7069"/>
                  <a:pt x="40989" y="6478"/>
                  <a:pt x="40763" y="5916"/>
                </a:cubicBezTo>
                <a:cubicBezTo>
                  <a:pt x="40735" y="5873"/>
                  <a:pt x="40721" y="5817"/>
                  <a:pt x="40707" y="5789"/>
                </a:cubicBezTo>
                <a:cubicBezTo>
                  <a:pt x="40721" y="5789"/>
                  <a:pt x="40735" y="5775"/>
                  <a:pt x="40778" y="5747"/>
                </a:cubicBezTo>
                <a:cubicBezTo>
                  <a:pt x="40946" y="6098"/>
                  <a:pt x="41143" y="6549"/>
                  <a:pt x="41481" y="6731"/>
                </a:cubicBezTo>
                <a:cubicBezTo>
                  <a:pt x="41675" y="6848"/>
                  <a:pt x="41922" y="6909"/>
                  <a:pt x="42162" y="6909"/>
                </a:cubicBezTo>
                <a:cubicBezTo>
                  <a:pt x="42357" y="6909"/>
                  <a:pt x="42548" y="6869"/>
                  <a:pt x="42705" y="6788"/>
                </a:cubicBezTo>
                <a:cubicBezTo>
                  <a:pt x="42944" y="6689"/>
                  <a:pt x="43098" y="6506"/>
                  <a:pt x="43112" y="6267"/>
                </a:cubicBezTo>
                <a:cubicBezTo>
                  <a:pt x="43179" y="5625"/>
                  <a:pt x="42783" y="5105"/>
                  <a:pt x="42035" y="5105"/>
                </a:cubicBezTo>
                <a:cubicBezTo>
                  <a:pt x="41833" y="5105"/>
                  <a:pt x="41606" y="5143"/>
                  <a:pt x="41354" y="5226"/>
                </a:cubicBezTo>
                <a:cubicBezTo>
                  <a:pt x="41326" y="5240"/>
                  <a:pt x="41284" y="5255"/>
                  <a:pt x="41256" y="5255"/>
                </a:cubicBezTo>
                <a:cubicBezTo>
                  <a:pt x="41256" y="5240"/>
                  <a:pt x="41270" y="5226"/>
                  <a:pt x="41270" y="5212"/>
                </a:cubicBezTo>
                <a:cubicBezTo>
                  <a:pt x="41270" y="5170"/>
                  <a:pt x="41256" y="5142"/>
                  <a:pt x="41228" y="5100"/>
                </a:cubicBezTo>
                <a:cubicBezTo>
                  <a:pt x="41917" y="5044"/>
                  <a:pt x="42536" y="4818"/>
                  <a:pt x="42747" y="4340"/>
                </a:cubicBezTo>
                <a:cubicBezTo>
                  <a:pt x="42817" y="4171"/>
                  <a:pt x="42845" y="3975"/>
                  <a:pt x="42817" y="3749"/>
                </a:cubicBezTo>
                <a:cubicBezTo>
                  <a:pt x="42738" y="3290"/>
                  <a:pt x="42463" y="3100"/>
                  <a:pt x="42163" y="3100"/>
                </a:cubicBezTo>
                <a:cubicBezTo>
                  <a:pt x="42142" y="3100"/>
                  <a:pt x="42121" y="3101"/>
                  <a:pt x="42100" y="3102"/>
                </a:cubicBezTo>
                <a:cubicBezTo>
                  <a:pt x="42114" y="3060"/>
                  <a:pt x="42142" y="3046"/>
                  <a:pt x="42170" y="3004"/>
                </a:cubicBezTo>
                <a:cubicBezTo>
                  <a:pt x="42381" y="2765"/>
                  <a:pt x="42592" y="2540"/>
                  <a:pt x="42747" y="2301"/>
                </a:cubicBezTo>
                <a:cubicBezTo>
                  <a:pt x="42831" y="2188"/>
                  <a:pt x="42916" y="2076"/>
                  <a:pt x="42986" y="1977"/>
                </a:cubicBezTo>
                <a:cubicBezTo>
                  <a:pt x="43056" y="1865"/>
                  <a:pt x="43155" y="1766"/>
                  <a:pt x="43197" y="1654"/>
                </a:cubicBezTo>
                <a:cubicBezTo>
                  <a:pt x="43323" y="1443"/>
                  <a:pt x="43450" y="1246"/>
                  <a:pt x="43549" y="1063"/>
                </a:cubicBezTo>
                <a:cubicBezTo>
                  <a:pt x="43661" y="880"/>
                  <a:pt x="43745" y="711"/>
                  <a:pt x="43816" y="571"/>
                </a:cubicBezTo>
                <a:cubicBezTo>
                  <a:pt x="43788" y="444"/>
                  <a:pt x="43858" y="317"/>
                  <a:pt x="43886" y="219"/>
                </a:cubicBezTo>
                <a:lnTo>
                  <a:pt x="43886" y="219"/>
                </a:lnTo>
                <a:cubicBezTo>
                  <a:pt x="43844" y="317"/>
                  <a:pt x="43774" y="430"/>
                  <a:pt x="43703" y="585"/>
                </a:cubicBezTo>
                <a:cubicBezTo>
                  <a:pt x="43633" y="725"/>
                  <a:pt x="43534" y="894"/>
                  <a:pt x="43436" y="1063"/>
                </a:cubicBezTo>
                <a:cubicBezTo>
                  <a:pt x="43323" y="1232"/>
                  <a:pt x="43211" y="1429"/>
                  <a:pt x="43070" y="1640"/>
                </a:cubicBezTo>
                <a:cubicBezTo>
                  <a:pt x="43000" y="1738"/>
                  <a:pt x="42930" y="1851"/>
                  <a:pt x="42831" y="1949"/>
                </a:cubicBezTo>
                <a:cubicBezTo>
                  <a:pt x="42747" y="2062"/>
                  <a:pt x="42676" y="2160"/>
                  <a:pt x="42592" y="2287"/>
                </a:cubicBezTo>
                <a:cubicBezTo>
                  <a:pt x="42437" y="2512"/>
                  <a:pt x="42198" y="2737"/>
                  <a:pt x="41987" y="2976"/>
                </a:cubicBezTo>
                <a:cubicBezTo>
                  <a:pt x="41945" y="3046"/>
                  <a:pt x="41889" y="3102"/>
                  <a:pt x="41818" y="3145"/>
                </a:cubicBezTo>
                <a:cubicBezTo>
                  <a:pt x="41565" y="3201"/>
                  <a:pt x="41312" y="3342"/>
                  <a:pt x="41143" y="3539"/>
                </a:cubicBezTo>
                <a:cubicBezTo>
                  <a:pt x="41045" y="3665"/>
                  <a:pt x="40974" y="3778"/>
                  <a:pt x="40918" y="3918"/>
                </a:cubicBezTo>
                <a:cubicBezTo>
                  <a:pt x="40890" y="3946"/>
                  <a:pt x="40848" y="3975"/>
                  <a:pt x="40834" y="3989"/>
                </a:cubicBezTo>
                <a:cubicBezTo>
                  <a:pt x="40792" y="4017"/>
                  <a:pt x="40763" y="4045"/>
                  <a:pt x="40721" y="4059"/>
                </a:cubicBezTo>
                <a:cubicBezTo>
                  <a:pt x="40763" y="3834"/>
                  <a:pt x="40749" y="3581"/>
                  <a:pt x="40637" y="3384"/>
                </a:cubicBezTo>
                <a:cubicBezTo>
                  <a:pt x="40609" y="3313"/>
                  <a:pt x="40552" y="3243"/>
                  <a:pt x="40496" y="3173"/>
                </a:cubicBezTo>
                <a:cubicBezTo>
                  <a:pt x="40567" y="2849"/>
                  <a:pt x="40426" y="2695"/>
                  <a:pt x="40426" y="2695"/>
                </a:cubicBezTo>
                <a:cubicBezTo>
                  <a:pt x="40257" y="2357"/>
                  <a:pt x="39779" y="2160"/>
                  <a:pt x="39230" y="2062"/>
                </a:cubicBezTo>
                <a:cubicBezTo>
                  <a:pt x="39185" y="2053"/>
                  <a:pt x="39135" y="2048"/>
                  <a:pt x="39082" y="2048"/>
                </a:cubicBezTo>
                <a:cubicBezTo>
                  <a:pt x="38804" y="2048"/>
                  <a:pt x="38426" y="2166"/>
                  <a:pt x="38049" y="2343"/>
                </a:cubicBezTo>
                <a:cubicBezTo>
                  <a:pt x="38119" y="2174"/>
                  <a:pt x="38161" y="2019"/>
                  <a:pt x="38175" y="1879"/>
                </a:cubicBezTo>
                <a:lnTo>
                  <a:pt x="38288" y="1780"/>
                </a:lnTo>
                <a:cubicBezTo>
                  <a:pt x="38640" y="1429"/>
                  <a:pt x="39061" y="1007"/>
                  <a:pt x="39554" y="880"/>
                </a:cubicBezTo>
                <a:lnTo>
                  <a:pt x="39554" y="880"/>
                </a:lnTo>
                <a:lnTo>
                  <a:pt x="39526" y="894"/>
                </a:lnTo>
                <a:cubicBezTo>
                  <a:pt x="39526" y="908"/>
                  <a:pt x="39554" y="950"/>
                  <a:pt x="39554" y="950"/>
                </a:cubicBezTo>
                <a:cubicBezTo>
                  <a:pt x="39568" y="1007"/>
                  <a:pt x="39624" y="1021"/>
                  <a:pt x="39638" y="1021"/>
                </a:cubicBezTo>
                <a:cubicBezTo>
                  <a:pt x="39652" y="1021"/>
                  <a:pt x="39694" y="1007"/>
                  <a:pt x="39709" y="979"/>
                </a:cubicBezTo>
                <a:cubicBezTo>
                  <a:pt x="39723" y="979"/>
                  <a:pt x="39765" y="950"/>
                  <a:pt x="39765" y="866"/>
                </a:cubicBezTo>
                <a:cubicBezTo>
                  <a:pt x="39765" y="838"/>
                  <a:pt x="39737" y="824"/>
                  <a:pt x="39737" y="824"/>
                </a:cubicBezTo>
                <a:cubicBezTo>
                  <a:pt x="39765" y="810"/>
                  <a:pt x="39737" y="796"/>
                  <a:pt x="39765" y="768"/>
                </a:cubicBezTo>
                <a:cubicBezTo>
                  <a:pt x="39765" y="725"/>
                  <a:pt x="39723" y="697"/>
                  <a:pt x="39709" y="683"/>
                </a:cubicBezTo>
                <a:lnTo>
                  <a:pt x="39638" y="683"/>
                </a:lnTo>
                <a:cubicBezTo>
                  <a:pt x="39624" y="683"/>
                  <a:pt x="39568" y="683"/>
                  <a:pt x="39554" y="768"/>
                </a:cubicBezTo>
                <a:cubicBezTo>
                  <a:pt x="39526" y="810"/>
                  <a:pt x="39568" y="824"/>
                  <a:pt x="39582" y="824"/>
                </a:cubicBezTo>
                <a:lnTo>
                  <a:pt x="39596" y="824"/>
                </a:lnTo>
                <a:cubicBezTo>
                  <a:pt x="39596" y="824"/>
                  <a:pt x="39582" y="824"/>
                  <a:pt x="39582" y="838"/>
                </a:cubicBezTo>
                <a:cubicBezTo>
                  <a:pt x="39132" y="936"/>
                  <a:pt x="38794" y="1246"/>
                  <a:pt x="38443" y="1569"/>
                </a:cubicBezTo>
                <a:cubicBezTo>
                  <a:pt x="38358" y="1640"/>
                  <a:pt x="38288" y="1710"/>
                  <a:pt x="38189" y="1794"/>
                </a:cubicBezTo>
                <a:lnTo>
                  <a:pt x="38189" y="1710"/>
                </a:lnTo>
                <a:cubicBezTo>
                  <a:pt x="38189" y="1513"/>
                  <a:pt x="38161" y="1316"/>
                  <a:pt x="38105" y="1119"/>
                </a:cubicBezTo>
                <a:cubicBezTo>
                  <a:pt x="38175" y="1049"/>
                  <a:pt x="38260" y="964"/>
                  <a:pt x="38358" y="908"/>
                </a:cubicBezTo>
                <a:lnTo>
                  <a:pt x="38358" y="936"/>
                </a:lnTo>
                <a:cubicBezTo>
                  <a:pt x="38372" y="950"/>
                  <a:pt x="38400" y="950"/>
                  <a:pt x="38400" y="964"/>
                </a:cubicBezTo>
                <a:cubicBezTo>
                  <a:pt x="38417" y="969"/>
                  <a:pt x="38433" y="970"/>
                  <a:pt x="38448" y="970"/>
                </a:cubicBezTo>
                <a:cubicBezTo>
                  <a:pt x="38485" y="970"/>
                  <a:pt x="38513" y="960"/>
                  <a:pt x="38513" y="950"/>
                </a:cubicBezTo>
                <a:cubicBezTo>
                  <a:pt x="38527" y="936"/>
                  <a:pt x="38527" y="894"/>
                  <a:pt x="38541" y="880"/>
                </a:cubicBezTo>
                <a:cubicBezTo>
                  <a:pt x="38541" y="866"/>
                  <a:pt x="38569" y="810"/>
                  <a:pt x="38499" y="753"/>
                </a:cubicBezTo>
                <a:cubicBezTo>
                  <a:pt x="38471" y="739"/>
                  <a:pt x="38457" y="739"/>
                  <a:pt x="38443" y="739"/>
                </a:cubicBezTo>
                <a:cubicBezTo>
                  <a:pt x="38443" y="725"/>
                  <a:pt x="38429" y="697"/>
                  <a:pt x="38400" y="697"/>
                </a:cubicBezTo>
                <a:cubicBezTo>
                  <a:pt x="38384" y="681"/>
                  <a:pt x="38363" y="674"/>
                  <a:pt x="38345" y="674"/>
                </a:cubicBezTo>
                <a:cubicBezTo>
                  <a:pt x="38332" y="674"/>
                  <a:pt x="38322" y="677"/>
                  <a:pt x="38316" y="683"/>
                </a:cubicBezTo>
                <a:lnTo>
                  <a:pt x="38260" y="739"/>
                </a:lnTo>
                <a:cubicBezTo>
                  <a:pt x="38260" y="739"/>
                  <a:pt x="38232" y="796"/>
                  <a:pt x="38260" y="866"/>
                </a:cubicBezTo>
                <a:cubicBezTo>
                  <a:pt x="38274" y="880"/>
                  <a:pt x="38288" y="884"/>
                  <a:pt x="38298" y="884"/>
                </a:cubicBezTo>
                <a:cubicBezTo>
                  <a:pt x="38309" y="884"/>
                  <a:pt x="38316" y="880"/>
                  <a:pt x="38316" y="880"/>
                </a:cubicBezTo>
                <a:lnTo>
                  <a:pt x="38330" y="880"/>
                </a:lnTo>
                <a:lnTo>
                  <a:pt x="38330" y="894"/>
                </a:lnTo>
                <a:cubicBezTo>
                  <a:pt x="38246" y="950"/>
                  <a:pt x="38161" y="1021"/>
                  <a:pt x="38091" y="1091"/>
                </a:cubicBezTo>
                <a:cubicBezTo>
                  <a:pt x="37928" y="473"/>
                  <a:pt x="37562" y="1"/>
                  <a:pt x="370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6"/>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81" name="Google Shape;81;p6"/>
          <p:cNvGrpSpPr/>
          <p:nvPr/>
        </p:nvGrpSpPr>
        <p:grpSpPr>
          <a:xfrm flipH="1">
            <a:off x="366913" y="358381"/>
            <a:ext cx="3620047" cy="2324792"/>
            <a:chOff x="1601525" y="894287"/>
            <a:chExt cx="7237200" cy="3716100"/>
          </a:xfrm>
        </p:grpSpPr>
        <p:cxnSp>
          <p:nvCxnSpPr>
            <p:cNvPr id="82" name="Google Shape;82;p6"/>
            <p:cNvCxnSpPr/>
            <p:nvPr/>
          </p:nvCxnSpPr>
          <p:spPr>
            <a:xfrm>
              <a:off x="1601525" y="912925"/>
              <a:ext cx="7237200" cy="0"/>
            </a:xfrm>
            <a:prstGeom prst="straightConnector1">
              <a:avLst/>
            </a:prstGeom>
            <a:noFill/>
            <a:ln w="28575" cap="flat" cmpd="sng">
              <a:solidFill>
                <a:schemeClr val="dk1"/>
              </a:solidFill>
              <a:prstDash val="solid"/>
              <a:round/>
              <a:headEnd type="none" w="med" len="med"/>
              <a:tailEnd type="none" w="med" len="med"/>
            </a:ln>
          </p:spPr>
        </p:cxnSp>
        <p:cxnSp>
          <p:nvCxnSpPr>
            <p:cNvPr id="83" name="Google Shape;83;p6"/>
            <p:cNvCxnSpPr/>
            <p:nvPr/>
          </p:nvCxnSpPr>
          <p:spPr>
            <a:xfrm>
              <a:off x="8820289" y="894287"/>
              <a:ext cx="0" cy="3716100"/>
            </a:xfrm>
            <a:prstGeom prst="straightConnector1">
              <a:avLst/>
            </a:prstGeom>
            <a:noFill/>
            <a:ln w="28575" cap="flat" cmpd="sng">
              <a:solidFill>
                <a:schemeClr val="dk1"/>
              </a:solidFill>
              <a:prstDash val="solid"/>
              <a:round/>
              <a:headEnd type="none" w="med" len="med"/>
              <a:tailEnd type="none" w="med" len="med"/>
            </a:ln>
          </p:spPr>
        </p:cxnSp>
      </p:grpSp>
      <p:grpSp>
        <p:nvGrpSpPr>
          <p:cNvPr id="84" name="Google Shape;84;p6"/>
          <p:cNvGrpSpPr/>
          <p:nvPr/>
        </p:nvGrpSpPr>
        <p:grpSpPr>
          <a:xfrm rot="10800000" flipH="1">
            <a:off x="7864269" y="3856937"/>
            <a:ext cx="921335" cy="925813"/>
            <a:chOff x="5239251" y="864578"/>
            <a:chExt cx="3640200" cy="3745200"/>
          </a:xfrm>
        </p:grpSpPr>
        <p:cxnSp>
          <p:nvCxnSpPr>
            <p:cNvPr id="85" name="Google Shape;85;p6"/>
            <p:cNvCxnSpPr/>
            <p:nvPr/>
          </p:nvCxnSpPr>
          <p:spPr>
            <a:xfrm>
              <a:off x="5239251" y="912921"/>
              <a:ext cx="3640200" cy="0"/>
            </a:xfrm>
            <a:prstGeom prst="straightConnector1">
              <a:avLst/>
            </a:prstGeom>
            <a:noFill/>
            <a:ln w="28575" cap="flat" cmpd="sng">
              <a:solidFill>
                <a:schemeClr val="dk1"/>
              </a:solidFill>
              <a:prstDash val="solid"/>
              <a:round/>
              <a:headEnd type="none" w="med" len="med"/>
              <a:tailEnd type="none" w="med" len="med"/>
            </a:ln>
          </p:spPr>
        </p:cxnSp>
        <p:cxnSp>
          <p:nvCxnSpPr>
            <p:cNvPr id="86" name="Google Shape;86;p6"/>
            <p:cNvCxnSpPr/>
            <p:nvPr/>
          </p:nvCxnSpPr>
          <p:spPr>
            <a:xfrm>
              <a:off x="8820271" y="864578"/>
              <a:ext cx="0" cy="3745200"/>
            </a:xfrm>
            <a:prstGeom prst="straightConnector1">
              <a:avLst/>
            </a:prstGeom>
            <a:noFill/>
            <a:ln w="28575" cap="flat" cmpd="sng">
              <a:solidFill>
                <a:schemeClr val="dk1"/>
              </a:solidFill>
              <a:prstDash val="solid"/>
              <a:round/>
              <a:headEnd type="none" w="med" len="med"/>
              <a:tailEnd type="none" w="med" len="med"/>
            </a:ln>
          </p:spPr>
        </p:cxnSp>
      </p:grpSp>
      <p:sp>
        <p:nvSpPr>
          <p:cNvPr id="87" name="Google Shape;87;p6"/>
          <p:cNvSpPr/>
          <p:nvPr/>
        </p:nvSpPr>
        <p:spPr>
          <a:xfrm rot="10800000" flipH="1">
            <a:off x="-1386651" y="3013543"/>
            <a:ext cx="2106642" cy="1984407"/>
          </a:xfrm>
          <a:custGeom>
            <a:avLst/>
            <a:gdLst/>
            <a:ahLst/>
            <a:cxnLst/>
            <a:rect l="l" t="t" r="r" b="b"/>
            <a:pathLst>
              <a:path w="50962" h="48005" extrusionOk="0">
                <a:moveTo>
                  <a:pt x="48444" y="2174"/>
                </a:moveTo>
                <a:lnTo>
                  <a:pt x="48444" y="2230"/>
                </a:lnTo>
                <a:cubicBezTo>
                  <a:pt x="48416" y="2258"/>
                  <a:pt x="48360" y="2272"/>
                  <a:pt x="48331" y="2286"/>
                </a:cubicBezTo>
                <a:cubicBezTo>
                  <a:pt x="48360" y="2244"/>
                  <a:pt x="48416" y="2216"/>
                  <a:pt x="48444" y="2174"/>
                </a:cubicBezTo>
                <a:close/>
                <a:moveTo>
                  <a:pt x="48205" y="2385"/>
                </a:moveTo>
                <a:lnTo>
                  <a:pt x="48205" y="2385"/>
                </a:lnTo>
                <a:cubicBezTo>
                  <a:pt x="48008" y="2582"/>
                  <a:pt x="47881" y="2877"/>
                  <a:pt x="47881" y="3144"/>
                </a:cubicBezTo>
                <a:cubicBezTo>
                  <a:pt x="47881" y="3327"/>
                  <a:pt x="47938" y="3496"/>
                  <a:pt x="47994" y="3651"/>
                </a:cubicBezTo>
                <a:cubicBezTo>
                  <a:pt x="48064" y="3848"/>
                  <a:pt x="48163" y="4030"/>
                  <a:pt x="48275" y="4185"/>
                </a:cubicBezTo>
                <a:cubicBezTo>
                  <a:pt x="48261" y="4199"/>
                  <a:pt x="48233" y="4199"/>
                  <a:pt x="48219" y="4199"/>
                </a:cubicBezTo>
                <a:cubicBezTo>
                  <a:pt x="48205" y="4227"/>
                  <a:pt x="48177" y="4241"/>
                  <a:pt x="48177" y="4255"/>
                </a:cubicBezTo>
                <a:cubicBezTo>
                  <a:pt x="47994" y="3918"/>
                  <a:pt x="47811" y="3510"/>
                  <a:pt x="47431" y="3341"/>
                </a:cubicBezTo>
                <a:cubicBezTo>
                  <a:pt x="47347" y="3299"/>
                  <a:pt x="47220" y="3271"/>
                  <a:pt x="47094" y="3271"/>
                </a:cubicBezTo>
                <a:cubicBezTo>
                  <a:pt x="47502" y="2933"/>
                  <a:pt x="47867" y="2652"/>
                  <a:pt x="48205" y="2385"/>
                </a:cubicBezTo>
                <a:close/>
                <a:moveTo>
                  <a:pt x="46292" y="3960"/>
                </a:moveTo>
                <a:cubicBezTo>
                  <a:pt x="46292" y="4115"/>
                  <a:pt x="46320" y="4298"/>
                  <a:pt x="46404" y="4438"/>
                </a:cubicBezTo>
                <a:cubicBezTo>
                  <a:pt x="46236" y="4382"/>
                  <a:pt x="46053" y="4326"/>
                  <a:pt x="45898" y="4270"/>
                </a:cubicBezTo>
                <a:cubicBezTo>
                  <a:pt x="46025" y="4171"/>
                  <a:pt x="46165" y="4059"/>
                  <a:pt x="46292" y="3960"/>
                </a:cubicBezTo>
                <a:close/>
                <a:moveTo>
                  <a:pt x="47853" y="4776"/>
                </a:moveTo>
                <a:cubicBezTo>
                  <a:pt x="47853" y="4804"/>
                  <a:pt x="47853" y="4804"/>
                  <a:pt x="47867" y="4818"/>
                </a:cubicBezTo>
                <a:cubicBezTo>
                  <a:pt x="47853" y="4818"/>
                  <a:pt x="47839" y="4818"/>
                  <a:pt x="47811" y="4804"/>
                </a:cubicBezTo>
                <a:cubicBezTo>
                  <a:pt x="47839" y="4804"/>
                  <a:pt x="47853" y="4804"/>
                  <a:pt x="47853" y="4776"/>
                </a:cubicBezTo>
                <a:close/>
                <a:moveTo>
                  <a:pt x="45265" y="12470"/>
                </a:moveTo>
                <a:cubicBezTo>
                  <a:pt x="45279" y="12540"/>
                  <a:pt x="45335" y="12597"/>
                  <a:pt x="45378" y="12639"/>
                </a:cubicBezTo>
                <a:cubicBezTo>
                  <a:pt x="45195" y="12681"/>
                  <a:pt x="45026" y="12695"/>
                  <a:pt x="44857" y="12751"/>
                </a:cubicBezTo>
                <a:lnTo>
                  <a:pt x="44857" y="12625"/>
                </a:lnTo>
                <a:cubicBezTo>
                  <a:pt x="44899" y="12611"/>
                  <a:pt x="44927" y="12597"/>
                  <a:pt x="44984" y="12568"/>
                </a:cubicBezTo>
                <a:cubicBezTo>
                  <a:pt x="45068" y="12540"/>
                  <a:pt x="45167" y="12498"/>
                  <a:pt x="45265" y="12470"/>
                </a:cubicBezTo>
                <a:close/>
                <a:moveTo>
                  <a:pt x="29602" y="17367"/>
                </a:moveTo>
                <a:cubicBezTo>
                  <a:pt x="29578" y="17367"/>
                  <a:pt x="29559" y="17383"/>
                  <a:pt x="29539" y="17393"/>
                </a:cubicBezTo>
                <a:cubicBezTo>
                  <a:pt x="29525" y="17407"/>
                  <a:pt x="29525" y="17421"/>
                  <a:pt x="29525" y="17463"/>
                </a:cubicBezTo>
                <a:cubicBezTo>
                  <a:pt x="29525" y="17477"/>
                  <a:pt x="29511" y="17506"/>
                  <a:pt x="29582" y="17562"/>
                </a:cubicBezTo>
                <a:cubicBezTo>
                  <a:pt x="29591" y="17571"/>
                  <a:pt x="29600" y="17574"/>
                  <a:pt x="29609" y="17574"/>
                </a:cubicBezTo>
                <a:cubicBezTo>
                  <a:pt x="29625" y="17574"/>
                  <a:pt x="29638" y="17562"/>
                  <a:pt x="29638" y="17562"/>
                </a:cubicBezTo>
                <a:lnTo>
                  <a:pt x="29638" y="17562"/>
                </a:lnTo>
                <a:lnTo>
                  <a:pt x="29638" y="17562"/>
                </a:lnTo>
                <a:lnTo>
                  <a:pt x="29652" y="17576"/>
                </a:lnTo>
                <a:lnTo>
                  <a:pt x="29708" y="17576"/>
                </a:lnTo>
                <a:cubicBezTo>
                  <a:pt x="29750" y="17576"/>
                  <a:pt x="29793" y="17548"/>
                  <a:pt x="29793" y="17506"/>
                </a:cubicBezTo>
                <a:lnTo>
                  <a:pt x="29793" y="17435"/>
                </a:lnTo>
                <a:cubicBezTo>
                  <a:pt x="29793" y="17421"/>
                  <a:pt x="29793" y="17393"/>
                  <a:pt x="29708" y="17379"/>
                </a:cubicBezTo>
                <a:cubicBezTo>
                  <a:pt x="29680" y="17379"/>
                  <a:pt x="29666" y="17379"/>
                  <a:pt x="29666" y="17393"/>
                </a:cubicBezTo>
                <a:cubicBezTo>
                  <a:pt x="29652" y="17379"/>
                  <a:pt x="29638" y="17379"/>
                  <a:pt x="29638" y="17379"/>
                </a:cubicBezTo>
                <a:cubicBezTo>
                  <a:pt x="29625" y="17370"/>
                  <a:pt x="29613" y="17367"/>
                  <a:pt x="29602" y="17367"/>
                </a:cubicBezTo>
                <a:close/>
                <a:moveTo>
                  <a:pt x="29638" y="17562"/>
                </a:moveTo>
                <a:cubicBezTo>
                  <a:pt x="29636" y="17581"/>
                  <a:pt x="29635" y="17600"/>
                  <a:pt x="29634" y="17619"/>
                </a:cubicBezTo>
                <a:lnTo>
                  <a:pt x="29634" y="17619"/>
                </a:lnTo>
                <a:cubicBezTo>
                  <a:pt x="29635" y="17610"/>
                  <a:pt x="29636" y="17600"/>
                  <a:pt x="29638" y="17590"/>
                </a:cubicBezTo>
                <a:lnTo>
                  <a:pt x="29638" y="17562"/>
                </a:lnTo>
                <a:close/>
                <a:moveTo>
                  <a:pt x="20959" y="21458"/>
                </a:moveTo>
                <a:lnTo>
                  <a:pt x="21029" y="21528"/>
                </a:lnTo>
                <a:cubicBezTo>
                  <a:pt x="20987" y="21571"/>
                  <a:pt x="20917" y="21627"/>
                  <a:pt x="20861" y="21683"/>
                </a:cubicBezTo>
                <a:cubicBezTo>
                  <a:pt x="20762" y="21782"/>
                  <a:pt x="20650" y="21880"/>
                  <a:pt x="20551" y="21993"/>
                </a:cubicBezTo>
                <a:cubicBezTo>
                  <a:pt x="20510" y="22034"/>
                  <a:pt x="20469" y="22075"/>
                  <a:pt x="20439" y="22116"/>
                </a:cubicBezTo>
                <a:lnTo>
                  <a:pt x="20439" y="22116"/>
                </a:lnTo>
                <a:cubicBezTo>
                  <a:pt x="20542" y="21953"/>
                  <a:pt x="20643" y="21813"/>
                  <a:pt x="20720" y="21697"/>
                </a:cubicBezTo>
                <a:cubicBezTo>
                  <a:pt x="20790" y="21613"/>
                  <a:pt x="20875" y="21528"/>
                  <a:pt x="20959" y="21458"/>
                </a:cubicBezTo>
                <a:close/>
                <a:moveTo>
                  <a:pt x="31537" y="21753"/>
                </a:moveTo>
                <a:cubicBezTo>
                  <a:pt x="31663" y="21768"/>
                  <a:pt x="31762" y="21796"/>
                  <a:pt x="31818" y="21796"/>
                </a:cubicBezTo>
                <a:cubicBezTo>
                  <a:pt x="31916" y="21908"/>
                  <a:pt x="32029" y="22021"/>
                  <a:pt x="32113" y="22133"/>
                </a:cubicBezTo>
                <a:cubicBezTo>
                  <a:pt x="32057" y="22189"/>
                  <a:pt x="32029" y="22246"/>
                  <a:pt x="31987" y="22316"/>
                </a:cubicBezTo>
                <a:cubicBezTo>
                  <a:pt x="31691" y="22400"/>
                  <a:pt x="31410" y="22485"/>
                  <a:pt x="31129" y="22583"/>
                </a:cubicBezTo>
                <a:cubicBezTo>
                  <a:pt x="31354" y="22316"/>
                  <a:pt x="31466" y="21993"/>
                  <a:pt x="31537" y="21753"/>
                </a:cubicBezTo>
                <a:close/>
                <a:moveTo>
                  <a:pt x="31959" y="23427"/>
                </a:moveTo>
                <a:cubicBezTo>
                  <a:pt x="32029" y="23596"/>
                  <a:pt x="32113" y="23751"/>
                  <a:pt x="32226" y="23906"/>
                </a:cubicBezTo>
                <a:lnTo>
                  <a:pt x="32170" y="23920"/>
                </a:lnTo>
                <a:cubicBezTo>
                  <a:pt x="32156" y="23934"/>
                  <a:pt x="32127" y="23948"/>
                  <a:pt x="32127" y="23962"/>
                </a:cubicBezTo>
                <a:cubicBezTo>
                  <a:pt x="32029" y="23807"/>
                  <a:pt x="31945" y="23638"/>
                  <a:pt x="31832" y="23455"/>
                </a:cubicBezTo>
                <a:cubicBezTo>
                  <a:pt x="31874" y="23441"/>
                  <a:pt x="31916" y="23441"/>
                  <a:pt x="31959" y="23427"/>
                </a:cubicBezTo>
                <a:close/>
                <a:moveTo>
                  <a:pt x="34631" y="22583"/>
                </a:moveTo>
                <a:cubicBezTo>
                  <a:pt x="34547" y="22865"/>
                  <a:pt x="34547" y="23174"/>
                  <a:pt x="34631" y="23469"/>
                </a:cubicBezTo>
                <a:cubicBezTo>
                  <a:pt x="34449" y="23309"/>
                  <a:pt x="34234" y="23219"/>
                  <a:pt x="34009" y="23219"/>
                </a:cubicBezTo>
                <a:cubicBezTo>
                  <a:pt x="33644" y="23219"/>
                  <a:pt x="33251" y="23455"/>
                  <a:pt x="32929" y="24004"/>
                </a:cubicBezTo>
                <a:cubicBezTo>
                  <a:pt x="32901" y="24032"/>
                  <a:pt x="32887" y="24060"/>
                  <a:pt x="32873" y="24088"/>
                </a:cubicBezTo>
                <a:cubicBezTo>
                  <a:pt x="32873" y="24074"/>
                  <a:pt x="32859" y="24060"/>
                  <a:pt x="32859" y="24032"/>
                </a:cubicBezTo>
                <a:cubicBezTo>
                  <a:pt x="32831" y="24004"/>
                  <a:pt x="32803" y="24004"/>
                  <a:pt x="32760" y="23990"/>
                </a:cubicBezTo>
                <a:cubicBezTo>
                  <a:pt x="33098" y="23666"/>
                  <a:pt x="33323" y="23315"/>
                  <a:pt x="33393" y="22963"/>
                </a:cubicBezTo>
                <a:cubicBezTo>
                  <a:pt x="33492" y="22935"/>
                  <a:pt x="33576" y="22907"/>
                  <a:pt x="33675" y="22879"/>
                </a:cubicBezTo>
                <a:cubicBezTo>
                  <a:pt x="33998" y="22766"/>
                  <a:pt x="34308" y="22668"/>
                  <a:pt x="34631" y="22583"/>
                </a:cubicBezTo>
                <a:close/>
                <a:moveTo>
                  <a:pt x="26135" y="23709"/>
                </a:moveTo>
                <a:cubicBezTo>
                  <a:pt x="26192" y="23849"/>
                  <a:pt x="26248" y="23990"/>
                  <a:pt x="26290" y="24102"/>
                </a:cubicBezTo>
                <a:cubicBezTo>
                  <a:pt x="26290" y="24131"/>
                  <a:pt x="26276" y="24131"/>
                  <a:pt x="26262" y="24145"/>
                </a:cubicBezTo>
                <a:cubicBezTo>
                  <a:pt x="26248" y="24060"/>
                  <a:pt x="26192" y="23990"/>
                  <a:pt x="26135" y="23891"/>
                </a:cubicBezTo>
                <a:cubicBezTo>
                  <a:pt x="26121" y="23863"/>
                  <a:pt x="26079" y="23821"/>
                  <a:pt x="26065" y="23779"/>
                </a:cubicBezTo>
                <a:cubicBezTo>
                  <a:pt x="26107" y="23751"/>
                  <a:pt x="26121" y="23737"/>
                  <a:pt x="26135" y="23709"/>
                </a:cubicBezTo>
                <a:close/>
                <a:moveTo>
                  <a:pt x="30271" y="23948"/>
                </a:moveTo>
                <a:cubicBezTo>
                  <a:pt x="30299" y="24060"/>
                  <a:pt x="30355" y="24159"/>
                  <a:pt x="30425" y="24243"/>
                </a:cubicBezTo>
                <a:lnTo>
                  <a:pt x="30229" y="24243"/>
                </a:lnTo>
                <a:cubicBezTo>
                  <a:pt x="30144" y="24243"/>
                  <a:pt x="30060" y="24271"/>
                  <a:pt x="29975" y="24271"/>
                </a:cubicBezTo>
                <a:cubicBezTo>
                  <a:pt x="29835" y="24271"/>
                  <a:pt x="29666" y="24285"/>
                  <a:pt x="29525" y="24285"/>
                </a:cubicBezTo>
                <a:cubicBezTo>
                  <a:pt x="29511" y="24271"/>
                  <a:pt x="29497" y="24229"/>
                  <a:pt x="29483" y="24215"/>
                </a:cubicBezTo>
                <a:lnTo>
                  <a:pt x="29455" y="24201"/>
                </a:lnTo>
                <a:cubicBezTo>
                  <a:pt x="29736" y="24102"/>
                  <a:pt x="30004" y="24032"/>
                  <a:pt x="30271" y="23948"/>
                </a:cubicBezTo>
                <a:close/>
                <a:moveTo>
                  <a:pt x="34870" y="24018"/>
                </a:moveTo>
                <a:cubicBezTo>
                  <a:pt x="34941" y="24131"/>
                  <a:pt x="35039" y="24215"/>
                  <a:pt x="35124" y="24285"/>
                </a:cubicBezTo>
                <a:cubicBezTo>
                  <a:pt x="35086" y="24290"/>
                  <a:pt x="35050" y="24292"/>
                  <a:pt x="35015" y="24292"/>
                </a:cubicBezTo>
                <a:cubicBezTo>
                  <a:pt x="34944" y="24292"/>
                  <a:pt x="34875" y="24285"/>
                  <a:pt x="34800" y="24285"/>
                </a:cubicBezTo>
                <a:cubicBezTo>
                  <a:pt x="34842" y="24201"/>
                  <a:pt x="34870" y="24102"/>
                  <a:pt x="34870" y="24018"/>
                </a:cubicBezTo>
                <a:close/>
                <a:moveTo>
                  <a:pt x="36178" y="25017"/>
                </a:moveTo>
                <a:cubicBezTo>
                  <a:pt x="36164" y="25115"/>
                  <a:pt x="36136" y="25214"/>
                  <a:pt x="36164" y="25298"/>
                </a:cubicBezTo>
                <a:cubicBezTo>
                  <a:pt x="36178" y="25439"/>
                  <a:pt x="36221" y="25579"/>
                  <a:pt x="36291" y="25706"/>
                </a:cubicBezTo>
                <a:cubicBezTo>
                  <a:pt x="36319" y="25720"/>
                  <a:pt x="36319" y="25762"/>
                  <a:pt x="36333" y="25776"/>
                </a:cubicBezTo>
                <a:cubicBezTo>
                  <a:pt x="36319" y="25776"/>
                  <a:pt x="36319" y="25762"/>
                  <a:pt x="36291" y="25762"/>
                </a:cubicBezTo>
                <a:cubicBezTo>
                  <a:pt x="36207" y="25706"/>
                  <a:pt x="36108" y="25650"/>
                  <a:pt x="36010" y="25607"/>
                </a:cubicBezTo>
                <a:cubicBezTo>
                  <a:pt x="35996" y="25607"/>
                  <a:pt x="35996" y="25579"/>
                  <a:pt x="35982" y="25579"/>
                </a:cubicBezTo>
                <a:cubicBezTo>
                  <a:pt x="35939" y="25565"/>
                  <a:pt x="35925" y="25551"/>
                  <a:pt x="35897" y="25537"/>
                </a:cubicBezTo>
                <a:cubicBezTo>
                  <a:pt x="35841" y="25495"/>
                  <a:pt x="35799" y="25481"/>
                  <a:pt x="35756" y="25439"/>
                </a:cubicBezTo>
                <a:cubicBezTo>
                  <a:pt x="35658" y="25397"/>
                  <a:pt x="35588" y="25340"/>
                  <a:pt x="35517" y="25298"/>
                </a:cubicBezTo>
                <a:cubicBezTo>
                  <a:pt x="35391" y="25200"/>
                  <a:pt x="35264" y="25115"/>
                  <a:pt x="35152" y="25017"/>
                </a:cubicBezTo>
                <a:close/>
                <a:moveTo>
                  <a:pt x="19918" y="24440"/>
                </a:moveTo>
                <a:cubicBezTo>
                  <a:pt x="20073" y="24989"/>
                  <a:pt x="20312" y="25326"/>
                  <a:pt x="20762" y="25622"/>
                </a:cubicBezTo>
                <a:cubicBezTo>
                  <a:pt x="20734" y="25678"/>
                  <a:pt x="20720" y="25720"/>
                  <a:pt x="20692" y="25762"/>
                </a:cubicBezTo>
                <a:lnTo>
                  <a:pt x="20636" y="25818"/>
                </a:lnTo>
                <a:cubicBezTo>
                  <a:pt x="20270" y="25284"/>
                  <a:pt x="19876" y="25017"/>
                  <a:pt x="19524" y="24932"/>
                </a:cubicBezTo>
                <a:cubicBezTo>
                  <a:pt x="19665" y="24778"/>
                  <a:pt x="19792" y="24595"/>
                  <a:pt x="19918" y="24440"/>
                </a:cubicBezTo>
                <a:close/>
                <a:moveTo>
                  <a:pt x="18258" y="26550"/>
                </a:moveTo>
                <a:lnTo>
                  <a:pt x="18301" y="26592"/>
                </a:lnTo>
                <a:cubicBezTo>
                  <a:pt x="18272" y="26592"/>
                  <a:pt x="18244" y="26592"/>
                  <a:pt x="18230" y="26606"/>
                </a:cubicBezTo>
                <a:cubicBezTo>
                  <a:pt x="18244" y="26592"/>
                  <a:pt x="18258" y="26564"/>
                  <a:pt x="18258" y="26550"/>
                </a:cubicBezTo>
                <a:close/>
                <a:moveTo>
                  <a:pt x="17133" y="26480"/>
                </a:moveTo>
                <a:cubicBezTo>
                  <a:pt x="17161" y="26564"/>
                  <a:pt x="17189" y="26662"/>
                  <a:pt x="17218" y="26747"/>
                </a:cubicBezTo>
                <a:cubicBezTo>
                  <a:pt x="17035" y="27042"/>
                  <a:pt x="16852" y="27309"/>
                  <a:pt x="16683" y="27577"/>
                </a:cubicBezTo>
                <a:cubicBezTo>
                  <a:pt x="16667" y="27599"/>
                  <a:pt x="16651" y="27622"/>
                  <a:pt x="16635" y="27645"/>
                </a:cubicBezTo>
                <a:lnTo>
                  <a:pt x="16635" y="27645"/>
                </a:lnTo>
                <a:cubicBezTo>
                  <a:pt x="16867" y="27283"/>
                  <a:pt x="17072" y="26905"/>
                  <a:pt x="17133" y="26480"/>
                </a:cubicBezTo>
                <a:close/>
                <a:moveTo>
                  <a:pt x="16300" y="28157"/>
                </a:moveTo>
                <a:cubicBezTo>
                  <a:pt x="16267" y="28209"/>
                  <a:pt x="16235" y="28259"/>
                  <a:pt x="16205" y="28308"/>
                </a:cubicBezTo>
                <a:cubicBezTo>
                  <a:pt x="16236" y="28258"/>
                  <a:pt x="16267" y="28207"/>
                  <a:pt x="16300" y="28157"/>
                </a:cubicBezTo>
                <a:close/>
                <a:moveTo>
                  <a:pt x="13828" y="36269"/>
                </a:moveTo>
                <a:cubicBezTo>
                  <a:pt x="14039" y="36438"/>
                  <a:pt x="14264" y="36579"/>
                  <a:pt x="14573" y="36579"/>
                </a:cubicBezTo>
                <a:cubicBezTo>
                  <a:pt x="14686" y="36579"/>
                  <a:pt x="14798" y="36537"/>
                  <a:pt x="14897" y="36480"/>
                </a:cubicBezTo>
                <a:lnTo>
                  <a:pt x="14897" y="36480"/>
                </a:lnTo>
                <a:cubicBezTo>
                  <a:pt x="14897" y="36551"/>
                  <a:pt x="14897" y="36621"/>
                  <a:pt x="14869" y="36734"/>
                </a:cubicBezTo>
                <a:cubicBezTo>
                  <a:pt x="14840" y="36748"/>
                  <a:pt x="14840" y="36762"/>
                  <a:pt x="14826" y="36804"/>
                </a:cubicBezTo>
                <a:cubicBezTo>
                  <a:pt x="14629" y="36888"/>
                  <a:pt x="14447" y="36973"/>
                  <a:pt x="14250" y="37085"/>
                </a:cubicBezTo>
                <a:cubicBezTo>
                  <a:pt x="14236" y="36959"/>
                  <a:pt x="14193" y="36818"/>
                  <a:pt x="14123" y="36691"/>
                </a:cubicBezTo>
                <a:cubicBezTo>
                  <a:pt x="14025" y="36509"/>
                  <a:pt x="13926" y="36410"/>
                  <a:pt x="13814" y="36326"/>
                </a:cubicBezTo>
                <a:cubicBezTo>
                  <a:pt x="13814" y="36312"/>
                  <a:pt x="13814" y="36284"/>
                  <a:pt x="13828" y="36269"/>
                </a:cubicBezTo>
                <a:close/>
                <a:moveTo>
                  <a:pt x="13265" y="37563"/>
                </a:moveTo>
                <a:lnTo>
                  <a:pt x="13279" y="37578"/>
                </a:lnTo>
                <a:cubicBezTo>
                  <a:pt x="13265" y="37592"/>
                  <a:pt x="13251" y="37592"/>
                  <a:pt x="13223" y="37592"/>
                </a:cubicBezTo>
                <a:cubicBezTo>
                  <a:pt x="13251" y="37578"/>
                  <a:pt x="13251" y="37563"/>
                  <a:pt x="13265" y="37563"/>
                </a:cubicBezTo>
                <a:close/>
                <a:moveTo>
                  <a:pt x="8243" y="39547"/>
                </a:moveTo>
                <a:cubicBezTo>
                  <a:pt x="8286" y="39702"/>
                  <a:pt x="8356" y="39856"/>
                  <a:pt x="8454" y="40039"/>
                </a:cubicBezTo>
                <a:cubicBezTo>
                  <a:pt x="8525" y="40180"/>
                  <a:pt x="8595" y="40292"/>
                  <a:pt x="8665" y="40405"/>
                </a:cubicBezTo>
                <a:cubicBezTo>
                  <a:pt x="8553" y="40461"/>
                  <a:pt x="8469" y="40531"/>
                  <a:pt x="8356" y="40588"/>
                </a:cubicBezTo>
                <a:cubicBezTo>
                  <a:pt x="8215" y="40391"/>
                  <a:pt x="8075" y="40236"/>
                  <a:pt x="7934" y="40109"/>
                </a:cubicBezTo>
                <a:cubicBezTo>
                  <a:pt x="8061" y="39927"/>
                  <a:pt x="8145" y="39758"/>
                  <a:pt x="8243" y="39547"/>
                </a:cubicBezTo>
                <a:close/>
                <a:moveTo>
                  <a:pt x="8919" y="40982"/>
                </a:moveTo>
                <a:lnTo>
                  <a:pt x="8919" y="41010"/>
                </a:lnTo>
                <a:cubicBezTo>
                  <a:pt x="8905" y="41010"/>
                  <a:pt x="8891" y="41010"/>
                  <a:pt x="8877" y="41023"/>
                </a:cubicBezTo>
                <a:lnTo>
                  <a:pt x="8877" y="41023"/>
                </a:lnTo>
                <a:cubicBezTo>
                  <a:pt x="8891" y="41010"/>
                  <a:pt x="8905" y="41009"/>
                  <a:pt x="8919" y="40982"/>
                </a:cubicBezTo>
                <a:close/>
                <a:moveTo>
                  <a:pt x="6246" y="41713"/>
                </a:moveTo>
                <a:lnTo>
                  <a:pt x="6415" y="41755"/>
                </a:lnTo>
                <a:cubicBezTo>
                  <a:pt x="6359" y="41811"/>
                  <a:pt x="6302" y="41825"/>
                  <a:pt x="6246" y="41868"/>
                </a:cubicBezTo>
                <a:lnTo>
                  <a:pt x="6246" y="41713"/>
                </a:lnTo>
                <a:close/>
                <a:moveTo>
                  <a:pt x="5557" y="41811"/>
                </a:moveTo>
                <a:cubicBezTo>
                  <a:pt x="5740" y="41854"/>
                  <a:pt x="5909" y="41882"/>
                  <a:pt x="6049" y="41952"/>
                </a:cubicBezTo>
                <a:cubicBezTo>
                  <a:pt x="6077" y="41952"/>
                  <a:pt x="6077" y="41952"/>
                  <a:pt x="6091" y="41966"/>
                </a:cubicBezTo>
                <a:cubicBezTo>
                  <a:pt x="6063" y="41994"/>
                  <a:pt x="6021" y="42008"/>
                  <a:pt x="5965" y="42036"/>
                </a:cubicBezTo>
                <a:cubicBezTo>
                  <a:pt x="5810" y="42135"/>
                  <a:pt x="5669" y="42219"/>
                  <a:pt x="5515" y="42304"/>
                </a:cubicBezTo>
                <a:lnTo>
                  <a:pt x="5515" y="42163"/>
                </a:lnTo>
                <a:cubicBezTo>
                  <a:pt x="5529" y="42065"/>
                  <a:pt x="5543" y="41938"/>
                  <a:pt x="5557" y="41811"/>
                </a:cubicBezTo>
                <a:close/>
                <a:moveTo>
                  <a:pt x="2069" y="43485"/>
                </a:moveTo>
                <a:lnTo>
                  <a:pt x="2237" y="43654"/>
                </a:lnTo>
                <a:cubicBezTo>
                  <a:pt x="2237" y="43823"/>
                  <a:pt x="2265" y="43978"/>
                  <a:pt x="2279" y="44132"/>
                </a:cubicBezTo>
                <a:cubicBezTo>
                  <a:pt x="2223" y="44174"/>
                  <a:pt x="2195" y="44189"/>
                  <a:pt x="2153" y="44203"/>
                </a:cubicBezTo>
                <a:cubicBezTo>
                  <a:pt x="2139" y="43978"/>
                  <a:pt x="2111" y="43724"/>
                  <a:pt x="2069" y="43485"/>
                </a:cubicBezTo>
                <a:close/>
                <a:moveTo>
                  <a:pt x="620" y="44343"/>
                </a:moveTo>
                <a:cubicBezTo>
                  <a:pt x="831" y="44526"/>
                  <a:pt x="1070" y="44611"/>
                  <a:pt x="1323" y="44667"/>
                </a:cubicBezTo>
                <a:cubicBezTo>
                  <a:pt x="1267" y="44695"/>
                  <a:pt x="1225" y="44737"/>
                  <a:pt x="1168" y="44751"/>
                </a:cubicBezTo>
                <a:cubicBezTo>
                  <a:pt x="957" y="44681"/>
                  <a:pt x="789" y="44667"/>
                  <a:pt x="606" y="44667"/>
                </a:cubicBezTo>
                <a:cubicBezTo>
                  <a:pt x="606" y="44625"/>
                  <a:pt x="606" y="44568"/>
                  <a:pt x="620" y="44526"/>
                </a:cubicBezTo>
                <a:lnTo>
                  <a:pt x="620" y="44343"/>
                </a:lnTo>
                <a:close/>
                <a:moveTo>
                  <a:pt x="3714" y="44174"/>
                </a:moveTo>
                <a:cubicBezTo>
                  <a:pt x="3785" y="44217"/>
                  <a:pt x="3855" y="44287"/>
                  <a:pt x="3939" y="44343"/>
                </a:cubicBezTo>
                <a:cubicBezTo>
                  <a:pt x="3672" y="44343"/>
                  <a:pt x="3349" y="44470"/>
                  <a:pt x="3011" y="44695"/>
                </a:cubicBezTo>
                <a:cubicBezTo>
                  <a:pt x="2983" y="44709"/>
                  <a:pt x="2941" y="44751"/>
                  <a:pt x="2912" y="44765"/>
                </a:cubicBezTo>
                <a:lnTo>
                  <a:pt x="2912" y="44709"/>
                </a:lnTo>
                <a:cubicBezTo>
                  <a:pt x="2912" y="44681"/>
                  <a:pt x="2870" y="44639"/>
                  <a:pt x="2842" y="44625"/>
                </a:cubicBezTo>
                <a:lnTo>
                  <a:pt x="2997" y="44568"/>
                </a:lnTo>
                <a:cubicBezTo>
                  <a:pt x="3010" y="44575"/>
                  <a:pt x="3023" y="44578"/>
                  <a:pt x="3036" y="44578"/>
                </a:cubicBezTo>
                <a:cubicBezTo>
                  <a:pt x="3078" y="44578"/>
                  <a:pt x="3116" y="44548"/>
                  <a:pt x="3138" y="44526"/>
                </a:cubicBezTo>
                <a:cubicBezTo>
                  <a:pt x="3363" y="44414"/>
                  <a:pt x="3559" y="44287"/>
                  <a:pt x="3714" y="44174"/>
                </a:cubicBezTo>
                <a:close/>
                <a:moveTo>
                  <a:pt x="48706" y="1"/>
                </a:moveTo>
                <a:cubicBezTo>
                  <a:pt x="48459" y="1"/>
                  <a:pt x="48158" y="414"/>
                  <a:pt x="48346" y="739"/>
                </a:cubicBezTo>
                <a:cubicBezTo>
                  <a:pt x="48472" y="950"/>
                  <a:pt x="48613" y="1048"/>
                  <a:pt x="48838" y="1147"/>
                </a:cubicBezTo>
                <a:cubicBezTo>
                  <a:pt x="48838" y="1161"/>
                  <a:pt x="48838" y="1189"/>
                  <a:pt x="48824" y="1217"/>
                </a:cubicBezTo>
                <a:cubicBezTo>
                  <a:pt x="48824" y="1217"/>
                  <a:pt x="48824" y="1231"/>
                  <a:pt x="48796" y="1231"/>
                </a:cubicBezTo>
                <a:cubicBezTo>
                  <a:pt x="48586" y="1058"/>
                  <a:pt x="48405" y="995"/>
                  <a:pt x="48254" y="995"/>
                </a:cubicBezTo>
                <a:cubicBezTo>
                  <a:pt x="48000" y="995"/>
                  <a:pt x="47829" y="1175"/>
                  <a:pt x="47741" y="1316"/>
                </a:cubicBezTo>
                <a:cubicBezTo>
                  <a:pt x="47713" y="1372"/>
                  <a:pt x="47698" y="1428"/>
                  <a:pt x="47670" y="1456"/>
                </a:cubicBezTo>
                <a:cubicBezTo>
                  <a:pt x="47599" y="1646"/>
                  <a:pt x="47898" y="1876"/>
                  <a:pt x="48229" y="1876"/>
                </a:cubicBezTo>
                <a:cubicBezTo>
                  <a:pt x="48291" y="1876"/>
                  <a:pt x="48354" y="1868"/>
                  <a:pt x="48416" y="1850"/>
                </a:cubicBezTo>
                <a:cubicBezTo>
                  <a:pt x="48613" y="1780"/>
                  <a:pt x="48683" y="1724"/>
                  <a:pt x="48782" y="1611"/>
                </a:cubicBezTo>
                <a:cubicBezTo>
                  <a:pt x="48796" y="1597"/>
                  <a:pt x="48824" y="1569"/>
                  <a:pt x="48852" y="1555"/>
                </a:cubicBezTo>
                <a:cubicBezTo>
                  <a:pt x="48866" y="1569"/>
                  <a:pt x="48894" y="1583"/>
                  <a:pt x="48908" y="1583"/>
                </a:cubicBezTo>
                <a:cubicBezTo>
                  <a:pt x="48824" y="1639"/>
                  <a:pt x="48753" y="1710"/>
                  <a:pt x="48683" y="1766"/>
                </a:cubicBezTo>
                <a:cubicBezTo>
                  <a:pt x="48092" y="2146"/>
                  <a:pt x="47347" y="2694"/>
                  <a:pt x="46433" y="3355"/>
                </a:cubicBezTo>
                <a:cubicBezTo>
                  <a:pt x="46039" y="3637"/>
                  <a:pt x="45631" y="3946"/>
                  <a:pt x="45209" y="4255"/>
                </a:cubicBezTo>
                <a:cubicBezTo>
                  <a:pt x="45195" y="4227"/>
                  <a:pt x="45181" y="4185"/>
                  <a:pt x="45167" y="4129"/>
                </a:cubicBezTo>
                <a:cubicBezTo>
                  <a:pt x="44978" y="3751"/>
                  <a:pt x="44707" y="3604"/>
                  <a:pt x="44430" y="3604"/>
                </a:cubicBezTo>
                <a:cubicBezTo>
                  <a:pt x="44007" y="3604"/>
                  <a:pt x="43567" y="3949"/>
                  <a:pt x="43380" y="4340"/>
                </a:cubicBezTo>
                <a:cubicBezTo>
                  <a:pt x="43296" y="4551"/>
                  <a:pt x="43268" y="4762"/>
                  <a:pt x="43240" y="4973"/>
                </a:cubicBezTo>
                <a:cubicBezTo>
                  <a:pt x="43226" y="5226"/>
                  <a:pt x="43240" y="5465"/>
                  <a:pt x="43296" y="5718"/>
                </a:cubicBezTo>
                <a:cubicBezTo>
                  <a:pt x="43282" y="5704"/>
                  <a:pt x="43240" y="5704"/>
                  <a:pt x="43226" y="5704"/>
                </a:cubicBezTo>
                <a:cubicBezTo>
                  <a:pt x="43211" y="5704"/>
                  <a:pt x="43169" y="5718"/>
                  <a:pt x="43155" y="5732"/>
                </a:cubicBezTo>
                <a:cubicBezTo>
                  <a:pt x="43099" y="5240"/>
                  <a:pt x="43127" y="4720"/>
                  <a:pt x="42775" y="4326"/>
                </a:cubicBezTo>
                <a:cubicBezTo>
                  <a:pt x="42593" y="4129"/>
                  <a:pt x="42325" y="3974"/>
                  <a:pt x="41931" y="3890"/>
                </a:cubicBezTo>
                <a:cubicBezTo>
                  <a:pt x="41900" y="3883"/>
                  <a:pt x="41869" y="3880"/>
                  <a:pt x="41839" y="3880"/>
                </a:cubicBezTo>
                <a:cubicBezTo>
                  <a:pt x="41255" y="3880"/>
                  <a:pt x="40738" y="4976"/>
                  <a:pt x="41313" y="5578"/>
                </a:cubicBezTo>
                <a:cubicBezTo>
                  <a:pt x="41678" y="5957"/>
                  <a:pt x="42016" y="6098"/>
                  <a:pt x="42508" y="6154"/>
                </a:cubicBezTo>
                <a:cubicBezTo>
                  <a:pt x="42508" y="6211"/>
                  <a:pt x="42522" y="6267"/>
                  <a:pt x="42508" y="6295"/>
                </a:cubicBezTo>
                <a:cubicBezTo>
                  <a:pt x="42508" y="6309"/>
                  <a:pt x="42494" y="6337"/>
                  <a:pt x="42494" y="6351"/>
                </a:cubicBezTo>
                <a:cubicBezTo>
                  <a:pt x="42123" y="6170"/>
                  <a:pt x="41810" y="6096"/>
                  <a:pt x="41547" y="6096"/>
                </a:cubicBezTo>
                <a:cubicBezTo>
                  <a:pt x="40833" y="6096"/>
                  <a:pt x="40486" y="6640"/>
                  <a:pt x="40342" y="7041"/>
                </a:cubicBezTo>
                <a:cubicBezTo>
                  <a:pt x="40314" y="7153"/>
                  <a:pt x="40272" y="7266"/>
                  <a:pt x="40258" y="7336"/>
                </a:cubicBezTo>
                <a:cubicBezTo>
                  <a:pt x="40209" y="7684"/>
                  <a:pt x="40685" y="7978"/>
                  <a:pt x="41221" y="7978"/>
                </a:cubicBezTo>
                <a:cubicBezTo>
                  <a:pt x="41465" y="7978"/>
                  <a:pt x="41721" y="7917"/>
                  <a:pt x="41946" y="7772"/>
                </a:cubicBezTo>
                <a:cubicBezTo>
                  <a:pt x="42311" y="7547"/>
                  <a:pt x="42438" y="7406"/>
                  <a:pt x="42593" y="7125"/>
                </a:cubicBezTo>
                <a:cubicBezTo>
                  <a:pt x="42635" y="7069"/>
                  <a:pt x="42663" y="7012"/>
                  <a:pt x="42705" y="6942"/>
                </a:cubicBezTo>
                <a:cubicBezTo>
                  <a:pt x="42733" y="6970"/>
                  <a:pt x="42789" y="6984"/>
                  <a:pt x="42846" y="6998"/>
                </a:cubicBezTo>
                <a:cubicBezTo>
                  <a:pt x="42452" y="7420"/>
                  <a:pt x="42142" y="7856"/>
                  <a:pt x="42114" y="8419"/>
                </a:cubicBezTo>
                <a:cubicBezTo>
                  <a:pt x="42102" y="9048"/>
                  <a:pt x="42809" y="9542"/>
                  <a:pt x="43347" y="9542"/>
                </a:cubicBezTo>
                <a:cubicBezTo>
                  <a:pt x="43434" y="9542"/>
                  <a:pt x="43517" y="9530"/>
                  <a:pt x="43591" y="9502"/>
                </a:cubicBezTo>
                <a:cubicBezTo>
                  <a:pt x="43633" y="9474"/>
                  <a:pt x="43690" y="9460"/>
                  <a:pt x="43718" y="9432"/>
                </a:cubicBezTo>
                <a:cubicBezTo>
                  <a:pt x="43732" y="9615"/>
                  <a:pt x="43774" y="9797"/>
                  <a:pt x="43788" y="9994"/>
                </a:cubicBezTo>
                <a:lnTo>
                  <a:pt x="43788" y="10022"/>
                </a:lnTo>
                <a:cubicBezTo>
                  <a:pt x="43727" y="10016"/>
                  <a:pt x="43667" y="10013"/>
                  <a:pt x="43606" y="10013"/>
                </a:cubicBezTo>
                <a:cubicBezTo>
                  <a:pt x="43154" y="10013"/>
                  <a:pt x="42736" y="10190"/>
                  <a:pt x="42438" y="10388"/>
                </a:cubicBezTo>
                <a:cubicBezTo>
                  <a:pt x="42283" y="10501"/>
                  <a:pt x="42156" y="10585"/>
                  <a:pt x="42072" y="10670"/>
                </a:cubicBezTo>
                <a:cubicBezTo>
                  <a:pt x="41524" y="11190"/>
                  <a:pt x="42367" y="12597"/>
                  <a:pt x="43605" y="12709"/>
                </a:cubicBezTo>
                <a:cubicBezTo>
                  <a:pt x="43774" y="12737"/>
                  <a:pt x="43901" y="12751"/>
                  <a:pt x="44013" y="12751"/>
                </a:cubicBezTo>
                <a:lnTo>
                  <a:pt x="44013" y="12990"/>
                </a:lnTo>
                <a:cubicBezTo>
                  <a:pt x="43718" y="13131"/>
                  <a:pt x="43437" y="13328"/>
                  <a:pt x="43211" y="13609"/>
                </a:cubicBezTo>
                <a:cubicBezTo>
                  <a:pt x="42607" y="14327"/>
                  <a:pt x="43000" y="15621"/>
                  <a:pt x="43662" y="16057"/>
                </a:cubicBezTo>
                <a:cubicBezTo>
                  <a:pt x="43605" y="16254"/>
                  <a:pt x="43535" y="16437"/>
                  <a:pt x="43465" y="16619"/>
                </a:cubicBezTo>
                <a:cubicBezTo>
                  <a:pt x="43254" y="17140"/>
                  <a:pt x="42944" y="17632"/>
                  <a:pt x="42522" y="18012"/>
                </a:cubicBezTo>
                <a:cubicBezTo>
                  <a:pt x="42452" y="18054"/>
                  <a:pt x="42382" y="18124"/>
                  <a:pt x="42311" y="18181"/>
                </a:cubicBezTo>
                <a:cubicBezTo>
                  <a:pt x="42578" y="17463"/>
                  <a:pt x="42593" y="16605"/>
                  <a:pt x="42367" y="15902"/>
                </a:cubicBezTo>
                <a:cubicBezTo>
                  <a:pt x="42382" y="15790"/>
                  <a:pt x="42438" y="15691"/>
                  <a:pt x="42621" y="15550"/>
                </a:cubicBezTo>
                <a:cubicBezTo>
                  <a:pt x="42761" y="15438"/>
                  <a:pt x="42761" y="15283"/>
                  <a:pt x="42733" y="15283"/>
                </a:cubicBezTo>
                <a:lnTo>
                  <a:pt x="42719" y="15283"/>
                </a:lnTo>
                <a:cubicBezTo>
                  <a:pt x="42832" y="15030"/>
                  <a:pt x="42874" y="14664"/>
                  <a:pt x="42550" y="14186"/>
                </a:cubicBezTo>
                <a:cubicBezTo>
                  <a:pt x="42410" y="13975"/>
                  <a:pt x="42297" y="13581"/>
                  <a:pt x="41664" y="13525"/>
                </a:cubicBezTo>
                <a:cubicBezTo>
                  <a:pt x="41608" y="13525"/>
                  <a:pt x="41552" y="13525"/>
                  <a:pt x="41495" y="13581"/>
                </a:cubicBezTo>
                <a:cubicBezTo>
                  <a:pt x="41425" y="13581"/>
                  <a:pt x="41341" y="13581"/>
                  <a:pt x="41256" y="13595"/>
                </a:cubicBezTo>
                <a:cubicBezTo>
                  <a:pt x="41186" y="13609"/>
                  <a:pt x="40905" y="13750"/>
                  <a:pt x="40792" y="14031"/>
                </a:cubicBezTo>
                <a:cubicBezTo>
                  <a:pt x="40775" y="14025"/>
                  <a:pt x="40757" y="14022"/>
                  <a:pt x="40741" y="14022"/>
                </a:cubicBezTo>
                <a:cubicBezTo>
                  <a:pt x="40717" y="14022"/>
                  <a:pt x="40696" y="14029"/>
                  <a:pt x="40680" y="14045"/>
                </a:cubicBezTo>
                <a:cubicBezTo>
                  <a:pt x="40483" y="14256"/>
                  <a:pt x="40426" y="14608"/>
                  <a:pt x="40469" y="14861"/>
                </a:cubicBezTo>
                <a:cubicBezTo>
                  <a:pt x="40553" y="15775"/>
                  <a:pt x="41144" y="15902"/>
                  <a:pt x="41467" y="15902"/>
                </a:cubicBezTo>
                <a:cubicBezTo>
                  <a:pt x="41453" y="15930"/>
                  <a:pt x="41453" y="15944"/>
                  <a:pt x="41467" y="15972"/>
                </a:cubicBezTo>
                <a:cubicBezTo>
                  <a:pt x="41470" y="15975"/>
                  <a:pt x="41473" y="15976"/>
                  <a:pt x="41478" y="15976"/>
                </a:cubicBezTo>
                <a:cubicBezTo>
                  <a:pt x="41513" y="15976"/>
                  <a:pt x="41614" y="15928"/>
                  <a:pt x="41744" y="15928"/>
                </a:cubicBezTo>
                <a:cubicBezTo>
                  <a:pt x="41830" y="15928"/>
                  <a:pt x="41928" y="15948"/>
                  <a:pt x="42030" y="16015"/>
                </a:cubicBezTo>
                <a:cubicBezTo>
                  <a:pt x="42100" y="16071"/>
                  <a:pt x="42128" y="16127"/>
                  <a:pt x="42185" y="16155"/>
                </a:cubicBezTo>
                <a:cubicBezTo>
                  <a:pt x="42339" y="16887"/>
                  <a:pt x="42382" y="17618"/>
                  <a:pt x="42156" y="18307"/>
                </a:cubicBezTo>
                <a:cubicBezTo>
                  <a:pt x="41903" y="18476"/>
                  <a:pt x="41636" y="18645"/>
                  <a:pt x="41355" y="18800"/>
                </a:cubicBezTo>
                <a:cubicBezTo>
                  <a:pt x="41341" y="17815"/>
                  <a:pt x="40778" y="16760"/>
                  <a:pt x="40061" y="16127"/>
                </a:cubicBezTo>
                <a:cubicBezTo>
                  <a:pt x="40018" y="16015"/>
                  <a:pt x="39934" y="15860"/>
                  <a:pt x="40131" y="15579"/>
                </a:cubicBezTo>
                <a:cubicBezTo>
                  <a:pt x="40225" y="15431"/>
                  <a:pt x="40165" y="15296"/>
                  <a:pt x="40147" y="15296"/>
                </a:cubicBezTo>
                <a:cubicBezTo>
                  <a:pt x="40146" y="15296"/>
                  <a:pt x="40146" y="15297"/>
                  <a:pt x="40145" y="15297"/>
                </a:cubicBezTo>
                <a:lnTo>
                  <a:pt x="40131" y="15297"/>
                </a:lnTo>
                <a:cubicBezTo>
                  <a:pt x="40159" y="15016"/>
                  <a:pt x="40061" y="14664"/>
                  <a:pt x="39596" y="14327"/>
                </a:cubicBezTo>
                <a:cubicBezTo>
                  <a:pt x="39450" y="14214"/>
                  <a:pt x="39240" y="13966"/>
                  <a:pt x="38851" y="13966"/>
                </a:cubicBezTo>
                <a:cubicBezTo>
                  <a:pt x="38755" y="13966"/>
                  <a:pt x="38648" y="13981"/>
                  <a:pt x="38527" y="14017"/>
                </a:cubicBezTo>
                <a:cubicBezTo>
                  <a:pt x="38471" y="14031"/>
                  <a:pt x="38429" y="14045"/>
                  <a:pt x="38387" y="14116"/>
                </a:cubicBezTo>
                <a:cubicBezTo>
                  <a:pt x="38316" y="14144"/>
                  <a:pt x="38246" y="14172"/>
                  <a:pt x="38162" y="14228"/>
                </a:cubicBezTo>
                <a:cubicBezTo>
                  <a:pt x="38091" y="14256"/>
                  <a:pt x="37895" y="14510"/>
                  <a:pt x="37895" y="14805"/>
                </a:cubicBezTo>
                <a:cubicBezTo>
                  <a:pt x="37838" y="14805"/>
                  <a:pt x="37810" y="14819"/>
                  <a:pt x="37768" y="14875"/>
                </a:cubicBezTo>
                <a:cubicBezTo>
                  <a:pt x="37669" y="15142"/>
                  <a:pt x="37740" y="15494"/>
                  <a:pt x="37866" y="15705"/>
                </a:cubicBezTo>
                <a:cubicBezTo>
                  <a:pt x="38128" y="16256"/>
                  <a:pt x="38483" y="16398"/>
                  <a:pt x="38778" y="16398"/>
                </a:cubicBezTo>
                <a:cubicBezTo>
                  <a:pt x="38927" y="16398"/>
                  <a:pt x="39061" y="16362"/>
                  <a:pt x="39160" y="16324"/>
                </a:cubicBezTo>
                <a:cubicBezTo>
                  <a:pt x="39160" y="16352"/>
                  <a:pt x="39160" y="16366"/>
                  <a:pt x="39175" y="16394"/>
                </a:cubicBezTo>
                <a:cubicBezTo>
                  <a:pt x="39176" y="16395"/>
                  <a:pt x="39178" y="16395"/>
                  <a:pt x="39179" y="16395"/>
                </a:cubicBezTo>
                <a:cubicBezTo>
                  <a:pt x="39229" y="16395"/>
                  <a:pt x="39345" y="16231"/>
                  <a:pt x="39572" y="16231"/>
                </a:cubicBezTo>
                <a:cubicBezTo>
                  <a:pt x="39618" y="16231"/>
                  <a:pt x="39668" y="16238"/>
                  <a:pt x="39723" y="16254"/>
                </a:cubicBezTo>
                <a:cubicBezTo>
                  <a:pt x="39807" y="16268"/>
                  <a:pt x="39878" y="16324"/>
                  <a:pt x="39934" y="16338"/>
                </a:cubicBezTo>
                <a:cubicBezTo>
                  <a:pt x="40651" y="16971"/>
                  <a:pt x="41186" y="17913"/>
                  <a:pt x="41256" y="18884"/>
                </a:cubicBezTo>
                <a:cubicBezTo>
                  <a:pt x="41172" y="18940"/>
                  <a:pt x="41073" y="18968"/>
                  <a:pt x="40989" y="19025"/>
                </a:cubicBezTo>
                <a:cubicBezTo>
                  <a:pt x="40905" y="19067"/>
                  <a:pt x="40820" y="19109"/>
                  <a:pt x="40750" y="19151"/>
                </a:cubicBezTo>
                <a:cubicBezTo>
                  <a:pt x="40542" y="19019"/>
                  <a:pt x="40272" y="18956"/>
                  <a:pt x="39998" y="18956"/>
                </a:cubicBezTo>
                <a:cubicBezTo>
                  <a:pt x="39717" y="18956"/>
                  <a:pt x="39431" y="19023"/>
                  <a:pt x="39203" y="19151"/>
                </a:cubicBezTo>
                <a:cubicBezTo>
                  <a:pt x="38949" y="19292"/>
                  <a:pt x="38738" y="19461"/>
                  <a:pt x="38570" y="19672"/>
                </a:cubicBezTo>
                <a:cubicBezTo>
                  <a:pt x="38401" y="19855"/>
                  <a:pt x="38288" y="20051"/>
                  <a:pt x="38162" y="20262"/>
                </a:cubicBezTo>
                <a:cubicBezTo>
                  <a:pt x="38077" y="20291"/>
                  <a:pt x="38007" y="20333"/>
                  <a:pt x="37923" y="20347"/>
                </a:cubicBezTo>
                <a:cubicBezTo>
                  <a:pt x="38232" y="19840"/>
                  <a:pt x="38654" y="19306"/>
                  <a:pt x="38598" y="18659"/>
                </a:cubicBezTo>
                <a:cubicBezTo>
                  <a:pt x="38584" y="18321"/>
                  <a:pt x="38429" y="17970"/>
                  <a:pt x="38091" y="17562"/>
                </a:cubicBezTo>
                <a:cubicBezTo>
                  <a:pt x="37965" y="17414"/>
                  <a:pt x="37776" y="17348"/>
                  <a:pt x="37564" y="17348"/>
                </a:cubicBezTo>
                <a:cubicBezTo>
                  <a:pt x="36928" y="17348"/>
                  <a:pt x="36094" y="17952"/>
                  <a:pt x="36178" y="18786"/>
                </a:cubicBezTo>
                <a:cubicBezTo>
                  <a:pt x="36249" y="19447"/>
                  <a:pt x="36460" y="19855"/>
                  <a:pt x="36910" y="20291"/>
                </a:cubicBezTo>
                <a:cubicBezTo>
                  <a:pt x="36882" y="20347"/>
                  <a:pt x="36840" y="20403"/>
                  <a:pt x="36811" y="20431"/>
                </a:cubicBezTo>
                <a:lnTo>
                  <a:pt x="36755" y="20488"/>
                </a:lnTo>
                <a:cubicBezTo>
                  <a:pt x="36259" y="19487"/>
                  <a:pt x="35650" y="19183"/>
                  <a:pt x="35105" y="19183"/>
                </a:cubicBezTo>
                <a:cubicBezTo>
                  <a:pt x="34707" y="19183"/>
                  <a:pt x="34344" y="19345"/>
                  <a:pt x="34083" y="19517"/>
                </a:cubicBezTo>
                <a:cubicBezTo>
                  <a:pt x="33942" y="19601"/>
                  <a:pt x="33844" y="19686"/>
                  <a:pt x="33773" y="19756"/>
                </a:cubicBezTo>
                <a:cubicBezTo>
                  <a:pt x="33351" y="20164"/>
                  <a:pt x="33886" y="21149"/>
                  <a:pt x="34772" y="21430"/>
                </a:cubicBezTo>
                <a:cubicBezTo>
                  <a:pt x="34294" y="21585"/>
                  <a:pt x="33815" y="21753"/>
                  <a:pt x="33351" y="21894"/>
                </a:cubicBezTo>
                <a:cubicBezTo>
                  <a:pt x="33211" y="21936"/>
                  <a:pt x="33070" y="21978"/>
                  <a:pt x="32929" y="22035"/>
                </a:cubicBezTo>
                <a:cubicBezTo>
                  <a:pt x="32815" y="21960"/>
                  <a:pt x="32702" y="21928"/>
                  <a:pt x="32596" y="21928"/>
                </a:cubicBezTo>
                <a:cubicBezTo>
                  <a:pt x="32442" y="21928"/>
                  <a:pt x="32300" y="21997"/>
                  <a:pt x="32184" y="22105"/>
                </a:cubicBezTo>
                <a:cubicBezTo>
                  <a:pt x="32113" y="21922"/>
                  <a:pt x="31987" y="21782"/>
                  <a:pt x="31846" y="21641"/>
                </a:cubicBezTo>
                <a:cubicBezTo>
                  <a:pt x="31832" y="21557"/>
                  <a:pt x="31832" y="21430"/>
                  <a:pt x="31832" y="21331"/>
                </a:cubicBezTo>
                <a:lnTo>
                  <a:pt x="31987" y="21219"/>
                </a:lnTo>
                <a:cubicBezTo>
                  <a:pt x="32043" y="21191"/>
                  <a:pt x="32099" y="21149"/>
                  <a:pt x="32156" y="21078"/>
                </a:cubicBezTo>
                <a:cubicBezTo>
                  <a:pt x="32226" y="21008"/>
                  <a:pt x="32296" y="20924"/>
                  <a:pt x="32338" y="20839"/>
                </a:cubicBezTo>
                <a:cubicBezTo>
                  <a:pt x="33070" y="19897"/>
                  <a:pt x="32732" y="19320"/>
                  <a:pt x="32662" y="19236"/>
                </a:cubicBezTo>
                <a:cubicBezTo>
                  <a:pt x="32789" y="18757"/>
                  <a:pt x="32676" y="18378"/>
                  <a:pt x="32465" y="17998"/>
                </a:cubicBezTo>
                <a:cubicBezTo>
                  <a:pt x="32423" y="17928"/>
                  <a:pt x="32395" y="17885"/>
                  <a:pt x="32338" y="17815"/>
                </a:cubicBezTo>
                <a:cubicBezTo>
                  <a:pt x="32324" y="17773"/>
                  <a:pt x="32296" y="17745"/>
                  <a:pt x="32268" y="17702"/>
                </a:cubicBezTo>
                <a:cubicBezTo>
                  <a:pt x="31987" y="17339"/>
                  <a:pt x="31735" y="17275"/>
                  <a:pt x="31591" y="17275"/>
                </a:cubicBezTo>
                <a:cubicBezTo>
                  <a:pt x="31512" y="17275"/>
                  <a:pt x="31466" y="17295"/>
                  <a:pt x="31466" y="17295"/>
                </a:cubicBezTo>
                <a:cubicBezTo>
                  <a:pt x="31129" y="17365"/>
                  <a:pt x="30805" y="17717"/>
                  <a:pt x="30580" y="18181"/>
                </a:cubicBezTo>
                <a:cubicBezTo>
                  <a:pt x="30454" y="18420"/>
                  <a:pt x="30440" y="18842"/>
                  <a:pt x="30496" y="19292"/>
                </a:cubicBezTo>
                <a:cubicBezTo>
                  <a:pt x="30369" y="19179"/>
                  <a:pt x="30229" y="19095"/>
                  <a:pt x="30130" y="19039"/>
                </a:cubicBezTo>
                <a:cubicBezTo>
                  <a:pt x="29873" y="18620"/>
                  <a:pt x="29616" y="18097"/>
                  <a:pt x="29634" y="17619"/>
                </a:cubicBezTo>
                <a:lnTo>
                  <a:pt x="29634" y="17619"/>
                </a:lnTo>
                <a:cubicBezTo>
                  <a:pt x="29591" y="18030"/>
                  <a:pt x="29782" y="18401"/>
                  <a:pt x="29947" y="18786"/>
                </a:cubicBezTo>
                <a:cubicBezTo>
                  <a:pt x="29989" y="18870"/>
                  <a:pt x="30032" y="18954"/>
                  <a:pt x="30074" y="19039"/>
                </a:cubicBezTo>
                <a:cubicBezTo>
                  <a:pt x="30060" y="19025"/>
                  <a:pt x="30018" y="19025"/>
                  <a:pt x="30004" y="19025"/>
                </a:cubicBezTo>
                <a:cubicBezTo>
                  <a:pt x="29821" y="18968"/>
                  <a:pt x="29652" y="18954"/>
                  <a:pt x="29469" y="18940"/>
                </a:cubicBezTo>
                <a:cubicBezTo>
                  <a:pt x="29427" y="18842"/>
                  <a:pt x="29385" y="18757"/>
                  <a:pt x="29356" y="18673"/>
                </a:cubicBezTo>
                <a:lnTo>
                  <a:pt x="29371" y="18673"/>
                </a:lnTo>
                <a:lnTo>
                  <a:pt x="29399" y="18631"/>
                </a:lnTo>
                <a:cubicBezTo>
                  <a:pt x="29441" y="18603"/>
                  <a:pt x="29427" y="18546"/>
                  <a:pt x="29427" y="18532"/>
                </a:cubicBezTo>
                <a:lnTo>
                  <a:pt x="29371" y="18476"/>
                </a:lnTo>
                <a:cubicBezTo>
                  <a:pt x="29363" y="18476"/>
                  <a:pt x="29345" y="18467"/>
                  <a:pt x="29319" y="18467"/>
                </a:cubicBezTo>
                <a:cubicBezTo>
                  <a:pt x="29299" y="18467"/>
                  <a:pt x="29274" y="18472"/>
                  <a:pt x="29244" y="18490"/>
                </a:cubicBezTo>
                <a:cubicBezTo>
                  <a:pt x="29230" y="18518"/>
                  <a:pt x="29230" y="18518"/>
                  <a:pt x="29230" y="18532"/>
                </a:cubicBezTo>
                <a:cubicBezTo>
                  <a:pt x="29216" y="18532"/>
                  <a:pt x="29188" y="18546"/>
                  <a:pt x="29174" y="18546"/>
                </a:cubicBezTo>
                <a:cubicBezTo>
                  <a:pt x="29145" y="18575"/>
                  <a:pt x="29117" y="18603"/>
                  <a:pt x="29145" y="18617"/>
                </a:cubicBezTo>
                <a:cubicBezTo>
                  <a:pt x="29145" y="18645"/>
                  <a:pt x="29160" y="18659"/>
                  <a:pt x="29174" y="18673"/>
                </a:cubicBezTo>
                <a:cubicBezTo>
                  <a:pt x="29174" y="18673"/>
                  <a:pt x="29207" y="18717"/>
                  <a:pt x="29264" y="18717"/>
                </a:cubicBezTo>
                <a:cubicBezTo>
                  <a:pt x="29271" y="18717"/>
                  <a:pt x="29278" y="18717"/>
                  <a:pt x="29286" y="18715"/>
                </a:cubicBezTo>
                <a:cubicBezTo>
                  <a:pt x="29314" y="18715"/>
                  <a:pt x="29314" y="18673"/>
                  <a:pt x="29314" y="18659"/>
                </a:cubicBezTo>
                <a:lnTo>
                  <a:pt x="29314" y="18645"/>
                </a:lnTo>
                <a:lnTo>
                  <a:pt x="29328" y="18645"/>
                </a:lnTo>
                <a:cubicBezTo>
                  <a:pt x="29356" y="18729"/>
                  <a:pt x="29385" y="18814"/>
                  <a:pt x="29441" y="18898"/>
                </a:cubicBezTo>
                <a:cubicBezTo>
                  <a:pt x="29409" y="18897"/>
                  <a:pt x="29378" y="18896"/>
                  <a:pt x="29346" y="18896"/>
                </a:cubicBezTo>
                <a:cubicBezTo>
                  <a:pt x="28683" y="18896"/>
                  <a:pt x="28121" y="19183"/>
                  <a:pt x="28161" y="19855"/>
                </a:cubicBezTo>
                <a:cubicBezTo>
                  <a:pt x="28161" y="20347"/>
                  <a:pt x="28358" y="20713"/>
                  <a:pt x="28667" y="20938"/>
                </a:cubicBezTo>
                <a:lnTo>
                  <a:pt x="28653" y="20938"/>
                </a:lnTo>
                <a:cubicBezTo>
                  <a:pt x="28470" y="20966"/>
                  <a:pt x="28316" y="20994"/>
                  <a:pt x="28133" y="21036"/>
                </a:cubicBezTo>
                <a:lnTo>
                  <a:pt x="28133" y="21008"/>
                </a:lnTo>
                <a:cubicBezTo>
                  <a:pt x="28133" y="20994"/>
                  <a:pt x="28119" y="20980"/>
                  <a:pt x="28105" y="20966"/>
                </a:cubicBezTo>
                <a:cubicBezTo>
                  <a:pt x="28073" y="20934"/>
                  <a:pt x="28049" y="20918"/>
                  <a:pt x="28022" y="20918"/>
                </a:cubicBezTo>
                <a:cubicBezTo>
                  <a:pt x="28012" y="20918"/>
                  <a:pt x="28003" y="20920"/>
                  <a:pt x="27992" y="20924"/>
                </a:cubicBezTo>
                <a:cubicBezTo>
                  <a:pt x="27978" y="20938"/>
                  <a:pt x="27964" y="20938"/>
                  <a:pt x="27950" y="20966"/>
                </a:cubicBezTo>
                <a:cubicBezTo>
                  <a:pt x="27950" y="20966"/>
                  <a:pt x="27894" y="20994"/>
                  <a:pt x="27922" y="21078"/>
                </a:cubicBezTo>
                <a:cubicBezTo>
                  <a:pt x="27922" y="21106"/>
                  <a:pt x="27950" y="21120"/>
                  <a:pt x="27964" y="21120"/>
                </a:cubicBezTo>
                <a:lnTo>
                  <a:pt x="27964" y="21177"/>
                </a:lnTo>
                <a:cubicBezTo>
                  <a:pt x="27964" y="21219"/>
                  <a:pt x="28006" y="21247"/>
                  <a:pt x="28034" y="21247"/>
                </a:cubicBezTo>
                <a:cubicBezTo>
                  <a:pt x="28048" y="21247"/>
                  <a:pt x="28076" y="21247"/>
                  <a:pt x="28105" y="21219"/>
                </a:cubicBezTo>
                <a:cubicBezTo>
                  <a:pt x="28105" y="21219"/>
                  <a:pt x="28161" y="21205"/>
                  <a:pt x="28175" y="21135"/>
                </a:cubicBezTo>
                <a:cubicBezTo>
                  <a:pt x="28175" y="21106"/>
                  <a:pt x="28133" y="21106"/>
                  <a:pt x="28133" y="21078"/>
                </a:cubicBezTo>
                <a:lnTo>
                  <a:pt x="28119" y="21078"/>
                </a:lnTo>
                <a:cubicBezTo>
                  <a:pt x="28259" y="21050"/>
                  <a:pt x="28400" y="21036"/>
                  <a:pt x="28541" y="21008"/>
                </a:cubicBezTo>
                <a:lnTo>
                  <a:pt x="28541" y="21008"/>
                </a:lnTo>
                <a:cubicBezTo>
                  <a:pt x="28400" y="21078"/>
                  <a:pt x="28273" y="21177"/>
                  <a:pt x="28175" y="21275"/>
                </a:cubicBezTo>
                <a:cubicBezTo>
                  <a:pt x="27669" y="21838"/>
                  <a:pt x="27064" y="22626"/>
                  <a:pt x="28414" y="23005"/>
                </a:cubicBezTo>
                <a:cubicBezTo>
                  <a:pt x="28583" y="23048"/>
                  <a:pt x="28738" y="23076"/>
                  <a:pt x="28892" y="23090"/>
                </a:cubicBezTo>
                <a:cubicBezTo>
                  <a:pt x="29005" y="23118"/>
                  <a:pt x="29145" y="23160"/>
                  <a:pt x="29300" y="23188"/>
                </a:cubicBezTo>
                <a:lnTo>
                  <a:pt x="27669" y="23723"/>
                </a:lnTo>
                <a:cubicBezTo>
                  <a:pt x="27440" y="23371"/>
                  <a:pt x="27191" y="23281"/>
                  <a:pt x="26941" y="23281"/>
                </a:cubicBezTo>
                <a:cubicBezTo>
                  <a:pt x="26761" y="23281"/>
                  <a:pt x="26579" y="23328"/>
                  <a:pt x="26403" y="23357"/>
                </a:cubicBezTo>
                <a:cubicBezTo>
                  <a:pt x="26360" y="23357"/>
                  <a:pt x="26332" y="23357"/>
                  <a:pt x="26290" y="23371"/>
                </a:cubicBezTo>
                <a:lnTo>
                  <a:pt x="26290" y="23315"/>
                </a:lnTo>
                <a:cubicBezTo>
                  <a:pt x="26585" y="23244"/>
                  <a:pt x="26937" y="23174"/>
                  <a:pt x="27148" y="22963"/>
                </a:cubicBezTo>
                <a:cubicBezTo>
                  <a:pt x="27387" y="22738"/>
                  <a:pt x="27486" y="22344"/>
                  <a:pt x="27415" y="22049"/>
                </a:cubicBezTo>
                <a:cubicBezTo>
                  <a:pt x="27387" y="21852"/>
                  <a:pt x="27275" y="21711"/>
                  <a:pt x="27106" y="21641"/>
                </a:cubicBezTo>
                <a:cubicBezTo>
                  <a:pt x="27000" y="21604"/>
                  <a:pt x="26894" y="21585"/>
                  <a:pt x="26794" y="21585"/>
                </a:cubicBezTo>
                <a:cubicBezTo>
                  <a:pt x="26323" y="21585"/>
                  <a:pt x="25951" y="21990"/>
                  <a:pt x="26009" y="22766"/>
                </a:cubicBezTo>
                <a:cubicBezTo>
                  <a:pt x="26009" y="22808"/>
                  <a:pt x="26009" y="22822"/>
                  <a:pt x="26023" y="22865"/>
                </a:cubicBezTo>
                <a:cubicBezTo>
                  <a:pt x="26009" y="22865"/>
                  <a:pt x="26009" y="22837"/>
                  <a:pt x="25995" y="22837"/>
                </a:cubicBezTo>
                <a:cubicBezTo>
                  <a:pt x="25981" y="22832"/>
                  <a:pt x="25970" y="22830"/>
                  <a:pt x="25960" y="22830"/>
                </a:cubicBezTo>
                <a:cubicBezTo>
                  <a:pt x="25942" y="22830"/>
                  <a:pt x="25929" y="22837"/>
                  <a:pt x="25910" y="22837"/>
                </a:cubicBezTo>
                <a:cubicBezTo>
                  <a:pt x="25995" y="22316"/>
                  <a:pt x="25938" y="21824"/>
                  <a:pt x="25629" y="21571"/>
                </a:cubicBezTo>
                <a:cubicBezTo>
                  <a:pt x="25516" y="21486"/>
                  <a:pt x="25362" y="21430"/>
                  <a:pt x="25179" y="21416"/>
                </a:cubicBezTo>
                <a:cubicBezTo>
                  <a:pt x="25153" y="21414"/>
                  <a:pt x="25129" y="21413"/>
                  <a:pt x="25105" y="21413"/>
                </a:cubicBezTo>
                <a:cubicBezTo>
                  <a:pt x="24447" y="21413"/>
                  <a:pt x="24443" y="22147"/>
                  <a:pt x="24715" y="22541"/>
                </a:cubicBezTo>
                <a:cubicBezTo>
                  <a:pt x="24799" y="22668"/>
                  <a:pt x="24926" y="22752"/>
                  <a:pt x="25038" y="22837"/>
                </a:cubicBezTo>
                <a:cubicBezTo>
                  <a:pt x="25179" y="22935"/>
                  <a:pt x="25348" y="23005"/>
                  <a:pt x="25502" y="23076"/>
                </a:cubicBezTo>
                <a:cubicBezTo>
                  <a:pt x="25488" y="23090"/>
                  <a:pt x="25460" y="23090"/>
                  <a:pt x="25460" y="23104"/>
                </a:cubicBezTo>
                <a:lnTo>
                  <a:pt x="25460" y="23160"/>
                </a:lnTo>
                <a:cubicBezTo>
                  <a:pt x="25208" y="23052"/>
                  <a:pt x="24945" y="22892"/>
                  <a:pt x="24663" y="22892"/>
                </a:cubicBezTo>
                <a:cubicBezTo>
                  <a:pt x="24615" y="22892"/>
                  <a:pt x="24567" y="22897"/>
                  <a:pt x="24518" y="22907"/>
                </a:cubicBezTo>
                <a:cubicBezTo>
                  <a:pt x="24335" y="22949"/>
                  <a:pt x="24166" y="23048"/>
                  <a:pt x="23983" y="23258"/>
                </a:cubicBezTo>
                <a:cubicBezTo>
                  <a:pt x="23726" y="23554"/>
                  <a:pt x="24115" y="24191"/>
                  <a:pt x="24635" y="24191"/>
                </a:cubicBezTo>
                <a:cubicBezTo>
                  <a:pt x="24684" y="24191"/>
                  <a:pt x="24734" y="24185"/>
                  <a:pt x="24785" y="24173"/>
                </a:cubicBezTo>
                <a:cubicBezTo>
                  <a:pt x="25137" y="24088"/>
                  <a:pt x="25320" y="23948"/>
                  <a:pt x="25516" y="23666"/>
                </a:cubicBezTo>
                <a:cubicBezTo>
                  <a:pt x="25559" y="23680"/>
                  <a:pt x="25587" y="23709"/>
                  <a:pt x="25601" y="23723"/>
                </a:cubicBezTo>
                <a:cubicBezTo>
                  <a:pt x="25629" y="23723"/>
                  <a:pt x="25629" y="23737"/>
                  <a:pt x="25643" y="23751"/>
                </a:cubicBezTo>
                <a:cubicBezTo>
                  <a:pt x="25235" y="24032"/>
                  <a:pt x="25080" y="24342"/>
                  <a:pt x="25080" y="24581"/>
                </a:cubicBezTo>
                <a:cubicBezTo>
                  <a:pt x="25010" y="24595"/>
                  <a:pt x="24940" y="24637"/>
                  <a:pt x="24869" y="24651"/>
                </a:cubicBezTo>
                <a:cubicBezTo>
                  <a:pt x="24729" y="24707"/>
                  <a:pt x="24588" y="24735"/>
                  <a:pt x="24447" y="24792"/>
                </a:cubicBezTo>
                <a:cubicBezTo>
                  <a:pt x="24358" y="24271"/>
                  <a:pt x="23953" y="24061"/>
                  <a:pt x="23513" y="24061"/>
                </a:cubicBezTo>
                <a:cubicBezTo>
                  <a:pt x="23192" y="24061"/>
                  <a:pt x="22854" y="24172"/>
                  <a:pt x="22605" y="24356"/>
                </a:cubicBezTo>
                <a:cubicBezTo>
                  <a:pt x="22408" y="24510"/>
                  <a:pt x="22253" y="24693"/>
                  <a:pt x="22112" y="24904"/>
                </a:cubicBezTo>
                <a:cubicBezTo>
                  <a:pt x="21972" y="25129"/>
                  <a:pt x="21845" y="25397"/>
                  <a:pt x="21761" y="25650"/>
                </a:cubicBezTo>
                <a:cubicBezTo>
                  <a:pt x="21733" y="25636"/>
                  <a:pt x="21719" y="25607"/>
                  <a:pt x="21705" y="25607"/>
                </a:cubicBezTo>
                <a:lnTo>
                  <a:pt x="21620" y="25607"/>
                </a:lnTo>
                <a:cubicBezTo>
                  <a:pt x="21831" y="25087"/>
                  <a:pt x="22127" y="24581"/>
                  <a:pt x="22000" y="24018"/>
                </a:cubicBezTo>
                <a:cubicBezTo>
                  <a:pt x="21930" y="23737"/>
                  <a:pt x="21761" y="23441"/>
                  <a:pt x="21409" y="23146"/>
                </a:cubicBezTo>
                <a:cubicBezTo>
                  <a:pt x="21304" y="23051"/>
                  <a:pt x="21174" y="23004"/>
                  <a:pt x="21045" y="23004"/>
                </a:cubicBezTo>
                <a:cubicBezTo>
                  <a:pt x="21002" y="23004"/>
                  <a:pt x="20959" y="23009"/>
                  <a:pt x="20917" y="23019"/>
                </a:cubicBezTo>
                <a:cubicBezTo>
                  <a:pt x="21015" y="22865"/>
                  <a:pt x="21100" y="22696"/>
                  <a:pt x="21198" y="22555"/>
                </a:cubicBezTo>
                <a:cubicBezTo>
                  <a:pt x="21269" y="22443"/>
                  <a:pt x="21339" y="22302"/>
                  <a:pt x="21409" y="22189"/>
                </a:cubicBezTo>
                <a:cubicBezTo>
                  <a:pt x="21480" y="22091"/>
                  <a:pt x="21522" y="21978"/>
                  <a:pt x="21592" y="21880"/>
                </a:cubicBezTo>
                <a:cubicBezTo>
                  <a:pt x="21662" y="21978"/>
                  <a:pt x="21761" y="22105"/>
                  <a:pt x="21873" y="22232"/>
                </a:cubicBezTo>
                <a:cubicBezTo>
                  <a:pt x="22423" y="22771"/>
                  <a:pt x="23066" y="23166"/>
                  <a:pt x="23483" y="23166"/>
                </a:cubicBezTo>
                <a:cubicBezTo>
                  <a:pt x="23631" y="23166"/>
                  <a:pt x="23751" y="23116"/>
                  <a:pt x="23829" y="23005"/>
                </a:cubicBezTo>
                <a:lnTo>
                  <a:pt x="23857" y="22977"/>
                </a:lnTo>
                <a:cubicBezTo>
                  <a:pt x="23857" y="22963"/>
                  <a:pt x="23871" y="22963"/>
                  <a:pt x="23871" y="22949"/>
                </a:cubicBezTo>
                <a:cubicBezTo>
                  <a:pt x="23941" y="22822"/>
                  <a:pt x="23955" y="22654"/>
                  <a:pt x="23955" y="22471"/>
                </a:cubicBezTo>
                <a:lnTo>
                  <a:pt x="23955" y="22204"/>
                </a:lnTo>
                <a:cubicBezTo>
                  <a:pt x="23955" y="21922"/>
                  <a:pt x="23913" y="21683"/>
                  <a:pt x="23871" y="21486"/>
                </a:cubicBezTo>
                <a:cubicBezTo>
                  <a:pt x="24307" y="21331"/>
                  <a:pt x="24729" y="21036"/>
                  <a:pt x="25066" y="20502"/>
                </a:cubicBezTo>
                <a:cubicBezTo>
                  <a:pt x="25094" y="20431"/>
                  <a:pt x="25137" y="20375"/>
                  <a:pt x="25165" y="20319"/>
                </a:cubicBezTo>
                <a:cubicBezTo>
                  <a:pt x="25573" y="19756"/>
                  <a:pt x="25376" y="19334"/>
                  <a:pt x="25038" y="19151"/>
                </a:cubicBezTo>
                <a:cubicBezTo>
                  <a:pt x="24808" y="19005"/>
                  <a:pt x="24476" y="18827"/>
                  <a:pt x="24020" y="18827"/>
                </a:cubicBezTo>
                <a:cubicBezTo>
                  <a:pt x="23863" y="18827"/>
                  <a:pt x="23692" y="18848"/>
                  <a:pt x="23505" y="18898"/>
                </a:cubicBezTo>
                <a:cubicBezTo>
                  <a:pt x="23210" y="18968"/>
                  <a:pt x="22956" y="19165"/>
                  <a:pt x="22703" y="19362"/>
                </a:cubicBezTo>
                <a:cubicBezTo>
                  <a:pt x="22689" y="19376"/>
                  <a:pt x="22661" y="19390"/>
                  <a:pt x="22633" y="19404"/>
                </a:cubicBezTo>
                <a:cubicBezTo>
                  <a:pt x="22731" y="19222"/>
                  <a:pt x="22802" y="19039"/>
                  <a:pt x="22830" y="18870"/>
                </a:cubicBezTo>
                <a:cubicBezTo>
                  <a:pt x="22886" y="18828"/>
                  <a:pt x="22942" y="18800"/>
                  <a:pt x="22971" y="18743"/>
                </a:cubicBezTo>
                <a:cubicBezTo>
                  <a:pt x="22971" y="18743"/>
                  <a:pt x="22971" y="18757"/>
                  <a:pt x="22985" y="18771"/>
                </a:cubicBezTo>
                <a:cubicBezTo>
                  <a:pt x="23010" y="18791"/>
                  <a:pt x="23027" y="18798"/>
                  <a:pt x="23040" y="18798"/>
                </a:cubicBezTo>
                <a:cubicBezTo>
                  <a:pt x="23056" y="18798"/>
                  <a:pt x="23068" y="18787"/>
                  <a:pt x="23083" y="18771"/>
                </a:cubicBezTo>
                <a:cubicBezTo>
                  <a:pt x="23097" y="18771"/>
                  <a:pt x="23111" y="18757"/>
                  <a:pt x="23111" y="18743"/>
                </a:cubicBezTo>
                <a:cubicBezTo>
                  <a:pt x="23125" y="18729"/>
                  <a:pt x="23125" y="18701"/>
                  <a:pt x="23111" y="18673"/>
                </a:cubicBezTo>
                <a:lnTo>
                  <a:pt x="23097" y="18659"/>
                </a:lnTo>
                <a:lnTo>
                  <a:pt x="23097" y="18617"/>
                </a:lnTo>
                <a:cubicBezTo>
                  <a:pt x="23055" y="18560"/>
                  <a:pt x="23027" y="18560"/>
                  <a:pt x="23027" y="18560"/>
                </a:cubicBezTo>
                <a:cubicBezTo>
                  <a:pt x="23013" y="18560"/>
                  <a:pt x="22985" y="18560"/>
                  <a:pt x="22971" y="18589"/>
                </a:cubicBezTo>
                <a:cubicBezTo>
                  <a:pt x="22956" y="18589"/>
                  <a:pt x="22942" y="18617"/>
                  <a:pt x="22956" y="18659"/>
                </a:cubicBezTo>
                <a:cubicBezTo>
                  <a:pt x="22956" y="18659"/>
                  <a:pt x="22956" y="18687"/>
                  <a:pt x="22971" y="18687"/>
                </a:cubicBezTo>
                <a:lnTo>
                  <a:pt x="22985" y="18701"/>
                </a:lnTo>
                <a:cubicBezTo>
                  <a:pt x="22942" y="18743"/>
                  <a:pt x="22900" y="18771"/>
                  <a:pt x="22844" y="18814"/>
                </a:cubicBezTo>
                <a:cubicBezTo>
                  <a:pt x="22971" y="18167"/>
                  <a:pt x="22760" y="17604"/>
                  <a:pt x="22098" y="17210"/>
                </a:cubicBezTo>
                <a:cubicBezTo>
                  <a:pt x="21919" y="17098"/>
                  <a:pt x="21743" y="17047"/>
                  <a:pt x="21574" y="17047"/>
                </a:cubicBezTo>
                <a:cubicBezTo>
                  <a:pt x="20963" y="17047"/>
                  <a:pt x="20451" y="17713"/>
                  <a:pt x="20242" y="18518"/>
                </a:cubicBezTo>
                <a:cubicBezTo>
                  <a:pt x="20228" y="18603"/>
                  <a:pt x="20214" y="18701"/>
                  <a:pt x="20214" y="18828"/>
                </a:cubicBezTo>
                <a:cubicBezTo>
                  <a:pt x="19932" y="18560"/>
                  <a:pt x="19651" y="18350"/>
                  <a:pt x="19426" y="18307"/>
                </a:cubicBezTo>
                <a:cubicBezTo>
                  <a:pt x="19178" y="18251"/>
                  <a:pt x="18938" y="18218"/>
                  <a:pt x="18721" y="18218"/>
                </a:cubicBezTo>
                <a:cubicBezTo>
                  <a:pt x="18445" y="18218"/>
                  <a:pt x="18206" y="18272"/>
                  <a:pt x="18033" y="18406"/>
                </a:cubicBezTo>
                <a:cubicBezTo>
                  <a:pt x="18033" y="18406"/>
                  <a:pt x="17625" y="18603"/>
                  <a:pt x="17780" y="19376"/>
                </a:cubicBezTo>
                <a:cubicBezTo>
                  <a:pt x="17780" y="19404"/>
                  <a:pt x="17808" y="19461"/>
                  <a:pt x="17822" y="19517"/>
                </a:cubicBezTo>
                <a:cubicBezTo>
                  <a:pt x="17836" y="19601"/>
                  <a:pt x="17879" y="19672"/>
                  <a:pt x="17893" y="19756"/>
                </a:cubicBezTo>
                <a:cubicBezTo>
                  <a:pt x="18033" y="20178"/>
                  <a:pt x="18272" y="20530"/>
                  <a:pt x="18723" y="20783"/>
                </a:cubicBezTo>
                <a:cubicBezTo>
                  <a:pt x="18244" y="21078"/>
                  <a:pt x="18047" y="21641"/>
                  <a:pt x="18062" y="22147"/>
                </a:cubicBezTo>
                <a:lnTo>
                  <a:pt x="18062" y="22105"/>
                </a:lnTo>
                <a:cubicBezTo>
                  <a:pt x="18062" y="22260"/>
                  <a:pt x="18090" y="22752"/>
                  <a:pt x="18469" y="23048"/>
                </a:cubicBezTo>
                <a:cubicBezTo>
                  <a:pt x="18512" y="23090"/>
                  <a:pt x="18554" y="23104"/>
                  <a:pt x="18610" y="23132"/>
                </a:cubicBezTo>
                <a:cubicBezTo>
                  <a:pt x="18760" y="23210"/>
                  <a:pt x="18907" y="23245"/>
                  <a:pt x="19050" y="23245"/>
                </a:cubicBezTo>
                <a:cubicBezTo>
                  <a:pt x="19294" y="23245"/>
                  <a:pt x="19527" y="23141"/>
                  <a:pt x="19749" y="22963"/>
                </a:cubicBezTo>
                <a:lnTo>
                  <a:pt x="19749" y="22963"/>
                </a:lnTo>
                <a:cubicBezTo>
                  <a:pt x="19567" y="23188"/>
                  <a:pt x="19384" y="23441"/>
                  <a:pt x="19187" y="23680"/>
                </a:cubicBezTo>
                <a:cubicBezTo>
                  <a:pt x="18976" y="24004"/>
                  <a:pt x="18765" y="24313"/>
                  <a:pt x="18554" y="24665"/>
                </a:cubicBezTo>
                <a:cubicBezTo>
                  <a:pt x="18385" y="24946"/>
                  <a:pt x="18202" y="25242"/>
                  <a:pt x="18019" y="25551"/>
                </a:cubicBezTo>
                <a:cubicBezTo>
                  <a:pt x="17963" y="25593"/>
                  <a:pt x="17921" y="25650"/>
                  <a:pt x="17893" y="25692"/>
                </a:cubicBezTo>
                <a:cubicBezTo>
                  <a:pt x="17851" y="25734"/>
                  <a:pt x="17836" y="25790"/>
                  <a:pt x="17822" y="25847"/>
                </a:cubicBezTo>
                <a:cubicBezTo>
                  <a:pt x="17625" y="26142"/>
                  <a:pt x="17429" y="26466"/>
                  <a:pt x="17246" y="26761"/>
                </a:cubicBezTo>
                <a:cubicBezTo>
                  <a:pt x="17203" y="26606"/>
                  <a:pt x="17147" y="26466"/>
                  <a:pt x="17105" y="26297"/>
                </a:cubicBezTo>
                <a:lnTo>
                  <a:pt x="17105" y="26184"/>
                </a:lnTo>
                <a:cubicBezTo>
                  <a:pt x="17063" y="25734"/>
                  <a:pt x="16894" y="25284"/>
                  <a:pt x="16430" y="24735"/>
                </a:cubicBezTo>
                <a:cubicBezTo>
                  <a:pt x="16416" y="24707"/>
                  <a:pt x="16374" y="24679"/>
                  <a:pt x="16345" y="24651"/>
                </a:cubicBezTo>
                <a:cubicBezTo>
                  <a:pt x="16345" y="24609"/>
                  <a:pt x="16345" y="24595"/>
                  <a:pt x="16360" y="24567"/>
                </a:cubicBezTo>
                <a:cubicBezTo>
                  <a:pt x="16416" y="24538"/>
                  <a:pt x="16486" y="24510"/>
                  <a:pt x="16542" y="24468"/>
                </a:cubicBezTo>
                <a:cubicBezTo>
                  <a:pt x="16585" y="24440"/>
                  <a:pt x="16655" y="24426"/>
                  <a:pt x="16711" y="24370"/>
                </a:cubicBezTo>
                <a:cubicBezTo>
                  <a:pt x="16796" y="24299"/>
                  <a:pt x="16894" y="24229"/>
                  <a:pt x="16964" y="24159"/>
                </a:cubicBezTo>
                <a:cubicBezTo>
                  <a:pt x="17808" y="23343"/>
                  <a:pt x="17555" y="22710"/>
                  <a:pt x="17527" y="22626"/>
                </a:cubicBezTo>
                <a:cubicBezTo>
                  <a:pt x="17710" y="22189"/>
                  <a:pt x="17682" y="21782"/>
                  <a:pt x="17527" y="21374"/>
                </a:cubicBezTo>
                <a:cubicBezTo>
                  <a:pt x="17499" y="21303"/>
                  <a:pt x="17471" y="21233"/>
                  <a:pt x="17429" y="21163"/>
                </a:cubicBezTo>
                <a:lnTo>
                  <a:pt x="17386" y="21064"/>
                </a:lnTo>
                <a:cubicBezTo>
                  <a:pt x="17121" y="20578"/>
                  <a:pt x="16821" y="20526"/>
                  <a:pt x="16698" y="20526"/>
                </a:cubicBezTo>
                <a:cubicBezTo>
                  <a:pt x="16664" y="20526"/>
                  <a:pt x="16644" y="20530"/>
                  <a:pt x="16641" y="20530"/>
                </a:cubicBezTo>
                <a:cubicBezTo>
                  <a:pt x="16289" y="20558"/>
                  <a:pt x="15938" y="20867"/>
                  <a:pt x="15642" y="21275"/>
                </a:cubicBezTo>
                <a:cubicBezTo>
                  <a:pt x="15487" y="21486"/>
                  <a:pt x="15389" y="21908"/>
                  <a:pt x="15389" y="22358"/>
                </a:cubicBezTo>
                <a:cubicBezTo>
                  <a:pt x="15291" y="22246"/>
                  <a:pt x="15178" y="22133"/>
                  <a:pt x="15080" y="22063"/>
                </a:cubicBezTo>
                <a:cubicBezTo>
                  <a:pt x="15065" y="22007"/>
                  <a:pt x="15037" y="21978"/>
                  <a:pt x="15023" y="21922"/>
                </a:cubicBezTo>
                <a:cubicBezTo>
                  <a:pt x="14869" y="21486"/>
                  <a:pt x="14686" y="20980"/>
                  <a:pt x="14798" y="20516"/>
                </a:cubicBezTo>
                <a:lnTo>
                  <a:pt x="14798" y="20516"/>
                </a:lnTo>
                <a:cubicBezTo>
                  <a:pt x="14798" y="20516"/>
                  <a:pt x="14798" y="20530"/>
                  <a:pt x="14812" y="20530"/>
                </a:cubicBezTo>
                <a:cubicBezTo>
                  <a:pt x="14819" y="20544"/>
                  <a:pt x="14833" y="20544"/>
                  <a:pt x="14846" y="20544"/>
                </a:cubicBezTo>
                <a:cubicBezTo>
                  <a:pt x="14858" y="20544"/>
                  <a:pt x="14869" y="20544"/>
                  <a:pt x="14869" y="20558"/>
                </a:cubicBezTo>
                <a:cubicBezTo>
                  <a:pt x="14925" y="20558"/>
                  <a:pt x="14953" y="20516"/>
                  <a:pt x="14953" y="20502"/>
                </a:cubicBezTo>
                <a:lnTo>
                  <a:pt x="14953" y="20431"/>
                </a:lnTo>
                <a:cubicBezTo>
                  <a:pt x="14953" y="20417"/>
                  <a:pt x="14953" y="20361"/>
                  <a:pt x="14869" y="20347"/>
                </a:cubicBezTo>
                <a:lnTo>
                  <a:pt x="14826" y="20347"/>
                </a:lnTo>
                <a:cubicBezTo>
                  <a:pt x="14812" y="20319"/>
                  <a:pt x="14798" y="20319"/>
                  <a:pt x="14798" y="20305"/>
                </a:cubicBezTo>
                <a:cubicBezTo>
                  <a:pt x="14777" y="20298"/>
                  <a:pt x="14760" y="20294"/>
                  <a:pt x="14745" y="20294"/>
                </a:cubicBezTo>
                <a:cubicBezTo>
                  <a:pt x="14731" y="20294"/>
                  <a:pt x="14721" y="20298"/>
                  <a:pt x="14714" y="20305"/>
                </a:cubicBezTo>
                <a:cubicBezTo>
                  <a:pt x="14686" y="20319"/>
                  <a:pt x="14686" y="20347"/>
                  <a:pt x="14672" y="20375"/>
                </a:cubicBezTo>
                <a:cubicBezTo>
                  <a:pt x="14672" y="20389"/>
                  <a:pt x="14658" y="20431"/>
                  <a:pt x="14714" y="20488"/>
                </a:cubicBezTo>
                <a:cubicBezTo>
                  <a:pt x="14723" y="20497"/>
                  <a:pt x="14731" y="20500"/>
                  <a:pt x="14737" y="20500"/>
                </a:cubicBezTo>
                <a:cubicBezTo>
                  <a:pt x="14750" y="20500"/>
                  <a:pt x="14756" y="20488"/>
                  <a:pt x="14756" y="20488"/>
                </a:cubicBezTo>
                <a:lnTo>
                  <a:pt x="14784" y="20488"/>
                </a:lnTo>
                <a:lnTo>
                  <a:pt x="14784" y="20502"/>
                </a:lnTo>
                <a:cubicBezTo>
                  <a:pt x="14658" y="20909"/>
                  <a:pt x="14798" y="21331"/>
                  <a:pt x="14897" y="21725"/>
                </a:cubicBezTo>
                <a:cubicBezTo>
                  <a:pt x="14939" y="21824"/>
                  <a:pt x="14953" y="21922"/>
                  <a:pt x="14995" y="22007"/>
                </a:cubicBezTo>
                <a:cubicBezTo>
                  <a:pt x="14967" y="21993"/>
                  <a:pt x="14939" y="21978"/>
                  <a:pt x="14925" y="21978"/>
                </a:cubicBezTo>
                <a:cubicBezTo>
                  <a:pt x="14742" y="21908"/>
                  <a:pt x="14587" y="21852"/>
                  <a:pt x="14404" y="21824"/>
                </a:cubicBezTo>
                <a:cubicBezTo>
                  <a:pt x="14376" y="21725"/>
                  <a:pt x="14362" y="21627"/>
                  <a:pt x="14334" y="21542"/>
                </a:cubicBezTo>
                <a:lnTo>
                  <a:pt x="14362" y="21542"/>
                </a:lnTo>
                <a:cubicBezTo>
                  <a:pt x="14376" y="21542"/>
                  <a:pt x="14390" y="21500"/>
                  <a:pt x="14404" y="21500"/>
                </a:cubicBezTo>
                <a:cubicBezTo>
                  <a:pt x="14447" y="21472"/>
                  <a:pt x="14447" y="21416"/>
                  <a:pt x="14447" y="21402"/>
                </a:cubicBezTo>
                <a:lnTo>
                  <a:pt x="14390" y="21346"/>
                </a:lnTo>
                <a:cubicBezTo>
                  <a:pt x="14390" y="21346"/>
                  <a:pt x="14365" y="21327"/>
                  <a:pt x="14328" y="21327"/>
                </a:cubicBezTo>
                <a:cubicBezTo>
                  <a:pt x="14309" y="21327"/>
                  <a:pt x="14287" y="21331"/>
                  <a:pt x="14264" y="21346"/>
                </a:cubicBezTo>
                <a:lnTo>
                  <a:pt x="14236" y="21374"/>
                </a:lnTo>
                <a:cubicBezTo>
                  <a:pt x="14221" y="21374"/>
                  <a:pt x="14193" y="21374"/>
                  <a:pt x="14179" y="21402"/>
                </a:cubicBezTo>
                <a:cubicBezTo>
                  <a:pt x="14123" y="21416"/>
                  <a:pt x="14123" y="21444"/>
                  <a:pt x="14123" y="21472"/>
                </a:cubicBezTo>
                <a:cubicBezTo>
                  <a:pt x="14123" y="21486"/>
                  <a:pt x="14151" y="21500"/>
                  <a:pt x="14165" y="21542"/>
                </a:cubicBezTo>
                <a:cubicBezTo>
                  <a:pt x="14165" y="21542"/>
                  <a:pt x="14179" y="21585"/>
                  <a:pt x="14264" y="21585"/>
                </a:cubicBezTo>
                <a:cubicBezTo>
                  <a:pt x="14306" y="21585"/>
                  <a:pt x="14306" y="21557"/>
                  <a:pt x="14306" y="21557"/>
                </a:cubicBezTo>
                <a:lnTo>
                  <a:pt x="14306" y="21542"/>
                </a:lnTo>
                <a:cubicBezTo>
                  <a:pt x="14306" y="21542"/>
                  <a:pt x="14320" y="21542"/>
                  <a:pt x="14320" y="21557"/>
                </a:cubicBezTo>
                <a:cubicBezTo>
                  <a:pt x="14334" y="21641"/>
                  <a:pt x="14362" y="21753"/>
                  <a:pt x="14390" y="21838"/>
                </a:cubicBezTo>
                <a:cubicBezTo>
                  <a:pt x="14245" y="21808"/>
                  <a:pt x="14101" y="21792"/>
                  <a:pt x="13965" y="21792"/>
                </a:cubicBezTo>
                <a:cubicBezTo>
                  <a:pt x="13454" y="21792"/>
                  <a:pt x="13039" y="22014"/>
                  <a:pt x="12984" y="22569"/>
                </a:cubicBezTo>
                <a:cubicBezTo>
                  <a:pt x="12913" y="23062"/>
                  <a:pt x="13040" y="23455"/>
                  <a:pt x="13321" y="23737"/>
                </a:cubicBezTo>
                <a:lnTo>
                  <a:pt x="12787" y="23737"/>
                </a:lnTo>
                <a:lnTo>
                  <a:pt x="12787" y="23723"/>
                </a:lnTo>
                <a:cubicBezTo>
                  <a:pt x="12787" y="23695"/>
                  <a:pt x="12773" y="23680"/>
                  <a:pt x="12773" y="23666"/>
                </a:cubicBezTo>
                <a:cubicBezTo>
                  <a:pt x="12759" y="23610"/>
                  <a:pt x="12702" y="23610"/>
                  <a:pt x="12688" y="23610"/>
                </a:cubicBezTo>
                <a:cubicBezTo>
                  <a:pt x="12674" y="23610"/>
                  <a:pt x="12646" y="23624"/>
                  <a:pt x="12618" y="23652"/>
                </a:cubicBezTo>
                <a:cubicBezTo>
                  <a:pt x="12618" y="23652"/>
                  <a:pt x="12562" y="23680"/>
                  <a:pt x="12576" y="23765"/>
                </a:cubicBezTo>
                <a:cubicBezTo>
                  <a:pt x="12576" y="23793"/>
                  <a:pt x="12604" y="23807"/>
                  <a:pt x="12604" y="23807"/>
                </a:cubicBezTo>
                <a:lnTo>
                  <a:pt x="12604" y="23863"/>
                </a:lnTo>
                <a:cubicBezTo>
                  <a:pt x="12604" y="23906"/>
                  <a:pt x="12632" y="23934"/>
                  <a:pt x="12646" y="23934"/>
                </a:cubicBezTo>
                <a:lnTo>
                  <a:pt x="12716" y="23934"/>
                </a:lnTo>
                <a:cubicBezTo>
                  <a:pt x="12745" y="23934"/>
                  <a:pt x="12773" y="23906"/>
                  <a:pt x="12787" y="23835"/>
                </a:cubicBezTo>
                <a:cubicBezTo>
                  <a:pt x="12815" y="23807"/>
                  <a:pt x="12773" y="23793"/>
                  <a:pt x="12759" y="23793"/>
                </a:cubicBezTo>
                <a:lnTo>
                  <a:pt x="12745" y="23793"/>
                </a:lnTo>
                <a:cubicBezTo>
                  <a:pt x="12885" y="23793"/>
                  <a:pt x="13026" y="23765"/>
                  <a:pt x="13181" y="23765"/>
                </a:cubicBezTo>
                <a:cubicBezTo>
                  <a:pt x="13026" y="23821"/>
                  <a:pt x="12899" y="23877"/>
                  <a:pt x="12787" y="23962"/>
                </a:cubicBezTo>
                <a:cubicBezTo>
                  <a:pt x="12210" y="24454"/>
                  <a:pt x="11493" y="25129"/>
                  <a:pt x="12773" y="25706"/>
                </a:cubicBezTo>
                <a:cubicBezTo>
                  <a:pt x="12927" y="25776"/>
                  <a:pt x="13068" y="25833"/>
                  <a:pt x="13209" y="25861"/>
                </a:cubicBezTo>
                <a:cubicBezTo>
                  <a:pt x="13378" y="25945"/>
                  <a:pt x="13603" y="26044"/>
                  <a:pt x="13870" y="26086"/>
                </a:cubicBezTo>
                <a:lnTo>
                  <a:pt x="13870" y="26325"/>
                </a:lnTo>
                <a:cubicBezTo>
                  <a:pt x="13954" y="27211"/>
                  <a:pt x="14236" y="27746"/>
                  <a:pt x="14812" y="28322"/>
                </a:cubicBezTo>
                <a:cubicBezTo>
                  <a:pt x="14756" y="28393"/>
                  <a:pt x="14728" y="28463"/>
                  <a:pt x="14672" y="28519"/>
                </a:cubicBezTo>
                <a:cubicBezTo>
                  <a:pt x="14658" y="28533"/>
                  <a:pt x="14615" y="28547"/>
                  <a:pt x="14587" y="28575"/>
                </a:cubicBezTo>
                <a:cubicBezTo>
                  <a:pt x="13941" y="27243"/>
                  <a:pt x="13138" y="26841"/>
                  <a:pt x="12416" y="26841"/>
                </a:cubicBezTo>
                <a:cubicBezTo>
                  <a:pt x="11896" y="26841"/>
                  <a:pt x="11418" y="27049"/>
                  <a:pt x="11071" y="27267"/>
                </a:cubicBezTo>
                <a:cubicBezTo>
                  <a:pt x="10888" y="27380"/>
                  <a:pt x="10747" y="27492"/>
                  <a:pt x="10649" y="27591"/>
                </a:cubicBezTo>
                <a:cubicBezTo>
                  <a:pt x="10016" y="28167"/>
                  <a:pt x="11000" y="29771"/>
                  <a:pt x="12407" y="29912"/>
                </a:cubicBezTo>
                <a:cubicBezTo>
                  <a:pt x="12604" y="29935"/>
                  <a:pt x="12770" y="29947"/>
                  <a:pt x="12918" y="29947"/>
                </a:cubicBezTo>
                <a:cubicBezTo>
                  <a:pt x="13300" y="29947"/>
                  <a:pt x="13565" y="29871"/>
                  <a:pt x="13940" y="29729"/>
                </a:cubicBezTo>
                <a:cubicBezTo>
                  <a:pt x="14025" y="29701"/>
                  <a:pt x="14123" y="29644"/>
                  <a:pt x="14250" y="29602"/>
                </a:cubicBezTo>
                <a:cubicBezTo>
                  <a:pt x="14292" y="29673"/>
                  <a:pt x="14320" y="29743"/>
                  <a:pt x="14376" y="29813"/>
                </a:cubicBezTo>
                <a:cubicBezTo>
                  <a:pt x="13448" y="29982"/>
                  <a:pt x="12562" y="30221"/>
                  <a:pt x="11971" y="30924"/>
                </a:cubicBezTo>
                <a:cubicBezTo>
                  <a:pt x="11197" y="31839"/>
                  <a:pt x="11844" y="33569"/>
                  <a:pt x="12773" y="33850"/>
                </a:cubicBezTo>
                <a:cubicBezTo>
                  <a:pt x="12850" y="33871"/>
                  <a:pt x="12934" y="33882"/>
                  <a:pt x="13021" y="33882"/>
                </a:cubicBezTo>
                <a:cubicBezTo>
                  <a:pt x="13107" y="33882"/>
                  <a:pt x="13195" y="33871"/>
                  <a:pt x="13279" y="33850"/>
                </a:cubicBezTo>
                <a:lnTo>
                  <a:pt x="13448" y="33794"/>
                </a:lnTo>
                <a:lnTo>
                  <a:pt x="13448" y="33794"/>
                </a:lnTo>
                <a:cubicBezTo>
                  <a:pt x="13448" y="33808"/>
                  <a:pt x="13448" y="33850"/>
                  <a:pt x="13420" y="33864"/>
                </a:cubicBezTo>
                <a:lnTo>
                  <a:pt x="13378" y="33864"/>
                </a:lnTo>
                <a:cubicBezTo>
                  <a:pt x="12759" y="33963"/>
                  <a:pt x="12435" y="34567"/>
                  <a:pt x="12970" y="35369"/>
                </a:cubicBezTo>
                <a:cubicBezTo>
                  <a:pt x="12984" y="35397"/>
                  <a:pt x="12998" y="35425"/>
                  <a:pt x="13026" y="35440"/>
                </a:cubicBezTo>
                <a:lnTo>
                  <a:pt x="12984" y="35440"/>
                </a:lnTo>
                <a:cubicBezTo>
                  <a:pt x="12956" y="35440"/>
                  <a:pt x="12927" y="35468"/>
                  <a:pt x="12913" y="35482"/>
                </a:cubicBezTo>
                <a:cubicBezTo>
                  <a:pt x="12745" y="34975"/>
                  <a:pt x="12463" y="34582"/>
                  <a:pt x="12055" y="34511"/>
                </a:cubicBezTo>
                <a:cubicBezTo>
                  <a:pt x="12024" y="34508"/>
                  <a:pt x="11991" y="34506"/>
                  <a:pt x="11958" y="34506"/>
                </a:cubicBezTo>
                <a:cubicBezTo>
                  <a:pt x="11844" y="34506"/>
                  <a:pt x="11722" y="34527"/>
                  <a:pt x="11591" y="34582"/>
                </a:cubicBezTo>
                <a:cubicBezTo>
                  <a:pt x="10930" y="34905"/>
                  <a:pt x="11282" y="35580"/>
                  <a:pt x="11718" y="35777"/>
                </a:cubicBezTo>
                <a:cubicBezTo>
                  <a:pt x="11858" y="35833"/>
                  <a:pt x="11999" y="35862"/>
                  <a:pt x="12140" y="35890"/>
                </a:cubicBezTo>
                <a:cubicBezTo>
                  <a:pt x="12181" y="35893"/>
                  <a:pt x="12225" y="35895"/>
                  <a:pt x="12269" y="35895"/>
                </a:cubicBezTo>
                <a:cubicBezTo>
                  <a:pt x="12391" y="35895"/>
                  <a:pt x="12523" y="35882"/>
                  <a:pt x="12646" y="35862"/>
                </a:cubicBezTo>
                <a:lnTo>
                  <a:pt x="12646" y="35862"/>
                </a:lnTo>
                <a:cubicBezTo>
                  <a:pt x="12632" y="35890"/>
                  <a:pt x="12632" y="35904"/>
                  <a:pt x="12632" y="35904"/>
                </a:cubicBezTo>
                <a:cubicBezTo>
                  <a:pt x="12632" y="35918"/>
                  <a:pt x="12646" y="35932"/>
                  <a:pt x="12646" y="35960"/>
                </a:cubicBezTo>
                <a:cubicBezTo>
                  <a:pt x="12323" y="35988"/>
                  <a:pt x="11971" y="35974"/>
                  <a:pt x="11704" y="36199"/>
                </a:cubicBezTo>
                <a:cubicBezTo>
                  <a:pt x="11577" y="36326"/>
                  <a:pt x="11479" y="36494"/>
                  <a:pt x="11408" y="36762"/>
                </a:cubicBezTo>
                <a:cubicBezTo>
                  <a:pt x="11339" y="37061"/>
                  <a:pt x="11720" y="37352"/>
                  <a:pt x="12099" y="37352"/>
                </a:cubicBezTo>
                <a:cubicBezTo>
                  <a:pt x="12255" y="37352"/>
                  <a:pt x="12410" y="37303"/>
                  <a:pt x="12534" y="37184"/>
                </a:cubicBezTo>
                <a:cubicBezTo>
                  <a:pt x="12787" y="36945"/>
                  <a:pt x="12899" y="36705"/>
                  <a:pt x="12927" y="36382"/>
                </a:cubicBezTo>
                <a:lnTo>
                  <a:pt x="12984" y="36382"/>
                </a:lnTo>
                <a:cubicBezTo>
                  <a:pt x="12984" y="36410"/>
                  <a:pt x="12970" y="36424"/>
                  <a:pt x="12970" y="36466"/>
                </a:cubicBezTo>
                <a:cubicBezTo>
                  <a:pt x="12913" y="36621"/>
                  <a:pt x="12857" y="36804"/>
                  <a:pt x="12787" y="36916"/>
                </a:cubicBezTo>
                <a:cubicBezTo>
                  <a:pt x="12787" y="36945"/>
                  <a:pt x="12773" y="36959"/>
                  <a:pt x="12759" y="36973"/>
                </a:cubicBezTo>
                <a:lnTo>
                  <a:pt x="12716" y="37029"/>
                </a:lnTo>
                <a:lnTo>
                  <a:pt x="12688" y="37085"/>
                </a:lnTo>
                <a:lnTo>
                  <a:pt x="12688" y="37099"/>
                </a:lnTo>
                <a:lnTo>
                  <a:pt x="12660" y="37113"/>
                </a:lnTo>
                <a:cubicBezTo>
                  <a:pt x="12618" y="37184"/>
                  <a:pt x="12576" y="37254"/>
                  <a:pt x="12505" y="37324"/>
                </a:cubicBezTo>
                <a:cubicBezTo>
                  <a:pt x="12407" y="37465"/>
                  <a:pt x="12280" y="37592"/>
                  <a:pt x="12154" y="37732"/>
                </a:cubicBezTo>
                <a:cubicBezTo>
                  <a:pt x="11915" y="38000"/>
                  <a:pt x="11633" y="38239"/>
                  <a:pt x="11366" y="38464"/>
                </a:cubicBezTo>
                <a:cubicBezTo>
                  <a:pt x="11071" y="38717"/>
                  <a:pt x="10761" y="38942"/>
                  <a:pt x="10466" y="39167"/>
                </a:cubicBezTo>
                <a:cubicBezTo>
                  <a:pt x="10339" y="38717"/>
                  <a:pt x="9960" y="38379"/>
                  <a:pt x="9552" y="38211"/>
                </a:cubicBezTo>
                <a:cubicBezTo>
                  <a:pt x="9566" y="38211"/>
                  <a:pt x="9594" y="38225"/>
                  <a:pt x="9608" y="38225"/>
                </a:cubicBezTo>
                <a:cubicBezTo>
                  <a:pt x="9515" y="38174"/>
                  <a:pt x="9278" y="38067"/>
                  <a:pt x="9000" y="38067"/>
                </a:cubicBezTo>
                <a:cubicBezTo>
                  <a:pt x="8817" y="38067"/>
                  <a:pt x="8616" y="38113"/>
                  <a:pt x="8426" y="38253"/>
                </a:cubicBezTo>
                <a:cubicBezTo>
                  <a:pt x="8356" y="38309"/>
                  <a:pt x="8300" y="38365"/>
                  <a:pt x="8272" y="38422"/>
                </a:cubicBezTo>
                <a:cubicBezTo>
                  <a:pt x="8258" y="37798"/>
                  <a:pt x="7908" y="37575"/>
                  <a:pt x="7573" y="37575"/>
                </a:cubicBezTo>
                <a:cubicBezTo>
                  <a:pt x="7553" y="37575"/>
                  <a:pt x="7532" y="37576"/>
                  <a:pt x="7512" y="37578"/>
                </a:cubicBezTo>
                <a:cubicBezTo>
                  <a:pt x="7146" y="37606"/>
                  <a:pt x="6598" y="37662"/>
                  <a:pt x="6105" y="38239"/>
                </a:cubicBezTo>
                <a:cubicBezTo>
                  <a:pt x="5937" y="38450"/>
                  <a:pt x="5810" y="38773"/>
                  <a:pt x="5726" y="39069"/>
                </a:cubicBezTo>
                <a:cubicBezTo>
                  <a:pt x="5726" y="39097"/>
                  <a:pt x="5698" y="39125"/>
                  <a:pt x="5698" y="39153"/>
                </a:cubicBezTo>
                <a:cubicBezTo>
                  <a:pt x="5669" y="38942"/>
                  <a:pt x="5613" y="38773"/>
                  <a:pt x="5543" y="38590"/>
                </a:cubicBezTo>
                <a:cubicBezTo>
                  <a:pt x="5557" y="38534"/>
                  <a:pt x="5585" y="38464"/>
                  <a:pt x="5599" y="38422"/>
                </a:cubicBezTo>
                <a:cubicBezTo>
                  <a:pt x="5599" y="38422"/>
                  <a:pt x="5599" y="38436"/>
                  <a:pt x="5627" y="38436"/>
                </a:cubicBezTo>
                <a:cubicBezTo>
                  <a:pt x="5683" y="38436"/>
                  <a:pt x="5698" y="38393"/>
                  <a:pt x="5698" y="38393"/>
                </a:cubicBezTo>
                <a:cubicBezTo>
                  <a:pt x="5698" y="38379"/>
                  <a:pt x="5726" y="38365"/>
                  <a:pt x="5726" y="38351"/>
                </a:cubicBezTo>
                <a:cubicBezTo>
                  <a:pt x="5726" y="38323"/>
                  <a:pt x="5698" y="38309"/>
                  <a:pt x="5683" y="38295"/>
                </a:cubicBezTo>
                <a:lnTo>
                  <a:pt x="5655" y="38295"/>
                </a:lnTo>
                <a:cubicBezTo>
                  <a:pt x="5655" y="38295"/>
                  <a:pt x="5655" y="38281"/>
                  <a:pt x="5627" y="38281"/>
                </a:cubicBezTo>
                <a:cubicBezTo>
                  <a:pt x="5613" y="38271"/>
                  <a:pt x="5599" y="38268"/>
                  <a:pt x="5587" y="38268"/>
                </a:cubicBezTo>
                <a:cubicBezTo>
                  <a:pt x="5562" y="38268"/>
                  <a:pt x="5543" y="38281"/>
                  <a:pt x="5543" y="38281"/>
                </a:cubicBezTo>
                <a:lnTo>
                  <a:pt x="5515" y="38309"/>
                </a:lnTo>
                <a:cubicBezTo>
                  <a:pt x="5515" y="38323"/>
                  <a:pt x="5515" y="38365"/>
                  <a:pt x="5529" y="38379"/>
                </a:cubicBezTo>
                <a:cubicBezTo>
                  <a:pt x="5529" y="38379"/>
                  <a:pt x="5543" y="38393"/>
                  <a:pt x="5557" y="38393"/>
                </a:cubicBezTo>
                <a:lnTo>
                  <a:pt x="5585" y="38393"/>
                </a:lnTo>
                <a:lnTo>
                  <a:pt x="5529" y="38562"/>
                </a:lnTo>
                <a:cubicBezTo>
                  <a:pt x="5280" y="38000"/>
                  <a:pt x="4825" y="37656"/>
                  <a:pt x="4151" y="37656"/>
                </a:cubicBezTo>
                <a:cubicBezTo>
                  <a:pt x="4100" y="37656"/>
                  <a:pt x="4049" y="37658"/>
                  <a:pt x="3996" y="37662"/>
                </a:cubicBezTo>
                <a:cubicBezTo>
                  <a:pt x="3011" y="37690"/>
                  <a:pt x="2856" y="38787"/>
                  <a:pt x="3222" y="39772"/>
                </a:cubicBezTo>
                <a:cubicBezTo>
                  <a:pt x="3264" y="39856"/>
                  <a:pt x="3306" y="39941"/>
                  <a:pt x="3377" y="40053"/>
                </a:cubicBezTo>
                <a:cubicBezTo>
                  <a:pt x="3195" y="40020"/>
                  <a:pt x="3021" y="40002"/>
                  <a:pt x="2863" y="40002"/>
                </a:cubicBezTo>
                <a:cubicBezTo>
                  <a:pt x="2690" y="40002"/>
                  <a:pt x="2538" y="40023"/>
                  <a:pt x="2420" y="40067"/>
                </a:cubicBezTo>
                <a:cubicBezTo>
                  <a:pt x="1886" y="40278"/>
                  <a:pt x="1450" y="40574"/>
                  <a:pt x="1323" y="40953"/>
                </a:cubicBezTo>
                <a:cubicBezTo>
                  <a:pt x="1323" y="40953"/>
                  <a:pt x="1098" y="41333"/>
                  <a:pt x="1675" y="41896"/>
                </a:cubicBezTo>
                <a:cubicBezTo>
                  <a:pt x="1717" y="41938"/>
                  <a:pt x="1745" y="41966"/>
                  <a:pt x="1787" y="41980"/>
                </a:cubicBezTo>
                <a:cubicBezTo>
                  <a:pt x="1858" y="42036"/>
                  <a:pt x="1900" y="42093"/>
                  <a:pt x="1970" y="42149"/>
                </a:cubicBezTo>
                <a:cubicBezTo>
                  <a:pt x="2209" y="42318"/>
                  <a:pt x="2462" y="42444"/>
                  <a:pt x="2744" y="42501"/>
                </a:cubicBezTo>
                <a:cubicBezTo>
                  <a:pt x="2561" y="42641"/>
                  <a:pt x="2392" y="42810"/>
                  <a:pt x="2308" y="43021"/>
                </a:cubicBezTo>
                <a:cubicBezTo>
                  <a:pt x="2279" y="43105"/>
                  <a:pt x="2237" y="43218"/>
                  <a:pt x="2223" y="43316"/>
                </a:cubicBezTo>
                <a:cubicBezTo>
                  <a:pt x="1590" y="42543"/>
                  <a:pt x="887" y="41840"/>
                  <a:pt x="1" y="41347"/>
                </a:cubicBezTo>
                <a:lnTo>
                  <a:pt x="1" y="41474"/>
                </a:lnTo>
                <a:lnTo>
                  <a:pt x="1" y="41600"/>
                </a:lnTo>
                <a:lnTo>
                  <a:pt x="1" y="41614"/>
                </a:lnTo>
                <a:cubicBezTo>
                  <a:pt x="29" y="41629"/>
                  <a:pt x="43" y="41629"/>
                  <a:pt x="57" y="41657"/>
                </a:cubicBezTo>
                <a:lnTo>
                  <a:pt x="1056" y="42641"/>
                </a:lnTo>
                <a:cubicBezTo>
                  <a:pt x="1014" y="42613"/>
                  <a:pt x="971" y="42613"/>
                  <a:pt x="915" y="42599"/>
                </a:cubicBezTo>
                <a:cubicBezTo>
                  <a:pt x="886" y="42593"/>
                  <a:pt x="857" y="42590"/>
                  <a:pt x="828" y="42590"/>
                </a:cubicBezTo>
                <a:cubicBezTo>
                  <a:pt x="441" y="42590"/>
                  <a:pt x="100" y="43100"/>
                  <a:pt x="113" y="43598"/>
                </a:cubicBezTo>
                <a:lnTo>
                  <a:pt x="1" y="43556"/>
                </a:lnTo>
                <a:lnTo>
                  <a:pt x="1" y="44892"/>
                </a:lnTo>
                <a:lnTo>
                  <a:pt x="1" y="45426"/>
                </a:lnTo>
                <a:lnTo>
                  <a:pt x="1" y="45553"/>
                </a:lnTo>
                <a:lnTo>
                  <a:pt x="1" y="46017"/>
                </a:lnTo>
                <a:lnTo>
                  <a:pt x="1" y="46087"/>
                </a:lnTo>
                <a:lnTo>
                  <a:pt x="1" y="46509"/>
                </a:lnTo>
                <a:cubicBezTo>
                  <a:pt x="83" y="46521"/>
                  <a:pt x="169" y="46527"/>
                  <a:pt x="256" y="46527"/>
                </a:cubicBezTo>
                <a:cubicBezTo>
                  <a:pt x="499" y="46527"/>
                  <a:pt x="754" y="46479"/>
                  <a:pt x="971" y="46355"/>
                </a:cubicBezTo>
                <a:cubicBezTo>
                  <a:pt x="1323" y="46130"/>
                  <a:pt x="1436" y="46003"/>
                  <a:pt x="1590" y="45708"/>
                </a:cubicBezTo>
                <a:cubicBezTo>
                  <a:pt x="1618" y="45665"/>
                  <a:pt x="1647" y="45609"/>
                  <a:pt x="1675" y="45539"/>
                </a:cubicBezTo>
                <a:cubicBezTo>
                  <a:pt x="1717" y="45553"/>
                  <a:pt x="1759" y="45581"/>
                  <a:pt x="1801" y="45595"/>
                </a:cubicBezTo>
                <a:cubicBezTo>
                  <a:pt x="1436" y="45989"/>
                  <a:pt x="1126" y="46411"/>
                  <a:pt x="1112" y="46945"/>
                </a:cubicBezTo>
                <a:cubicBezTo>
                  <a:pt x="1100" y="47531"/>
                  <a:pt x="1758" y="48005"/>
                  <a:pt x="2267" y="48005"/>
                </a:cubicBezTo>
                <a:cubicBezTo>
                  <a:pt x="2357" y="48005"/>
                  <a:pt x="2442" y="47990"/>
                  <a:pt x="2519" y="47958"/>
                </a:cubicBezTo>
                <a:cubicBezTo>
                  <a:pt x="2603" y="47930"/>
                  <a:pt x="2673" y="47874"/>
                  <a:pt x="2744" y="47789"/>
                </a:cubicBezTo>
                <a:cubicBezTo>
                  <a:pt x="3517" y="46678"/>
                  <a:pt x="2927" y="46172"/>
                  <a:pt x="2519" y="45665"/>
                </a:cubicBezTo>
                <a:cubicBezTo>
                  <a:pt x="2490" y="45623"/>
                  <a:pt x="2462" y="45595"/>
                  <a:pt x="2434" y="45553"/>
                </a:cubicBezTo>
                <a:lnTo>
                  <a:pt x="2490" y="45497"/>
                </a:lnTo>
                <a:cubicBezTo>
                  <a:pt x="2772" y="45820"/>
                  <a:pt x="3123" y="46200"/>
                  <a:pt x="3517" y="46312"/>
                </a:cubicBezTo>
                <a:cubicBezTo>
                  <a:pt x="3615" y="46334"/>
                  <a:pt x="3716" y="46344"/>
                  <a:pt x="3818" y="46344"/>
                </a:cubicBezTo>
                <a:cubicBezTo>
                  <a:pt x="4185" y="46344"/>
                  <a:pt x="4561" y="46212"/>
                  <a:pt x="4825" y="46003"/>
                </a:cubicBezTo>
                <a:cubicBezTo>
                  <a:pt x="5036" y="45820"/>
                  <a:pt x="5135" y="45595"/>
                  <a:pt x="5093" y="45328"/>
                </a:cubicBezTo>
                <a:cubicBezTo>
                  <a:pt x="5022" y="44962"/>
                  <a:pt x="4825" y="44681"/>
                  <a:pt x="4544" y="44526"/>
                </a:cubicBezTo>
                <a:cubicBezTo>
                  <a:pt x="4966" y="44428"/>
                  <a:pt x="5205" y="44132"/>
                  <a:pt x="5332" y="43710"/>
                </a:cubicBezTo>
                <a:lnTo>
                  <a:pt x="5332" y="43696"/>
                </a:lnTo>
                <a:cubicBezTo>
                  <a:pt x="5332" y="43668"/>
                  <a:pt x="5346" y="43654"/>
                  <a:pt x="5346" y="43640"/>
                </a:cubicBezTo>
                <a:cubicBezTo>
                  <a:pt x="5346" y="43626"/>
                  <a:pt x="5346" y="43598"/>
                  <a:pt x="5374" y="43598"/>
                </a:cubicBezTo>
                <a:cubicBezTo>
                  <a:pt x="5402" y="43443"/>
                  <a:pt x="5416" y="43274"/>
                  <a:pt x="5444" y="43091"/>
                </a:cubicBezTo>
                <a:cubicBezTo>
                  <a:pt x="5683" y="42951"/>
                  <a:pt x="5951" y="42810"/>
                  <a:pt x="6190" y="42669"/>
                </a:cubicBezTo>
                <a:cubicBezTo>
                  <a:pt x="6232" y="42655"/>
                  <a:pt x="6288" y="42627"/>
                  <a:pt x="6316" y="42599"/>
                </a:cubicBezTo>
                <a:lnTo>
                  <a:pt x="6316" y="42599"/>
                </a:lnTo>
                <a:cubicBezTo>
                  <a:pt x="6190" y="42796"/>
                  <a:pt x="6176" y="42993"/>
                  <a:pt x="6302" y="43148"/>
                </a:cubicBezTo>
                <a:cubicBezTo>
                  <a:pt x="6387" y="43260"/>
                  <a:pt x="6541" y="43359"/>
                  <a:pt x="6682" y="43429"/>
                </a:cubicBezTo>
                <a:cubicBezTo>
                  <a:pt x="6752" y="43471"/>
                  <a:pt x="6823" y="43499"/>
                  <a:pt x="6921" y="43541"/>
                </a:cubicBezTo>
                <a:cubicBezTo>
                  <a:pt x="7174" y="43654"/>
                  <a:pt x="7414" y="43724"/>
                  <a:pt x="7596" y="43781"/>
                </a:cubicBezTo>
                <a:cubicBezTo>
                  <a:pt x="7554" y="44259"/>
                  <a:pt x="7653" y="44765"/>
                  <a:pt x="7976" y="45272"/>
                </a:cubicBezTo>
                <a:cubicBezTo>
                  <a:pt x="8004" y="45342"/>
                  <a:pt x="8047" y="45398"/>
                  <a:pt x="8089" y="45454"/>
                </a:cubicBezTo>
                <a:cubicBezTo>
                  <a:pt x="8302" y="45845"/>
                  <a:pt x="8571" y="45989"/>
                  <a:pt x="8815" y="45989"/>
                </a:cubicBezTo>
                <a:cubicBezTo>
                  <a:pt x="8957" y="45989"/>
                  <a:pt x="9091" y="45940"/>
                  <a:pt x="9200" y="45862"/>
                </a:cubicBezTo>
                <a:cubicBezTo>
                  <a:pt x="9495" y="45651"/>
                  <a:pt x="9960" y="45328"/>
                  <a:pt x="10100" y="44568"/>
                </a:cubicBezTo>
                <a:cubicBezTo>
                  <a:pt x="10156" y="44287"/>
                  <a:pt x="10100" y="43963"/>
                  <a:pt x="10030" y="43682"/>
                </a:cubicBezTo>
                <a:cubicBezTo>
                  <a:pt x="10030" y="43640"/>
                  <a:pt x="10016" y="43626"/>
                  <a:pt x="10016" y="43584"/>
                </a:cubicBezTo>
                <a:lnTo>
                  <a:pt x="10016" y="43584"/>
                </a:lnTo>
                <a:cubicBezTo>
                  <a:pt x="10128" y="43752"/>
                  <a:pt x="10269" y="43893"/>
                  <a:pt x="10410" y="44006"/>
                </a:cubicBezTo>
                <a:cubicBezTo>
                  <a:pt x="10438" y="44062"/>
                  <a:pt x="10452" y="44132"/>
                  <a:pt x="10452" y="44189"/>
                </a:cubicBezTo>
                <a:lnTo>
                  <a:pt x="10410" y="44189"/>
                </a:lnTo>
                <a:cubicBezTo>
                  <a:pt x="10367" y="44217"/>
                  <a:pt x="10381" y="44259"/>
                  <a:pt x="10381" y="44259"/>
                </a:cubicBezTo>
                <a:lnTo>
                  <a:pt x="10381" y="44301"/>
                </a:lnTo>
                <a:cubicBezTo>
                  <a:pt x="10381" y="44322"/>
                  <a:pt x="10397" y="44335"/>
                  <a:pt x="10416" y="44335"/>
                </a:cubicBezTo>
                <a:cubicBezTo>
                  <a:pt x="10423" y="44335"/>
                  <a:pt x="10430" y="44333"/>
                  <a:pt x="10438" y="44329"/>
                </a:cubicBezTo>
                <a:cubicBezTo>
                  <a:pt x="10438" y="44329"/>
                  <a:pt x="10452" y="44329"/>
                  <a:pt x="10466" y="44301"/>
                </a:cubicBezTo>
                <a:cubicBezTo>
                  <a:pt x="10466" y="44301"/>
                  <a:pt x="10480" y="44329"/>
                  <a:pt x="10508" y="44329"/>
                </a:cubicBezTo>
                <a:cubicBezTo>
                  <a:pt x="10550" y="44329"/>
                  <a:pt x="10578" y="44287"/>
                  <a:pt x="10578" y="44273"/>
                </a:cubicBezTo>
                <a:cubicBezTo>
                  <a:pt x="10578" y="44259"/>
                  <a:pt x="10592" y="44245"/>
                  <a:pt x="10592" y="44217"/>
                </a:cubicBezTo>
                <a:cubicBezTo>
                  <a:pt x="10592" y="44203"/>
                  <a:pt x="10578" y="44189"/>
                  <a:pt x="10536" y="44174"/>
                </a:cubicBezTo>
                <a:lnTo>
                  <a:pt x="10508" y="44174"/>
                </a:lnTo>
                <a:cubicBezTo>
                  <a:pt x="10480" y="44174"/>
                  <a:pt x="10480" y="44189"/>
                  <a:pt x="10480" y="44189"/>
                </a:cubicBezTo>
                <a:cubicBezTo>
                  <a:pt x="10466" y="44132"/>
                  <a:pt x="10466" y="44076"/>
                  <a:pt x="10452" y="44034"/>
                </a:cubicBezTo>
                <a:lnTo>
                  <a:pt x="10452" y="44034"/>
                </a:lnTo>
                <a:cubicBezTo>
                  <a:pt x="10723" y="44232"/>
                  <a:pt x="11022" y="44342"/>
                  <a:pt x="11335" y="44342"/>
                </a:cubicBezTo>
                <a:cubicBezTo>
                  <a:pt x="11622" y="44342"/>
                  <a:pt x="11921" y="44250"/>
                  <a:pt x="12224" y="44048"/>
                </a:cubicBezTo>
                <a:cubicBezTo>
                  <a:pt x="13054" y="43541"/>
                  <a:pt x="12646" y="42501"/>
                  <a:pt x="11858" y="41811"/>
                </a:cubicBezTo>
                <a:cubicBezTo>
                  <a:pt x="11788" y="41755"/>
                  <a:pt x="11704" y="41713"/>
                  <a:pt x="11591" y="41657"/>
                </a:cubicBezTo>
                <a:cubicBezTo>
                  <a:pt x="11957" y="41530"/>
                  <a:pt x="12280" y="41361"/>
                  <a:pt x="12421" y="41164"/>
                </a:cubicBezTo>
                <a:cubicBezTo>
                  <a:pt x="12773" y="40728"/>
                  <a:pt x="12998" y="40250"/>
                  <a:pt x="12927" y="39856"/>
                </a:cubicBezTo>
                <a:cubicBezTo>
                  <a:pt x="12927" y="39856"/>
                  <a:pt x="12927" y="39406"/>
                  <a:pt x="12168" y="39209"/>
                </a:cubicBezTo>
                <a:cubicBezTo>
                  <a:pt x="12126" y="39195"/>
                  <a:pt x="12083" y="39195"/>
                  <a:pt x="12027" y="39181"/>
                </a:cubicBezTo>
                <a:cubicBezTo>
                  <a:pt x="11999" y="39181"/>
                  <a:pt x="11957" y="39153"/>
                  <a:pt x="11943" y="39153"/>
                </a:cubicBezTo>
                <a:cubicBezTo>
                  <a:pt x="11929" y="39153"/>
                  <a:pt x="11887" y="39153"/>
                  <a:pt x="11872" y="39139"/>
                </a:cubicBezTo>
                <a:cubicBezTo>
                  <a:pt x="11858" y="39139"/>
                  <a:pt x="11816" y="39139"/>
                  <a:pt x="11802" y="39125"/>
                </a:cubicBezTo>
                <a:lnTo>
                  <a:pt x="11732" y="39125"/>
                </a:lnTo>
                <a:cubicBezTo>
                  <a:pt x="11774" y="39111"/>
                  <a:pt x="11788" y="39069"/>
                  <a:pt x="11816" y="39054"/>
                </a:cubicBezTo>
                <a:cubicBezTo>
                  <a:pt x="12126" y="38801"/>
                  <a:pt x="12407" y="38562"/>
                  <a:pt x="12660" y="38295"/>
                </a:cubicBezTo>
                <a:cubicBezTo>
                  <a:pt x="12941" y="38154"/>
                  <a:pt x="13223" y="38014"/>
                  <a:pt x="13490" y="37873"/>
                </a:cubicBezTo>
                <a:cubicBezTo>
                  <a:pt x="13504" y="37873"/>
                  <a:pt x="13532" y="37887"/>
                  <a:pt x="13546" y="37887"/>
                </a:cubicBezTo>
                <a:cubicBezTo>
                  <a:pt x="13631" y="37929"/>
                  <a:pt x="13701" y="37943"/>
                  <a:pt x="13757" y="37943"/>
                </a:cubicBezTo>
                <a:cubicBezTo>
                  <a:pt x="13775" y="37947"/>
                  <a:pt x="13793" y="37949"/>
                  <a:pt x="13810" y="37949"/>
                </a:cubicBezTo>
                <a:cubicBezTo>
                  <a:pt x="13982" y="37949"/>
                  <a:pt x="14115" y="37764"/>
                  <a:pt x="14179" y="37521"/>
                </a:cubicBezTo>
                <a:cubicBezTo>
                  <a:pt x="14418" y="37395"/>
                  <a:pt x="14672" y="37282"/>
                  <a:pt x="14939" y="37156"/>
                </a:cubicBezTo>
                <a:cubicBezTo>
                  <a:pt x="14961" y="37152"/>
                  <a:pt x="14985" y="37150"/>
                  <a:pt x="15012" y="37150"/>
                </a:cubicBezTo>
                <a:cubicBezTo>
                  <a:pt x="15103" y="37150"/>
                  <a:pt x="15222" y="37179"/>
                  <a:pt x="15375" y="37310"/>
                </a:cubicBezTo>
                <a:cubicBezTo>
                  <a:pt x="15438" y="37374"/>
                  <a:pt x="15509" y="37391"/>
                  <a:pt x="15561" y="37391"/>
                </a:cubicBezTo>
                <a:cubicBezTo>
                  <a:pt x="15614" y="37391"/>
                  <a:pt x="15649" y="37374"/>
                  <a:pt x="15642" y="37367"/>
                </a:cubicBezTo>
                <a:lnTo>
                  <a:pt x="15642" y="37353"/>
                </a:lnTo>
                <a:cubicBezTo>
                  <a:pt x="15701" y="37369"/>
                  <a:pt x="15765" y="37378"/>
                  <a:pt x="15834" y="37378"/>
                </a:cubicBezTo>
                <a:cubicBezTo>
                  <a:pt x="16061" y="37378"/>
                  <a:pt x="16335" y="37275"/>
                  <a:pt x="16627" y="36973"/>
                </a:cubicBezTo>
                <a:cubicBezTo>
                  <a:pt x="16782" y="36818"/>
                  <a:pt x="17147" y="36607"/>
                  <a:pt x="17063" y="36016"/>
                </a:cubicBezTo>
                <a:cubicBezTo>
                  <a:pt x="17063" y="35960"/>
                  <a:pt x="17049" y="35904"/>
                  <a:pt x="16992" y="35876"/>
                </a:cubicBezTo>
                <a:cubicBezTo>
                  <a:pt x="16978" y="35805"/>
                  <a:pt x="16950" y="35735"/>
                  <a:pt x="16922" y="35636"/>
                </a:cubicBezTo>
                <a:cubicBezTo>
                  <a:pt x="16880" y="35566"/>
                  <a:pt x="16697" y="35355"/>
                  <a:pt x="16416" y="35313"/>
                </a:cubicBezTo>
                <a:cubicBezTo>
                  <a:pt x="16430" y="35257"/>
                  <a:pt x="16416" y="35214"/>
                  <a:pt x="16360" y="35186"/>
                </a:cubicBezTo>
                <a:cubicBezTo>
                  <a:pt x="16229" y="35114"/>
                  <a:pt x="16079" y="35086"/>
                  <a:pt x="15936" y="35086"/>
                </a:cubicBezTo>
                <a:cubicBezTo>
                  <a:pt x="15802" y="35086"/>
                  <a:pt x="15674" y="35110"/>
                  <a:pt x="15572" y="35144"/>
                </a:cubicBezTo>
                <a:cubicBezTo>
                  <a:pt x="15305" y="35243"/>
                  <a:pt x="15122" y="35355"/>
                  <a:pt x="15009" y="35482"/>
                </a:cubicBezTo>
                <a:cubicBezTo>
                  <a:pt x="14784" y="35343"/>
                  <a:pt x="14593" y="35288"/>
                  <a:pt x="14428" y="35288"/>
                </a:cubicBezTo>
                <a:cubicBezTo>
                  <a:pt x="14242" y="35288"/>
                  <a:pt x="14088" y="35357"/>
                  <a:pt x="13954" y="35454"/>
                </a:cubicBezTo>
                <a:cubicBezTo>
                  <a:pt x="13968" y="35355"/>
                  <a:pt x="13982" y="35271"/>
                  <a:pt x="13982" y="35186"/>
                </a:cubicBezTo>
                <a:cubicBezTo>
                  <a:pt x="14025" y="35130"/>
                  <a:pt x="14053" y="35060"/>
                  <a:pt x="14067" y="34989"/>
                </a:cubicBezTo>
                <a:cubicBezTo>
                  <a:pt x="14109" y="34849"/>
                  <a:pt x="14109" y="34708"/>
                  <a:pt x="14095" y="34567"/>
                </a:cubicBezTo>
                <a:cubicBezTo>
                  <a:pt x="14165" y="34174"/>
                  <a:pt x="14236" y="33794"/>
                  <a:pt x="14320" y="33400"/>
                </a:cubicBezTo>
                <a:cubicBezTo>
                  <a:pt x="15319" y="32767"/>
                  <a:pt x="15319" y="31881"/>
                  <a:pt x="15305" y="31037"/>
                </a:cubicBezTo>
                <a:cubicBezTo>
                  <a:pt x="15333" y="30967"/>
                  <a:pt x="15375" y="30910"/>
                  <a:pt x="15431" y="30840"/>
                </a:cubicBezTo>
                <a:cubicBezTo>
                  <a:pt x="15445" y="30826"/>
                  <a:pt x="15459" y="30798"/>
                  <a:pt x="15459" y="30784"/>
                </a:cubicBezTo>
                <a:cubicBezTo>
                  <a:pt x="15516" y="31459"/>
                  <a:pt x="15600" y="32162"/>
                  <a:pt x="15966" y="32655"/>
                </a:cubicBezTo>
                <a:cubicBezTo>
                  <a:pt x="16427" y="33265"/>
                  <a:pt x="17282" y="33641"/>
                  <a:pt x="17999" y="33641"/>
                </a:cubicBezTo>
                <a:cubicBezTo>
                  <a:pt x="18025" y="33641"/>
                  <a:pt x="18050" y="33640"/>
                  <a:pt x="18076" y="33639"/>
                </a:cubicBezTo>
                <a:cubicBezTo>
                  <a:pt x="18554" y="33625"/>
                  <a:pt x="18962" y="33428"/>
                  <a:pt x="19173" y="33006"/>
                </a:cubicBezTo>
                <a:cubicBezTo>
                  <a:pt x="19904" y="31628"/>
                  <a:pt x="19187" y="30080"/>
                  <a:pt x="16810" y="29926"/>
                </a:cubicBezTo>
                <a:cubicBezTo>
                  <a:pt x="16739" y="29926"/>
                  <a:pt x="16683" y="29926"/>
                  <a:pt x="16599" y="29912"/>
                </a:cubicBezTo>
                <a:cubicBezTo>
                  <a:pt x="16627" y="29884"/>
                  <a:pt x="16641" y="29855"/>
                  <a:pt x="16655" y="29827"/>
                </a:cubicBezTo>
                <a:cubicBezTo>
                  <a:pt x="16697" y="29771"/>
                  <a:pt x="16697" y="29701"/>
                  <a:pt x="16669" y="29630"/>
                </a:cubicBezTo>
                <a:lnTo>
                  <a:pt x="16669" y="29630"/>
                </a:lnTo>
                <a:cubicBezTo>
                  <a:pt x="17235" y="29814"/>
                  <a:pt x="17794" y="29923"/>
                  <a:pt x="18302" y="29923"/>
                </a:cubicBezTo>
                <a:cubicBezTo>
                  <a:pt x="18842" y="29923"/>
                  <a:pt x="19324" y="29800"/>
                  <a:pt x="19693" y="29518"/>
                </a:cubicBezTo>
                <a:cubicBezTo>
                  <a:pt x="19763" y="29560"/>
                  <a:pt x="19862" y="29574"/>
                  <a:pt x="19932" y="29588"/>
                </a:cubicBezTo>
                <a:cubicBezTo>
                  <a:pt x="19956" y="29591"/>
                  <a:pt x="19980" y="29593"/>
                  <a:pt x="20006" y="29593"/>
                </a:cubicBezTo>
                <a:cubicBezTo>
                  <a:pt x="20089" y="29593"/>
                  <a:pt x="20181" y="29575"/>
                  <a:pt x="20256" y="29532"/>
                </a:cubicBezTo>
                <a:cubicBezTo>
                  <a:pt x="21691" y="28829"/>
                  <a:pt x="21353" y="27999"/>
                  <a:pt x="21240" y="27211"/>
                </a:cubicBezTo>
                <a:cubicBezTo>
                  <a:pt x="21240" y="27169"/>
                  <a:pt x="21226" y="27113"/>
                  <a:pt x="21226" y="27056"/>
                </a:cubicBezTo>
                <a:cubicBezTo>
                  <a:pt x="21269" y="27056"/>
                  <a:pt x="21283" y="27056"/>
                  <a:pt x="21311" y="27042"/>
                </a:cubicBezTo>
                <a:cubicBezTo>
                  <a:pt x="21423" y="27535"/>
                  <a:pt x="21564" y="28111"/>
                  <a:pt x="21916" y="28463"/>
                </a:cubicBezTo>
                <a:cubicBezTo>
                  <a:pt x="22217" y="28753"/>
                  <a:pt x="22678" y="28919"/>
                  <a:pt x="23101" y="28919"/>
                </a:cubicBezTo>
                <a:cubicBezTo>
                  <a:pt x="23211" y="28919"/>
                  <a:pt x="23319" y="28908"/>
                  <a:pt x="23421" y="28885"/>
                </a:cubicBezTo>
                <a:cubicBezTo>
                  <a:pt x="23744" y="28815"/>
                  <a:pt x="23983" y="28646"/>
                  <a:pt x="24082" y="28336"/>
                </a:cubicBezTo>
                <a:cubicBezTo>
                  <a:pt x="24380" y="27428"/>
                  <a:pt x="23855" y="26546"/>
                  <a:pt x="22482" y="26546"/>
                </a:cubicBezTo>
                <a:cubicBezTo>
                  <a:pt x="22431" y="26546"/>
                  <a:pt x="22378" y="26547"/>
                  <a:pt x="22323" y="26550"/>
                </a:cubicBezTo>
                <a:cubicBezTo>
                  <a:pt x="22422" y="26508"/>
                  <a:pt x="22534" y="26480"/>
                  <a:pt x="22633" y="26423"/>
                </a:cubicBezTo>
                <a:cubicBezTo>
                  <a:pt x="22666" y="26424"/>
                  <a:pt x="22698" y="26425"/>
                  <a:pt x="22731" y="26425"/>
                </a:cubicBezTo>
                <a:cubicBezTo>
                  <a:pt x="23156" y="26425"/>
                  <a:pt x="23541" y="26338"/>
                  <a:pt x="23829" y="26142"/>
                </a:cubicBezTo>
                <a:cubicBezTo>
                  <a:pt x="23885" y="26142"/>
                  <a:pt x="23913" y="26128"/>
                  <a:pt x="23969" y="26128"/>
                </a:cubicBezTo>
                <a:cubicBezTo>
                  <a:pt x="24180" y="26086"/>
                  <a:pt x="24405" y="26044"/>
                  <a:pt x="24644" y="26001"/>
                </a:cubicBezTo>
                <a:cubicBezTo>
                  <a:pt x="24883" y="25973"/>
                  <a:pt x="25137" y="25931"/>
                  <a:pt x="25390" y="25903"/>
                </a:cubicBezTo>
                <a:cubicBezTo>
                  <a:pt x="25657" y="25861"/>
                  <a:pt x="25924" y="25804"/>
                  <a:pt x="26206" y="25776"/>
                </a:cubicBezTo>
                <a:cubicBezTo>
                  <a:pt x="26487" y="25734"/>
                  <a:pt x="26782" y="25706"/>
                  <a:pt x="27078" y="25664"/>
                </a:cubicBezTo>
                <a:cubicBezTo>
                  <a:pt x="27387" y="25636"/>
                  <a:pt x="27683" y="25593"/>
                  <a:pt x="27992" y="25579"/>
                </a:cubicBezTo>
                <a:cubicBezTo>
                  <a:pt x="28062" y="25579"/>
                  <a:pt x="28161" y="25565"/>
                  <a:pt x="28231" y="25565"/>
                </a:cubicBezTo>
                <a:cubicBezTo>
                  <a:pt x="28273" y="25565"/>
                  <a:pt x="28344" y="25565"/>
                  <a:pt x="28400" y="25551"/>
                </a:cubicBezTo>
                <a:cubicBezTo>
                  <a:pt x="28400" y="25565"/>
                  <a:pt x="28414" y="25593"/>
                  <a:pt x="28414" y="25622"/>
                </a:cubicBezTo>
                <a:lnTo>
                  <a:pt x="28414" y="25650"/>
                </a:lnTo>
                <a:cubicBezTo>
                  <a:pt x="28318" y="25630"/>
                  <a:pt x="28232" y="25622"/>
                  <a:pt x="28155" y="25622"/>
                </a:cubicBezTo>
                <a:cubicBezTo>
                  <a:pt x="27668" y="25622"/>
                  <a:pt x="27540" y="25969"/>
                  <a:pt x="27528" y="26212"/>
                </a:cubicBezTo>
                <a:lnTo>
                  <a:pt x="27528" y="26353"/>
                </a:lnTo>
                <a:cubicBezTo>
                  <a:pt x="27535" y="26484"/>
                  <a:pt x="27679" y="26559"/>
                  <a:pt x="27855" y="26559"/>
                </a:cubicBezTo>
                <a:cubicBezTo>
                  <a:pt x="28018" y="26559"/>
                  <a:pt x="28208" y="26495"/>
                  <a:pt x="28344" y="26353"/>
                </a:cubicBezTo>
                <a:cubicBezTo>
                  <a:pt x="28484" y="26212"/>
                  <a:pt x="28527" y="26128"/>
                  <a:pt x="28583" y="25987"/>
                </a:cubicBezTo>
                <a:cubicBezTo>
                  <a:pt x="28583" y="25945"/>
                  <a:pt x="28597" y="25931"/>
                  <a:pt x="28597" y="25903"/>
                </a:cubicBezTo>
                <a:cubicBezTo>
                  <a:pt x="28606" y="25903"/>
                  <a:pt x="28628" y="25909"/>
                  <a:pt x="28646" y="25909"/>
                </a:cubicBezTo>
                <a:cubicBezTo>
                  <a:pt x="28655" y="25909"/>
                  <a:pt x="28663" y="25908"/>
                  <a:pt x="28667" y="25903"/>
                </a:cubicBezTo>
                <a:lnTo>
                  <a:pt x="28667" y="25903"/>
                </a:lnTo>
                <a:cubicBezTo>
                  <a:pt x="28541" y="26142"/>
                  <a:pt x="28442" y="26367"/>
                  <a:pt x="28484" y="26634"/>
                </a:cubicBezTo>
                <a:cubicBezTo>
                  <a:pt x="28535" y="26878"/>
                  <a:pt x="28821" y="27027"/>
                  <a:pt x="29055" y="27027"/>
                </a:cubicBezTo>
                <a:cubicBezTo>
                  <a:pt x="29145" y="27027"/>
                  <a:pt x="29228" y="27005"/>
                  <a:pt x="29286" y="26958"/>
                </a:cubicBezTo>
                <a:cubicBezTo>
                  <a:pt x="29314" y="26916"/>
                  <a:pt x="29356" y="26887"/>
                  <a:pt x="29371" y="26845"/>
                </a:cubicBezTo>
                <a:cubicBezTo>
                  <a:pt x="29610" y="26212"/>
                  <a:pt x="29258" y="26058"/>
                  <a:pt x="29005" y="25847"/>
                </a:cubicBezTo>
                <a:lnTo>
                  <a:pt x="28949" y="25790"/>
                </a:lnTo>
                <a:cubicBezTo>
                  <a:pt x="28949" y="25776"/>
                  <a:pt x="28963" y="25776"/>
                  <a:pt x="28963" y="25762"/>
                </a:cubicBezTo>
                <a:cubicBezTo>
                  <a:pt x="29145" y="25875"/>
                  <a:pt x="29356" y="26015"/>
                  <a:pt x="29567" y="26015"/>
                </a:cubicBezTo>
                <a:cubicBezTo>
                  <a:pt x="29793" y="26015"/>
                  <a:pt x="30032" y="25903"/>
                  <a:pt x="30158" y="25720"/>
                </a:cubicBezTo>
                <a:cubicBezTo>
                  <a:pt x="30229" y="25622"/>
                  <a:pt x="30271" y="25495"/>
                  <a:pt x="30214" y="25368"/>
                </a:cubicBezTo>
                <a:cubicBezTo>
                  <a:pt x="30214" y="25368"/>
                  <a:pt x="30214" y="25354"/>
                  <a:pt x="30200" y="25354"/>
                </a:cubicBezTo>
                <a:cubicBezTo>
                  <a:pt x="30299" y="25340"/>
                  <a:pt x="30411" y="25340"/>
                  <a:pt x="30510" y="25312"/>
                </a:cubicBezTo>
                <a:lnTo>
                  <a:pt x="30510" y="25312"/>
                </a:lnTo>
                <a:cubicBezTo>
                  <a:pt x="30411" y="25523"/>
                  <a:pt x="30383" y="25776"/>
                  <a:pt x="30411" y="25973"/>
                </a:cubicBezTo>
                <a:cubicBezTo>
                  <a:pt x="30411" y="26072"/>
                  <a:pt x="30425" y="26156"/>
                  <a:pt x="30440" y="26212"/>
                </a:cubicBezTo>
                <a:cubicBezTo>
                  <a:pt x="30487" y="26384"/>
                  <a:pt x="30677" y="26471"/>
                  <a:pt x="30908" y="26471"/>
                </a:cubicBezTo>
                <a:cubicBezTo>
                  <a:pt x="31225" y="26471"/>
                  <a:pt x="31620" y="26307"/>
                  <a:pt x="31832" y="25973"/>
                </a:cubicBezTo>
                <a:cubicBezTo>
                  <a:pt x="32029" y="25692"/>
                  <a:pt x="32057" y="25523"/>
                  <a:pt x="32099" y="25270"/>
                </a:cubicBezTo>
                <a:lnTo>
                  <a:pt x="32099" y="25171"/>
                </a:lnTo>
                <a:lnTo>
                  <a:pt x="32198" y="25171"/>
                </a:lnTo>
                <a:cubicBezTo>
                  <a:pt x="32071" y="25579"/>
                  <a:pt x="32001" y="25987"/>
                  <a:pt x="32170" y="26367"/>
                </a:cubicBezTo>
                <a:cubicBezTo>
                  <a:pt x="32309" y="26698"/>
                  <a:pt x="32696" y="26862"/>
                  <a:pt x="33051" y="26862"/>
                </a:cubicBezTo>
                <a:cubicBezTo>
                  <a:pt x="33270" y="26862"/>
                  <a:pt x="33476" y="26800"/>
                  <a:pt x="33604" y="26677"/>
                </a:cubicBezTo>
                <a:cubicBezTo>
                  <a:pt x="33661" y="26620"/>
                  <a:pt x="33689" y="26550"/>
                  <a:pt x="33717" y="26466"/>
                </a:cubicBezTo>
                <a:cubicBezTo>
                  <a:pt x="33858" y="25664"/>
                  <a:pt x="33590" y="25354"/>
                  <a:pt x="33239" y="25129"/>
                </a:cubicBezTo>
                <a:cubicBezTo>
                  <a:pt x="33731" y="25101"/>
                  <a:pt x="34223" y="25087"/>
                  <a:pt x="34716" y="25087"/>
                </a:cubicBezTo>
                <a:lnTo>
                  <a:pt x="34814" y="25242"/>
                </a:lnTo>
                <a:cubicBezTo>
                  <a:pt x="34870" y="25312"/>
                  <a:pt x="34927" y="25368"/>
                  <a:pt x="34983" y="25439"/>
                </a:cubicBezTo>
                <a:cubicBezTo>
                  <a:pt x="35011" y="25495"/>
                  <a:pt x="35067" y="25523"/>
                  <a:pt x="35095" y="25579"/>
                </a:cubicBezTo>
                <a:cubicBezTo>
                  <a:pt x="35081" y="25579"/>
                  <a:pt x="35067" y="25593"/>
                  <a:pt x="35053" y="25593"/>
                </a:cubicBezTo>
                <a:cubicBezTo>
                  <a:pt x="34659" y="25734"/>
                  <a:pt x="34716" y="26606"/>
                  <a:pt x="35278" y="26761"/>
                </a:cubicBezTo>
                <a:cubicBezTo>
                  <a:pt x="35415" y="26795"/>
                  <a:pt x="35536" y="26813"/>
                  <a:pt x="35650" y="26813"/>
                </a:cubicBezTo>
                <a:cubicBezTo>
                  <a:pt x="35819" y="26813"/>
                  <a:pt x="35975" y="26774"/>
                  <a:pt x="36150" y="26691"/>
                </a:cubicBezTo>
                <a:cubicBezTo>
                  <a:pt x="36178" y="26719"/>
                  <a:pt x="36193" y="26747"/>
                  <a:pt x="36207" y="26775"/>
                </a:cubicBezTo>
                <a:cubicBezTo>
                  <a:pt x="36207" y="26789"/>
                  <a:pt x="36207" y="26789"/>
                  <a:pt x="36221" y="26817"/>
                </a:cubicBezTo>
                <a:cubicBezTo>
                  <a:pt x="35222" y="26902"/>
                  <a:pt x="35166" y="27549"/>
                  <a:pt x="35236" y="27914"/>
                </a:cubicBezTo>
                <a:cubicBezTo>
                  <a:pt x="35264" y="28013"/>
                  <a:pt x="35278" y="28083"/>
                  <a:pt x="35292" y="28111"/>
                </a:cubicBezTo>
                <a:cubicBezTo>
                  <a:pt x="35338" y="28229"/>
                  <a:pt x="35463" y="28285"/>
                  <a:pt x="35616" y="28285"/>
                </a:cubicBezTo>
                <a:cubicBezTo>
                  <a:pt x="35882" y="28285"/>
                  <a:pt x="36234" y="28115"/>
                  <a:pt x="36404" y="27802"/>
                </a:cubicBezTo>
                <a:cubicBezTo>
                  <a:pt x="36530" y="27549"/>
                  <a:pt x="36558" y="27422"/>
                  <a:pt x="36544" y="27211"/>
                </a:cubicBezTo>
                <a:lnTo>
                  <a:pt x="36544" y="27070"/>
                </a:lnTo>
                <a:cubicBezTo>
                  <a:pt x="36572" y="27070"/>
                  <a:pt x="36615" y="27070"/>
                  <a:pt x="36629" y="27056"/>
                </a:cubicBezTo>
                <a:lnTo>
                  <a:pt x="36629" y="27056"/>
                </a:lnTo>
                <a:cubicBezTo>
                  <a:pt x="36558" y="27422"/>
                  <a:pt x="36530" y="27774"/>
                  <a:pt x="36699" y="28097"/>
                </a:cubicBezTo>
                <a:cubicBezTo>
                  <a:pt x="36820" y="28317"/>
                  <a:pt x="37088" y="28422"/>
                  <a:pt x="37345" y="28422"/>
                </a:cubicBezTo>
                <a:cubicBezTo>
                  <a:pt x="37565" y="28422"/>
                  <a:pt x="37777" y="28345"/>
                  <a:pt x="37880" y="28196"/>
                </a:cubicBezTo>
                <a:cubicBezTo>
                  <a:pt x="37909" y="28153"/>
                  <a:pt x="37951" y="28083"/>
                  <a:pt x="37951" y="28013"/>
                </a:cubicBezTo>
                <a:cubicBezTo>
                  <a:pt x="38021" y="27070"/>
                  <a:pt x="37487" y="26986"/>
                  <a:pt x="37065" y="26831"/>
                </a:cubicBezTo>
                <a:cubicBezTo>
                  <a:pt x="37036" y="26817"/>
                  <a:pt x="37022" y="26789"/>
                  <a:pt x="36980" y="26789"/>
                </a:cubicBezTo>
                <a:cubicBezTo>
                  <a:pt x="36980" y="26775"/>
                  <a:pt x="36994" y="26761"/>
                  <a:pt x="36994" y="26747"/>
                </a:cubicBezTo>
                <a:cubicBezTo>
                  <a:pt x="37121" y="26775"/>
                  <a:pt x="37262" y="26831"/>
                  <a:pt x="37402" y="26845"/>
                </a:cubicBezTo>
                <a:cubicBezTo>
                  <a:pt x="37473" y="26859"/>
                  <a:pt x="37543" y="26902"/>
                  <a:pt x="37613" y="26916"/>
                </a:cubicBezTo>
                <a:cubicBezTo>
                  <a:pt x="38091" y="27070"/>
                  <a:pt x="38570" y="27239"/>
                  <a:pt x="38964" y="27408"/>
                </a:cubicBezTo>
                <a:cubicBezTo>
                  <a:pt x="39175" y="27492"/>
                  <a:pt x="39371" y="27591"/>
                  <a:pt x="39554" y="27689"/>
                </a:cubicBezTo>
                <a:cubicBezTo>
                  <a:pt x="39639" y="27746"/>
                  <a:pt x="39723" y="27802"/>
                  <a:pt x="39793" y="27872"/>
                </a:cubicBezTo>
                <a:cubicBezTo>
                  <a:pt x="39836" y="27900"/>
                  <a:pt x="39864" y="27914"/>
                  <a:pt x="39906" y="27956"/>
                </a:cubicBezTo>
                <a:cubicBezTo>
                  <a:pt x="39934" y="27985"/>
                  <a:pt x="39976" y="28027"/>
                  <a:pt x="39990" y="28055"/>
                </a:cubicBezTo>
                <a:cubicBezTo>
                  <a:pt x="40061" y="28125"/>
                  <a:pt x="40117" y="28182"/>
                  <a:pt x="40145" y="28252"/>
                </a:cubicBezTo>
                <a:cubicBezTo>
                  <a:pt x="40201" y="28322"/>
                  <a:pt x="40229" y="28378"/>
                  <a:pt x="40272" y="28449"/>
                </a:cubicBezTo>
                <a:cubicBezTo>
                  <a:pt x="40286" y="28477"/>
                  <a:pt x="40300" y="28519"/>
                  <a:pt x="40328" y="28533"/>
                </a:cubicBezTo>
                <a:cubicBezTo>
                  <a:pt x="40342" y="28575"/>
                  <a:pt x="40356" y="28589"/>
                  <a:pt x="40370" y="28618"/>
                </a:cubicBezTo>
                <a:cubicBezTo>
                  <a:pt x="40398" y="28646"/>
                  <a:pt x="40398" y="28660"/>
                  <a:pt x="40412" y="28674"/>
                </a:cubicBezTo>
                <a:cubicBezTo>
                  <a:pt x="40398" y="28716"/>
                  <a:pt x="40398" y="28758"/>
                  <a:pt x="40370" y="28829"/>
                </a:cubicBezTo>
                <a:cubicBezTo>
                  <a:pt x="40300" y="28786"/>
                  <a:pt x="40201" y="28730"/>
                  <a:pt x="40089" y="28688"/>
                </a:cubicBezTo>
                <a:cubicBezTo>
                  <a:pt x="39793" y="28576"/>
                  <a:pt x="39493" y="28517"/>
                  <a:pt x="39253" y="28517"/>
                </a:cubicBezTo>
                <a:cubicBezTo>
                  <a:pt x="38980" y="28517"/>
                  <a:pt x="38782" y="28594"/>
                  <a:pt x="38753" y="28758"/>
                </a:cubicBezTo>
                <a:lnTo>
                  <a:pt x="38753" y="28786"/>
                </a:lnTo>
                <a:lnTo>
                  <a:pt x="38753" y="28800"/>
                </a:lnTo>
                <a:cubicBezTo>
                  <a:pt x="38753" y="28885"/>
                  <a:pt x="38795" y="28997"/>
                  <a:pt x="38823" y="29096"/>
                </a:cubicBezTo>
                <a:cubicBezTo>
                  <a:pt x="38851" y="29152"/>
                  <a:pt x="38879" y="29208"/>
                  <a:pt x="38893" y="29251"/>
                </a:cubicBezTo>
                <a:cubicBezTo>
                  <a:pt x="38964" y="29419"/>
                  <a:pt x="39062" y="29560"/>
                  <a:pt x="39146" y="29658"/>
                </a:cubicBezTo>
                <a:cubicBezTo>
                  <a:pt x="38935" y="29869"/>
                  <a:pt x="38781" y="30151"/>
                  <a:pt x="38710" y="30545"/>
                </a:cubicBezTo>
                <a:cubicBezTo>
                  <a:pt x="38710" y="30587"/>
                  <a:pt x="38682" y="30629"/>
                  <a:pt x="38682" y="30657"/>
                </a:cubicBezTo>
                <a:cubicBezTo>
                  <a:pt x="38598" y="31107"/>
                  <a:pt x="38823" y="31290"/>
                  <a:pt x="39076" y="31318"/>
                </a:cubicBezTo>
                <a:cubicBezTo>
                  <a:pt x="39134" y="31322"/>
                  <a:pt x="39199" y="31326"/>
                  <a:pt x="39268" y="31326"/>
                </a:cubicBezTo>
                <a:cubicBezTo>
                  <a:pt x="39483" y="31326"/>
                  <a:pt x="39749" y="31285"/>
                  <a:pt x="40047" y="31051"/>
                </a:cubicBezTo>
                <a:cubicBezTo>
                  <a:pt x="40187" y="30924"/>
                  <a:pt x="40286" y="30756"/>
                  <a:pt x="40370" y="30573"/>
                </a:cubicBezTo>
                <a:cubicBezTo>
                  <a:pt x="40398" y="30559"/>
                  <a:pt x="40398" y="30545"/>
                  <a:pt x="40398" y="30516"/>
                </a:cubicBezTo>
                <a:cubicBezTo>
                  <a:pt x="40398" y="30657"/>
                  <a:pt x="40398" y="30784"/>
                  <a:pt x="40426" y="30896"/>
                </a:cubicBezTo>
                <a:lnTo>
                  <a:pt x="40370" y="30995"/>
                </a:lnTo>
                <a:cubicBezTo>
                  <a:pt x="40370" y="30995"/>
                  <a:pt x="40370" y="30981"/>
                  <a:pt x="40356" y="30981"/>
                </a:cubicBezTo>
                <a:cubicBezTo>
                  <a:pt x="40328" y="30981"/>
                  <a:pt x="40300" y="30995"/>
                  <a:pt x="40300" y="30995"/>
                </a:cubicBezTo>
                <a:cubicBezTo>
                  <a:pt x="40300" y="31009"/>
                  <a:pt x="40286" y="31009"/>
                  <a:pt x="40286" y="31037"/>
                </a:cubicBezTo>
                <a:cubicBezTo>
                  <a:pt x="40286" y="31051"/>
                  <a:pt x="40286" y="31065"/>
                  <a:pt x="40300" y="31065"/>
                </a:cubicBezTo>
                <a:lnTo>
                  <a:pt x="40328" y="31065"/>
                </a:lnTo>
                <a:cubicBezTo>
                  <a:pt x="40328" y="31065"/>
                  <a:pt x="40328" y="31079"/>
                  <a:pt x="40342" y="31079"/>
                </a:cubicBezTo>
                <a:cubicBezTo>
                  <a:pt x="40351" y="31089"/>
                  <a:pt x="40361" y="31092"/>
                  <a:pt x="40369" y="31092"/>
                </a:cubicBezTo>
                <a:cubicBezTo>
                  <a:pt x="40386" y="31092"/>
                  <a:pt x="40398" y="31079"/>
                  <a:pt x="40398" y="31079"/>
                </a:cubicBezTo>
                <a:cubicBezTo>
                  <a:pt x="40412" y="31079"/>
                  <a:pt x="40412" y="31065"/>
                  <a:pt x="40412" y="31065"/>
                </a:cubicBezTo>
                <a:cubicBezTo>
                  <a:pt x="40412" y="31065"/>
                  <a:pt x="40426" y="31037"/>
                  <a:pt x="40412" y="31009"/>
                </a:cubicBezTo>
                <a:lnTo>
                  <a:pt x="40398" y="30995"/>
                </a:lnTo>
                <a:lnTo>
                  <a:pt x="40370" y="30995"/>
                </a:lnTo>
                <a:cubicBezTo>
                  <a:pt x="40398" y="30967"/>
                  <a:pt x="40412" y="30924"/>
                  <a:pt x="40426" y="30910"/>
                </a:cubicBezTo>
                <a:cubicBezTo>
                  <a:pt x="40511" y="31318"/>
                  <a:pt x="40820" y="31600"/>
                  <a:pt x="41284" y="31642"/>
                </a:cubicBezTo>
                <a:cubicBezTo>
                  <a:pt x="41325" y="31648"/>
                  <a:pt x="41364" y="31651"/>
                  <a:pt x="41402" y="31651"/>
                </a:cubicBezTo>
                <a:cubicBezTo>
                  <a:pt x="41931" y="31651"/>
                  <a:pt x="42121" y="31022"/>
                  <a:pt x="42016" y="30404"/>
                </a:cubicBezTo>
                <a:cubicBezTo>
                  <a:pt x="41988" y="30348"/>
                  <a:pt x="41974" y="30277"/>
                  <a:pt x="41946" y="30207"/>
                </a:cubicBezTo>
                <a:lnTo>
                  <a:pt x="41946" y="30207"/>
                </a:lnTo>
                <a:cubicBezTo>
                  <a:pt x="42124" y="30274"/>
                  <a:pt x="42302" y="30314"/>
                  <a:pt x="42445" y="30314"/>
                </a:cubicBezTo>
                <a:cubicBezTo>
                  <a:pt x="42483" y="30314"/>
                  <a:pt x="42518" y="30311"/>
                  <a:pt x="42550" y="30306"/>
                </a:cubicBezTo>
                <a:cubicBezTo>
                  <a:pt x="42902" y="30235"/>
                  <a:pt x="43226" y="30095"/>
                  <a:pt x="43324" y="29884"/>
                </a:cubicBezTo>
                <a:cubicBezTo>
                  <a:pt x="43324" y="29884"/>
                  <a:pt x="43521" y="29658"/>
                  <a:pt x="43226" y="29251"/>
                </a:cubicBezTo>
                <a:cubicBezTo>
                  <a:pt x="43226" y="29236"/>
                  <a:pt x="43211" y="29236"/>
                  <a:pt x="43211" y="29222"/>
                </a:cubicBezTo>
                <a:cubicBezTo>
                  <a:pt x="43183" y="29208"/>
                  <a:pt x="43183" y="29180"/>
                  <a:pt x="43169" y="29180"/>
                </a:cubicBezTo>
                <a:cubicBezTo>
                  <a:pt x="43141" y="29138"/>
                  <a:pt x="43099" y="29096"/>
                  <a:pt x="43071" y="29068"/>
                </a:cubicBezTo>
                <a:cubicBezTo>
                  <a:pt x="42874" y="28857"/>
                  <a:pt x="42621" y="28716"/>
                  <a:pt x="42311" y="28688"/>
                </a:cubicBezTo>
                <a:cubicBezTo>
                  <a:pt x="42507" y="28409"/>
                  <a:pt x="42480" y="28047"/>
                  <a:pt x="42343" y="27767"/>
                </a:cubicBezTo>
                <a:lnTo>
                  <a:pt x="42343" y="27767"/>
                </a:lnTo>
                <a:cubicBezTo>
                  <a:pt x="42346" y="27770"/>
                  <a:pt x="42353" y="27774"/>
                  <a:pt x="42367" y="27774"/>
                </a:cubicBezTo>
                <a:cubicBezTo>
                  <a:pt x="42367" y="27774"/>
                  <a:pt x="42241" y="27394"/>
                  <a:pt x="41875" y="27309"/>
                </a:cubicBezTo>
                <a:cubicBezTo>
                  <a:pt x="41833" y="27309"/>
                  <a:pt x="41805" y="27281"/>
                  <a:pt x="41763" y="27281"/>
                </a:cubicBezTo>
                <a:cubicBezTo>
                  <a:pt x="41752" y="27281"/>
                  <a:pt x="41741" y="27281"/>
                  <a:pt x="41731" y="27281"/>
                </a:cubicBezTo>
                <a:cubicBezTo>
                  <a:pt x="41453" y="27281"/>
                  <a:pt x="41265" y="27459"/>
                  <a:pt x="41130" y="27703"/>
                </a:cubicBezTo>
                <a:cubicBezTo>
                  <a:pt x="41130" y="27731"/>
                  <a:pt x="41116" y="27746"/>
                  <a:pt x="41116" y="27746"/>
                </a:cubicBezTo>
                <a:cubicBezTo>
                  <a:pt x="41116" y="27746"/>
                  <a:pt x="41116" y="27760"/>
                  <a:pt x="41102" y="27760"/>
                </a:cubicBezTo>
                <a:cubicBezTo>
                  <a:pt x="41045" y="27886"/>
                  <a:pt x="41003" y="28013"/>
                  <a:pt x="40989" y="28153"/>
                </a:cubicBezTo>
                <a:cubicBezTo>
                  <a:pt x="40961" y="28336"/>
                  <a:pt x="40933" y="28477"/>
                  <a:pt x="40905" y="28604"/>
                </a:cubicBezTo>
                <a:cubicBezTo>
                  <a:pt x="40891" y="28674"/>
                  <a:pt x="40848" y="28744"/>
                  <a:pt x="40834" y="28815"/>
                </a:cubicBezTo>
                <a:cubicBezTo>
                  <a:pt x="40722" y="28786"/>
                  <a:pt x="40623" y="28730"/>
                  <a:pt x="40539" y="28674"/>
                </a:cubicBezTo>
                <a:cubicBezTo>
                  <a:pt x="40497" y="28589"/>
                  <a:pt x="40469" y="28477"/>
                  <a:pt x="40398" y="28364"/>
                </a:cubicBezTo>
                <a:cubicBezTo>
                  <a:pt x="40356" y="28294"/>
                  <a:pt x="40328" y="28224"/>
                  <a:pt x="40272" y="28153"/>
                </a:cubicBezTo>
                <a:cubicBezTo>
                  <a:pt x="40215" y="28083"/>
                  <a:pt x="40187" y="27985"/>
                  <a:pt x="40117" y="27914"/>
                </a:cubicBezTo>
                <a:cubicBezTo>
                  <a:pt x="40075" y="27886"/>
                  <a:pt x="40061" y="27844"/>
                  <a:pt x="40018" y="27816"/>
                </a:cubicBezTo>
                <a:lnTo>
                  <a:pt x="39920" y="27703"/>
                </a:lnTo>
                <a:cubicBezTo>
                  <a:pt x="39850" y="27633"/>
                  <a:pt x="39765" y="27563"/>
                  <a:pt x="39667" y="27492"/>
                </a:cubicBezTo>
                <a:cubicBezTo>
                  <a:pt x="39498" y="27380"/>
                  <a:pt x="39287" y="27253"/>
                  <a:pt x="39076" y="27141"/>
                </a:cubicBezTo>
                <a:cubicBezTo>
                  <a:pt x="38781" y="26986"/>
                  <a:pt x="38443" y="26859"/>
                  <a:pt x="38120" y="26719"/>
                </a:cubicBezTo>
                <a:cubicBezTo>
                  <a:pt x="38316" y="26606"/>
                  <a:pt x="38499" y="26395"/>
                  <a:pt x="38542" y="26198"/>
                </a:cubicBezTo>
                <a:cubicBezTo>
                  <a:pt x="38598" y="26015"/>
                  <a:pt x="38598" y="25847"/>
                  <a:pt x="38457" y="25706"/>
                </a:cubicBezTo>
                <a:cubicBezTo>
                  <a:pt x="38290" y="25516"/>
                  <a:pt x="38081" y="25411"/>
                  <a:pt x="37864" y="25411"/>
                </a:cubicBezTo>
                <a:cubicBezTo>
                  <a:pt x="37553" y="25411"/>
                  <a:pt x="37227" y="25630"/>
                  <a:pt x="36994" y="26128"/>
                </a:cubicBezTo>
                <a:cubicBezTo>
                  <a:pt x="36980" y="26142"/>
                  <a:pt x="36980" y="26184"/>
                  <a:pt x="36966" y="26198"/>
                </a:cubicBezTo>
                <a:lnTo>
                  <a:pt x="36952" y="26198"/>
                </a:lnTo>
                <a:cubicBezTo>
                  <a:pt x="36952" y="26198"/>
                  <a:pt x="36952" y="26184"/>
                  <a:pt x="36924" y="26184"/>
                </a:cubicBezTo>
                <a:cubicBezTo>
                  <a:pt x="36910" y="26156"/>
                  <a:pt x="36896" y="26142"/>
                  <a:pt x="36854" y="26142"/>
                </a:cubicBezTo>
                <a:cubicBezTo>
                  <a:pt x="37163" y="25776"/>
                  <a:pt x="37346" y="25368"/>
                  <a:pt x="37247" y="25017"/>
                </a:cubicBezTo>
                <a:lnTo>
                  <a:pt x="39090" y="25017"/>
                </a:lnTo>
                <a:cubicBezTo>
                  <a:pt x="39709" y="25017"/>
                  <a:pt x="40286" y="25003"/>
                  <a:pt x="40820" y="25003"/>
                </a:cubicBezTo>
                <a:lnTo>
                  <a:pt x="41130" y="25003"/>
                </a:lnTo>
                <a:cubicBezTo>
                  <a:pt x="41116" y="25017"/>
                  <a:pt x="41102" y="25017"/>
                  <a:pt x="41073" y="25031"/>
                </a:cubicBezTo>
                <a:cubicBezTo>
                  <a:pt x="40483" y="25453"/>
                  <a:pt x="40581" y="26564"/>
                  <a:pt x="41102" y="26887"/>
                </a:cubicBezTo>
                <a:cubicBezTo>
                  <a:pt x="41175" y="26924"/>
                  <a:pt x="41258" y="26961"/>
                  <a:pt x="41352" y="26961"/>
                </a:cubicBezTo>
                <a:cubicBezTo>
                  <a:pt x="41367" y="26961"/>
                  <a:pt x="41382" y="26960"/>
                  <a:pt x="41397" y="26958"/>
                </a:cubicBezTo>
                <a:cubicBezTo>
                  <a:pt x="42832" y="26902"/>
                  <a:pt x="42874" y="26072"/>
                  <a:pt x="43071" y="25411"/>
                </a:cubicBezTo>
                <a:cubicBezTo>
                  <a:pt x="43085" y="25354"/>
                  <a:pt x="43099" y="25312"/>
                  <a:pt x="43113" y="25270"/>
                </a:cubicBezTo>
                <a:cubicBezTo>
                  <a:pt x="43141" y="25284"/>
                  <a:pt x="43169" y="25284"/>
                  <a:pt x="43183" y="25284"/>
                </a:cubicBezTo>
                <a:cubicBezTo>
                  <a:pt x="43099" y="25734"/>
                  <a:pt x="42972" y="26269"/>
                  <a:pt x="43155" y="26677"/>
                </a:cubicBezTo>
                <a:cubicBezTo>
                  <a:pt x="43324" y="27113"/>
                  <a:pt x="43802" y="27478"/>
                  <a:pt x="44238" y="27591"/>
                </a:cubicBezTo>
                <a:cubicBezTo>
                  <a:pt x="44314" y="27610"/>
                  <a:pt x="44389" y="27620"/>
                  <a:pt x="44462" y="27620"/>
                </a:cubicBezTo>
                <a:cubicBezTo>
                  <a:pt x="44659" y="27620"/>
                  <a:pt x="44840" y="27548"/>
                  <a:pt x="44984" y="27394"/>
                </a:cubicBezTo>
                <a:cubicBezTo>
                  <a:pt x="45631" y="26705"/>
                  <a:pt x="45462" y="25692"/>
                  <a:pt x="44084" y="25214"/>
                </a:cubicBezTo>
                <a:cubicBezTo>
                  <a:pt x="44055" y="25200"/>
                  <a:pt x="43999" y="25171"/>
                  <a:pt x="43957" y="25171"/>
                </a:cubicBezTo>
                <a:cubicBezTo>
                  <a:pt x="43985" y="25157"/>
                  <a:pt x="43999" y="25157"/>
                  <a:pt x="44013" y="25143"/>
                </a:cubicBezTo>
                <a:cubicBezTo>
                  <a:pt x="44055" y="25101"/>
                  <a:pt x="44055" y="25073"/>
                  <a:pt x="44055" y="25017"/>
                </a:cubicBezTo>
                <a:cubicBezTo>
                  <a:pt x="44505" y="25313"/>
                  <a:pt x="44980" y="25506"/>
                  <a:pt x="45402" y="25506"/>
                </a:cubicBezTo>
                <a:cubicBezTo>
                  <a:pt x="45601" y="25506"/>
                  <a:pt x="45788" y="25463"/>
                  <a:pt x="45954" y="25368"/>
                </a:cubicBezTo>
                <a:cubicBezTo>
                  <a:pt x="46123" y="25270"/>
                  <a:pt x="46306" y="25101"/>
                  <a:pt x="46418" y="24862"/>
                </a:cubicBezTo>
                <a:cubicBezTo>
                  <a:pt x="46877" y="24007"/>
                  <a:pt x="46113" y="23512"/>
                  <a:pt x="45444" y="23512"/>
                </a:cubicBezTo>
                <a:cubicBezTo>
                  <a:pt x="45353" y="23512"/>
                  <a:pt x="45264" y="23521"/>
                  <a:pt x="45181" y="23540"/>
                </a:cubicBezTo>
                <a:cubicBezTo>
                  <a:pt x="44970" y="23596"/>
                  <a:pt x="44759" y="23680"/>
                  <a:pt x="44576" y="23807"/>
                </a:cubicBezTo>
                <a:cubicBezTo>
                  <a:pt x="44365" y="23948"/>
                  <a:pt x="44168" y="24117"/>
                  <a:pt x="43999" y="24299"/>
                </a:cubicBezTo>
                <a:cubicBezTo>
                  <a:pt x="43999" y="24257"/>
                  <a:pt x="43985" y="24243"/>
                  <a:pt x="43985" y="24229"/>
                </a:cubicBezTo>
                <a:cubicBezTo>
                  <a:pt x="43957" y="24215"/>
                  <a:pt x="43943" y="24215"/>
                  <a:pt x="43915" y="24187"/>
                </a:cubicBezTo>
                <a:cubicBezTo>
                  <a:pt x="44280" y="23863"/>
                  <a:pt x="44717" y="23540"/>
                  <a:pt x="44829" y="23033"/>
                </a:cubicBezTo>
                <a:cubicBezTo>
                  <a:pt x="44871" y="22766"/>
                  <a:pt x="44843" y="22471"/>
                  <a:pt x="44660" y="22077"/>
                </a:cubicBezTo>
                <a:cubicBezTo>
                  <a:pt x="44566" y="21863"/>
                  <a:pt x="44324" y="21759"/>
                  <a:pt x="44050" y="21759"/>
                </a:cubicBezTo>
                <a:cubicBezTo>
                  <a:pt x="43585" y="21759"/>
                  <a:pt x="43027" y="22055"/>
                  <a:pt x="42930" y="22611"/>
                </a:cubicBezTo>
                <a:cubicBezTo>
                  <a:pt x="42832" y="23132"/>
                  <a:pt x="42930" y="23512"/>
                  <a:pt x="43169" y="23934"/>
                </a:cubicBezTo>
                <a:cubicBezTo>
                  <a:pt x="43141" y="23962"/>
                  <a:pt x="43099" y="24004"/>
                  <a:pt x="43043" y="24018"/>
                </a:cubicBezTo>
                <a:cubicBezTo>
                  <a:pt x="43029" y="24032"/>
                  <a:pt x="43015" y="24032"/>
                  <a:pt x="43000" y="24032"/>
                </a:cubicBezTo>
                <a:cubicBezTo>
                  <a:pt x="42770" y="22913"/>
                  <a:pt x="42159" y="22634"/>
                  <a:pt x="41629" y="22634"/>
                </a:cubicBezTo>
                <a:cubicBezTo>
                  <a:pt x="41447" y="22634"/>
                  <a:pt x="41274" y="22667"/>
                  <a:pt x="41130" y="22710"/>
                </a:cubicBezTo>
                <a:cubicBezTo>
                  <a:pt x="41003" y="22752"/>
                  <a:pt x="40905" y="22808"/>
                  <a:pt x="40834" y="22837"/>
                </a:cubicBezTo>
                <a:cubicBezTo>
                  <a:pt x="40370" y="23090"/>
                  <a:pt x="40694" y="24173"/>
                  <a:pt x="41495" y="24468"/>
                </a:cubicBezTo>
                <a:cubicBezTo>
                  <a:pt x="41782" y="24587"/>
                  <a:pt x="41964" y="24629"/>
                  <a:pt x="42165" y="24629"/>
                </a:cubicBezTo>
                <a:cubicBezTo>
                  <a:pt x="42249" y="24629"/>
                  <a:pt x="42337" y="24621"/>
                  <a:pt x="42438" y="24609"/>
                </a:cubicBezTo>
                <a:cubicBezTo>
                  <a:pt x="42508" y="24609"/>
                  <a:pt x="42550" y="24595"/>
                  <a:pt x="42649" y="24595"/>
                </a:cubicBezTo>
                <a:cubicBezTo>
                  <a:pt x="42649" y="24637"/>
                  <a:pt x="42663" y="24665"/>
                  <a:pt x="42663" y="24707"/>
                </a:cubicBezTo>
                <a:cubicBezTo>
                  <a:pt x="42536" y="24707"/>
                  <a:pt x="42410" y="24679"/>
                  <a:pt x="42297" y="24679"/>
                </a:cubicBezTo>
                <a:cubicBezTo>
                  <a:pt x="42086" y="24665"/>
                  <a:pt x="41847" y="24665"/>
                  <a:pt x="41608" y="24651"/>
                </a:cubicBezTo>
                <a:cubicBezTo>
                  <a:pt x="41355" y="24637"/>
                  <a:pt x="41116" y="24609"/>
                  <a:pt x="40848" y="24609"/>
                </a:cubicBezTo>
                <a:cubicBezTo>
                  <a:pt x="39779" y="24538"/>
                  <a:pt x="38542" y="24468"/>
                  <a:pt x="37205" y="24398"/>
                </a:cubicBezTo>
                <a:cubicBezTo>
                  <a:pt x="36811" y="24384"/>
                  <a:pt x="36418" y="24370"/>
                  <a:pt x="35996" y="24328"/>
                </a:cubicBezTo>
                <a:cubicBezTo>
                  <a:pt x="37346" y="23765"/>
                  <a:pt x="37163" y="22837"/>
                  <a:pt x="37177" y="22035"/>
                </a:cubicBezTo>
                <a:lnTo>
                  <a:pt x="37177" y="21838"/>
                </a:lnTo>
                <a:lnTo>
                  <a:pt x="37276" y="21838"/>
                </a:lnTo>
                <a:cubicBezTo>
                  <a:pt x="37318" y="22400"/>
                  <a:pt x="37374" y="23090"/>
                  <a:pt x="37698" y="23526"/>
                </a:cubicBezTo>
                <a:cubicBezTo>
                  <a:pt x="38053" y="23974"/>
                  <a:pt x="38656" y="24261"/>
                  <a:pt x="39205" y="24261"/>
                </a:cubicBezTo>
                <a:cubicBezTo>
                  <a:pt x="39242" y="24261"/>
                  <a:pt x="39279" y="24260"/>
                  <a:pt x="39315" y="24257"/>
                </a:cubicBezTo>
                <a:cubicBezTo>
                  <a:pt x="39667" y="24243"/>
                  <a:pt x="39990" y="24088"/>
                  <a:pt x="40145" y="23765"/>
                </a:cubicBezTo>
                <a:cubicBezTo>
                  <a:pt x="40694" y="22738"/>
                  <a:pt x="40145" y="21571"/>
                  <a:pt x="38359" y="21444"/>
                </a:cubicBezTo>
                <a:lnTo>
                  <a:pt x="38190" y="21444"/>
                </a:lnTo>
                <a:cubicBezTo>
                  <a:pt x="38218" y="21430"/>
                  <a:pt x="38232" y="21416"/>
                  <a:pt x="38232" y="21402"/>
                </a:cubicBezTo>
                <a:cubicBezTo>
                  <a:pt x="38246" y="21360"/>
                  <a:pt x="38246" y="21303"/>
                  <a:pt x="38246" y="21261"/>
                </a:cubicBezTo>
                <a:lnTo>
                  <a:pt x="38260" y="21261"/>
                </a:lnTo>
                <a:cubicBezTo>
                  <a:pt x="38680" y="21391"/>
                  <a:pt x="39091" y="21466"/>
                  <a:pt x="39464" y="21466"/>
                </a:cubicBezTo>
                <a:cubicBezTo>
                  <a:pt x="39943" y="21466"/>
                  <a:pt x="40359" y="21342"/>
                  <a:pt x="40651" y="21050"/>
                </a:cubicBezTo>
                <a:cubicBezTo>
                  <a:pt x="40848" y="20853"/>
                  <a:pt x="40989" y="20600"/>
                  <a:pt x="41059" y="20291"/>
                </a:cubicBezTo>
                <a:cubicBezTo>
                  <a:pt x="41073" y="20206"/>
                  <a:pt x="41102" y="20108"/>
                  <a:pt x="41102" y="20023"/>
                </a:cubicBezTo>
                <a:cubicBezTo>
                  <a:pt x="41186" y="19967"/>
                  <a:pt x="41284" y="19925"/>
                  <a:pt x="41383" y="19883"/>
                </a:cubicBezTo>
                <a:cubicBezTo>
                  <a:pt x="41974" y="19545"/>
                  <a:pt x="42578" y="19193"/>
                  <a:pt x="43085" y="18729"/>
                </a:cubicBezTo>
                <a:cubicBezTo>
                  <a:pt x="43633" y="18209"/>
                  <a:pt x="43985" y="17618"/>
                  <a:pt x="44238" y="16985"/>
                </a:cubicBezTo>
                <a:cubicBezTo>
                  <a:pt x="44351" y="16704"/>
                  <a:pt x="44435" y="16408"/>
                  <a:pt x="44506" y="16127"/>
                </a:cubicBezTo>
                <a:cubicBezTo>
                  <a:pt x="46264" y="15508"/>
                  <a:pt x="46039" y="14383"/>
                  <a:pt x="46053" y="13398"/>
                </a:cubicBezTo>
                <a:cubicBezTo>
                  <a:pt x="46053" y="13328"/>
                  <a:pt x="46053" y="13258"/>
                  <a:pt x="46067" y="13187"/>
                </a:cubicBezTo>
                <a:lnTo>
                  <a:pt x="46193" y="13187"/>
                </a:lnTo>
                <a:cubicBezTo>
                  <a:pt x="46236" y="13848"/>
                  <a:pt x="46278" y="14622"/>
                  <a:pt x="46672" y="15142"/>
                </a:cubicBezTo>
                <a:cubicBezTo>
                  <a:pt x="47078" y="15657"/>
                  <a:pt x="47810" y="16002"/>
                  <a:pt x="48454" y="16002"/>
                </a:cubicBezTo>
                <a:cubicBezTo>
                  <a:pt x="48479" y="16002"/>
                  <a:pt x="48504" y="16002"/>
                  <a:pt x="48528" y="16000"/>
                </a:cubicBezTo>
                <a:cubicBezTo>
                  <a:pt x="48950" y="15986"/>
                  <a:pt x="49302" y="15804"/>
                  <a:pt x="49485" y="15438"/>
                </a:cubicBezTo>
                <a:cubicBezTo>
                  <a:pt x="50118" y="14228"/>
                  <a:pt x="49499" y="12892"/>
                  <a:pt x="47431" y="12723"/>
                </a:cubicBezTo>
                <a:cubicBezTo>
                  <a:pt x="47375" y="12723"/>
                  <a:pt x="47305" y="12723"/>
                  <a:pt x="47234" y="12709"/>
                </a:cubicBezTo>
                <a:cubicBezTo>
                  <a:pt x="47248" y="12695"/>
                  <a:pt x="47262" y="12653"/>
                  <a:pt x="47291" y="12639"/>
                </a:cubicBezTo>
                <a:cubicBezTo>
                  <a:pt x="47319" y="12582"/>
                  <a:pt x="47305" y="12512"/>
                  <a:pt x="47305" y="12470"/>
                </a:cubicBezTo>
                <a:lnTo>
                  <a:pt x="47305" y="12470"/>
                </a:lnTo>
                <a:cubicBezTo>
                  <a:pt x="47790" y="12634"/>
                  <a:pt x="48277" y="12727"/>
                  <a:pt x="48724" y="12727"/>
                </a:cubicBezTo>
                <a:cubicBezTo>
                  <a:pt x="49274" y="12727"/>
                  <a:pt x="49762" y="12585"/>
                  <a:pt x="50104" y="12259"/>
                </a:cubicBezTo>
                <a:cubicBezTo>
                  <a:pt x="50315" y="12048"/>
                  <a:pt x="50484" y="11739"/>
                  <a:pt x="50568" y="11373"/>
                </a:cubicBezTo>
                <a:cubicBezTo>
                  <a:pt x="50809" y="10266"/>
                  <a:pt x="50044" y="9793"/>
                  <a:pt x="49238" y="9793"/>
                </a:cubicBezTo>
                <a:cubicBezTo>
                  <a:pt x="48917" y="9793"/>
                  <a:pt x="48590" y="9868"/>
                  <a:pt x="48317" y="10008"/>
                </a:cubicBezTo>
                <a:cubicBezTo>
                  <a:pt x="48036" y="10163"/>
                  <a:pt x="47797" y="10374"/>
                  <a:pt x="47586" y="10599"/>
                </a:cubicBezTo>
                <a:cubicBezTo>
                  <a:pt x="47333" y="10866"/>
                  <a:pt x="47150" y="11176"/>
                  <a:pt x="46967" y="11499"/>
                </a:cubicBezTo>
                <a:cubicBezTo>
                  <a:pt x="46953" y="11457"/>
                  <a:pt x="46939" y="11429"/>
                  <a:pt x="46911" y="11415"/>
                </a:cubicBezTo>
                <a:cubicBezTo>
                  <a:pt x="46883" y="11387"/>
                  <a:pt x="46840" y="11387"/>
                  <a:pt x="46812" y="11387"/>
                </a:cubicBezTo>
                <a:cubicBezTo>
                  <a:pt x="47192" y="10796"/>
                  <a:pt x="47684" y="10177"/>
                  <a:pt x="47642" y="9418"/>
                </a:cubicBezTo>
                <a:cubicBezTo>
                  <a:pt x="47614" y="9038"/>
                  <a:pt x="47445" y="8630"/>
                  <a:pt x="47051" y="8152"/>
                </a:cubicBezTo>
                <a:cubicBezTo>
                  <a:pt x="46905" y="7973"/>
                  <a:pt x="46683" y="7893"/>
                  <a:pt x="46434" y="7893"/>
                </a:cubicBezTo>
                <a:cubicBezTo>
                  <a:pt x="45703" y="7893"/>
                  <a:pt x="44745" y="8589"/>
                  <a:pt x="44829" y="9544"/>
                </a:cubicBezTo>
                <a:cubicBezTo>
                  <a:pt x="44899" y="10318"/>
                  <a:pt x="45138" y="10796"/>
                  <a:pt x="45673" y="11302"/>
                </a:cubicBezTo>
                <a:cubicBezTo>
                  <a:pt x="45617" y="11359"/>
                  <a:pt x="45603" y="11429"/>
                  <a:pt x="45546" y="11485"/>
                </a:cubicBezTo>
                <a:cubicBezTo>
                  <a:pt x="45532" y="11499"/>
                  <a:pt x="45490" y="11513"/>
                  <a:pt x="45476" y="11528"/>
                </a:cubicBezTo>
                <a:cubicBezTo>
                  <a:pt x="45181" y="10937"/>
                  <a:pt x="44857" y="10543"/>
                  <a:pt x="44520" y="10318"/>
                </a:cubicBezTo>
                <a:cubicBezTo>
                  <a:pt x="44506" y="10177"/>
                  <a:pt x="44477" y="10037"/>
                  <a:pt x="44449" y="9896"/>
                </a:cubicBezTo>
                <a:cubicBezTo>
                  <a:pt x="44365" y="9347"/>
                  <a:pt x="44280" y="8827"/>
                  <a:pt x="44168" y="8335"/>
                </a:cubicBezTo>
                <a:cubicBezTo>
                  <a:pt x="44168" y="8180"/>
                  <a:pt x="44154" y="8039"/>
                  <a:pt x="44098" y="7913"/>
                </a:cubicBezTo>
                <a:cubicBezTo>
                  <a:pt x="44069" y="7758"/>
                  <a:pt x="44055" y="7589"/>
                  <a:pt x="44013" y="7434"/>
                </a:cubicBezTo>
                <a:lnTo>
                  <a:pt x="44013" y="7434"/>
                </a:lnTo>
                <a:cubicBezTo>
                  <a:pt x="44196" y="7589"/>
                  <a:pt x="44379" y="7716"/>
                  <a:pt x="44590" y="7772"/>
                </a:cubicBezTo>
                <a:cubicBezTo>
                  <a:pt x="44697" y="7801"/>
                  <a:pt x="44809" y="7815"/>
                  <a:pt x="44923" y="7815"/>
                </a:cubicBezTo>
                <a:cubicBezTo>
                  <a:pt x="45303" y="7815"/>
                  <a:pt x="45698" y="7665"/>
                  <a:pt x="45968" y="7448"/>
                </a:cubicBezTo>
                <a:cubicBezTo>
                  <a:pt x="46179" y="7266"/>
                  <a:pt x="46306" y="7012"/>
                  <a:pt x="46250" y="6745"/>
                </a:cubicBezTo>
                <a:cubicBezTo>
                  <a:pt x="46150" y="6158"/>
                  <a:pt x="45738" y="5763"/>
                  <a:pt x="45144" y="5763"/>
                </a:cubicBezTo>
                <a:cubicBezTo>
                  <a:pt x="44812" y="5763"/>
                  <a:pt x="44422" y="5886"/>
                  <a:pt x="43999" y="6168"/>
                </a:cubicBezTo>
                <a:cubicBezTo>
                  <a:pt x="43957" y="6183"/>
                  <a:pt x="43929" y="6225"/>
                  <a:pt x="43887" y="6239"/>
                </a:cubicBezTo>
                <a:cubicBezTo>
                  <a:pt x="43887" y="6168"/>
                  <a:pt x="43887" y="6098"/>
                  <a:pt x="43915" y="6042"/>
                </a:cubicBezTo>
                <a:cubicBezTo>
                  <a:pt x="44618" y="5789"/>
                  <a:pt x="45153" y="5339"/>
                  <a:pt x="45223" y="4776"/>
                </a:cubicBezTo>
                <a:lnTo>
                  <a:pt x="45223" y="4748"/>
                </a:lnTo>
                <a:cubicBezTo>
                  <a:pt x="45364" y="4621"/>
                  <a:pt x="45490" y="4523"/>
                  <a:pt x="45631" y="4396"/>
                </a:cubicBezTo>
                <a:cubicBezTo>
                  <a:pt x="45926" y="4481"/>
                  <a:pt x="46207" y="4551"/>
                  <a:pt x="46517" y="4621"/>
                </a:cubicBezTo>
                <a:cubicBezTo>
                  <a:pt x="46559" y="4663"/>
                  <a:pt x="46615" y="4706"/>
                  <a:pt x="46686" y="4734"/>
                </a:cubicBezTo>
                <a:cubicBezTo>
                  <a:pt x="46898" y="4812"/>
                  <a:pt x="47075" y="4855"/>
                  <a:pt x="47252" y="4855"/>
                </a:cubicBezTo>
                <a:cubicBezTo>
                  <a:pt x="47298" y="4855"/>
                  <a:pt x="47343" y="4852"/>
                  <a:pt x="47389" y="4846"/>
                </a:cubicBezTo>
                <a:cubicBezTo>
                  <a:pt x="47473" y="4874"/>
                  <a:pt x="47544" y="4903"/>
                  <a:pt x="47642" y="4917"/>
                </a:cubicBezTo>
                <a:cubicBezTo>
                  <a:pt x="46587" y="4973"/>
                  <a:pt x="46447" y="5690"/>
                  <a:pt x="46475" y="6140"/>
                </a:cubicBezTo>
                <a:cubicBezTo>
                  <a:pt x="46475" y="6239"/>
                  <a:pt x="46489" y="6323"/>
                  <a:pt x="46517" y="6379"/>
                </a:cubicBezTo>
                <a:cubicBezTo>
                  <a:pt x="46558" y="6551"/>
                  <a:pt x="46745" y="6638"/>
                  <a:pt x="46974" y="6638"/>
                </a:cubicBezTo>
                <a:cubicBezTo>
                  <a:pt x="47288" y="6638"/>
                  <a:pt x="47684" y="6474"/>
                  <a:pt x="47895" y="6140"/>
                </a:cubicBezTo>
                <a:cubicBezTo>
                  <a:pt x="48092" y="5859"/>
                  <a:pt x="48135" y="5690"/>
                  <a:pt x="48163" y="5437"/>
                </a:cubicBezTo>
                <a:cubicBezTo>
                  <a:pt x="48163" y="5381"/>
                  <a:pt x="48177" y="5324"/>
                  <a:pt x="48177" y="5268"/>
                </a:cubicBezTo>
                <a:lnTo>
                  <a:pt x="48303" y="5268"/>
                </a:lnTo>
                <a:cubicBezTo>
                  <a:pt x="48163" y="5718"/>
                  <a:pt x="48078" y="6140"/>
                  <a:pt x="48247" y="6562"/>
                </a:cubicBezTo>
                <a:cubicBezTo>
                  <a:pt x="48395" y="6884"/>
                  <a:pt x="48785" y="7050"/>
                  <a:pt x="49140" y="7050"/>
                </a:cubicBezTo>
                <a:cubicBezTo>
                  <a:pt x="49360" y="7050"/>
                  <a:pt x="49567" y="6987"/>
                  <a:pt x="49696" y="6858"/>
                </a:cubicBezTo>
                <a:cubicBezTo>
                  <a:pt x="49752" y="6801"/>
                  <a:pt x="49780" y="6731"/>
                  <a:pt x="49794" y="6647"/>
                </a:cubicBezTo>
                <a:cubicBezTo>
                  <a:pt x="50005" y="5521"/>
                  <a:pt x="49372" y="5339"/>
                  <a:pt x="48880" y="5085"/>
                </a:cubicBezTo>
                <a:lnTo>
                  <a:pt x="48782" y="5029"/>
                </a:lnTo>
                <a:cubicBezTo>
                  <a:pt x="48796" y="5015"/>
                  <a:pt x="48796" y="4987"/>
                  <a:pt x="48810" y="4973"/>
                </a:cubicBezTo>
                <a:cubicBezTo>
                  <a:pt x="49159" y="5105"/>
                  <a:pt x="49498" y="5269"/>
                  <a:pt x="49809" y="5269"/>
                </a:cubicBezTo>
                <a:cubicBezTo>
                  <a:pt x="49861" y="5269"/>
                  <a:pt x="49913" y="5264"/>
                  <a:pt x="49963" y="5254"/>
                </a:cubicBezTo>
                <a:cubicBezTo>
                  <a:pt x="50329" y="5184"/>
                  <a:pt x="50695" y="4888"/>
                  <a:pt x="50863" y="4579"/>
                </a:cubicBezTo>
                <a:cubicBezTo>
                  <a:pt x="50948" y="4368"/>
                  <a:pt x="50962" y="4157"/>
                  <a:pt x="50821" y="3960"/>
                </a:cubicBezTo>
                <a:cubicBezTo>
                  <a:pt x="50629" y="3679"/>
                  <a:pt x="50353" y="3519"/>
                  <a:pt x="50053" y="3519"/>
                </a:cubicBezTo>
                <a:cubicBezTo>
                  <a:pt x="49694" y="3519"/>
                  <a:pt x="49301" y="3748"/>
                  <a:pt x="48978" y="4270"/>
                </a:cubicBezTo>
                <a:cubicBezTo>
                  <a:pt x="48964" y="4312"/>
                  <a:pt x="48936" y="4326"/>
                  <a:pt x="48922" y="4368"/>
                </a:cubicBezTo>
                <a:cubicBezTo>
                  <a:pt x="48922" y="4340"/>
                  <a:pt x="48908" y="4326"/>
                  <a:pt x="48908" y="4326"/>
                </a:cubicBezTo>
                <a:cubicBezTo>
                  <a:pt x="48894" y="4284"/>
                  <a:pt x="48852" y="4284"/>
                  <a:pt x="48824" y="4270"/>
                </a:cubicBezTo>
                <a:cubicBezTo>
                  <a:pt x="49274" y="3834"/>
                  <a:pt x="49555" y="3313"/>
                  <a:pt x="49415" y="2849"/>
                </a:cubicBezTo>
                <a:cubicBezTo>
                  <a:pt x="49386" y="2765"/>
                  <a:pt x="49330" y="2652"/>
                  <a:pt x="49274" y="2568"/>
                </a:cubicBezTo>
                <a:cubicBezTo>
                  <a:pt x="49597" y="2174"/>
                  <a:pt x="49386" y="1921"/>
                  <a:pt x="49260" y="1653"/>
                </a:cubicBezTo>
                <a:cubicBezTo>
                  <a:pt x="49246" y="1639"/>
                  <a:pt x="49246" y="1611"/>
                  <a:pt x="49218" y="1583"/>
                </a:cubicBezTo>
                <a:cubicBezTo>
                  <a:pt x="49246" y="1583"/>
                  <a:pt x="49246" y="1569"/>
                  <a:pt x="49260" y="1569"/>
                </a:cubicBezTo>
                <a:cubicBezTo>
                  <a:pt x="49358" y="1752"/>
                  <a:pt x="49485" y="1963"/>
                  <a:pt x="49668" y="2075"/>
                </a:cubicBezTo>
                <a:cubicBezTo>
                  <a:pt x="49756" y="2123"/>
                  <a:pt x="49866" y="2144"/>
                  <a:pt x="49979" y="2144"/>
                </a:cubicBezTo>
                <a:cubicBezTo>
                  <a:pt x="50102" y="2144"/>
                  <a:pt x="50227" y="2119"/>
                  <a:pt x="50329" y="2075"/>
                </a:cubicBezTo>
                <a:cubicBezTo>
                  <a:pt x="50455" y="2005"/>
                  <a:pt x="50526" y="1921"/>
                  <a:pt x="50526" y="1780"/>
                </a:cubicBezTo>
                <a:cubicBezTo>
                  <a:pt x="50537" y="1447"/>
                  <a:pt x="50330" y="1185"/>
                  <a:pt x="49959" y="1185"/>
                </a:cubicBezTo>
                <a:cubicBezTo>
                  <a:pt x="49859" y="1185"/>
                  <a:pt x="49748" y="1204"/>
                  <a:pt x="49626" y="1245"/>
                </a:cubicBezTo>
                <a:cubicBezTo>
                  <a:pt x="49668" y="1217"/>
                  <a:pt x="49696" y="1189"/>
                  <a:pt x="49738" y="1175"/>
                </a:cubicBezTo>
                <a:lnTo>
                  <a:pt x="49752" y="1175"/>
                </a:lnTo>
                <a:cubicBezTo>
                  <a:pt x="49991" y="1105"/>
                  <a:pt x="50188" y="978"/>
                  <a:pt x="50273" y="767"/>
                </a:cubicBezTo>
                <a:cubicBezTo>
                  <a:pt x="50315" y="683"/>
                  <a:pt x="50315" y="584"/>
                  <a:pt x="50301" y="458"/>
                </a:cubicBezTo>
                <a:cubicBezTo>
                  <a:pt x="50240" y="221"/>
                  <a:pt x="50091" y="130"/>
                  <a:pt x="49929" y="130"/>
                </a:cubicBezTo>
                <a:cubicBezTo>
                  <a:pt x="49755" y="130"/>
                  <a:pt x="49566" y="235"/>
                  <a:pt x="49457" y="373"/>
                </a:cubicBezTo>
                <a:cubicBezTo>
                  <a:pt x="49400" y="458"/>
                  <a:pt x="49344" y="542"/>
                  <a:pt x="49316" y="655"/>
                </a:cubicBezTo>
                <a:cubicBezTo>
                  <a:pt x="49274" y="753"/>
                  <a:pt x="49260" y="880"/>
                  <a:pt x="49260" y="1006"/>
                </a:cubicBezTo>
                <a:cubicBezTo>
                  <a:pt x="49246" y="1006"/>
                  <a:pt x="49246" y="978"/>
                  <a:pt x="49218" y="978"/>
                </a:cubicBezTo>
                <a:lnTo>
                  <a:pt x="49189" y="978"/>
                </a:lnTo>
                <a:cubicBezTo>
                  <a:pt x="49204" y="753"/>
                  <a:pt x="49274" y="514"/>
                  <a:pt x="49147" y="303"/>
                </a:cubicBezTo>
                <a:cubicBezTo>
                  <a:pt x="49105" y="190"/>
                  <a:pt x="48993" y="92"/>
                  <a:pt x="48796" y="22"/>
                </a:cubicBezTo>
                <a:cubicBezTo>
                  <a:pt x="48767" y="7"/>
                  <a:pt x="48737" y="1"/>
                  <a:pt x="487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81"/>
        <p:cNvGrpSpPr/>
        <p:nvPr/>
      </p:nvGrpSpPr>
      <p:grpSpPr>
        <a:xfrm>
          <a:off x="0" y="0"/>
          <a:ext cx="0" cy="0"/>
          <a:chOff x="0" y="0"/>
          <a:chExt cx="0" cy="0"/>
        </a:xfrm>
      </p:grpSpPr>
      <p:pic>
        <p:nvPicPr>
          <p:cNvPr id="182" name="Google Shape;182;p16"/>
          <p:cNvPicPr preferRelativeResize="0"/>
          <p:nvPr/>
        </p:nvPicPr>
        <p:blipFill rotWithShape="1">
          <a:blip r:embed="rId2">
            <a:alphaModFix/>
          </a:blip>
          <a:srcRect/>
          <a:stretch/>
        </p:blipFill>
        <p:spPr>
          <a:xfrm>
            <a:off x="-30925" y="-36348"/>
            <a:ext cx="9174926" cy="5183574"/>
          </a:xfrm>
          <a:prstGeom prst="rect">
            <a:avLst/>
          </a:prstGeom>
          <a:noFill/>
          <a:ln>
            <a:noFill/>
          </a:ln>
        </p:spPr>
      </p:pic>
      <p:sp>
        <p:nvSpPr>
          <p:cNvPr id="183" name="Google Shape;183;p16"/>
          <p:cNvSpPr/>
          <p:nvPr/>
        </p:nvSpPr>
        <p:spPr>
          <a:xfrm>
            <a:off x="7414875" y="0"/>
            <a:ext cx="1541659" cy="1447820"/>
          </a:xfrm>
          <a:custGeom>
            <a:avLst/>
            <a:gdLst/>
            <a:ahLst/>
            <a:cxnLst/>
            <a:rect l="l" t="t" r="r" b="b"/>
            <a:pathLst>
              <a:path w="32381" h="30410" extrusionOk="0">
                <a:moveTo>
                  <a:pt x="18237" y="1"/>
                </a:moveTo>
                <a:cubicBezTo>
                  <a:pt x="17307" y="1"/>
                  <a:pt x="16297" y="937"/>
                  <a:pt x="15993" y="2513"/>
                </a:cubicBezTo>
                <a:cubicBezTo>
                  <a:pt x="15531" y="1659"/>
                  <a:pt x="14879" y="975"/>
                  <a:pt x="14028" y="975"/>
                </a:cubicBezTo>
                <a:cubicBezTo>
                  <a:pt x="13870" y="975"/>
                  <a:pt x="13704" y="999"/>
                  <a:pt x="13532" y="1050"/>
                </a:cubicBezTo>
                <a:cubicBezTo>
                  <a:pt x="12674" y="1289"/>
                  <a:pt x="13518" y="2091"/>
                  <a:pt x="11999" y="2231"/>
                </a:cubicBezTo>
                <a:cubicBezTo>
                  <a:pt x="10859" y="2330"/>
                  <a:pt x="11183" y="4299"/>
                  <a:pt x="12463" y="5635"/>
                </a:cubicBezTo>
                <a:cubicBezTo>
                  <a:pt x="11338" y="6254"/>
                  <a:pt x="10564" y="7183"/>
                  <a:pt x="11113" y="8055"/>
                </a:cubicBezTo>
                <a:cubicBezTo>
                  <a:pt x="11619" y="8871"/>
                  <a:pt x="12097" y="8083"/>
                  <a:pt x="12210" y="9686"/>
                </a:cubicBezTo>
                <a:cubicBezTo>
                  <a:pt x="12258" y="10180"/>
                  <a:pt x="12550" y="10380"/>
                  <a:pt x="12952" y="10380"/>
                </a:cubicBezTo>
                <a:cubicBezTo>
                  <a:pt x="13375" y="10380"/>
                  <a:pt x="13920" y="10159"/>
                  <a:pt x="14432" y="9827"/>
                </a:cubicBezTo>
                <a:cubicBezTo>
                  <a:pt x="14446" y="10347"/>
                  <a:pt x="14517" y="10840"/>
                  <a:pt x="14657" y="11262"/>
                </a:cubicBezTo>
                <a:cubicBezTo>
                  <a:pt x="14179" y="11726"/>
                  <a:pt x="13602" y="12035"/>
                  <a:pt x="12955" y="12275"/>
                </a:cubicBezTo>
                <a:cubicBezTo>
                  <a:pt x="12519" y="10798"/>
                  <a:pt x="11014" y="9982"/>
                  <a:pt x="9734" y="9293"/>
                </a:cubicBezTo>
                <a:lnTo>
                  <a:pt x="9734" y="9293"/>
                </a:lnTo>
                <a:cubicBezTo>
                  <a:pt x="10015" y="10319"/>
                  <a:pt x="10916" y="12232"/>
                  <a:pt x="12139" y="12500"/>
                </a:cubicBezTo>
                <a:cubicBezTo>
                  <a:pt x="11352" y="12668"/>
                  <a:pt x="10508" y="12767"/>
                  <a:pt x="9678" y="12851"/>
                </a:cubicBezTo>
                <a:cubicBezTo>
                  <a:pt x="9495" y="12851"/>
                  <a:pt x="9256" y="12865"/>
                  <a:pt x="9045" y="12907"/>
                </a:cubicBezTo>
                <a:cubicBezTo>
                  <a:pt x="9861" y="11993"/>
                  <a:pt x="10367" y="10840"/>
                  <a:pt x="9607" y="9897"/>
                </a:cubicBezTo>
                <a:cubicBezTo>
                  <a:pt x="9432" y="9678"/>
                  <a:pt x="9274" y="9633"/>
                  <a:pt x="9117" y="9633"/>
                </a:cubicBezTo>
                <a:cubicBezTo>
                  <a:pt x="9004" y="9633"/>
                  <a:pt x="8892" y="9656"/>
                  <a:pt x="8776" y="9656"/>
                </a:cubicBezTo>
                <a:cubicBezTo>
                  <a:pt x="8534" y="9656"/>
                  <a:pt x="8274" y="9554"/>
                  <a:pt x="7948" y="8927"/>
                </a:cubicBezTo>
                <a:cubicBezTo>
                  <a:pt x="7802" y="8651"/>
                  <a:pt x="7568" y="8526"/>
                  <a:pt x="7291" y="8526"/>
                </a:cubicBezTo>
                <a:cubicBezTo>
                  <a:pt x="6550" y="8526"/>
                  <a:pt x="5494" y="9413"/>
                  <a:pt x="4952" y="10671"/>
                </a:cubicBezTo>
                <a:cubicBezTo>
                  <a:pt x="4355" y="10175"/>
                  <a:pt x="3707" y="9855"/>
                  <a:pt x="3154" y="9855"/>
                </a:cubicBezTo>
                <a:cubicBezTo>
                  <a:pt x="2782" y="9855"/>
                  <a:pt x="2452" y="10000"/>
                  <a:pt x="2209" y="10333"/>
                </a:cubicBezTo>
                <a:cubicBezTo>
                  <a:pt x="1646" y="11121"/>
                  <a:pt x="2546" y="11262"/>
                  <a:pt x="1140" y="11993"/>
                </a:cubicBezTo>
                <a:cubicBezTo>
                  <a:pt x="113" y="12514"/>
                  <a:pt x="1069" y="13681"/>
                  <a:pt x="2279" y="14342"/>
                </a:cubicBezTo>
                <a:cubicBezTo>
                  <a:pt x="887" y="15045"/>
                  <a:pt x="113" y="16157"/>
                  <a:pt x="1238" y="17198"/>
                </a:cubicBezTo>
                <a:cubicBezTo>
                  <a:pt x="1829" y="17718"/>
                  <a:pt x="1857" y="17718"/>
                  <a:pt x="1899" y="18253"/>
                </a:cubicBezTo>
                <a:cubicBezTo>
                  <a:pt x="1942" y="18979"/>
                  <a:pt x="2349" y="19267"/>
                  <a:pt x="2919" y="19267"/>
                </a:cubicBezTo>
                <a:cubicBezTo>
                  <a:pt x="3464" y="19267"/>
                  <a:pt x="4158" y="19003"/>
                  <a:pt x="4825" y="18604"/>
                </a:cubicBezTo>
                <a:cubicBezTo>
                  <a:pt x="5078" y="19828"/>
                  <a:pt x="5641" y="20869"/>
                  <a:pt x="6358" y="21136"/>
                </a:cubicBezTo>
                <a:cubicBezTo>
                  <a:pt x="6218" y="21361"/>
                  <a:pt x="6063" y="21572"/>
                  <a:pt x="5880" y="21769"/>
                </a:cubicBezTo>
                <a:lnTo>
                  <a:pt x="5767" y="21797"/>
                </a:lnTo>
                <a:cubicBezTo>
                  <a:pt x="4108" y="22008"/>
                  <a:pt x="2349" y="21628"/>
                  <a:pt x="788" y="22444"/>
                </a:cubicBezTo>
                <a:cubicBezTo>
                  <a:pt x="1721" y="22521"/>
                  <a:pt x="2433" y="22616"/>
                  <a:pt x="3087" y="22616"/>
                </a:cubicBezTo>
                <a:cubicBezTo>
                  <a:pt x="3982" y="22616"/>
                  <a:pt x="4769" y="22439"/>
                  <a:pt x="5866" y="21797"/>
                </a:cubicBezTo>
                <a:lnTo>
                  <a:pt x="5866" y="21797"/>
                </a:lnTo>
                <a:cubicBezTo>
                  <a:pt x="4713" y="23077"/>
                  <a:pt x="2912" y="23851"/>
                  <a:pt x="1632" y="24962"/>
                </a:cubicBezTo>
                <a:cubicBezTo>
                  <a:pt x="380" y="25074"/>
                  <a:pt x="0" y="26003"/>
                  <a:pt x="99" y="27255"/>
                </a:cubicBezTo>
                <a:cubicBezTo>
                  <a:pt x="1027" y="26847"/>
                  <a:pt x="2223" y="26383"/>
                  <a:pt x="1942" y="25229"/>
                </a:cubicBezTo>
                <a:cubicBezTo>
                  <a:pt x="3137" y="24202"/>
                  <a:pt x="4755" y="23471"/>
                  <a:pt x="5908" y="22360"/>
                </a:cubicBezTo>
                <a:lnTo>
                  <a:pt x="5908" y="22360"/>
                </a:lnTo>
                <a:cubicBezTo>
                  <a:pt x="5599" y="23147"/>
                  <a:pt x="5317" y="23963"/>
                  <a:pt x="5219" y="24835"/>
                </a:cubicBezTo>
                <a:cubicBezTo>
                  <a:pt x="4966" y="26805"/>
                  <a:pt x="6260" y="28760"/>
                  <a:pt x="7315" y="30307"/>
                </a:cubicBezTo>
                <a:cubicBezTo>
                  <a:pt x="7360" y="30372"/>
                  <a:pt x="7456" y="30410"/>
                  <a:pt x="7533" y="30410"/>
                </a:cubicBezTo>
                <a:cubicBezTo>
                  <a:pt x="7623" y="30410"/>
                  <a:pt x="7686" y="30358"/>
                  <a:pt x="7610" y="30237"/>
                </a:cubicBezTo>
                <a:cubicBezTo>
                  <a:pt x="6907" y="29196"/>
                  <a:pt x="6288" y="28141"/>
                  <a:pt x="5950" y="27044"/>
                </a:cubicBezTo>
                <a:lnTo>
                  <a:pt x="5950" y="27044"/>
                </a:lnTo>
                <a:cubicBezTo>
                  <a:pt x="6710" y="28099"/>
                  <a:pt x="8060" y="28661"/>
                  <a:pt x="9242" y="29111"/>
                </a:cubicBezTo>
                <a:cubicBezTo>
                  <a:pt x="8845" y="28094"/>
                  <a:pt x="7670" y="26190"/>
                  <a:pt x="6366" y="26190"/>
                </a:cubicBezTo>
                <a:cubicBezTo>
                  <a:pt x="6192" y="26190"/>
                  <a:pt x="6015" y="26224"/>
                  <a:pt x="5838" y="26298"/>
                </a:cubicBezTo>
                <a:cubicBezTo>
                  <a:pt x="5655" y="25398"/>
                  <a:pt x="5669" y="24456"/>
                  <a:pt x="5978" y="23429"/>
                </a:cubicBezTo>
                <a:cubicBezTo>
                  <a:pt x="6189" y="22754"/>
                  <a:pt x="6429" y="22121"/>
                  <a:pt x="6682" y="21502"/>
                </a:cubicBezTo>
                <a:cubicBezTo>
                  <a:pt x="6752" y="21389"/>
                  <a:pt x="6822" y="21291"/>
                  <a:pt x="6865" y="21178"/>
                </a:cubicBezTo>
                <a:cubicBezTo>
                  <a:pt x="7188" y="21150"/>
                  <a:pt x="7540" y="20967"/>
                  <a:pt x="7877" y="20573"/>
                </a:cubicBezTo>
                <a:cubicBezTo>
                  <a:pt x="8294" y="20088"/>
                  <a:pt x="8472" y="19935"/>
                  <a:pt x="8718" y="19935"/>
                </a:cubicBezTo>
                <a:cubicBezTo>
                  <a:pt x="8771" y="19935"/>
                  <a:pt x="8828" y="19942"/>
                  <a:pt x="8890" y="19954"/>
                </a:cubicBezTo>
                <a:cubicBezTo>
                  <a:pt x="8958" y="19967"/>
                  <a:pt x="9021" y="19973"/>
                  <a:pt x="9079" y="19973"/>
                </a:cubicBezTo>
                <a:cubicBezTo>
                  <a:pt x="9937" y="19973"/>
                  <a:pt x="9761" y="18660"/>
                  <a:pt x="9115" y="17409"/>
                </a:cubicBezTo>
                <a:cubicBezTo>
                  <a:pt x="10719" y="17212"/>
                  <a:pt x="12589" y="16508"/>
                  <a:pt x="11549" y="15271"/>
                </a:cubicBezTo>
                <a:cubicBezTo>
                  <a:pt x="11605" y="14806"/>
                  <a:pt x="11886" y="14708"/>
                  <a:pt x="11900" y="14455"/>
                </a:cubicBezTo>
                <a:cubicBezTo>
                  <a:pt x="11928" y="13850"/>
                  <a:pt x="11506" y="13329"/>
                  <a:pt x="10803" y="13048"/>
                </a:cubicBezTo>
                <a:cubicBezTo>
                  <a:pt x="12336" y="12851"/>
                  <a:pt x="13813" y="12570"/>
                  <a:pt x="14854" y="11656"/>
                </a:cubicBezTo>
                <a:cubicBezTo>
                  <a:pt x="15139" y="12236"/>
                  <a:pt x="15569" y="12603"/>
                  <a:pt x="16153" y="12603"/>
                </a:cubicBezTo>
                <a:cubicBezTo>
                  <a:pt x="16404" y="12603"/>
                  <a:pt x="16683" y="12535"/>
                  <a:pt x="16992" y="12387"/>
                </a:cubicBezTo>
                <a:cubicBezTo>
                  <a:pt x="17491" y="12159"/>
                  <a:pt x="17685" y="12063"/>
                  <a:pt x="17896" y="12063"/>
                </a:cubicBezTo>
                <a:cubicBezTo>
                  <a:pt x="18024" y="12063"/>
                  <a:pt x="18158" y="12098"/>
                  <a:pt x="18371" y="12162"/>
                </a:cubicBezTo>
                <a:cubicBezTo>
                  <a:pt x="18563" y="12228"/>
                  <a:pt x="18737" y="12259"/>
                  <a:pt x="18894" y="12259"/>
                </a:cubicBezTo>
                <a:cubicBezTo>
                  <a:pt x="20113" y="12259"/>
                  <a:pt x="20284" y="10399"/>
                  <a:pt x="19848" y="8617"/>
                </a:cubicBezTo>
                <a:lnTo>
                  <a:pt x="19848" y="8617"/>
                </a:lnTo>
                <a:cubicBezTo>
                  <a:pt x="20157" y="8702"/>
                  <a:pt x="20495" y="8758"/>
                  <a:pt x="20790" y="8772"/>
                </a:cubicBezTo>
                <a:cubicBezTo>
                  <a:pt x="23026" y="10699"/>
                  <a:pt x="23955" y="13934"/>
                  <a:pt x="27077" y="14989"/>
                </a:cubicBezTo>
                <a:cubicBezTo>
                  <a:pt x="27109" y="15002"/>
                  <a:pt x="27135" y="15007"/>
                  <a:pt x="27154" y="15007"/>
                </a:cubicBezTo>
                <a:cubicBezTo>
                  <a:pt x="27292" y="15007"/>
                  <a:pt x="27156" y="14743"/>
                  <a:pt x="27021" y="14694"/>
                </a:cubicBezTo>
                <a:cubicBezTo>
                  <a:pt x="24714" y="13906"/>
                  <a:pt x="23631" y="11881"/>
                  <a:pt x="22267" y="10108"/>
                </a:cubicBezTo>
                <a:cubicBezTo>
                  <a:pt x="22551" y="10063"/>
                  <a:pt x="22838" y="10042"/>
                  <a:pt x="23127" y="10042"/>
                </a:cubicBezTo>
                <a:cubicBezTo>
                  <a:pt x="25082" y="10042"/>
                  <a:pt x="27111" y="11007"/>
                  <a:pt x="28765" y="11951"/>
                </a:cubicBezTo>
                <a:lnTo>
                  <a:pt x="28864" y="12092"/>
                </a:lnTo>
                <a:cubicBezTo>
                  <a:pt x="28864" y="12078"/>
                  <a:pt x="28864" y="12049"/>
                  <a:pt x="28878" y="12035"/>
                </a:cubicBezTo>
                <a:cubicBezTo>
                  <a:pt x="28850" y="12021"/>
                  <a:pt x="28836" y="11993"/>
                  <a:pt x="28794" y="11965"/>
                </a:cubicBezTo>
                <a:lnTo>
                  <a:pt x="28794" y="11965"/>
                </a:lnTo>
                <a:cubicBezTo>
                  <a:pt x="28836" y="11993"/>
                  <a:pt x="28850" y="12007"/>
                  <a:pt x="28878" y="12021"/>
                </a:cubicBezTo>
                <a:lnTo>
                  <a:pt x="28878" y="12035"/>
                </a:lnTo>
                <a:cubicBezTo>
                  <a:pt x="29559" y="12617"/>
                  <a:pt x="30303" y="12997"/>
                  <a:pt x="31007" y="12997"/>
                </a:cubicBezTo>
                <a:cubicBezTo>
                  <a:pt x="31496" y="12997"/>
                  <a:pt x="31965" y="12814"/>
                  <a:pt x="32380" y="12387"/>
                </a:cubicBezTo>
                <a:cubicBezTo>
                  <a:pt x="31696" y="12211"/>
                  <a:pt x="30424" y="11332"/>
                  <a:pt x="29605" y="11332"/>
                </a:cubicBezTo>
                <a:cubicBezTo>
                  <a:pt x="29312" y="11332"/>
                  <a:pt x="29078" y="11444"/>
                  <a:pt x="28948" y="11740"/>
                </a:cubicBezTo>
                <a:cubicBezTo>
                  <a:pt x="27190" y="10746"/>
                  <a:pt x="25087" y="9731"/>
                  <a:pt x="23018" y="9731"/>
                </a:cubicBezTo>
                <a:cubicBezTo>
                  <a:pt x="22686" y="9731"/>
                  <a:pt x="22356" y="9757"/>
                  <a:pt x="22028" y="9813"/>
                </a:cubicBezTo>
                <a:cubicBezTo>
                  <a:pt x="21746" y="9461"/>
                  <a:pt x="21451" y="9110"/>
                  <a:pt x="21128" y="8800"/>
                </a:cubicBezTo>
                <a:lnTo>
                  <a:pt x="21128" y="8800"/>
                </a:lnTo>
                <a:cubicBezTo>
                  <a:pt x="21189" y="8802"/>
                  <a:pt x="21249" y="8803"/>
                  <a:pt x="21308" y="8803"/>
                </a:cubicBezTo>
                <a:cubicBezTo>
                  <a:pt x="22803" y="8803"/>
                  <a:pt x="23841" y="8124"/>
                  <a:pt x="23111" y="6690"/>
                </a:cubicBezTo>
                <a:cubicBezTo>
                  <a:pt x="22759" y="6015"/>
                  <a:pt x="22745" y="5818"/>
                  <a:pt x="22928" y="5509"/>
                </a:cubicBezTo>
                <a:cubicBezTo>
                  <a:pt x="23439" y="4705"/>
                  <a:pt x="22444" y="4313"/>
                  <a:pt x="21173" y="4313"/>
                </a:cubicBezTo>
                <a:cubicBezTo>
                  <a:pt x="20976" y="4313"/>
                  <a:pt x="20771" y="4322"/>
                  <a:pt x="20565" y="4341"/>
                </a:cubicBezTo>
                <a:cubicBezTo>
                  <a:pt x="21045" y="2798"/>
                  <a:pt x="21174" y="744"/>
                  <a:pt x="19947" y="744"/>
                </a:cubicBezTo>
                <a:cubicBezTo>
                  <a:pt x="19809" y="744"/>
                  <a:pt x="19655" y="770"/>
                  <a:pt x="19482" y="825"/>
                </a:cubicBezTo>
                <a:cubicBezTo>
                  <a:pt x="19018" y="572"/>
                  <a:pt x="19060" y="234"/>
                  <a:pt x="18793" y="122"/>
                </a:cubicBezTo>
                <a:cubicBezTo>
                  <a:pt x="18615" y="40"/>
                  <a:pt x="18428" y="1"/>
                  <a:pt x="182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6"/>
          <p:cNvSpPr/>
          <p:nvPr/>
        </p:nvSpPr>
        <p:spPr>
          <a:xfrm rot="5400000" flipH="1">
            <a:off x="106796" y="3870647"/>
            <a:ext cx="747711" cy="741701"/>
          </a:xfrm>
          <a:custGeom>
            <a:avLst/>
            <a:gdLst/>
            <a:ahLst/>
            <a:cxnLst/>
            <a:rect l="l" t="t" r="r" b="b"/>
            <a:pathLst>
              <a:path w="15924" h="15796" extrusionOk="0">
                <a:moveTo>
                  <a:pt x="8435" y="0"/>
                </a:moveTo>
                <a:cubicBezTo>
                  <a:pt x="7703" y="0"/>
                  <a:pt x="7036" y="1294"/>
                  <a:pt x="6752" y="2792"/>
                </a:cubicBezTo>
                <a:cubicBezTo>
                  <a:pt x="5767" y="2181"/>
                  <a:pt x="4575" y="1670"/>
                  <a:pt x="3702" y="1670"/>
                </a:cubicBezTo>
                <a:cubicBezTo>
                  <a:pt x="2967" y="1670"/>
                  <a:pt x="2458" y="2032"/>
                  <a:pt x="2490" y="3003"/>
                </a:cubicBezTo>
                <a:cubicBezTo>
                  <a:pt x="2054" y="3439"/>
                  <a:pt x="1688" y="3299"/>
                  <a:pt x="1435" y="3566"/>
                </a:cubicBezTo>
                <a:cubicBezTo>
                  <a:pt x="577" y="4565"/>
                  <a:pt x="1154" y="6393"/>
                  <a:pt x="3039" y="7476"/>
                </a:cubicBezTo>
                <a:cubicBezTo>
                  <a:pt x="1463" y="7757"/>
                  <a:pt x="1" y="8503"/>
                  <a:pt x="1" y="10121"/>
                </a:cubicBezTo>
                <a:cubicBezTo>
                  <a:pt x="1" y="11302"/>
                  <a:pt x="1323" y="10528"/>
                  <a:pt x="929" y="12484"/>
                </a:cubicBezTo>
                <a:cubicBezTo>
                  <a:pt x="762" y="13358"/>
                  <a:pt x="1611" y="13833"/>
                  <a:pt x="2784" y="13833"/>
                </a:cubicBezTo>
                <a:cubicBezTo>
                  <a:pt x="3592" y="13833"/>
                  <a:pt x="4554" y="13607"/>
                  <a:pt x="5444" y="13131"/>
                </a:cubicBezTo>
                <a:cubicBezTo>
                  <a:pt x="5755" y="14611"/>
                  <a:pt x="6507" y="15795"/>
                  <a:pt x="7582" y="15795"/>
                </a:cubicBezTo>
                <a:cubicBezTo>
                  <a:pt x="7722" y="15795"/>
                  <a:pt x="7867" y="15775"/>
                  <a:pt x="8018" y="15733"/>
                </a:cubicBezTo>
                <a:cubicBezTo>
                  <a:pt x="9024" y="15444"/>
                  <a:pt x="8652" y="14803"/>
                  <a:pt x="9636" y="14803"/>
                </a:cubicBezTo>
                <a:cubicBezTo>
                  <a:pt x="9849" y="14803"/>
                  <a:pt x="10126" y="14833"/>
                  <a:pt x="10494" y="14903"/>
                </a:cubicBezTo>
                <a:cubicBezTo>
                  <a:pt x="10598" y="14925"/>
                  <a:pt x="10695" y="14935"/>
                  <a:pt x="10784" y="14935"/>
                </a:cubicBezTo>
                <a:cubicBezTo>
                  <a:pt x="11978" y="14935"/>
                  <a:pt x="11908" y="13097"/>
                  <a:pt x="11253" y="11527"/>
                </a:cubicBezTo>
                <a:lnTo>
                  <a:pt x="11253" y="11527"/>
                </a:lnTo>
                <a:cubicBezTo>
                  <a:pt x="11675" y="11613"/>
                  <a:pt x="12084" y="11659"/>
                  <a:pt x="12465" y="11659"/>
                </a:cubicBezTo>
                <a:cubicBezTo>
                  <a:pt x="13889" y="11659"/>
                  <a:pt x="14913" y="11016"/>
                  <a:pt x="14657" y="9417"/>
                </a:cubicBezTo>
                <a:cubicBezTo>
                  <a:pt x="14503" y="8405"/>
                  <a:pt x="14474" y="8362"/>
                  <a:pt x="14854" y="7800"/>
                </a:cubicBezTo>
                <a:cubicBezTo>
                  <a:pt x="15923" y="6252"/>
                  <a:pt x="14207" y="5296"/>
                  <a:pt x="12097" y="5029"/>
                </a:cubicBezTo>
                <a:cubicBezTo>
                  <a:pt x="13219" y="2837"/>
                  <a:pt x="13230" y="481"/>
                  <a:pt x="11232" y="481"/>
                </a:cubicBezTo>
                <a:cubicBezTo>
                  <a:pt x="11050" y="481"/>
                  <a:pt x="10851" y="501"/>
                  <a:pt x="10634" y="542"/>
                </a:cubicBezTo>
                <a:cubicBezTo>
                  <a:pt x="10245" y="618"/>
                  <a:pt x="9967" y="659"/>
                  <a:pt x="9756" y="659"/>
                </a:cubicBezTo>
                <a:cubicBezTo>
                  <a:pt x="9423" y="659"/>
                  <a:pt x="9253" y="559"/>
                  <a:pt x="9073" y="345"/>
                </a:cubicBezTo>
                <a:cubicBezTo>
                  <a:pt x="8860" y="107"/>
                  <a:pt x="8645" y="0"/>
                  <a:pt x="8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6"/>
          <p:cNvSpPr txBox="1">
            <a:spLocks noGrp="1"/>
          </p:cNvSpPr>
          <p:nvPr>
            <p:ph type="title"/>
          </p:nvPr>
        </p:nvSpPr>
        <p:spPr>
          <a:xfrm>
            <a:off x="5190125" y="1838325"/>
            <a:ext cx="3210000" cy="76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800"/>
              <a:buNone/>
              <a:defRPr sz="3000"/>
            </a:lvl1pPr>
            <a:lvl2pPr lvl="1" rtl="0">
              <a:spcBef>
                <a:spcPts val="0"/>
              </a:spcBef>
              <a:spcAft>
                <a:spcPts val="0"/>
              </a:spcAft>
              <a:buSzPts val="2800"/>
              <a:buNone/>
              <a:defRPr>
                <a:latin typeface="Montserrat"/>
                <a:ea typeface="Montserrat"/>
                <a:cs typeface="Montserrat"/>
                <a:sym typeface="Montserrat"/>
              </a:defRPr>
            </a:lvl2pPr>
            <a:lvl3pPr lvl="2" rtl="0">
              <a:spcBef>
                <a:spcPts val="0"/>
              </a:spcBef>
              <a:spcAft>
                <a:spcPts val="0"/>
              </a:spcAft>
              <a:buSzPts val="2800"/>
              <a:buNone/>
              <a:defRPr>
                <a:latin typeface="Montserrat"/>
                <a:ea typeface="Montserrat"/>
                <a:cs typeface="Montserrat"/>
                <a:sym typeface="Montserrat"/>
              </a:defRPr>
            </a:lvl3pPr>
            <a:lvl4pPr lvl="3" rtl="0">
              <a:spcBef>
                <a:spcPts val="0"/>
              </a:spcBef>
              <a:spcAft>
                <a:spcPts val="0"/>
              </a:spcAft>
              <a:buSzPts val="2800"/>
              <a:buNone/>
              <a:defRPr>
                <a:latin typeface="Montserrat"/>
                <a:ea typeface="Montserrat"/>
                <a:cs typeface="Montserrat"/>
                <a:sym typeface="Montserrat"/>
              </a:defRPr>
            </a:lvl4pPr>
            <a:lvl5pPr lvl="4" rtl="0">
              <a:spcBef>
                <a:spcPts val="0"/>
              </a:spcBef>
              <a:spcAft>
                <a:spcPts val="0"/>
              </a:spcAft>
              <a:buSzPts val="2800"/>
              <a:buNone/>
              <a:defRPr>
                <a:latin typeface="Montserrat"/>
                <a:ea typeface="Montserrat"/>
                <a:cs typeface="Montserrat"/>
                <a:sym typeface="Montserrat"/>
              </a:defRPr>
            </a:lvl5pPr>
            <a:lvl6pPr lvl="5" rtl="0">
              <a:spcBef>
                <a:spcPts val="0"/>
              </a:spcBef>
              <a:spcAft>
                <a:spcPts val="0"/>
              </a:spcAft>
              <a:buSzPts val="2800"/>
              <a:buNone/>
              <a:defRPr>
                <a:latin typeface="Montserrat"/>
                <a:ea typeface="Montserrat"/>
                <a:cs typeface="Montserrat"/>
                <a:sym typeface="Montserrat"/>
              </a:defRPr>
            </a:lvl6pPr>
            <a:lvl7pPr lvl="6" rtl="0">
              <a:spcBef>
                <a:spcPts val="0"/>
              </a:spcBef>
              <a:spcAft>
                <a:spcPts val="0"/>
              </a:spcAft>
              <a:buSzPts val="2800"/>
              <a:buNone/>
              <a:defRPr>
                <a:latin typeface="Montserrat"/>
                <a:ea typeface="Montserrat"/>
                <a:cs typeface="Montserrat"/>
                <a:sym typeface="Montserrat"/>
              </a:defRPr>
            </a:lvl7pPr>
            <a:lvl8pPr lvl="7" rtl="0">
              <a:spcBef>
                <a:spcPts val="0"/>
              </a:spcBef>
              <a:spcAft>
                <a:spcPts val="0"/>
              </a:spcAft>
              <a:buSzPts val="2800"/>
              <a:buNone/>
              <a:defRPr>
                <a:latin typeface="Montserrat"/>
                <a:ea typeface="Montserrat"/>
                <a:cs typeface="Montserrat"/>
                <a:sym typeface="Montserrat"/>
              </a:defRPr>
            </a:lvl8pPr>
            <a:lvl9pPr lvl="8" rtl="0">
              <a:spcBef>
                <a:spcPts val="0"/>
              </a:spcBef>
              <a:spcAft>
                <a:spcPts val="0"/>
              </a:spcAft>
              <a:buSzPts val="2800"/>
              <a:buNone/>
              <a:defRPr>
                <a:latin typeface="Montserrat"/>
                <a:ea typeface="Montserrat"/>
                <a:cs typeface="Montserrat"/>
                <a:sym typeface="Montserrat"/>
              </a:defRPr>
            </a:lvl9pPr>
          </a:lstStyle>
          <a:p>
            <a:endParaRPr/>
          </a:p>
        </p:txBody>
      </p:sp>
      <p:sp>
        <p:nvSpPr>
          <p:cNvPr id="186" name="Google Shape;186;p16"/>
          <p:cNvSpPr txBox="1">
            <a:spLocks noGrp="1"/>
          </p:cNvSpPr>
          <p:nvPr>
            <p:ph type="subTitle" idx="1"/>
          </p:nvPr>
        </p:nvSpPr>
        <p:spPr>
          <a:xfrm>
            <a:off x="5209400" y="2725800"/>
            <a:ext cx="3210000" cy="1026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7" name="Google Shape;187;p16"/>
          <p:cNvSpPr/>
          <p:nvPr/>
        </p:nvSpPr>
        <p:spPr>
          <a:xfrm>
            <a:off x="7943247" y="641446"/>
            <a:ext cx="1200772" cy="570320"/>
          </a:xfrm>
          <a:custGeom>
            <a:avLst/>
            <a:gdLst/>
            <a:ahLst/>
            <a:cxnLst/>
            <a:rect l="l" t="t" r="r" b="b"/>
            <a:pathLst>
              <a:path w="25221" h="11979" extrusionOk="0">
                <a:moveTo>
                  <a:pt x="5021" y="0"/>
                </a:moveTo>
                <a:cubicBezTo>
                  <a:pt x="4847" y="0"/>
                  <a:pt x="4668" y="43"/>
                  <a:pt x="4488" y="138"/>
                </a:cubicBezTo>
                <a:cubicBezTo>
                  <a:pt x="3629" y="588"/>
                  <a:pt x="4389" y="1122"/>
                  <a:pt x="2786" y="1122"/>
                </a:cubicBezTo>
                <a:cubicBezTo>
                  <a:pt x="1618" y="1122"/>
                  <a:pt x="1956" y="2599"/>
                  <a:pt x="2757" y="3739"/>
                </a:cubicBezTo>
                <a:cubicBezTo>
                  <a:pt x="1210" y="3739"/>
                  <a:pt x="0" y="4386"/>
                  <a:pt x="549" y="5834"/>
                </a:cubicBezTo>
                <a:cubicBezTo>
                  <a:pt x="830" y="6566"/>
                  <a:pt x="873" y="6580"/>
                  <a:pt x="662" y="7058"/>
                </a:cubicBezTo>
                <a:cubicBezTo>
                  <a:pt x="159" y="8226"/>
                  <a:pt x="1238" y="8710"/>
                  <a:pt x="2627" y="8710"/>
                </a:cubicBezTo>
                <a:cubicBezTo>
                  <a:pt x="2793" y="8710"/>
                  <a:pt x="2964" y="8703"/>
                  <a:pt x="3137" y="8690"/>
                </a:cubicBezTo>
                <a:lnTo>
                  <a:pt x="3137" y="8690"/>
                </a:lnTo>
                <a:cubicBezTo>
                  <a:pt x="2672" y="10359"/>
                  <a:pt x="2945" y="11978"/>
                  <a:pt x="4162" y="11978"/>
                </a:cubicBezTo>
                <a:cubicBezTo>
                  <a:pt x="4380" y="11978"/>
                  <a:pt x="4629" y="11926"/>
                  <a:pt x="4909" y="11812"/>
                </a:cubicBezTo>
                <a:cubicBezTo>
                  <a:pt x="5304" y="11639"/>
                  <a:pt x="5544" y="11558"/>
                  <a:pt x="5725" y="11558"/>
                </a:cubicBezTo>
                <a:cubicBezTo>
                  <a:pt x="5867" y="11558"/>
                  <a:pt x="5974" y="11607"/>
                  <a:pt x="6091" y="11700"/>
                </a:cubicBezTo>
                <a:cubicBezTo>
                  <a:pt x="6248" y="11815"/>
                  <a:pt x="6393" y="11867"/>
                  <a:pt x="6525" y="11867"/>
                </a:cubicBezTo>
                <a:cubicBezTo>
                  <a:pt x="7136" y="11867"/>
                  <a:pt x="7465" y="10746"/>
                  <a:pt x="7441" y="9520"/>
                </a:cubicBezTo>
                <a:lnTo>
                  <a:pt x="7441" y="9520"/>
                </a:lnTo>
                <a:cubicBezTo>
                  <a:pt x="8089" y="9754"/>
                  <a:pt x="8821" y="9926"/>
                  <a:pt x="9418" y="9926"/>
                </a:cubicBezTo>
                <a:cubicBezTo>
                  <a:pt x="10222" y="9926"/>
                  <a:pt x="10782" y="9614"/>
                  <a:pt x="10564" y="8718"/>
                </a:cubicBezTo>
                <a:cubicBezTo>
                  <a:pt x="10817" y="8310"/>
                  <a:pt x="11127" y="8366"/>
                  <a:pt x="11239" y="8127"/>
                </a:cubicBezTo>
                <a:cubicBezTo>
                  <a:pt x="11295" y="8043"/>
                  <a:pt x="11338" y="7958"/>
                  <a:pt x="11352" y="7846"/>
                </a:cubicBezTo>
                <a:cubicBezTo>
                  <a:pt x="11530" y="7851"/>
                  <a:pt x="11707" y="7853"/>
                  <a:pt x="11883" y="7853"/>
                </a:cubicBezTo>
                <a:cubicBezTo>
                  <a:pt x="13229" y="7853"/>
                  <a:pt x="14529" y="7701"/>
                  <a:pt x="15698" y="7241"/>
                </a:cubicBezTo>
                <a:cubicBezTo>
                  <a:pt x="15712" y="7241"/>
                  <a:pt x="15726" y="7255"/>
                  <a:pt x="15740" y="7255"/>
                </a:cubicBezTo>
                <a:cubicBezTo>
                  <a:pt x="16289" y="7283"/>
                  <a:pt x="16837" y="7410"/>
                  <a:pt x="17358" y="7607"/>
                </a:cubicBezTo>
                <a:cubicBezTo>
                  <a:pt x="17006" y="8859"/>
                  <a:pt x="18033" y="10561"/>
                  <a:pt x="18905" y="11419"/>
                </a:cubicBezTo>
                <a:cubicBezTo>
                  <a:pt x="19510" y="9703"/>
                  <a:pt x="18807" y="8859"/>
                  <a:pt x="17695" y="7733"/>
                </a:cubicBezTo>
                <a:lnTo>
                  <a:pt x="17695" y="7733"/>
                </a:lnTo>
                <a:cubicBezTo>
                  <a:pt x="19140" y="8277"/>
                  <a:pt x="20560" y="9107"/>
                  <a:pt x="22049" y="9107"/>
                </a:cubicBezTo>
                <a:cubicBezTo>
                  <a:pt x="22140" y="9107"/>
                  <a:pt x="22231" y="9104"/>
                  <a:pt x="22323" y="9098"/>
                </a:cubicBezTo>
                <a:cubicBezTo>
                  <a:pt x="22760" y="9338"/>
                  <a:pt x="23217" y="9485"/>
                  <a:pt x="23665" y="9485"/>
                </a:cubicBezTo>
                <a:cubicBezTo>
                  <a:pt x="24213" y="9485"/>
                  <a:pt x="24749" y="9266"/>
                  <a:pt x="25221" y="8732"/>
                </a:cubicBezTo>
                <a:cubicBezTo>
                  <a:pt x="24664" y="8659"/>
                  <a:pt x="23651" y="8147"/>
                  <a:pt x="22912" y="8147"/>
                </a:cubicBezTo>
                <a:cubicBezTo>
                  <a:pt x="22512" y="8147"/>
                  <a:pt x="22193" y="8297"/>
                  <a:pt x="22070" y="8746"/>
                </a:cubicBezTo>
                <a:cubicBezTo>
                  <a:pt x="21991" y="8751"/>
                  <a:pt x="21912" y="8754"/>
                  <a:pt x="21833" y="8754"/>
                </a:cubicBezTo>
                <a:cubicBezTo>
                  <a:pt x="19934" y="8754"/>
                  <a:pt x="18095" y="7339"/>
                  <a:pt x="16204" y="6988"/>
                </a:cubicBezTo>
                <a:cubicBezTo>
                  <a:pt x="17062" y="6552"/>
                  <a:pt x="17850" y="5919"/>
                  <a:pt x="18483" y="5019"/>
                </a:cubicBezTo>
                <a:cubicBezTo>
                  <a:pt x="19876" y="4456"/>
                  <a:pt x="20579" y="2965"/>
                  <a:pt x="21156" y="1657"/>
                </a:cubicBezTo>
                <a:lnTo>
                  <a:pt x="21156" y="1657"/>
                </a:lnTo>
                <a:cubicBezTo>
                  <a:pt x="20016" y="2051"/>
                  <a:pt x="17822" y="3289"/>
                  <a:pt x="18160" y="4780"/>
                </a:cubicBezTo>
                <a:cubicBezTo>
                  <a:pt x="16602" y="6974"/>
                  <a:pt x="14196" y="7525"/>
                  <a:pt x="11671" y="7525"/>
                </a:cubicBezTo>
                <a:cubicBezTo>
                  <a:pt x="11574" y="7525"/>
                  <a:pt x="11477" y="7524"/>
                  <a:pt x="11380" y="7522"/>
                </a:cubicBezTo>
                <a:cubicBezTo>
                  <a:pt x="11366" y="6749"/>
                  <a:pt x="10662" y="5877"/>
                  <a:pt x="9453" y="5483"/>
                </a:cubicBezTo>
                <a:cubicBezTo>
                  <a:pt x="10578" y="5019"/>
                  <a:pt x="11549" y="4231"/>
                  <a:pt x="11295" y="3049"/>
                </a:cubicBezTo>
                <a:cubicBezTo>
                  <a:pt x="11099" y="2177"/>
                  <a:pt x="10255" y="2965"/>
                  <a:pt x="10240" y="1446"/>
                </a:cubicBezTo>
                <a:cubicBezTo>
                  <a:pt x="10234" y="921"/>
                  <a:pt x="9803" y="670"/>
                  <a:pt x="9201" y="670"/>
                </a:cubicBezTo>
                <a:cubicBezTo>
                  <a:pt x="8497" y="670"/>
                  <a:pt x="7560" y="1012"/>
                  <a:pt x="6794" y="1657"/>
                </a:cubicBezTo>
                <a:cubicBezTo>
                  <a:pt x="6377" y="720"/>
                  <a:pt x="5732" y="0"/>
                  <a:pt x="5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6"/>
          <p:cNvSpPr/>
          <p:nvPr/>
        </p:nvSpPr>
        <p:spPr>
          <a:xfrm rot="10800000" flipH="1">
            <a:off x="477133" y="4464082"/>
            <a:ext cx="1200772" cy="570320"/>
          </a:xfrm>
          <a:custGeom>
            <a:avLst/>
            <a:gdLst/>
            <a:ahLst/>
            <a:cxnLst/>
            <a:rect l="l" t="t" r="r" b="b"/>
            <a:pathLst>
              <a:path w="25221" h="11979" extrusionOk="0">
                <a:moveTo>
                  <a:pt x="5021" y="0"/>
                </a:moveTo>
                <a:cubicBezTo>
                  <a:pt x="4847" y="0"/>
                  <a:pt x="4668" y="43"/>
                  <a:pt x="4488" y="138"/>
                </a:cubicBezTo>
                <a:cubicBezTo>
                  <a:pt x="3629" y="588"/>
                  <a:pt x="4389" y="1122"/>
                  <a:pt x="2786" y="1122"/>
                </a:cubicBezTo>
                <a:cubicBezTo>
                  <a:pt x="1618" y="1122"/>
                  <a:pt x="1956" y="2599"/>
                  <a:pt x="2757" y="3739"/>
                </a:cubicBezTo>
                <a:cubicBezTo>
                  <a:pt x="1210" y="3739"/>
                  <a:pt x="0" y="4386"/>
                  <a:pt x="549" y="5834"/>
                </a:cubicBezTo>
                <a:cubicBezTo>
                  <a:pt x="830" y="6566"/>
                  <a:pt x="873" y="6580"/>
                  <a:pt x="662" y="7058"/>
                </a:cubicBezTo>
                <a:cubicBezTo>
                  <a:pt x="159" y="8226"/>
                  <a:pt x="1238" y="8710"/>
                  <a:pt x="2627" y="8710"/>
                </a:cubicBezTo>
                <a:cubicBezTo>
                  <a:pt x="2793" y="8710"/>
                  <a:pt x="2964" y="8703"/>
                  <a:pt x="3137" y="8690"/>
                </a:cubicBezTo>
                <a:lnTo>
                  <a:pt x="3137" y="8690"/>
                </a:lnTo>
                <a:cubicBezTo>
                  <a:pt x="2672" y="10359"/>
                  <a:pt x="2945" y="11978"/>
                  <a:pt x="4162" y="11978"/>
                </a:cubicBezTo>
                <a:cubicBezTo>
                  <a:pt x="4380" y="11978"/>
                  <a:pt x="4629" y="11926"/>
                  <a:pt x="4909" y="11812"/>
                </a:cubicBezTo>
                <a:cubicBezTo>
                  <a:pt x="5304" y="11639"/>
                  <a:pt x="5544" y="11558"/>
                  <a:pt x="5725" y="11558"/>
                </a:cubicBezTo>
                <a:cubicBezTo>
                  <a:pt x="5867" y="11558"/>
                  <a:pt x="5974" y="11607"/>
                  <a:pt x="6091" y="11700"/>
                </a:cubicBezTo>
                <a:cubicBezTo>
                  <a:pt x="6248" y="11815"/>
                  <a:pt x="6393" y="11867"/>
                  <a:pt x="6525" y="11867"/>
                </a:cubicBezTo>
                <a:cubicBezTo>
                  <a:pt x="7136" y="11867"/>
                  <a:pt x="7465" y="10746"/>
                  <a:pt x="7441" y="9520"/>
                </a:cubicBezTo>
                <a:lnTo>
                  <a:pt x="7441" y="9520"/>
                </a:lnTo>
                <a:cubicBezTo>
                  <a:pt x="8089" y="9754"/>
                  <a:pt x="8821" y="9926"/>
                  <a:pt x="9418" y="9926"/>
                </a:cubicBezTo>
                <a:cubicBezTo>
                  <a:pt x="10222" y="9926"/>
                  <a:pt x="10782" y="9614"/>
                  <a:pt x="10564" y="8718"/>
                </a:cubicBezTo>
                <a:cubicBezTo>
                  <a:pt x="10817" y="8310"/>
                  <a:pt x="11127" y="8366"/>
                  <a:pt x="11239" y="8127"/>
                </a:cubicBezTo>
                <a:cubicBezTo>
                  <a:pt x="11295" y="8043"/>
                  <a:pt x="11338" y="7958"/>
                  <a:pt x="11352" y="7846"/>
                </a:cubicBezTo>
                <a:cubicBezTo>
                  <a:pt x="11530" y="7851"/>
                  <a:pt x="11707" y="7853"/>
                  <a:pt x="11883" y="7853"/>
                </a:cubicBezTo>
                <a:cubicBezTo>
                  <a:pt x="13229" y="7853"/>
                  <a:pt x="14529" y="7701"/>
                  <a:pt x="15698" y="7241"/>
                </a:cubicBezTo>
                <a:cubicBezTo>
                  <a:pt x="15712" y="7241"/>
                  <a:pt x="15726" y="7255"/>
                  <a:pt x="15740" y="7255"/>
                </a:cubicBezTo>
                <a:cubicBezTo>
                  <a:pt x="16289" y="7283"/>
                  <a:pt x="16837" y="7410"/>
                  <a:pt x="17358" y="7607"/>
                </a:cubicBezTo>
                <a:cubicBezTo>
                  <a:pt x="17006" y="8859"/>
                  <a:pt x="18033" y="10561"/>
                  <a:pt x="18905" y="11419"/>
                </a:cubicBezTo>
                <a:cubicBezTo>
                  <a:pt x="19510" y="9703"/>
                  <a:pt x="18807" y="8859"/>
                  <a:pt x="17695" y="7733"/>
                </a:cubicBezTo>
                <a:lnTo>
                  <a:pt x="17695" y="7733"/>
                </a:lnTo>
                <a:cubicBezTo>
                  <a:pt x="19140" y="8277"/>
                  <a:pt x="20560" y="9107"/>
                  <a:pt x="22049" y="9107"/>
                </a:cubicBezTo>
                <a:cubicBezTo>
                  <a:pt x="22140" y="9107"/>
                  <a:pt x="22231" y="9104"/>
                  <a:pt x="22323" y="9098"/>
                </a:cubicBezTo>
                <a:cubicBezTo>
                  <a:pt x="22760" y="9338"/>
                  <a:pt x="23217" y="9485"/>
                  <a:pt x="23665" y="9485"/>
                </a:cubicBezTo>
                <a:cubicBezTo>
                  <a:pt x="24213" y="9485"/>
                  <a:pt x="24749" y="9266"/>
                  <a:pt x="25221" y="8732"/>
                </a:cubicBezTo>
                <a:cubicBezTo>
                  <a:pt x="24664" y="8659"/>
                  <a:pt x="23651" y="8147"/>
                  <a:pt x="22912" y="8147"/>
                </a:cubicBezTo>
                <a:cubicBezTo>
                  <a:pt x="22512" y="8147"/>
                  <a:pt x="22193" y="8297"/>
                  <a:pt x="22070" y="8746"/>
                </a:cubicBezTo>
                <a:cubicBezTo>
                  <a:pt x="21991" y="8751"/>
                  <a:pt x="21912" y="8754"/>
                  <a:pt x="21833" y="8754"/>
                </a:cubicBezTo>
                <a:cubicBezTo>
                  <a:pt x="19934" y="8754"/>
                  <a:pt x="18095" y="7339"/>
                  <a:pt x="16204" y="6988"/>
                </a:cubicBezTo>
                <a:cubicBezTo>
                  <a:pt x="17062" y="6552"/>
                  <a:pt x="17850" y="5919"/>
                  <a:pt x="18483" y="5019"/>
                </a:cubicBezTo>
                <a:cubicBezTo>
                  <a:pt x="19876" y="4456"/>
                  <a:pt x="20579" y="2965"/>
                  <a:pt x="21156" y="1657"/>
                </a:cubicBezTo>
                <a:lnTo>
                  <a:pt x="21156" y="1657"/>
                </a:lnTo>
                <a:cubicBezTo>
                  <a:pt x="20016" y="2051"/>
                  <a:pt x="17822" y="3289"/>
                  <a:pt x="18160" y="4780"/>
                </a:cubicBezTo>
                <a:cubicBezTo>
                  <a:pt x="16602" y="6974"/>
                  <a:pt x="14196" y="7525"/>
                  <a:pt x="11671" y="7525"/>
                </a:cubicBezTo>
                <a:cubicBezTo>
                  <a:pt x="11574" y="7525"/>
                  <a:pt x="11477" y="7524"/>
                  <a:pt x="11380" y="7522"/>
                </a:cubicBezTo>
                <a:cubicBezTo>
                  <a:pt x="11366" y="6749"/>
                  <a:pt x="10662" y="5877"/>
                  <a:pt x="9453" y="5483"/>
                </a:cubicBezTo>
                <a:cubicBezTo>
                  <a:pt x="10578" y="5019"/>
                  <a:pt x="11549" y="4231"/>
                  <a:pt x="11295" y="3049"/>
                </a:cubicBezTo>
                <a:cubicBezTo>
                  <a:pt x="11099" y="2177"/>
                  <a:pt x="10255" y="2965"/>
                  <a:pt x="10240" y="1446"/>
                </a:cubicBezTo>
                <a:cubicBezTo>
                  <a:pt x="10234" y="921"/>
                  <a:pt x="9803" y="670"/>
                  <a:pt x="9201" y="670"/>
                </a:cubicBezTo>
                <a:cubicBezTo>
                  <a:pt x="8497" y="670"/>
                  <a:pt x="7560" y="1012"/>
                  <a:pt x="6794" y="1657"/>
                </a:cubicBezTo>
                <a:cubicBezTo>
                  <a:pt x="6377" y="720"/>
                  <a:pt x="5732" y="0"/>
                  <a:pt x="5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 name="Google Shape;189;p16"/>
          <p:cNvGrpSpPr/>
          <p:nvPr/>
        </p:nvGrpSpPr>
        <p:grpSpPr>
          <a:xfrm rot="10800000" flipH="1">
            <a:off x="7402421" y="3392183"/>
            <a:ext cx="1382191" cy="1380691"/>
            <a:chOff x="5239251" y="910625"/>
            <a:chExt cx="3618300" cy="3699600"/>
          </a:xfrm>
        </p:grpSpPr>
        <p:cxnSp>
          <p:nvCxnSpPr>
            <p:cNvPr id="190" name="Google Shape;190;p16"/>
            <p:cNvCxnSpPr/>
            <p:nvPr/>
          </p:nvCxnSpPr>
          <p:spPr>
            <a:xfrm>
              <a:off x="5239251" y="912921"/>
              <a:ext cx="3618300" cy="0"/>
            </a:xfrm>
            <a:prstGeom prst="straightConnector1">
              <a:avLst/>
            </a:prstGeom>
            <a:noFill/>
            <a:ln w="28575" cap="flat" cmpd="sng">
              <a:solidFill>
                <a:schemeClr val="dk1"/>
              </a:solidFill>
              <a:prstDash val="solid"/>
              <a:round/>
              <a:headEnd type="none" w="med" len="med"/>
              <a:tailEnd type="none" w="med" len="med"/>
            </a:ln>
          </p:spPr>
        </p:cxnSp>
        <p:cxnSp>
          <p:nvCxnSpPr>
            <p:cNvPr id="191" name="Google Shape;191;p16"/>
            <p:cNvCxnSpPr/>
            <p:nvPr/>
          </p:nvCxnSpPr>
          <p:spPr>
            <a:xfrm>
              <a:off x="8820300" y="910625"/>
              <a:ext cx="0" cy="3699600"/>
            </a:xfrm>
            <a:prstGeom prst="straightConnector1">
              <a:avLst/>
            </a:prstGeom>
            <a:noFill/>
            <a:ln w="28575" cap="flat" cmpd="sng">
              <a:solidFill>
                <a:schemeClr val="dk1"/>
              </a:solidFill>
              <a:prstDash val="solid"/>
              <a:round/>
              <a:headEnd type="none" w="med" len="med"/>
              <a:tailEnd type="none" w="med" len="med"/>
            </a:ln>
          </p:spPr>
        </p:cxnSp>
      </p:grpSp>
      <p:grpSp>
        <p:nvGrpSpPr>
          <p:cNvPr id="192" name="Google Shape;192;p16"/>
          <p:cNvGrpSpPr/>
          <p:nvPr/>
        </p:nvGrpSpPr>
        <p:grpSpPr>
          <a:xfrm flipH="1">
            <a:off x="362225" y="369073"/>
            <a:ext cx="3617947" cy="3699600"/>
            <a:chOff x="1613899" y="910625"/>
            <a:chExt cx="7233000" cy="3699600"/>
          </a:xfrm>
        </p:grpSpPr>
        <p:cxnSp>
          <p:nvCxnSpPr>
            <p:cNvPr id="193" name="Google Shape;193;p16"/>
            <p:cNvCxnSpPr/>
            <p:nvPr/>
          </p:nvCxnSpPr>
          <p:spPr>
            <a:xfrm>
              <a:off x="1613899" y="912925"/>
              <a:ext cx="7233000" cy="0"/>
            </a:xfrm>
            <a:prstGeom prst="straightConnector1">
              <a:avLst/>
            </a:prstGeom>
            <a:noFill/>
            <a:ln w="28575" cap="flat" cmpd="sng">
              <a:solidFill>
                <a:schemeClr val="dk1"/>
              </a:solidFill>
              <a:prstDash val="solid"/>
              <a:round/>
              <a:headEnd type="none" w="med" len="med"/>
              <a:tailEnd type="none" w="med" len="med"/>
            </a:ln>
          </p:spPr>
        </p:cxnSp>
        <p:cxnSp>
          <p:nvCxnSpPr>
            <p:cNvPr id="194" name="Google Shape;194;p16"/>
            <p:cNvCxnSpPr/>
            <p:nvPr/>
          </p:nvCxnSpPr>
          <p:spPr>
            <a:xfrm>
              <a:off x="8820300" y="910625"/>
              <a:ext cx="0" cy="3699600"/>
            </a:xfrm>
            <a:prstGeom prst="straightConnector1">
              <a:avLst/>
            </a:prstGeom>
            <a:noFill/>
            <a:ln w="2857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33215338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195"/>
        <p:cNvGrpSpPr/>
        <p:nvPr/>
      </p:nvGrpSpPr>
      <p:grpSpPr>
        <a:xfrm>
          <a:off x="0" y="0"/>
          <a:ext cx="0" cy="0"/>
          <a:chOff x="0" y="0"/>
          <a:chExt cx="0" cy="0"/>
        </a:xfrm>
      </p:grpSpPr>
      <p:pic>
        <p:nvPicPr>
          <p:cNvPr id="196" name="Google Shape;196;p17"/>
          <p:cNvPicPr preferRelativeResize="0"/>
          <p:nvPr/>
        </p:nvPicPr>
        <p:blipFill rotWithShape="1">
          <a:blip r:embed="rId2">
            <a:alphaModFix/>
          </a:blip>
          <a:srcRect/>
          <a:stretch/>
        </p:blipFill>
        <p:spPr>
          <a:xfrm>
            <a:off x="-30925" y="-34519"/>
            <a:ext cx="9174926" cy="5179916"/>
          </a:xfrm>
          <a:prstGeom prst="rect">
            <a:avLst/>
          </a:prstGeom>
          <a:noFill/>
          <a:ln>
            <a:noFill/>
          </a:ln>
        </p:spPr>
      </p:pic>
      <p:grpSp>
        <p:nvGrpSpPr>
          <p:cNvPr id="197" name="Google Shape;197;p17"/>
          <p:cNvGrpSpPr/>
          <p:nvPr/>
        </p:nvGrpSpPr>
        <p:grpSpPr>
          <a:xfrm rot="10800000">
            <a:off x="360678" y="3392183"/>
            <a:ext cx="1382191" cy="1380691"/>
            <a:chOff x="5239251" y="910625"/>
            <a:chExt cx="3618300" cy="3699600"/>
          </a:xfrm>
        </p:grpSpPr>
        <p:cxnSp>
          <p:nvCxnSpPr>
            <p:cNvPr id="198" name="Google Shape;198;p17"/>
            <p:cNvCxnSpPr/>
            <p:nvPr/>
          </p:nvCxnSpPr>
          <p:spPr>
            <a:xfrm>
              <a:off x="5239251" y="912921"/>
              <a:ext cx="3618300" cy="0"/>
            </a:xfrm>
            <a:prstGeom prst="straightConnector1">
              <a:avLst/>
            </a:prstGeom>
            <a:noFill/>
            <a:ln w="28575" cap="flat" cmpd="sng">
              <a:solidFill>
                <a:schemeClr val="dk1"/>
              </a:solidFill>
              <a:prstDash val="solid"/>
              <a:round/>
              <a:headEnd type="none" w="med" len="med"/>
              <a:tailEnd type="none" w="med" len="med"/>
            </a:ln>
          </p:spPr>
        </p:cxnSp>
        <p:cxnSp>
          <p:nvCxnSpPr>
            <p:cNvPr id="199" name="Google Shape;199;p17"/>
            <p:cNvCxnSpPr/>
            <p:nvPr/>
          </p:nvCxnSpPr>
          <p:spPr>
            <a:xfrm>
              <a:off x="8820300" y="910625"/>
              <a:ext cx="0" cy="3699600"/>
            </a:xfrm>
            <a:prstGeom prst="straightConnector1">
              <a:avLst/>
            </a:prstGeom>
            <a:noFill/>
            <a:ln w="28575" cap="flat" cmpd="sng">
              <a:solidFill>
                <a:schemeClr val="dk1"/>
              </a:solidFill>
              <a:prstDash val="solid"/>
              <a:round/>
              <a:headEnd type="none" w="med" len="med"/>
              <a:tailEnd type="none" w="med" len="med"/>
            </a:ln>
          </p:spPr>
        </p:cxnSp>
      </p:grpSp>
      <p:grpSp>
        <p:nvGrpSpPr>
          <p:cNvPr id="200" name="Google Shape;200;p17"/>
          <p:cNvGrpSpPr/>
          <p:nvPr/>
        </p:nvGrpSpPr>
        <p:grpSpPr>
          <a:xfrm>
            <a:off x="5166665" y="369073"/>
            <a:ext cx="3617947" cy="3699600"/>
            <a:chOff x="1601525" y="910625"/>
            <a:chExt cx="7233000" cy="3699600"/>
          </a:xfrm>
        </p:grpSpPr>
        <p:cxnSp>
          <p:nvCxnSpPr>
            <p:cNvPr id="201" name="Google Shape;201;p17"/>
            <p:cNvCxnSpPr/>
            <p:nvPr/>
          </p:nvCxnSpPr>
          <p:spPr>
            <a:xfrm>
              <a:off x="1601525" y="912925"/>
              <a:ext cx="7233000" cy="0"/>
            </a:xfrm>
            <a:prstGeom prst="straightConnector1">
              <a:avLst/>
            </a:prstGeom>
            <a:noFill/>
            <a:ln w="28575" cap="flat" cmpd="sng">
              <a:solidFill>
                <a:schemeClr val="dk1"/>
              </a:solidFill>
              <a:prstDash val="solid"/>
              <a:round/>
              <a:headEnd type="none" w="med" len="med"/>
              <a:tailEnd type="none" w="med" len="med"/>
            </a:ln>
          </p:spPr>
        </p:cxnSp>
        <p:cxnSp>
          <p:nvCxnSpPr>
            <p:cNvPr id="202" name="Google Shape;202;p17"/>
            <p:cNvCxnSpPr/>
            <p:nvPr/>
          </p:nvCxnSpPr>
          <p:spPr>
            <a:xfrm>
              <a:off x="8807926" y="910625"/>
              <a:ext cx="0" cy="3699600"/>
            </a:xfrm>
            <a:prstGeom prst="straightConnector1">
              <a:avLst/>
            </a:prstGeom>
            <a:noFill/>
            <a:ln w="28575" cap="flat" cmpd="sng">
              <a:solidFill>
                <a:schemeClr val="dk1"/>
              </a:solidFill>
              <a:prstDash val="solid"/>
              <a:round/>
              <a:headEnd type="none" w="med" len="med"/>
              <a:tailEnd type="none" w="med" len="med"/>
            </a:ln>
          </p:spPr>
        </p:cxnSp>
      </p:grpSp>
      <p:sp>
        <p:nvSpPr>
          <p:cNvPr id="203" name="Google Shape;203;p17"/>
          <p:cNvSpPr/>
          <p:nvPr/>
        </p:nvSpPr>
        <p:spPr>
          <a:xfrm rot="-3466580" flipH="1">
            <a:off x="7943088" y="2899239"/>
            <a:ext cx="2849987" cy="2684621"/>
          </a:xfrm>
          <a:custGeom>
            <a:avLst/>
            <a:gdLst/>
            <a:ahLst/>
            <a:cxnLst/>
            <a:rect l="l" t="t" r="r" b="b"/>
            <a:pathLst>
              <a:path w="50962" h="48005" extrusionOk="0">
                <a:moveTo>
                  <a:pt x="48444" y="2174"/>
                </a:moveTo>
                <a:lnTo>
                  <a:pt x="48444" y="2230"/>
                </a:lnTo>
                <a:cubicBezTo>
                  <a:pt x="48416" y="2258"/>
                  <a:pt x="48360" y="2272"/>
                  <a:pt x="48331" y="2286"/>
                </a:cubicBezTo>
                <a:cubicBezTo>
                  <a:pt x="48360" y="2244"/>
                  <a:pt x="48416" y="2216"/>
                  <a:pt x="48444" y="2174"/>
                </a:cubicBezTo>
                <a:close/>
                <a:moveTo>
                  <a:pt x="48205" y="2385"/>
                </a:moveTo>
                <a:lnTo>
                  <a:pt x="48205" y="2385"/>
                </a:lnTo>
                <a:cubicBezTo>
                  <a:pt x="48008" y="2582"/>
                  <a:pt x="47881" y="2877"/>
                  <a:pt x="47881" y="3144"/>
                </a:cubicBezTo>
                <a:cubicBezTo>
                  <a:pt x="47881" y="3327"/>
                  <a:pt x="47938" y="3496"/>
                  <a:pt x="47994" y="3651"/>
                </a:cubicBezTo>
                <a:cubicBezTo>
                  <a:pt x="48064" y="3848"/>
                  <a:pt x="48163" y="4030"/>
                  <a:pt x="48275" y="4185"/>
                </a:cubicBezTo>
                <a:cubicBezTo>
                  <a:pt x="48261" y="4199"/>
                  <a:pt x="48233" y="4199"/>
                  <a:pt x="48219" y="4199"/>
                </a:cubicBezTo>
                <a:cubicBezTo>
                  <a:pt x="48205" y="4227"/>
                  <a:pt x="48177" y="4241"/>
                  <a:pt x="48177" y="4255"/>
                </a:cubicBezTo>
                <a:cubicBezTo>
                  <a:pt x="47994" y="3918"/>
                  <a:pt x="47811" y="3510"/>
                  <a:pt x="47431" y="3341"/>
                </a:cubicBezTo>
                <a:cubicBezTo>
                  <a:pt x="47347" y="3299"/>
                  <a:pt x="47220" y="3271"/>
                  <a:pt x="47094" y="3271"/>
                </a:cubicBezTo>
                <a:cubicBezTo>
                  <a:pt x="47502" y="2933"/>
                  <a:pt x="47867" y="2652"/>
                  <a:pt x="48205" y="2385"/>
                </a:cubicBezTo>
                <a:close/>
                <a:moveTo>
                  <a:pt x="46292" y="3960"/>
                </a:moveTo>
                <a:cubicBezTo>
                  <a:pt x="46292" y="4115"/>
                  <a:pt x="46320" y="4298"/>
                  <a:pt x="46404" y="4438"/>
                </a:cubicBezTo>
                <a:cubicBezTo>
                  <a:pt x="46236" y="4382"/>
                  <a:pt x="46053" y="4326"/>
                  <a:pt x="45898" y="4270"/>
                </a:cubicBezTo>
                <a:cubicBezTo>
                  <a:pt x="46025" y="4171"/>
                  <a:pt x="46165" y="4059"/>
                  <a:pt x="46292" y="3960"/>
                </a:cubicBezTo>
                <a:close/>
                <a:moveTo>
                  <a:pt x="47853" y="4776"/>
                </a:moveTo>
                <a:cubicBezTo>
                  <a:pt x="47853" y="4804"/>
                  <a:pt x="47853" y="4804"/>
                  <a:pt x="47867" y="4818"/>
                </a:cubicBezTo>
                <a:cubicBezTo>
                  <a:pt x="47853" y="4818"/>
                  <a:pt x="47839" y="4818"/>
                  <a:pt x="47811" y="4804"/>
                </a:cubicBezTo>
                <a:cubicBezTo>
                  <a:pt x="47839" y="4804"/>
                  <a:pt x="47853" y="4804"/>
                  <a:pt x="47853" y="4776"/>
                </a:cubicBezTo>
                <a:close/>
                <a:moveTo>
                  <a:pt x="45265" y="12470"/>
                </a:moveTo>
                <a:cubicBezTo>
                  <a:pt x="45279" y="12540"/>
                  <a:pt x="45335" y="12597"/>
                  <a:pt x="45378" y="12639"/>
                </a:cubicBezTo>
                <a:cubicBezTo>
                  <a:pt x="45195" y="12681"/>
                  <a:pt x="45026" y="12695"/>
                  <a:pt x="44857" y="12751"/>
                </a:cubicBezTo>
                <a:lnTo>
                  <a:pt x="44857" y="12625"/>
                </a:lnTo>
                <a:cubicBezTo>
                  <a:pt x="44899" y="12611"/>
                  <a:pt x="44927" y="12597"/>
                  <a:pt x="44984" y="12568"/>
                </a:cubicBezTo>
                <a:cubicBezTo>
                  <a:pt x="45068" y="12540"/>
                  <a:pt x="45167" y="12498"/>
                  <a:pt x="45265" y="12470"/>
                </a:cubicBezTo>
                <a:close/>
                <a:moveTo>
                  <a:pt x="29602" y="17367"/>
                </a:moveTo>
                <a:cubicBezTo>
                  <a:pt x="29578" y="17367"/>
                  <a:pt x="29559" y="17383"/>
                  <a:pt x="29539" y="17393"/>
                </a:cubicBezTo>
                <a:cubicBezTo>
                  <a:pt x="29525" y="17407"/>
                  <a:pt x="29525" y="17421"/>
                  <a:pt x="29525" y="17463"/>
                </a:cubicBezTo>
                <a:cubicBezTo>
                  <a:pt x="29525" y="17477"/>
                  <a:pt x="29511" y="17506"/>
                  <a:pt x="29582" y="17562"/>
                </a:cubicBezTo>
                <a:cubicBezTo>
                  <a:pt x="29591" y="17571"/>
                  <a:pt x="29600" y="17574"/>
                  <a:pt x="29609" y="17574"/>
                </a:cubicBezTo>
                <a:cubicBezTo>
                  <a:pt x="29625" y="17574"/>
                  <a:pt x="29638" y="17562"/>
                  <a:pt x="29638" y="17562"/>
                </a:cubicBezTo>
                <a:lnTo>
                  <a:pt x="29638" y="17562"/>
                </a:lnTo>
                <a:lnTo>
                  <a:pt x="29638" y="17562"/>
                </a:lnTo>
                <a:lnTo>
                  <a:pt x="29652" y="17576"/>
                </a:lnTo>
                <a:lnTo>
                  <a:pt x="29708" y="17576"/>
                </a:lnTo>
                <a:cubicBezTo>
                  <a:pt x="29750" y="17576"/>
                  <a:pt x="29793" y="17548"/>
                  <a:pt x="29793" y="17506"/>
                </a:cubicBezTo>
                <a:lnTo>
                  <a:pt x="29793" y="17435"/>
                </a:lnTo>
                <a:cubicBezTo>
                  <a:pt x="29793" y="17421"/>
                  <a:pt x="29793" y="17393"/>
                  <a:pt x="29708" y="17379"/>
                </a:cubicBezTo>
                <a:cubicBezTo>
                  <a:pt x="29680" y="17379"/>
                  <a:pt x="29666" y="17379"/>
                  <a:pt x="29666" y="17393"/>
                </a:cubicBezTo>
                <a:cubicBezTo>
                  <a:pt x="29652" y="17379"/>
                  <a:pt x="29638" y="17379"/>
                  <a:pt x="29638" y="17379"/>
                </a:cubicBezTo>
                <a:cubicBezTo>
                  <a:pt x="29625" y="17370"/>
                  <a:pt x="29613" y="17367"/>
                  <a:pt x="29602" y="17367"/>
                </a:cubicBezTo>
                <a:close/>
                <a:moveTo>
                  <a:pt x="29638" y="17562"/>
                </a:moveTo>
                <a:cubicBezTo>
                  <a:pt x="29636" y="17581"/>
                  <a:pt x="29635" y="17600"/>
                  <a:pt x="29634" y="17619"/>
                </a:cubicBezTo>
                <a:lnTo>
                  <a:pt x="29634" y="17619"/>
                </a:lnTo>
                <a:cubicBezTo>
                  <a:pt x="29635" y="17610"/>
                  <a:pt x="29636" y="17600"/>
                  <a:pt x="29638" y="17590"/>
                </a:cubicBezTo>
                <a:lnTo>
                  <a:pt x="29638" y="17562"/>
                </a:lnTo>
                <a:close/>
                <a:moveTo>
                  <a:pt x="20959" y="21458"/>
                </a:moveTo>
                <a:lnTo>
                  <a:pt x="21029" y="21528"/>
                </a:lnTo>
                <a:cubicBezTo>
                  <a:pt x="20987" y="21571"/>
                  <a:pt x="20917" y="21627"/>
                  <a:pt x="20861" y="21683"/>
                </a:cubicBezTo>
                <a:cubicBezTo>
                  <a:pt x="20762" y="21782"/>
                  <a:pt x="20650" y="21880"/>
                  <a:pt x="20551" y="21993"/>
                </a:cubicBezTo>
                <a:cubicBezTo>
                  <a:pt x="20510" y="22034"/>
                  <a:pt x="20469" y="22075"/>
                  <a:pt x="20439" y="22116"/>
                </a:cubicBezTo>
                <a:lnTo>
                  <a:pt x="20439" y="22116"/>
                </a:lnTo>
                <a:cubicBezTo>
                  <a:pt x="20542" y="21953"/>
                  <a:pt x="20643" y="21813"/>
                  <a:pt x="20720" y="21697"/>
                </a:cubicBezTo>
                <a:cubicBezTo>
                  <a:pt x="20790" y="21613"/>
                  <a:pt x="20875" y="21528"/>
                  <a:pt x="20959" y="21458"/>
                </a:cubicBezTo>
                <a:close/>
                <a:moveTo>
                  <a:pt x="31537" y="21753"/>
                </a:moveTo>
                <a:cubicBezTo>
                  <a:pt x="31663" y="21768"/>
                  <a:pt x="31762" y="21796"/>
                  <a:pt x="31818" y="21796"/>
                </a:cubicBezTo>
                <a:cubicBezTo>
                  <a:pt x="31916" y="21908"/>
                  <a:pt x="32029" y="22021"/>
                  <a:pt x="32113" y="22133"/>
                </a:cubicBezTo>
                <a:cubicBezTo>
                  <a:pt x="32057" y="22189"/>
                  <a:pt x="32029" y="22246"/>
                  <a:pt x="31987" y="22316"/>
                </a:cubicBezTo>
                <a:cubicBezTo>
                  <a:pt x="31691" y="22400"/>
                  <a:pt x="31410" y="22485"/>
                  <a:pt x="31129" y="22583"/>
                </a:cubicBezTo>
                <a:cubicBezTo>
                  <a:pt x="31354" y="22316"/>
                  <a:pt x="31466" y="21993"/>
                  <a:pt x="31537" y="21753"/>
                </a:cubicBezTo>
                <a:close/>
                <a:moveTo>
                  <a:pt x="31959" y="23427"/>
                </a:moveTo>
                <a:cubicBezTo>
                  <a:pt x="32029" y="23596"/>
                  <a:pt x="32113" y="23751"/>
                  <a:pt x="32226" y="23906"/>
                </a:cubicBezTo>
                <a:lnTo>
                  <a:pt x="32170" y="23920"/>
                </a:lnTo>
                <a:cubicBezTo>
                  <a:pt x="32156" y="23934"/>
                  <a:pt x="32127" y="23948"/>
                  <a:pt x="32127" y="23962"/>
                </a:cubicBezTo>
                <a:cubicBezTo>
                  <a:pt x="32029" y="23807"/>
                  <a:pt x="31945" y="23638"/>
                  <a:pt x="31832" y="23455"/>
                </a:cubicBezTo>
                <a:cubicBezTo>
                  <a:pt x="31874" y="23441"/>
                  <a:pt x="31916" y="23441"/>
                  <a:pt x="31959" y="23427"/>
                </a:cubicBezTo>
                <a:close/>
                <a:moveTo>
                  <a:pt x="34631" y="22583"/>
                </a:moveTo>
                <a:cubicBezTo>
                  <a:pt x="34547" y="22865"/>
                  <a:pt x="34547" y="23174"/>
                  <a:pt x="34631" y="23469"/>
                </a:cubicBezTo>
                <a:cubicBezTo>
                  <a:pt x="34449" y="23309"/>
                  <a:pt x="34234" y="23219"/>
                  <a:pt x="34009" y="23219"/>
                </a:cubicBezTo>
                <a:cubicBezTo>
                  <a:pt x="33644" y="23219"/>
                  <a:pt x="33251" y="23455"/>
                  <a:pt x="32929" y="24004"/>
                </a:cubicBezTo>
                <a:cubicBezTo>
                  <a:pt x="32901" y="24032"/>
                  <a:pt x="32887" y="24060"/>
                  <a:pt x="32873" y="24088"/>
                </a:cubicBezTo>
                <a:cubicBezTo>
                  <a:pt x="32873" y="24074"/>
                  <a:pt x="32859" y="24060"/>
                  <a:pt x="32859" y="24032"/>
                </a:cubicBezTo>
                <a:cubicBezTo>
                  <a:pt x="32831" y="24004"/>
                  <a:pt x="32803" y="24004"/>
                  <a:pt x="32760" y="23990"/>
                </a:cubicBezTo>
                <a:cubicBezTo>
                  <a:pt x="33098" y="23666"/>
                  <a:pt x="33323" y="23315"/>
                  <a:pt x="33393" y="22963"/>
                </a:cubicBezTo>
                <a:cubicBezTo>
                  <a:pt x="33492" y="22935"/>
                  <a:pt x="33576" y="22907"/>
                  <a:pt x="33675" y="22879"/>
                </a:cubicBezTo>
                <a:cubicBezTo>
                  <a:pt x="33998" y="22766"/>
                  <a:pt x="34308" y="22668"/>
                  <a:pt x="34631" y="22583"/>
                </a:cubicBezTo>
                <a:close/>
                <a:moveTo>
                  <a:pt x="26135" y="23709"/>
                </a:moveTo>
                <a:cubicBezTo>
                  <a:pt x="26192" y="23849"/>
                  <a:pt x="26248" y="23990"/>
                  <a:pt x="26290" y="24102"/>
                </a:cubicBezTo>
                <a:cubicBezTo>
                  <a:pt x="26290" y="24131"/>
                  <a:pt x="26276" y="24131"/>
                  <a:pt x="26262" y="24145"/>
                </a:cubicBezTo>
                <a:cubicBezTo>
                  <a:pt x="26248" y="24060"/>
                  <a:pt x="26192" y="23990"/>
                  <a:pt x="26135" y="23891"/>
                </a:cubicBezTo>
                <a:cubicBezTo>
                  <a:pt x="26121" y="23863"/>
                  <a:pt x="26079" y="23821"/>
                  <a:pt x="26065" y="23779"/>
                </a:cubicBezTo>
                <a:cubicBezTo>
                  <a:pt x="26107" y="23751"/>
                  <a:pt x="26121" y="23737"/>
                  <a:pt x="26135" y="23709"/>
                </a:cubicBezTo>
                <a:close/>
                <a:moveTo>
                  <a:pt x="30271" y="23948"/>
                </a:moveTo>
                <a:cubicBezTo>
                  <a:pt x="30299" y="24060"/>
                  <a:pt x="30355" y="24159"/>
                  <a:pt x="30425" y="24243"/>
                </a:cubicBezTo>
                <a:lnTo>
                  <a:pt x="30229" y="24243"/>
                </a:lnTo>
                <a:cubicBezTo>
                  <a:pt x="30144" y="24243"/>
                  <a:pt x="30060" y="24271"/>
                  <a:pt x="29975" y="24271"/>
                </a:cubicBezTo>
                <a:cubicBezTo>
                  <a:pt x="29835" y="24271"/>
                  <a:pt x="29666" y="24285"/>
                  <a:pt x="29525" y="24285"/>
                </a:cubicBezTo>
                <a:cubicBezTo>
                  <a:pt x="29511" y="24271"/>
                  <a:pt x="29497" y="24229"/>
                  <a:pt x="29483" y="24215"/>
                </a:cubicBezTo>
                <a:lnTo>
                  <a:pt x="29455" y="24201"/>
                </a:lnTo>
                <a:cubicBezTo>
                  <a:pt x="29736" y="24102"/>
                  <a:pt x="30004" y="24032"/>
                  <a:pt x="30271" y="23948"/>
                </a:cubicBezTo>
                <a:close/>
                <a:moveTo>
                  <a:pt x="34870" y="24018"/>
                </a:moveTo>
                <a:cubicBezTo>
                  <a:pt x="34941" y="24131"/>
                  <a:pt x="35039" y="24215"/>
                  <a:pt x="35124" y="24285"/>
                </a:cubicBezTo>
                <a:cubicBezTo>
                  <a:pt x="35086" y="24290"/>
                  <a:pt x="35050" y="24292"/>
                  <a:pt x="35015" y="24292"/>
                </a:cubicBezTo>
                <a:cubicBezTo>
                  <a:pt x="34944" y="24292"/>
                  <a:pt x="34875" y="24285"/>
                  <a:pt x="34800" y="24285"/>
                </a:cubicBezTo>
                <a:cubicBezTo>
                  <a:pt x="34842" y="24201"/>
                  <a:pt x="34870" y="24102"/>
                  <a:pt x="34870" y="24018"/>
                </a:cubicBezTo>
                <a:close/>
                <a:moveTo>
                  <a:pt x="36178" y="25017"/>
                </a:moveTo>
                <a:cubicBezTo>
                  <a:pt x="36164" y="25115"/>
                  <a:pt x="36136" y="25214"/>
                  <a:pt x="36164" y="25298"/>
                </a:cubicBezTo>
                <a:cubicBezTo>
                  <a:pt x="36178" y="25439"/>
                  <a:pt x="36221" y="25579"/>
                  <a:pt x="36291" y="25706"/>
                </a:cubicBezTo>
                <a:cubicBezTo>
                  <a:pt x="36319" y="25720"/>
                  <a:pt x="36319" y="25762"/>
                  <a:pt x="36333" y="25776"/>
                </a:cubicBezTo>
                <a:cubicBezTo>
                  <a:pt x="36319" y="25776"/>
                  <a:pt x="36319" y="25762"/>
                  <a:pt x="36291" y="25762"/>
                </a:cubicBezTo>
                <a:cubicBezTo>
                  <a:pt x="36207" y="25706"/>
                  <a:pt x="36108" y="25650"/>
                  <a:pt x="36010" y="25607"/>
                </a:cubicBezTo>
                <a:cubicBezTo>
                  <a:pt x="35996" y="25607"/>
                  <a:pt x="35996" y="25579"/>
                  <a:pt x="35982" y="25579"/>
                </a:cubicBezTo>
                <a:cubicBezTo>
                  <a:pt x="35939" y="25565"/>
                  <a:pt x="35925" y="25551"/>
                  <a:pt x="35897" y="25537"/>
                </a:cubicBezTo>
                <a:cubicBezTo>
                  <a:pt x="35841" y="25495"/>
                  <a:pt x="35799" y="25481"/>
                  <a:pt x="35756" y="25439"/>
                </a:cubicBezTo>
                <a:cubicBezTo>
                  <a:pt x="35658" y="25397"/>
                  <a:pt x="35588" y="25340"/>
                  <a:pt x="35517" y="25298"/>
                </a:cubicBezTo>
                <a:cubicBezTo>
                  <a:pt x="35391" y="25200"/>
                  <a:pt x="35264" y="25115"/>
                  <a:pt x="35152" y="25017"/>
                </a:cubicBezTo>
                <a:close/>
                <a:moveTo>
                  <a:pt x="19918" y="24440"/>
                </a:moveTo>
                <a:cubicBezTo>
                  <a:pt x="20073" y="24989"/>
                  <a:pt x="20312" y="25326"/>
                  <a:pt x="20762" y="25622"/>
                </a:cubicBezTo>
                <a:cubicBezTo>
                  <a:pt x="20734" y="25678"/>
                  <a:pt x="20720" y="25720"/>
                  <a:pt x="20692" y="25762"/>
                </a:cubicBezTo>
                <a:lnTo>
                  <a:pt x="20636" y="25818"/>
                </a:lnTo>
                <a:cubicBezTo>
                  <a:pt x="20270" y="25284"/>
                  <a:pt x="19876" y="25017"/>
                  <a:pt x="19524" y="24932"/>
                </a:cubicBezTo>
                <a:cubicBezTo>
                  <a:pt x="19665" y="24778"/>
                  <a:pt x="19792" y="24595"/>
                  <a:pt x="19918" y="24440"/>
                </a:cubicBezTo>
                <a:close/>
                <a:moveTo>
                  <a:pt x="18258" y="26550"/>
                </a:moveTo>
                <a:lnTo>
                  <a:pt x="18301" y="26592"/>
                </a:lnTo>
                <a:cubicBezTo>
                  <a:pt x="18272" y="26592"/>
                  <a:pt x="18244" y="26592"/>
                  <a:pt x="18230" y="26606"/>
                </a:cubicBezTo>
                <a:cubicBezTo>
                  <a:pt x="18244" y="26592"/>
                  <a:pt x="18258" y="26564"/>
                  <a:pt x="18258" y="26550"/>
                </a:cubicBezTo>
                <a:close/>
                <a:moveTo>
                  <a:pt x="17133" y="26480"/>
                </a:moveTo>
                <a:cubicBezTo>
                  <a:pt x="17161" y="26564"/>
                  <a:pt x="17189" y="26662"/>
                  <a:pt x="17218" y="26747"/>
                </a:cubicBezTo>
                <a:cubicBezTo>
                  <a:pt x="17035" y="27042"/>
                  <a:pt x="16852" y="27309"/>
                  <a:pt x="16683" y="27577"/>
                </a:cubicBezTo>
                <a:cubicBezTo>
                  <a:pt x="16667" y="27599"/>
                  <a:pt x="16651" y="27622"/>
                  <a:pt x="16635" y="27645"/>
                </a:cubicBezTo>
                <a:lnTo>
                  <a:pt x="16635" y="27645"/>
                </a:lnTo>
                <a:cubicBezTo>
                  <a:pt x="16867" y="27283"/>
                  <a:pt x="17072" y="26905"/>
                  <a:pt x="17133" y="26480"/>
                </a:cubicBezTo>
                <a:close/>
                <a:moveTo>
                  <a:pt x="16300" y="28157"/>
                </a:moveTo>
                <a:cubicBezTo>
                  <a:pt x="16267" y="28209"/>
                  <a:pt x="16235" y="28259"/>
                  <a:pt x="16205" y="28308"/>
                </a:cubicBezTo>
                <a:cubicBezTo>
                  <a:pt x="16236" y="28258"/>
                  <a:pt x="16267" y="28207"/>
                  <a:pt x="16300" y="28157"/>
                </a:cubicBezTo>
                <a:close/>
                <a:moveTo>
                  <a:pt x="13828" y="36269"/>
                </a:moveTo>
                <a:cubicBezTo>
                  <a:pt x="14039" y="36438"/>
                  <a:pt x="14264" y="36579"/>
                  <a:pt x="14573" y="36579"/>
                </a:cubicBezTo>
                <a:cubicBezTo>
                  <a:pt x="14686" y="36579"/>
                  <a:pt x="14798" y="36537"/>
                  <a:pt x="14897" y="36480"/>
                </a:cubicBezTo>
                <a:lnTo>
                  <a:pt x="14897" y="36480"/>
                </a:lnTo>
                <a:cubicBezTo>
                  <a:pt x="14897" y="36551"/>
                  <a:pt x="14897" y="36621"/>
                  <a:pt x="14869" y="36734"/>
                </a:cubicBezTo>
                <a:cubicBezTo>
                  <a:pt x="14840" y="36748"/>
                  <a:pt x="14840" y="36762"/>
                  <a:pt x="14826" y="36804"/>
                </a:cubicBezTo>
                <a:cubicBezTo>
                  <a:pt x="14629" y="36888"/>
                  <a:pt x="14447" y="36973"/>
                  <a:pt x="14250" y="37085"/>
                </a:cubicBezTo>
                <a:cubicBezTo>
                  <a:pt x="14236" y="36959"/>
                  <a:pt x="14193" y="36818"/>
                  <a:pt x="14123" y="36691"/>
                </a:cubicBezTo>
                <a:cubicBezTo>
                  <a:pt x="14025" y="36509"/>
                  <a:pt x="13926" y="36410"/>
                  <a:pt x="13814" y="36326"/>
                </a:cubicBezTo>
                <a:cubicBezTo>
                  <a:pt x="13814" y="36312"/>
                  <a:pt x="13814" y="36284"/>
                  <a:pt x="13828" y="36269"/>
                </a:cubicBezTo>
                <a:close/>
                <a:moveTo>
                  <a:pt x="13265" y="37563"/>
                </a:moveTo>
                <a:lnTo>
                  <a:pt x="13279" y="37578"/>
                </a:lnTo>
                <a:cubicBezTo>
                  <a:pt x="13265" y="37592"/>
                  <a:pt x="13251" y="37592"/>
                  <a:pt x="13223" y="37592"/>
                </a:cubicBezTo>
                <a:cubicBezTo>
                  <a:pt x="13251" y="37578"/>
                  <a:pt x="13251" y="37563"/>
                  <a:pt x="13265" y="37563"/>
                </a:cubicBezTo>
                <a:close/>
                <a:moveTo>
                  <a:pt x="8243" y="39547"/>
                </a:moveTo>
                <a:cubicBezTo>
                  <a:pt x="8286" y="39702"/>
                  <a:pt x="8356" y="39856"/>
                  <a:pt x="8454" y="40039"/>
                </a:cubicBezTo>
                <a:cubicBezTo>
                  <a:pt x="8525" y="40180"/>
                  <a:pt x="8595" y="40292"/>
                  <a:pt x="8665" y="40405"/>
                </a:cubicBezTo>
                <a:cubicBezTo>
                  <a:pt x="8553" y="40461"/>
                  <a:pt x="8469" y="40531"/>
                  <a:pt x="8356" y="40588"/>
                </a:cubicBezTo>
                <a:cubicBezTo>
                  <a:pt x="8215" y="40391"/>
                  <a:pt x="8075" y="40236"/>
                  <a:pt x="7934" y="40109"/>
                </a:cubicBezTo>
                <a:cubicBezTo>
                  <a:pt x="8061" y="39927"/>
                  <a:pt x="8145" y="39758"/>
                  <a:pt x="8243" y="39547"/>
                </a:cubicBezTo>
                <a:close/>
                <a:moveTo>
                  <a:pt x="8919" y="40982"/>
                </a:moveTo>
                <a:lnTo>
                  <a:pt x="8919" y="41010"/>
                </a:lnTo>
                <a:cubicBezTo>
                  <a:pt x="8905" y="41010"/>
                  <a:pt x="8891" y="41010"/>
                  <a:pt x="8877" y="41023"/>
                </a:cubicBezTo>
                <a:lnTo>
                  <a:pt x="8877" y="41023"/>
                </a:lnTo>
                <a:cubicBezTo>
                  <a:pt x="8891" y="41010"/>
                  <a:pt x="8905" y="41009"/>
                  <a:pt x="8919" y="40982"/>
                </a:cubicBezTo>
                <a:close/>
                <a:moveTo>
                  <a:pt x="6246" y="41713"/>
                </a:moveTo>
                <a:lnTo>
                  <a:pt x="6415" y="41755"/>
                </a:lnTo>
                <a:cubicBezTo>
                  <a:pt x="6359" y="41811"/>
                  <a:pt x="6302" y="41825"/>
                  <a:pt x="6246" y="41868"/>
                </a:cubicBezTo>
                <a:lnTo>
                  <a:pt x="6246" y="41713"/>
                </a:lnTo>
                <a:close/>
                <a:moveTo>
                  <a:pt x="5557" y="41811"/>
                </a:moveTo>
                <a:cubicBezTo>
                  <a:pt x="5740" y="41854"/>
                  <a:pt x="5909" y="41882"/>
                  <a:pt x="6049" y="41952"/>
                </a:cubicBezTo>
                <a:cubicBezTo>
                  <a:pt x="6077" y="41952"/>
                  <a:pt x="6077" y="41952"/>
                  <a:pt x="6091" y="41966"/>
                </a:cubicBezTo>
                <a:cubicBezTo>
                  <a:pt x="6063" y="41994"/>
                  <a:pt x="6021" y="42008"/>
                  <a:pt x="5965" y="42036"/>
                </a:cubicBezTo>
                <a:cubicBezTo>
                  <a:pt x="5810" y="42135"/>
                  <a:pt x="5669" y="42219"/>
                  <a:pt x="5515" y="42304"/>
                </a:cubicBezTo>
                <a:lnTo>
                  <a:pt x="5515" y="42163"/>
                </a:lnTo>
                <a:cubicBezTo>
                  <a:pt x="5529" y="42065"/>
                  <a:pt x="5543" y="41938"/>
                  <a:pt x="5557" y="41811"/>
                </a:cubicBezTo>
                <a:close/>
                <a:moveTo>
                  <a:pt x="2069" y="43485"/>
                </a:moveTo>
                <a:lnTo>
                  <a:pt x="2237" y="43654"/>
                </a:lnTo>
                <a:cubicBezTo>
                  <a:pt x="2237" y="43823"/>
                  <a:pt x="2265" y="43978"/>
                  <a:pt x="2279" y="44132"/>
                </a:cubicBezTo>
                <a:cubicBezTo>
                  <a:pt x="2223" y="44174"/>
                  <a:pt x="2195" y="44189"/>
                  <a:pt x="2153" y="44203"/>
                </a:cubicBezTo>
                <a:cubicBezTo>
                  <a:pt x="2139" y="43978"/>
                  <a:pt x="2111" y="43724"/>
                  <a:pt x="2069" y="43485"/>
                </a:cubicBezTo>
                <a:close/>
                <a:moveTo>
                  <a:pt x="620" y="44343"/>
                </a:moveTo>
                <a:cubicBezTo>
                  <a:pt x="831" y="44526"/>
                  <a:pt x="1070" y="44611"/>
                  <a:pt x="1323" y="44667"/>
                </a:cubicBezTo>
                <a:cubicBezTo>
                  <a:pt x="1267" y="44695"/>
                  <a:pt x="1225" y="44737"/>
                  <a:pt x="1168" y="44751"/>
                </a:cubicBezTo>
                <a:cubicBezTo>
                  <a:pt x="957" y="44681"/>
                  <a:pt x="789" y="44667"/>
                  <a:pt x="606" y="44667"/>
                </a:cubicBezTo>
                <a:cubicBezTo>
                  <a:pt x="606" y="44625"/>
                  <a:pt x="606" y="44568"/>
                  <a:pt x="620" y="44526"/>
                </a:cubicBezTo>
                <a:lnTo>
                  <a:pt x="620" y="44343"/>
                </a:lnTo>
                <a:close/>
                <a:moveTo>
                  <a:pt x="3714" y="44174"/>
                </a:moveTo>
                <a:cubicBezTo>
                  <a:pt x="3785" y="44217"/>
                  <a:pt x="3855" y="44287"/>
                  <a:pt x="3939" y="44343"/>
                </a:cubicBezTo>
                <a:cubicBezTo>
                  <a:pt x="3672" y="44343"/>
                  <a:pt x="3349" y="44470"/>
                  <a:pt x="3011" y="44695"/>
                </a:cubicBezTo>
                <a:cubicBezTo>
                  <a:pt x="2983" y="44709"/>
                  <a:pt x="2941" y="44751"/>
                  <a:pt x="2912" y="44765"/>
                </a:cubicBezTo>
                <a:lnTo>
                  <a:pt x="2912" y="44709"/>
                </a:lnTo>
                <a:cubicBezTo>
                  <a:pt x="2912" y="44681"/>
                  <a:pt x="2870" y="44639"/>
                  <a:pt x="2842" y="44625"/>
                </a:cubicBezTo>
                <a:lnTo>
                  <a:pt x="2997" y="44568"/>
                </a:lnTo>
                <a:cubicBezTo>
                  <a:pt x="3010" y="44575"/>
                  <a:pt x="3023" y="44578"/>
                  <a:pt x="3036" y="44578"/>
                </a:cubicBezTo>
                <a:cubicBezTo>
                  <a:pt x="3078" y="44578"/>
                  <a:pt x="3116" y="44548"/>
                  <a:pt x="3138" y="44526"/>
                </a:cubicBezTo>
                <a:cubicBezTo>
                  <a:pt x="3363" y="44414"/>
                  <a:pt x="3559" y="44287"/>
                  <a:pt x="3714" y="44174"/>
                </a:cubicBezTo>
                <a:close/>
                <a:moveTo>
                  <a:pt x="48706" y="1"/>
                </a:moveTo>
                <a:cubicBezTo>
                  <a:pt x="48459" y="1"/>
                  <a:pt x="48158" y="414"/>
                  <a:pt x="48346" y="739"/>
                </a:cubicBezTo>
                <a:cubicBezTo>
                  <a:pt x="48472" y="950"/>
                  <a:pt x="48613" y="1048"/>
                  <a:pt x="48838" y="1147"/>
                </a:cubicBezTo>
                <a:cubicBezTo>
                  <a:pt x="48838" y="1161"/>
                  <a:pt x="48838" y="1189"/>
                  <a:pt x="48824" y="1217"/>
                </a:cubicBezTo>
                <a:cubicBezTo>
                  <a:pt x="48824" y="1217"/>
                  <a:pt x="48824" y="1231"/>
                  <a:pt x="48796" y="1231"/>
                </a:cubicBezTo>
                <a:cubicBezTo>
                  <a:pt x="48586" y="1058"/>
                  <a:pt x="48405" y="995"/>
                  <a:pt x="48254" y="995"/>
                </a:cubicBezTo>
                <a:cubicBezTo>
                  <a:pt x="48000" y="995"/>
                  <a:pt x="47829" y="1175"/>
                  <a:pt x="47741" y="1316"/>
                </a:cubicBezTo>
                <a:cubicBezTo>
                  <a:pt x="47713" y="1372"/>
                  <a:pt x="47698" y="1428"/>
                  <a:pt x="47670" y="1456"/>
                </a:cubicBezTo>
                <a:cubicBezTo>
                  <a:pt x="47599" y="1646"/>
                  <a:pt x="47898" y="1876"/>
                  <a:pt x="48229" y="1876"/>
                </a:cubicBezTo>
                <a:cubicBezTo>
                  <a:pt x="48291" y="1876"/>
                  <a:pt x="48354" y="1868"/>
                  <a:pt x="48416" y="1850"/>
                </a:cubicBezTo>
                <a:cubicBezTo>
                  <a:pt x="48613" y="1780"/>
                  <a:pt x="48683" y="1724"/>
                  <a:pt x="48782" y="1611"/>
                </a:cubicBezTo>
                <a:cubicBezTo>
                  <a:pt x="48796" y="1597"/>
                  <a:pt x="48824" y="1569"/>
                  <a:pt x="48852" y="1555"/>
                </a:cubicBezTo>
                <a:cubicBezTo>
                  <a:pt x="48866" y="1569"/>
                  <a:pt x="48894" y="1583"/>
                  <a:pt x="48908" y="1583"/>
                </a:cubicBezTo>
                <a:cubicBezTo>
                  <a:pt x="48824" y="1639"/>
                  <a:pt x="48753" y="1710"/>
                  <a:pt x="48683" y="1766"/>
                </a:cubicBezTo>
                <a:cubicBezTo>
                  <a:pt x="48092" y="2146"/>
                  <a:pt x="47347" y="2694"/>
                  <a:pt x="46433" y="3355"/>
                </a:cubicBezTo>
                <a:cubicBezTo>
                  <a:pt x="46039" y="3637"/>
                  <a:pt x="45631" y="3946"/>
                  <a:pt x="45209" y="4255"/>
                </a:cubicBezTo>
                <a:cubicBezTo>
                  <a:pt x="45195" y="4227"/>
                  <a:pt x="45181" y="4185"/>
                  <a:pt x="45167" y="4129"/>
                </a:cubicBezTo>
                <a:cubicBezTo>
                  <a:pt x="44978" y="3751"/>
                  <a:pt x="44707" y="3604"/>
                  <a:pt x="44430" y="3604"/>
                </a:cubicBezTo>
                <a:cubicBezTo>
                  <a:pt x="44007" y="3604"/>
                  <a:pt x="43567" y="3949"/>
                  <a:pt x="43380" y="4340"/>
                </a:cubicBezTo>
                <a:cubicBezTo>
                  <a:pt x="43296" y="4551"/>
                  <a:pt x="43268" y="4762"/>
                  <a:pt x="43240" y="4973"/>
                </a:cubicBezTo>
                <a:cubicBezTo>
                  <a:pt x="43226" y="5226"/>
                  <a:pt x="43240" y="5465"/>
                  <a:pt x="43296" y="5718"/>
                </a:cubicBezTo>
                <a:cubicBezTo>
                  <a:pt x="43282" y="5704"/>
                  <a:pt x="43240" y="5704"/>
                  <a:pt x="43226" y="5704"/>
                </a:cubicBezTo>
                <a:cubicBezTo>
                  <a:pt x="43211" y="5704"/>
                  <a:pt x="43169" y="5718"/>
                  <a:pt x="43155" y="5732"/>
                </a:cubicBezTo>
                <a:cubicBezTo>
                  <a:pt x="43099" y="5240"/>
                  <a:pt x="43127" y="4720"/>
                  <a:pt x="42775" y="4326"/>
                </a:cubicBezTo>
                <a:cubicBezTo>
                  <a:pt x="42593" y="4129"/>
                  <a:pt x="42325" y="3974"/>
                  <a:pt x="41931" y="3890"/>
                </a:cubicBezTo>
                <a:cubicBezTo>
                  <a:pt x="41900" y="3883"/>
                  <a:pt x="41869" y="3880"/>
                  <a:pt x="41839" y="3880"/>
                </a:cubicBezTo>
                <a:cubicBezTo>
                  <a:pt x="41255" y="3880"/>
                  <a:pt x="40738" y="4976"/>
                  <a:pt x="41313" y="5578"/>
                </a:cubicBezTo>
                <a:cubicBezTo>
                  <a:pt x="41678" y="5957"/>
                  <a:pt x="42016" y="6098"/>
                  <a:pt x="42508" y="6154"/>
                </a:cubicBezTo>
                <a:cubicBezTo>
                  <a:pt x="42508" y="6211"/>
                  <a:pt x="42522" y="6267"/>
                  <a:pt x="42508" y="6295"/>
                </a:cubicBezTo>
                <a:cubicBezTo>
                  <a:pt x="42508" y="6309"/>
                  <a:pt x="42494" y="6337"/>
                  <a:pt x="42494" y="6351"/>
                </a:cubicBezTo>
                <a:cubicBezTo>
                  <a:pt x="42123" y="6170"/>
                  <a:pt x="41810" y="6096"/>
                  <a:pt x="41547" y="6096"/>
                </a:cubicBezTo>
                <a:cubicBezTo>
                  <a:pt x="40833" y="6096"/>
                  <a:pt x="40486" y="6640"/>
                  <a:pt x="40342" y="7041"/>
                </a:cubicBezTo>
                <a:cubicBezTo>
                  <a:pt x="40314" y="7153"/>
                  <a:pt x="40272" y="7266"/>
                  <a:pt x="40258" y="7336"/>
                </a:cubicBezTo>
                <a:cubicBezTo>
                  <a:pt x="40209" y="7684"/>
                  <a:pt x="40685" y="7978"/>
                  <a:pt x="41221" y="7978"/>
                </a:cubicBezTo>
                <a:cubicBezTo>
                  <a:pt x="41465" y="7978"/>
                  <a:pt x="41721" y="7917"/>
                  <a:pt x="41946" y="7772"/>
                </a:cubicBezTo>
                <a:cubicBezTo>
                  <a:pt x="42311" y="7547"/>
                  <a:pt x="42438" y="7406"/>
                  <a:pt x="42593" y="7125"/>
                </a:cubicBezTo>
                <a:cubicBezTo>
                  <a:pt x="42635" y="7069"/>
                  <a:pt x="42663" y="7012"/>
                  <a:pt x="42705" y="6942"/>
                </a:cubicBezTo>
                <a:cubicBezTo>
                  <a:pt x="42733" y="6970"/>
                  <a:pt x="42789" y="6984"/>
                  <a:pt x="42846" y="6998"/>
                </a:cubicBezTo>
                <a:cubicBezTo>
                  <a:pt x="42452" y="7420"/>
                  <a:pt x="42142" y="7856"/>
                  <a:pt x="42114" y="8419"/>
                </a:cubicBezTo>
                <a:cubicBezTo>
                  <a:pt x="42102" y="9048"/>
                  <a:pt x="42809" y="9542"/>
                  <a:pt x="43347" y="9542"/>
                </a:cubicBezTo>
                <a:cubicBezTo>
                  <a:pt x="43434" y="9542"/>
                  <a:pt x="43517" y="9530"/>
                  <a:pt x="43591" y="9502"/>
                </a:cubicBezTo>
                <a:cubicBezTo>
                  <a:pt x="43633" y="9474"/>
                  <a:pt x="43690" y="9460"/>
                  <a:pt x="43718" y="9432"/>
                </a:cubicBezTo>
                <a:cubicBezTo>
                  <a:pt x="43732" y="9615"/>
                  <a:pt x="43774" y="9797"/>
                  <a:pt x="43788" y="9994"/>
                </a:cubicBezTo>
                <a:lnTo>
                  <a:pt x="43788" y="10022"/>
                </a:lnTo>
                <a:cubicBezTo>
                  <a:pt x="43727" y="10016"/>
                  <a:pt x="43667" y="10013"/>
                  <a:pt x="43606" y="10013"/>
                </a:cubicBezTo>
                <a:cubicBezTo>
                  <a:pt x="43154" y="10013"/>
                  <a:pt x="42736" y="10190"/>
                  <a:pt x="42438" y="10388"/>
                </a:cubicBezTo>
                <a:cubicBezTo>
                  <a:pt x="42283" y="10501"/>
                  <a:pt x="42156" y="10585"/>
                  <a:pt x="42072" y="10670"/>
                </a:cubicBezTo>
                <a:cubicBezTo>
                  <a:pt x="41524" y="11190"/>
                  <a:pt x="42367" y="12597"/>
                  <a:pt x="43605" y="12709"/>
                </a:cubicBezTo>
                <a:cubicBezTo>
                  <a:pt x="43774" y="12737"/>
                  <a:pt x="43901" y="12751"/>
                  <a:pt x="44013" y="12751"/>
                </a:cubicBezTo>
                <a:lnTo>
                  <a:pt x="44013" y="12990"/>
                </a:lnTo>
                <a:cubicBezTo>
                  <a:pt x="43718" y="13131"/>
                  <a:pt x="43437" y="13328"/>
                  <a:pt x="43211" y="13609"/>
                </a:cubicBezTo>
                <a:cubicBezTo>
                  <a:pt x="42607" y="14327"/>
                  <a:pt x="43000" y="15621"/>
                  <a:pt x="43662" y="16057"/>
                </a:cubicBezTo>
                <a:cubicBezTo>
                  <a:pt x="43605" y="16254"/>
                  <a:pt x="43535" y="16437"/>
                  <a:pt x="43465" y="16619"/>
                </a:cubicBezTo>
                <a:cubicBezTo>
                  <a:pt x="43254" y="17140"/>
                  <a:pt x="42944" y="17632"/>
                  <a:pt x="42522" y="18012"/>
                </a:cubicBezTo>
                <a:cubicBezTo>
                  <a:pt x="42452" y="18054"/>
                  <a:pt x="42382" y="18124"/>
                  <a:pt x="42311" y="18181"/>
                </a:cubicBezTo>
                <a:cubicBezTo>
                  <a:pt x="42578" y="17463"/>
                  <a:pt x="42593" y="16605"/>
                  <a:pt x="42367" y="15902"/>
                </a:cubicBezTo>
                <a:cubicBezTo>
                  <a:pt x="42382" y="15790"/>
                  <a:pt x="42438" y="15691"/>
                  <a:pt x="42621" y="15550"/>
                </a:cubicBezTo>
                <a:cubicBezTo>
                  <a:pt x="42761" y="15438"/>
                  <a:pt x="42761" y="15283"/>
                  <a:pt x="42733" y="15283"/>
                </a:cubicBezTo>
                <a:lnTo>
                  <a:pt x="42719" y="15283"/>
                </a:lnTo>
                <a:cubicBezTo>
                  <a:pt x="42832" y="15030"/>
                  <a:pt x="42874" y="14664"/>
                  <a:pt x="42550" y="14186"/>
                </a:cubicBezTo>
                <a:cubicBezTo>
                  <a:pt x="42410" y="13975"/>
                  <a:pt x="42297" y="13581"/>
                  <a:pt x="41664" y="13525"/>
                </a:cubicBezTo>
                <a:cubicBezTo>
                  <a:pt x="41608" y="13525"/>
                  <a:pt x="41552" y="13525"/>
                  <a:pt x="41495" y="13581"/>
                </a:cubicBezTo>
                <a:cubicBezTo>
                  <a:pt x="41425" y="13581"/>
                  <a:pt x="41341" y="13581"/>
                  <a:pt x="41256" y="13595"/>
                </a:cubicBezTo>
                <a:cubicBezTo>
                  <a:pt x="41186" y="13609"/>
                  <a:pt x="40905" y="13750"/>
                  <a:pt x="40792" y="14031"/>
                </a:cubicBezTo>
                <a:cubicBezTo>
                  <a:pt x="40775" y="14025"/>
                  <a:pt x="40757" y="14022"/>
                  <a:pt x="40741" y="14022"/>
                </a:cubicBezTo>
                <a:cubicBezTo>
                  <a:pt x="40717" y="14022"/>
                  <a:pt x="40696" y="14029"/>
                  <a:pt x="40680" y="14045"/>
                </a:cubicBezTo>
                <a:cubicBezTo>
                  <a:pt x="40483" y="14256"/>
                  <a:pt x="40426" y="14608"/>
                  <a:pt x="40469" y="14861"/>
                </a:cubicBezTo>
                <a:cubicBezTo>
                  <a:pt x="40553" y="15775"/>
                  <a:pt x="41144" y="15902"/>
                  <a:pt x="41467" y="15902"/>
                </a:cubicBezTo>
                <a:cubicBezTo>
                  <a:pt x="41453" y="15930"/>
                  <a:pt x="41453" y="15944"/>
                  <a:pt x="41467" y="15972"/>
                </a:cubicBezTo>
                <a:cubicBezTo>
                  <a:pt x="41470" y="15975"/>
                  <a:pt x="41473" y="15976"/>
                  <a:pt x="41478" y="15976"/>
                </a:cubicBezTo>
                <a:cubicBezTo>
                  <a:pt x="41513" y="15976"/>
                  <a:pt x="41614" y="15928"/>
                  <a:pt x="41744" y="15928"/>
                </a:cubicBezTo>
                <a:cubicBezTo>
                  <a:pt x="41830" y="15928"/>
                  <a:pt x="41928" y="15948"/>
                  <a:pt x="42030" y="16015"/>
                </a:cubicBezTo>
                <a:cubicBezTo>
                  <a:pt x="42100" y="16071"/>
                  <a:pt x="42128" y="16127"/>
                  <a:pt x="42185" y="16155"/>
                </a:cubicBezTo>
                <a:cubicBezTo>
                  <a:pt x="42339" y="16887"/>
                  <a:pt x="42382" y="17618"/>
                  <a:pt x="42156" y="18307"/>
                </a:cubicBezTo>
                <a:cubicBezTo>
                  <a:pt x="41903" y="18476"/>
                  <a:pt x="41636" y="18645"/>
                  <a:pt x="41355" y="18800"/>
                </a:cubicBezTo>
                <a:cubicBezTo>
                  <a:pt x="41341" y="17815"/>
                  <a:pt x="40778" y="16760"/>
                  <a:pt x="40061" y="16127"/>
                </a:cubicBezTo>
                <a:cubicBezTo>
                  <a:pt x="40018" y="16015"/>
                  <a:pt x="39934" y="15860"/>
                  <a:pt x="40131" y="15579"/>
                </a:cubicBezTo>
                <a:cubicBezTo>
                  <a:pt x="40225" y="15431"/>
                  <a:pt x="40165" y="15296"/>
                  <a:pt x="40147" y="15296"/>
                </a:cubicBezTo>
                <a:cubicBezTo>
                  <a:pt x="40146" y="15296"/>
                  <a:pt x="40146" y="15297"/>
                  <a:pt x="40145" y="15297"/>
                </a:cubicBezTo>
                <a:lnTo>
                  <a:pt x="40131" y="15297"/>
                </a:lnTo>
                <a:cubicBezTo>
                  <a:pt x="40159" y="15016"/>
                  <a:pt x="40061" y="14664"/>
                  <a:pt x="39596" y="14327"/>
                </a:cubicBezTo>
                <a:cubicBezTo>
                  <a:pt x="39450" y="14214"/>
                  <a:pt x="39240" y="13966"/>
                  <a:pt x="38851" y="13966"/>
                </a:cubicBezTo>
                <a:cubicBezTo>
                  <a:pt x="38755" y="13966"/>
                  <a:pt x="38648" y="13981"/>
                  <a:pt x="38527" y="14017"/>
                </a:cubicBezTo>
                <a:cubicBezTo>
                  <a:pt x="38471" y="14031"/>
                  <a:pt x="38429" y="14045"/>
                  <a:pt x="38387" y="14116"/>
                </a:cubicBezTo>
                <a:cubicBezTo>
                  <a:pt x="38316" y="14144"/>
                  <a:pt x="38246" y="14172"/>
                  <a:pt x="38162" y="14228"/>
                </a:cubicBezTo>
                <a:cubicBezTo>
                  <a:pt x="38091" y="14256"/>
                  <a:pt x="37895" y="14510"/>
                  <a:pt x="37895" y="14805"/>
                </a:cubicBezTo>
                <a:cubicBezTo>
                  <a:pt x="37838" y="14805"/>
                  <a:pt x="37810" y="14819"/>
                  <a:pt x="37768" y="14875"/>
                </a:cubicBezTo>
                <a:cubicBezTo>
                  <a:pt x="37669" y="15142"/>
                  <a:pt x="37740" y="15494"/>
                  <a:pt x="37866" y="15705"/>
                </a:cubicBezTo>
                <a:cubicBezTo>
                  <a:pt x="38128" y="16256"/>
                  <a:pt x="38483" y="16398"/>
                  <a:pt x="38778" y="16398"/>
                </a:cubicBezTo>
                <a:cubicBezTo>
                  <a:pt x="38927" y="16398"/>
                  <a:pt x="39061" y="16362"/>
                  <a:pt x="39160" y="16324"/>
                </a:cubicBezTo>
                <a:cubicBezTo>
                  <a:pt x="39160" y="16352"/>
                  <a:pt x="39160" y="16366"/>
                  <a:pt x="39175" y="16394"/>
                </a:cubicBezTo>
                <a:cubicBezTo>
                  <a:pt x="39176" y="16395"/>
                  <a:pt x="39178" y="16395"/>
                  <a:pt x="39179" y="16395"/>
                </a:cubicBezTo>
                <a:cubicBezTo>
                  <a:pt x="39229" y="16395"/>
                  <a:pt x="39345" y="16231"/>
                  <a:pt x="39572" y="16231"/>
                </a:cubicBezTo>
                <a:cubicBezTo>
                  <a:pt x="39618" y="16231"/>
                  <a:pt x="39668" y="16238"/>
                  <a:pt x="39723" y="16254"/>
                </a:cubicBezTo>
                <a:cubicBezTo>
                  <a:pt x="39807" y="16268"/>
                  <a:pt x="39878" y="16324"/>
                  <a:pt x="39934" y="16338"/>
                </a:cubicBezTo>
                <a:cubicBezTo>
                  <a:pt x="40651" y="16971"/>
                  <a:pt x="41186" y="17913"/>
                  <a:pt x="41256" y="18884"/>
                </a:cubicBezTo>
                <a:cubicBezTo>
                  <a:pt x="41172" y="18940"/>
                  <a:pt x="41073" y="18968"/>
                  <a:pt x="40989" y="19025"/>
                </a:cubicBezTo>
                <a:cubicBezTo>
                  <a:pt x="40905" y="19067"/>
                  <a:pt x="40820" y="19109"/>
                  <a:pt x="40750" y="19151"/>
                </a:cubicBezTo>
                <a:cubicBezTo>
                  <a:pt x="40542" y="19019"/>
                  <a:pt x="40272" y="18956"/>
                  <a:pt x="39998" y="18956"/>
                </a:cubicBezTo>
                <a:cubicBezTo>
                  <a:pt x="39717" y="18956"/>
                  <a:pt x="39431" y="19023"/>
                  <a:pt x="39203" y="19151"/>
                </a:cubicBezTo>
                <a:cubicBezTo>
                  <a:pt x="38949" y="19292"/>
                  <a:pt x="38738" y="19461"/>
                  <a:pt x="38570" y="19672"/>
                </a:cubicBezTo>
                <a:cubicBezTo>
                  <a:pt x="38401" y="19855"/>
                  <a:pt x="38288" y="20051"/>
                  <a:pt x="38162" y="20262"/>
                </a:cubicBezTo>
                <a:cubicBezTo>
                  <a:pt x="38077" y="20291"/>
                  <a:pt x="38007" y="20333"/>
                  <a:pt x="37923" y="20347"/>
                </a:cubicBezTo>
                <a:cubicBezTo>
                  <a:pt x="38232" y="19840"/>
                  <a:pt x="38654" y="19306"/>
                  <a:pt x="38598" y="18659"/>
                </a:cubicBezTo>
                <a:cubicBezTo>
                  <a:pt x="38584" y="18321"/>
                  <a:pt x="38429" y="17970"/>
                  <a:pt x="38091" y="17562"/>
                </a:cubicBezTo>
                <a:cubicBezTo>
                  <a:pt x="37965" y="17414"/>
                  <a:pt x="37776" y="17348"/>
                  <a:pt x="37564" y="17348"/>
                </a:cubicBezTo>
                <a:cubicBezTo>
                  <a:pt x="36928" y="17348"/>
                  <a:pt x="36094" y="17952"/>
                  <a:pt x="36178" y="18786"/>
                </a:cubicBezTo>
                <a:cubicBezTo>
                  <a:pt x="36249" y="19447"/>
                  <a:pt x="36460" y="19855"/>
                  <a:pt x="36910" y="20291"/>
                </a:cubicBezTo>
                <a:cubicBezTo>
                  <a:pt x="36882" y="20347"/>
                  <a:pt x="36840" y="20403"/>
                  <a:pt x="36811" y="20431"/>
                </a:cubicBezTo>
                <a:lnTo>
                  <a:pt x="36755" y="20488"/>
                </a:lnTo>
                <a:cubicBezTo>
                  <a:pt x="36259" y="19487"/>
                  <a:pt x="35650" y="19183"/>
                  <a:pt x="35105" y="19183"/>
                </a:cubicBezTo>
                <a:cubicBezTo>
                  <a:pt x="34707" y="19183"/>
                  <a:pt x="34344" y="19345"/>
                  <a:pt x="34083" y="19517"/>
                </a:cubicBezTo>
                <a:cubicBezTo>
                  <a:pt x="33942" y="19601"/>
                  <a:pt x="33844" y="19686"/>
                  <a:pt x="33773" y="19756"/>
                </a:cubicBezTo>
                <a:cubicBezTo>
                  <a:pt x="33351" y="20164"/>
                  <a:pt x="33886" y="21149"/>
                  <a:pt x="34772" y="21430"/>
                </a:cubicBezTo>
                <a:cubicBezTo>
                  <a:pt x="34294" y="21585"/>
                  <a:pt x="33815" y="21753"/>
                  <a:pt x="33351" y="21894"/>
                </a:cubicBezTo>
                <a:cubicBezTo>
                  <a:pt x="33211" y="21936"/>
                  <a:pt x="33070" y="21978"/>
                  <a:pt x="32929" y="22035"/>
                </a:cubicBezTo>
                <a:cubicBezTo>
                  <a:pt x="32815" y="21960"/>
                  <a:pt x="32702" y="21928"/>
                  <a:pt x="32596" y="21928"/>
                </a:cubicBezTo>
                <a:cubicBezTo>
                  <a:pt x="32442" y="21928"/>
                  <a:pt x="32300" y="21997"/>
                  <a:pt x="32184" y="22105"/>
                </a:cubicBezTo>
                <a:cubicBezTo>
                  <a:pt x="32113" y="21922"/>
                  <a:pt x="31987" y="21782"/>
                  <a:pt x="31846" y="21641"/>
                </a:cubicBezTo>
                <a:cubicBezTo>
                  <a:pt x="31832" y="21557"/>
                  <a:pt x="31832" y="21430"/>
                  <a:pt x="31832" y="21331"/>
                </a:cubicBezTo>
                <a:lnTo>
                  <a:pt x="31987" y="21219"/>
                </a:lnTo>
                <a:cubicBezTo>
                  <a:pt x="32043" y="21191"/>
                  <a:pt x="32099" y="21149"/>
                  <a:pt x="32156" y="21078"/>
                </a:cubicBezTo>
                <a:cubicBezTo>
                  <a:pt x="32226" y="21008"/>
                  <a:pt x="32296" y="20924"/>
                  <a:pt x="32338" y="20839"/>
                </a:cubicBezTo>
                <a:cubicBezTo>
                  <a:pt x="33070" y="19897"/>
                  <a:pt x="32732" y="19320"/>
                  <a:pt x="32662" y="19236"/>
                </a:cubicBezTo>
                <a:cubicBezTo>
                  <a:pt x="32789" y="18757"/>
                  <a:pt x="32676" y="18378"/>
                  <a:pt x="32465" y="17998"/>
                </a:cubicBezTo>
                <a:cubicBezTo>
                  <a:pt x="32423" y="17928"/>
                  <a:pt x="32395" y="17885"/>
                  <a:pt x="32338" y="17815"/>
                </a:cubicBezTo>
                <a:cubicBezTo>
                  <a:pt x="32324" y="17773"/>
                  <a:pt x="32296" y="17745"/>
                  <a:pt x="32268" y="17702"/>
                </a:cubicBezTo>
                <a:cubicBezTo>
                  <a:pt x="31987" y="17339"/>
                  <a:pt x="31735" y="17275"/>
                  <a:pt x="31591" y="17275"/>
                </a:cubicBezTo>
                <a:cubicBezTo>
                  <a:pt x="31512" y="17275"/>
                  <a:pt x="31466" y="17295"/>
                  <a:pt x="31466" y="17295"/>
                </a:cubicBezTo>
                <a:cubicBezTo>
                  <a:pt x="31129" y="17365"/>
                  <a:pt x="30805" y="17717"/>
                  <a:pt x="30580" y="18181"/>
                </a:cubicBezTo>
                <a:cubicBezTo>
                  <a:pt x="30454" y="18420"/>
                  <a:pt x="30440" y="18842"/>
                  <a:pt x="30496" y="19292"/>
                </a:cubicBezTo>
                <a:cubicBezTo>
                  <a:pt x="30369" y="19179"/>
                  <a:pt x="30229" y="19095"/>
                  <a:pt x="30130" y="19039"/>
                </a:cubicBezTo>
                <a:cubicBezTo>
                  <a:pt x="29873" y="18620"/>
                  <a:pt x="29616" y="18097"/>
                  <a:pt x="29634" y="17619"/>
                </a:cubicBezTo>
                <a:lnTo>
                  <a:pt x="29634" y="17619"/>
                </a:lnTo>
                <a:cubicBezTo>
                  <a:pt x="29591" y="18030"/>
                  <a:pt x="29782" y="18401"/>
                  <a:pt x="29947" y="18786"/>
                </a:cubicBezTo>
                <a:cubicBezTo>
                  <a:pt x="29989" y="18870"/>
                  <a:pt x="30032" y="18954"/>
                  <a:pt x="30074" y="19039"/>
                </a:cubicBezTo>
                <a:cubicBezTo>
                  <a:pt x="30060" y="19025"/>
                  <a:pt x="30018" y="19025"/>
                  <a:pt x="30004" y="19025"/>
                </a:cubicBezTo>
                <a:cubicBezTo>
                  <a:pt x="29821" y="18968"/>
                  <a:pt x="29652" y="18954"/>
                  <a:pt x="29469" y="18940"/>
                </a:cubicBezTo>
                <a:cubicBezTo>
                  <a:pt x="29427" y="18842"/>
                  <a:pt x="29385" y="18757"/>
                  <a:pt x="29356" y="18673"/>
                </a:cubicBezTo>
                <a:lnTo>
                  <a:pt x="29371" y="18673"/>
                </a:lnTo>
                <a:lnTo>
                  <a:pt x="29399" y="18631"/>
                </a:lnTo>
                <a:cubicBezTo>
                  <a:pt x="29441" y="18603"/>
                  <a:pt x="29427" y="18546"/>
                  <a:pt x="29427" y="18532"/>
                </a:cubicBezTo>
                <a:lnTo>
                  <a:pt x="29371" y="18476"/>
                </a:lnTo>
                <a:cubicBezTo>
                  <a:pt x="29363" y="18476"/>
                  <a:pt x="29345" y="18467"/>
                  <a:pt x="29319" y="18467"/>
                </a:cubicBezTo>
                <a:cubicBezTo>
                  <a:pt x="29299" y="18467"/>
                  <a:pt x="29274" y="18472"/>
                  <a:pt x="29244" y="18490"/>
                </a:cubicBezTo>
                <a:cubicBezTo>
                  <a:pt x="29230" y="18518"/>
                  <a:pt x="29230" y="18518"/>
                  <a:pt x="29230" y="18532"/>
                </a:cubicBezTo>
                <a:cubicBezTo>
                  <a:pt x="29216" y="18532"/>
                  <a:pt x="29188" y="18546"/>
                  <a:pt x="29174" y="18546"/>
                </a:cubicBezTo>
                <a:cubicBezTo>
                  <a:pt x="29145" y="18575"/>
                  <a:pt x="29117" y="18603"/>
                  <a:pt x="29145" y="18617"/>
                </a:cubicBezTo>
                <a:cubicBezTo>
                  <a:pt x="29145" y="18645"/>
                  <a:pt x="29160" y="18659"/>
                  <a:pt x="29174" y="18673"/>
                </a:cubicBezTo>
                <a:cubicBezTo>
                  <a:pt x="29174" y="18673"/>
                  <a:pt x="29207" y="18717"/>
                  <a:pt x="29264" y="18717"/>
                </a:cubicBezTo>
                <a:cubicBezTo>
                  <a:pt x="29271" y="18717"/>
                  <a:pt x="29278" y="18717"/>
                  <a:pt x="29286" y="18715"/>
                </a:cubicBezTo>
                <a:cubicBezTo>
                  <a:pt x="29314" y="18715"/>
                  <a:pt x="29314" y="18673"/>
                  <a:pt x="29314" y="18659"/>
                </a:cubicBezTo>
                <a:lnTo>
                  <a:pt x="29314" y="18645"/>
                </a:lnTo>
                <a:lnTo>
                  <a:pt x="29328" y="18645"/>
                </a:lnTo>
                <a:cubicBezTo>
                  <a:pt x="29356" y="18729"/>
                  <a:pt x="29385" y="18814"/>
                  <a:pt x="29441" y="18898"/>
                </a:cubicBezTo>
                <a:cubicBezTo>
                  <a:pt x="29409" y="18897"/>
                  <a:pt x="29378" y="18896"/>
                  <a:pt x="29346" y="18896"/>
                </a:cubicBezTo>
                <a:cubicBezTo>
                  <a:pt x="28683" y="18896"/>
                  <a:pt x="28121" y="19183"/>
                  <a:pt x="28161" y="19855"/>
                </a:cubicBezTo>
                <a:cubicBezTo>
                  <a:pt x="28161" y="20347"/>
                  <a:pt x="28358" y="20713"/>
                  <a:pt x="28667" y="20938"/>
                </a:cubicBezTo>
                <a:lnTo>
                  <a:pt x="28653" y="20938"/>
                </a:lnTo>
                <a:cubicBezTo>
                  <a:pt x="28470" y="20966"/>
                  <a:pt x="28316" y="20994"/>
                  <a:pt x="28133" y="21036"/>
                </a:cubicBezTo>
                <a:lnTo>
                  <a:pt x="28133" y="21008"/>
                </a:lnTo>
                <a:cubicBezTo>
                  <a:pt x="28133" y="20994"/>
                  <a:pt x="28119" y="20980"/>
                  <a:pt x="28105" y="20966"/>
                </a:cubicBezTo>
                <a:cubicBezTo>
                  <a:pt x="28073" y="20934"/>
                  <a:pt x="28049" y="20918"/>
                  <a:pt x="28022" y="20918"/>
                </a:cubicBezTo>
                <a:cubicBezTo>
                  <a:pt x="28012" y="20918"/>
                  <a:pt x="28003" y="20920"/>
                  <a:pt x="27992" y="20924"/>
                </a:cubicBezTo>
                <a:cubicBezTo>
                  <a:pt x="27978" y="20938"/>
                  <a:pt x="27964" y="20938"/>
                  <a:pt x="27950" y="20966"/>
                </a:cubicBezTo>
                <a:cubicBezTo>
                  <a:pt x="27950" y="20966"/>
                  <a:pt x="27894" y="20994"/>
                  <a:pt x="27922" y="21078"/>
                </a:cubicBezTo>
                <a:cubicBezTo>
                  <a:pt x="27922" y="21106"/>
                  <a:pt x="27950" y="21120"/>
                  <a:pt x="27964" y="21120"/>
                </a:cubicBezTo>
                <a:lnTo>
                  <a:pt x="27964" y="21177"/>
                </a:lnTo>
                <a:cubicBezTo>
                  <a:pt x="27964" y="21219"/>
                  <a:pt x="28006" y="21247"/>
                  <a:pt x="28034" y="21247"/>
                </a:cubicBezTo>
                <a:cubicBezTo>
                  <a:pt x="28048" y="21247"/>
                  <a:pt x="28076" y="21247"/>
                  <a:pt x="28105" y="21219"/>
                </a:cubicBezTo>
                <a:cubicBezTo>
                  <a:pt x="28105" y="21219"/>
                  <a:pt x="28161" y="21205"/>
                  <a:pt x="28175" y="21135"/>
                </a:cubicBezTo>
                <a:cubicBezTo>
                  <a:pt x="28175" y="21106"/>
                  <a:pt x="28133" y="21106"/>
                  <a:pt x="28133" y="21078"/>
                </a:cubicBezTo>
                <a:lnTo>
                  <a:pt x="28119" y="21078"/>
                </a:lnTo>
                <a:cubicBezTo>
                  <a:pt x="28259" y="21050"/>
                  <a:pt x="28400" y="21036"/>
                  <a:pt x="28541" y="21008"/>
                </a:cubicBezTo>
                <a:lnTo>
                  <a:pt x="28541" y="21008"/>
                </a:lnTo>
                <a:cubicBezTo>
                  <a:pt x="28400" y="21078"/>
                  <a:pt x="28273" y="21177"/>
                  <a:pt x="28175" y="21275"/>
                </a:cubicBezTo>
                <a:cubicBezTo>
                  <a:pt x="27669" y="21838"/>
                  <a:pt x="27064" y="22626"/>
                  <a:pt x="28414" y="23005"/>
                </a:cubicBezTo>
                <a:cubicBezTo>
                  <a:pt x="28583" y="23048"/>
                  <a:pt x="28738" y="23076"/>
                  <a:pt x="28892" y="23090"/>
                </a:cubicBezTo>
                <a:cubicBezTo>
                  <a:pt x="29005" y="23118"/>
                  <a:pt x="29145" y="23160"/>
                  <a:pt x="29300" y="23188"/>
                </a:cubicBezTo>
                <a:lnTo>
                  <a:pt x="27669" y="23723"/>
                </a:lnTo>
                <a:cubicBezTo>
                  <a:pt x="27440" y="23371"/>
                  <a:pt x="27191" y="23281"/>
                  <a:pt x="26941" y="23281"/>
                </a:cubicBezTo>
                <a:cubicBezTo>
                  <a:pt x="26761" y="23281"/>
                  <a:pt x="26579" y="23328"/>
                  <a:pt x="26403" y="23357"/>
                </a:cubicBezTo>
                <a:cubicBezTo>
                  <a:pt x="26360" y="23357"/>
                  <a:pt x="26332" y="23357"/>
                  <a:pt x="26290" y="23371"/>
                </a:cubicBezTo>
                <a:lnTo>
                  <a:pt x="26290" y="23315"/>
                </a:lnTo>
                <a:cubicBezTo>
                  <a:pt x="26585" y="23244"/>
                  <a:pt x="26937" y="23174"/>
                  <a:pt x="27148" y="22963"/>
                </a:cubicBezTo>
                <a:cubicBezTo>
                  <a:pt x="27387" y="22738"/>
                  <a:pt x="27486" y="22344"/>
                  <a:pt x="27415" y="22049"/>
                </a:cubicBezTo>
                <a:cubicBezTo>
                  <a:pt x="27387" y="21852"/>
                  <a:pt x="27275" y="21711"/>
                  <a:pt x="27106" y="21641"/>
                </a:cubicBezTo>
                <a:cubicBezTo>
                  <a:pt x="27000" y="21604"/>
                  <a:pt x="26894" y="21585"/>
                  <a:pt x="26794" y="21585"/>
                </a:cubicBezTo>
                <a:cubicBezTo>
                  <a:pt x="26323" y="21585"/>
                  <a:pt x="25951" y="21990"/>
                  <a:pt x="26009" y="22766"/>
                </a:cubicBezTo>
                <a:cubicBezTo>
                  <a:pt x="26009" y="22808"/>
                  <a:pt x="26009" y="22822"/>
                  <a:pt x="26023" y="22865"/>
                </a:cubicBezTo>
                <a:cubicBezTo>
                  <a:pt x="26009" y="22865"/>
                  <a:pt x="26009" y="22837"/>
                  <a:pt x="25995" y="22837"/>
                </a:cubicBezTo>
                <a:cubicBezTo>
                  <a:pt x="25981" y="22832"/>
                  <a:pt x="25970" y="22830"/>
                  <a:pt x="25960" y="22830"/>
                </a:cubicBezTo>
                <a:cubicBezTo>
                  <a:pt x="25942" y="22830"/>
                  <a:pt x="25929" y="22837"/>
                  <a:pt x="25910" y="22837"/>
                </a:cubicBezTo>
                <a:cubicBezTo>
                  <a:pt x="25995" y="22316"/>
                  <a:pt x="25938" y="21824"/>
                  <a:pt x="25629" y="21571"/>
                </a:cubicBezTo>
                <a:cubicBezTo>
                  <a:pt x="25516" y="21486"/>
                  <a:pt x="25362" y="21430"/>
                  <a:pt x="25179" y="21416"/>
                </a:cubicBezTo>
                <a:cubicBezTo>
                  <a:pt x="25153" y="21414"/>
                  <a:pt x="25129" y="21413"/>
                  <a:pt x="25105" y="21413"/>
                </a:cubicBezTo>
                <a:cubicBezTo>
                  <a:pt x="24447" y="21413"/>
                  <a:pt x="24443" y="22147"/>
                  <a:pt x="24715" y="22541"/>
                </a:cubicBezTo>
                <a:cubicBezTo>
                  <a:pt x="24799" y="22668"/>
                  <a:pt x="24926" y="22752"/>
                  <a:pt x="25038" y="22837"/>
                </a:cubicBezTo>
                <a:cubicBezTo>
                  <a:pt x="25179" y="22935"/>
                  <a:pt x="25348" y="23005"/>
                  <a:pt x="25502" y="23076"/>
                </a:cubicBezTo>
                <a:cubicBezTo>
                  <a:pt x="25488" y="23090"/>
                  <a:pt x="25460" y="23090"/>
                  <a:pt x="25460" y="23104"/>
                </a:cubicBezTo>
                <a:lnTo>
                  <a:pt x="25460" y="23160"/>
                </a:lnTo>
                <a:cubicBezTo>
                  <a:pt x="25208" y="23052"/>
                  <a:pt x="24945" y="22892"/>
                  <a:pt x="24663" y="22892"/>
                </a:cubicBezTo>
                <a:cubicBezTo>
                  <a:pt x="24615" y="22892"/>
                  <a:pt x="24567" y="22897"/>
                  <a:pt x="24518" y="22907"/>
                </a:cubicBezTo>
                <a:cubicBezTo>
                  <a:pt x="24335" y="22949"/>
                  <a:pt x="24166" y="23048"/>
                  <a:pt x="23983" y="23258"/>
                </a:cubicBezTo>
                <a:cubicBezTo>
                  <a:pt x="23726" y="23554"/>
                  <a:pt x="24115" y="24191"/>
                  <a:pt x="24635" y="24191"/>
                </a:cubicBezTo>
                <a:cubicBezTo>
                  <a:pt x="24684" y="24191"/>
                  <a:pt x="24734" y="24185"/>
                  <a:pt x="24785" y="24173"/>
                </a:cubicBezTo>
                <a:cubicBezTo>
                  <a:pt x="25137" y="24088"/>
                  <a:pt x="25320" y="23948"/>
                  <a:pt x="25516" y="23666"/>
                </a:cubicBezTo>
                <a:cubicBezTo>
                  <a:pt x="25559" y="23680"/>
                  <a:pt x="25587" y="23709"/>
                  <a:pt x="25601" y="23723"/>
                </a:cubicBezTo>
                <a:cubicBezTo>
                  <a:pt x="25629" y="23723"/>
                  <a:pt x="25629" y="23737"/>
                  <a:pt x="25643" y="23751"/>
                </a:cubicBezTo>
                <a:cubicBezTo>
                  <a:pt x="25235" y="24032"/>
                  <a:pt x="25080" y="24342"/>
                  <a:pt x="25080" y="24581"/>
                </a:cubicBezTo>
                <a:cubicBezTo>
                  <a:pt x="25010" y="24595"/>
                  <a:pt x="24940" y="24637"/>
                  <a:pt x="24869" y="24651"/>
                </a:cubicBezTo>
                <a:cubicBezTo>
                  <a:pt x="24729" y="24707"/>
                  <a:pt x="24588" y="24735"/>
                  <a:pt x="24447" y="24792"/>
                </a:cubicBezTo>
                <a:cubicBezTo>
                  <a:pt x="24358" y="24271"/>
                  <a:pt x="23953" y="24061"/>
                  <a:pt x="23513" y="24061"/>
                </a:cubicBezTo>
                <a:cubicBezTo>
                  <a:pt x="23192" y="24061"/>
                  <a:pt x="22854" y="24172"/>
                  <a:pt x="22605" y="24356"/>
                </a:cubicBezTo>
                <a:cubicBezTo>
                  <a:pt x="22408" y="24510"/>
                  <a:pt x="22253" y="24693"/>
                  <a:pt x="22112" y="24904"/>
                </a:cubicBezTo>
                <a:cubicBezTo>
                  <a:pt x="21972" y="25129"/>
                  <a:pt x="21845" y="25397"/>
                  <a:pt x="21761" y="25650"/>
                </a:cubicBezTo>
                <a:cubicBezTo>
                  <a:pt x="21733" y="25636"/>
                  <a:pt x="21719" y="25607"/>
                  <a:pt x="21705" y="25607"/>
                </a:cubicBezTo>
                <a:lnTo>
                  <a:pt x="21620" y="25607"/>
                </a:lnTo>
                <a:cubicBezTo>
                  <a:pt x="21831" y="25087"/>
                  <a:pt x="22127" y="24581"/>
                  <a:pt x="22000" y="24018"/>
                </a:cubicBezTo>
                <a:cubicBezTo>
                  <a:pt x="21930" y="23737"/>
                  <a:pt x="21761" y="23441"/>
                  <a:pt x="21409" y="23146"/>
                </a:cubicBezTo>
                <a:cubicBezTo>
                  <a:pt x="21304" y="23051"/>
                  <a:pt x="21174" y="23004"/>
                  <a:pt x="21045" y="23004"/>
                </a:cubicBezTo>
                <a:cubicBezTo>
                  <a:pt x="21002" y="23004"/>
                  <a:pt x="20959" y="23009"/>
                  <a:pt x="20917" y="23019"/>
                </a:cubicBezTo>
                <a:cubicBezTo>
                  <a:pt x="21015" y="22865"/>
                  <a:pt x="21100" y="22696"/>
                  <a:pt x="21198" y="22555"/>
                </a:cubicBezTo>
                <a:cubicBezTo>
                  <a:pt x="21269" y="22443"/>
                  <a:pt x="21339" y="22302"/>
                  <a:pt x="21409" y="22189"/>
                </a:cubicBezTo>
                <a:cubicBezTo>
                  <a:pt x="21480" y="22091"/>
                  <a:pt x="21522" y="21978"/>
                  <a:pt x="21592" y="21880"/>
                </a:cubicBezTo>
                <a:cubicBezTo>
                  <a:pt x="21662" y="21978"/>
                  <a:pt x="21761" y="22105"/>
                  <a:pt x="21873" y="22232"/>
                </a:cubicBezTo>
                <a:cubicBezTo>
                  <a:pt x="22423" y="22771"/>
                  <a:pt x="23066" y="23166"/>
                  <a:pt x="23483" y="23166"/>
                </a:cubicBezTo>
                <a:cubicBezTo>
                  <a:pt x="23631" y="23166"/>
                  <a:pt x="23751" y="23116"/>
                  <a:pt x="23829" y="23005"/>
                </a:cubicBezTo>
                <a:lnTo>
                  <a:pt x="23857" y="22977"/>
                </a:lnTo>
                <a:cubicBezTo>
                  <a:pt x="23857" y="22963"/>
                  <a:pt x="23871" y="22963"/>
                  <a:pt x="23871" y="22949"/>
                </a:cubicBezTo>
                <a:cubicBezTo>
                  <a:pt x="23941" y="22822"/>
                  <a:pt x="23955" y="22654"/>
                  <a:pt x="23955" y="22471"/>
                </a:cubicBezTo>
                <a:lnTo>
                  <a:pt x="23955" y="22204"/>
                </a:lnTo>
                <a:cubicBezTo>
                  <a:pt x="23955" y="21922"/>
                  <a:pt x="23913" y="21683"/>
                  <a:pt x="23871" y="21486"/>
                </a:cubicBezTo>
                <a:cubicBezTo>
                  <a:pt x="24307" y="21331"/>
                  <a:pt x="24729" y="21036"/>
                  <a:pt x="25066" y="20502"/>
                </a:cubicBezTo>
                <a:cubicBezTo>
                  <a:pt x="25094" y="20431"/>
                  <a:pt x="25137" y="20375"/>
                  <a:pt x="25165" y="20319"/>
                </a:cubicBezTo>
                <a:cubicBezTo>
                  <a:pt x="25573" y="19756"/>
                  <a:pt x="25376" y="19334"/>
                  <a:pt x="25038" y="19151"/>
                </a:cubicBezTo>
                <a:cubicBezTo>
                  <a:pt x="24808" y="19005"/>
                  <a:pt x="24476" y="18827"/>
                  <a:pt x="24020" y="18827"/>
                </a:cubicBezTo>
                <a:cubicBezTo>
                  <a:pt x="23863" y="18827"/>
                  <a:pt x="23692" y="18848"/>
                  <a:pt x="23505" y="18898"/>
                </a:cubicBezTo>
                <a:cubicBezTo>
                  <a:pt x="23210" y="18968"/>
                  <a:pt x="22956" y="19165"/>
                  <a:pt x="22703" y="19362"/>
                </a:cubicBezTo>
                <a:cubicBezTo>
                  <a:pt x="22689" y="19376"/>
                  <a:pt x="22661" y="19390"/>
                  <a:pt x="22633" y="19404"/>
                </a:cubicBezTo>
                <a:cubicBezTo>
                  <a:pt x="22731" y="19222"/>
                  <a:pt x="22802" y="19039"/>
                  <a:pt x="22830" y="18870"/>
                </a:cubicBezTo>
                <a:cubicBezTo>
                  <a:pt x="22886" y="18828"/>
                  <a:pt x="22942" y="18800"/>
                  <a:pt x="22971" y="18743"/>
                </a:cubicBezTo>
                <a:cubicBezTo>
                  <a:pt x="22971" y="18743"/>
                  <a:pt x="22971" y="18757"/>
                  <a:pt x="22985" y="18771"/>
                </a:cubicBezTo>
                <a:cubicBezTo>
                  <a:pt x="23010" y="18791"/>
                  <a:pt x="23027" y="18798"/>
                  <a:pt x="23040" y="18798"/>
                </a:cubicBezTo>
                <a:cubicBezTo>
                  <a:pt x="23056" y="18798"/>
                  <a:pt x="23068" y="18787"/>
                  <a:pt x="23083" y="18771"/>
                </a:cubicBezTo>
                <a:cubicBezTo>
                  <a:pt x="23097" y="18771"/>
                  <a:pt x="23111" y="18757"/>
                  <a:pt x="23111" y="18743"/>
                </a:cubicBezTo>
                <a:cubicBezTo>
                  <a:pt x="23125" y="18729"/>
                  <a:pt x="23125" y="18701"/>
                  <a:pt x="23111" y="18673"/>
                </a:cubicBezTo>
                <a:lnTo>
                  <a:pt x="23097" y="18659"/>
                </a:lnTo>
                <a:lnTo>
                  <a:pt x="23097" y="18617"/>
                </a:lnTo>
                <a:cubicBezTo>
                  <a:pt x="23055" y="18560"/>
                  <a:pt x="23027" y="18560"/>
                  <a:pt x="23027" y="18560"/>
                </a:cubicBezTo>
                <a:cubicBezTo>
                  <a:pt x="23013" y="18560"/>
                  <a:pt x="22985" y="18560"/>
                  <a:pt x="22971" y="18589"/>
                </a:cubicBezTo>
                <a:cubicBezTo>
                  <a:pt x="22956" y="18589"/>
                  <a:pt x="22942" y="18617"/>
                  <a:pt x="22956" y="18659"/>
                </a:cubicBezTo>
                <a:cubicBezTo>
                  <a:pt x="22956" y="18659"/>
                  <a:pt x="22956" y="18687"/>
                  <a:pt x="22971" y="18687"/>
                </a:cubicBezTo>
                <a:lnTo>
                  <a:pt x="22985" y="18701"/>
                </a:lnTo>
                <a:cubicBezTo>
                  <a:pt x="22942" y="18743"/>
                  <a:pt x="22900" y="18771"/>
                  <a:pt x="22844" y="18814"/>
                </a:cubicBezTo>
                <a:cubicBezTo>
                  <a:pt x="22971" y="18167"/>
                  <a:pt x="22760" y="17604"/>
                  <a:pt x="22098" y="17210"/>
                </a:cubicBezTo>
                <a:cubicBezTo>
                  <a:pt x="21919" y="17098"/>
                  <a:pt x="21743" y="17047"/>
                  <a:pt x="21574" y="17047"/>
                </a:cubicBezTo>
                <a:cubicBezTo>
                  <a:pt x="20963" y="17047"/>
                  <a:pt x="20451" y="17713"/>
                  <a:pt x="20242" y="18518"/>
                </a:cubicBezTo>
                <a:cubicBezTo>
                  <a:pt x="20228" y="18603"/>
                  <a:pt x="20214" y="18701"/>
                  <a:pt x="20214" y="18828"/>
                </a:cubicBezTo>
                <a:cubicBezTo>
                  <a:pt x="19932" y="18560"/>
                  <a:pt x="19651" y="18350"/>
                  <a:pt x="19426" y="18307"/>
                </a:cubicBezTo>
                <a:cubicBezTo>
                  <a:pt x="19178" y="18251"/>
                  <a:pt x="18938" y="18218"/>
                  <a:pt x="18721" y="18218"/>
                </a:cubicBezTo>
                <a:cubicBezTo>
                  <a:pt x="18445" y="18218"/>
                  <a:pt x="18206" y="18272"/>
                  <a:pt x="18033" y="18406"/>
                </a:cubicBezTo>
                <a:cubicBezTo>
                  <a:pt x="18033" y="18406"/>
                  <a:pt x="17625" y="18603"/>
                  <a:pt x="17780" y="19376"/>
                </a:cubicBezTo>
                <a:cubicBezTo>
                  <a:pt x="17780" y="19404"/>
                  <a:pt x="17808" y="19461"/>
                  <a:pt x="17822" y="19517"/>
                </a:cubicBezTo>
                <a:cubicBezTo>
                  <a:pt x="17836" y="19601"/>
                  <a:pt x="17879" y="19672"/>
                  <a:pt x="17893" y="19756"/>
                </a:cubicBezTo>
                <a:cubicBezTo>
                  <a:pt x="18033" y="20178"/>
                  <a:pt x="18272" y="20530"/>
                  <a:pt x="18723" y="20783"/>
                </a:cubicBezTo>
                <a:cubicBezTo>
                  <a:pt x="18244" y="21078"/>
                  <a:pt x="18047" y="21641"/>
                  <a:pt x="18062" y="22147"/>
                </a:cubicBezTo>
                <a:lnTo>
                  <a:pt x="18062" y="22105"/>
                </a:lnTo>
                <a:cubicBezTo>
                  <a:pt x="18062" y="22260"/>
                  <a:pt x="18090" y="22752"/>
                  <a:pt x="18469" y="23048"/>
                </a:cubicBezTo>
                <a:cubicBezTo>
                  <a:pt x="18512" y="23090"/>
                  <a:pt x="18554" y="23104"/>
                  <a:pt x="18610" y="23132"/>
                </a:cubicBezTo>
                <a:cubicBezTo>
                  <a:pt x="18760" y="23210"/>
                  <a:pt x="18907" y="23245"/>
                  <a:pt x="19050" y="23245"/>
                </a:cubicBezTo>
                <a:cubicBezTo>
                  <a:pt x="19294" y="23245"/>
                  <a:pt x="19527" y="23141"/>
                  <a:pt x="19749" y="22963"/>
                </a:cubicBezTo>
                <a:lnTo>
                  <a:pt x="19749" y="22963"/>
                </a:lnTo>
                <a:cubicBezTo>
                  <a:pt x="19567" y="23188"/>
                  <a:pt x="19384" y="23441"/>
                  <a:pt x="19187" y="23680"/>
                </a:cubicBezTo>
                <a:cubicBezTo>
                  <a:pt x="18976" y="24004"/>
                  <a:pt x="18765" y="24313"/>
                  <a:pt x="18554" y="24665"/>
                </a:cubicBezTo>
                <a:cubicBezTo>
                  <a:pt x="18385" y="24946"/>
                  <a:pt x="18202" y="25242"/>
                  <a:pt x="18019" y="25551"/>
                </a:cubicBezTo>
                <a:cubicBezTo>
                  <a:pt x="17963" y="25593"/>
                  <a:pt x="17921" y="25650"/>
                  <a:pt x="17893" y="25692"/>
                </a:cubicBezTo>
                <a:cubicBezTo>
                  <a:pt x="17851" y="25734"/>
                  <a:pt x="17836" y="25790"/>
                  <a:pt x="17822" y="25847"/>
                </a:cubicBezTo>
                <a:cubicBezTo>
                  <a:pt x="17625" y="26142"/>
                  <a:pt x="17429" y="26466"/>
                  <a:pt x="17246" y="26761"/>
                </a:cubicBezTo>
                <a:cubicBezTo>
                  <a:pt x="17203" y="26606"/>
                  <a:pt x="17147" y="26466"/>
                  <a:pt x="17105" y="26297"/>
                </a:cubicBezTo>
                <a:lnTo>
                  <a:pt x="17105" y="26184"/>
                </a:lnTo>
                <a:cubicBezTo>
                  <a:pt x="17063" y="25734"/>
                  <a:pt x="16894" y="25284"/>
                  <a:pt x="16430" y="24735"/>
                </a:cubicBezTo>
                <a:cubicBezTo>
                  <a:pt x="16416" y="24707"/>
                  <a:pt x="16374" y="24679"/>
                  <a:pt x="16345" y="24651"/>
                </a:cubicBezTo>
                <a:cubicBezTo>
                  <a:pt x="16345" y="24609"/>
                  <a:pt x="16345" y="24595"/>
                  <a:pt x="16360" y="24567"/>
                </a:cubicBezTo>
                <a:cubicBezTo>
                  <a:pt x="16416" y="24538"/>
                  <a:pt x="16486" y="24510"/>
                  <a:pt x="16542" y="24468"/>
                </a:cubicBezTo>
                <a:cubicBezTo>
                  <a:pt x="16585" y="24440"/>
                  <a:pt x="16655" y="24426"/>
                  <a:pt x="16711" y="24370"/>
                </a:cubicBezTo>
                <a:cubicBezTo>
                  <a:pt x="16796" y="24299"/>
                  <a:pt x="16894" y="24229"/>
                  <a:pt x="16964" y="24159"/>
                </a:cubicBezTo>
                <a:cubicBezTo>
                  <a:pt x="17808" y="23343"/>
                  <a:pt x="17555" y="22710"/>
                  <a:pt x="17527" y="22626"/>
                </a:cubicBezTo>
                <a:cubicBezTo>
                  <a:pt x="17710" y="22189"/>
                  <a:pt x="17682" y="21782"/>
                  <a:pt x="17527" y="21374"/>
                </a:cubicBezTo>
                <a:cubicBezTo>
                  <a:pt x="17499" y="21303"/>
                  <a:pt x="17471" y="21233"/>
                  <a:pt x="17429" y="21163"/>
                </a:cubicBezTo>
                <a:lnTo>
                  <a:pt x="17386" y="21064"/>
                </a:lnTo>
                <a:cubicBezTo>
                  <a:pt x="17121" y="20578"/>
                  <a:pt x="16821" y="20526"/>
                  <a:pt x="16698" y="20526"/>
                </a:cubicBezTo>
                <a:cubicBezTo>
                  <a:pt x="16664" y="20526"/>
                  <a:pt x="16644" y="20530"/>
                  <a:pt x="16641" y="20530"/>
                </a:cubicBezTo>
                <a:cubicBezTo>
                  <a:pt x="16289" y="20558"/>
                  <a:pt x="15938" y="20867"/>
                  <a:pt x="15642" y="21275"/>
                </a:cubicBezTo>
                <a:cubicBezTo>
                  <a:pt x="15487" y="21486"/>
                  <a:pt x="15389" y="21908"/>
                  <a:pt x="15389" y="22358"/>
                </a:cubicBezTo>
                <a:cubicBezTo>
                  <a:pt x="15291" y="22246"/>
                  <a:pt x="15178" y="22133"/>
                  <a:pt x="15080" y="22063"/>
                </a:cubicBezTo>
                <a:cubicBezTo>
                  <a:pt x="15065" y="22007"/>
                  <a:pt x="15037" y="21978"/>
                  <a:pt x="15023" y="21922"/>
                </a:cubicBezTo>
                <a:cubicBezTo>
                  <a:pt x="14869" y="21486"/>
                  <a:pt x="14686" y="20980"/>
                  <a:pt x="14798" y="20516"/>
                </a:cubicBezTo>
                <a:lnTo>
                  <a:pt x="14798" y="20516"/>
                </a:lnTo>
                <a:cubicBezTo>
                  <a:pt x="14798" y="20516"/>
                  <a:pt x="14798" y="20530"/>
                  <a:pt x="14812" y="20530"/>
                </a:cubicBezTo>
                <a:cubicBezTo>
                  <a:pt x="14819" y="20544"/>
                  <a:pt x="14833" y="20544"/>
                  <a:pt x="14846" y="20544"/>
                </a:cubicBezTo>
                <a:cubicBezTo>
                  <a:pt x="14858" y="20544"/>
                  <a:pt x="14869" y="20544"/>
                  <a:pt x="14869" y="20558"/>
                </a:cubicBezTo>
                <a:cubicBezTo>
                  <a:pt x="14925" y="20558"/>
                  <a:pt x="14953" y="20516"/>
                  <a:pt x="14953" y="20502"/>
                </a:cubicBezTo>
                <a:lnTo>
                  <a:pt x="14953" y="20431"/>
                </a:lnTo>
                <a:cubicBezTo>
                  <a:pt x="14953" y="20417"/>
                  <a:pt x="14953" y="20361"/>
                  <a:pt x="14869" y="20347"/>
                </a:cubicBezTo>
                <a:lnTo>
                  <a:pt x="14826" y="20347"/>
                </a:lnTo>
                <a:cubicBezTo>
                  <a:pt x="14812" y="20319"/>
                  <a:pt x="14798" y="20319"/>
                  <a:pt x="14798" y="20305"/>
                </a:cubicBezTo>
                <a:cubicBezTo>
                  <a:pt x="14777" y="20298"/>
                  <a:pt x="14760" y="20294"/>
                  <a:pt x="14745" y="20294"/>
                </a:cubicBezTo>
                <a:cubicBezTo>
                  <a:pt x="14731" y="20294"/>
                  <a:pt x="14721" y="20298"/>
                  <a:pt x="14714" y="20305"/>
                </a:cubicBezTo>
                <a:cubicBezTo>
                  <a:pt x="14686" y="20319"/>
                  <a:pt x="14686" y="20347"/>
                  <a:pt x="14672" y="20375"/>
                </a:cubicBezTo>
                <a:cubicBezTo>
                  <a:pt x="14672" y="20389"/>
                  <a:pt x="14658" y="20431"/>
                  <a:pt x="14714" y="20488"/>
                </a:cubicBezTo>
                <a:cubicBezTo>
                  <a:pt x="14723" y="20497"/>
                  <a:pt x="14731" y="20500"/>
                  <a:pt x="14737" y="20500"/>
                </a:cubicBezTo>
                <a:cubicBezTo>
                  <a:pt x="14750" y="20500"/>
                  <a:pt x="14756" y="20488"/>
                  <a:pt x="14756" y="20488"/>
                </a:cubicBezTo>
                <a:lnTo>
                  <a:pt x="14784" y="20488"/>
                </a:lnTo>
                <a:lnTo>
                  <a:pt x="14784" y="20502"/>
                </a:lnTo>
                <a:cubicBezTo>
                  <a:pt x="14658" y="20909"/>
                  <a:pt x="14798" y="21331"/>
                  <a:pt x="14897" y="21725"/>
                </a:cubicBezTo>
                <a:cubicBezTo>
                  <a:pt x="14939" y="21824"/>
                  <a:pt x="14953" y="21922"/>
                  <a:pt x="14995" y="22007"/>
                </a:cubicBezTo>
                <a:cubicBezTo>
                  <a:pt x="14967" y="21993"/>
                  <a:pt x="14939" y="21978"/>
                  <a:pt x="14925" y="21978"/>
                </a:cubicBezTo>
                <a:cubicBezTo>
                  <a:pt x="14742" y="21908"/>
                  <a:pt x="14587" y="21852"/>
                  <a:pt x="14404" y="21824"/>
                </a:cubicBezTo>
                <a:cubicBezTo>
                  <a:pt x="14376" y="21725"/>
                  <a:pt x="14362" y="21627"/>
                  <a:pt x="14334" y="21542"/>
                </a:cubicBezTo>
                <a:lnTo>
                  <a:pt x="14362" y="21542"/>
                </a:lnTo>
                <a:cubicBezTo>
                  <a:pt x="14376" y="21542"/>
                  <a:pt x="14390" y="21500"/>
                  <a:pt x="14404" y="21500"/>
                </a:cubicBezTo>
                <a:cubicBezTo>
                  <a:pt x="14447" y="21472"/>
                  <a:pt x="14447" y="21416"/>
                  <a:pt x="14447" y="21402"/>
                </a:cubicBezTo>
                <a:lnTo>
                  <a:pt x="14390" y="21346"/>
                </a:lnTo>
                <a:cubicBezTo>
                  <a:pt x="14390" y="21346"/>
                  <a:pt x="14365" y="21327"/>
                  <a:pt x="14328" y="21327"/>
                </a:cubicBezTo>
                <a:cubicBezTo>
                  <a:pt x="14309" y="21327"/>
                  <a:pt x="14287" y="21331"/>
                  <a:pt x="14264" y="21346"/>
                </a:cubicBezTo>
                <a:lnTo>
                  <a:pt x="14236" y="21374"/>
                </a:lnTo>
                <a:cubicBezTo>
                  <a:pt x="14221" y="21374"/>
                  <a:pt x="14193" y="21374"/>
                  <a:pt x="14179" y="21402"/>
                </a:cubicBezTo>
                <a:cubicBezTo>
                  <a:pt x="14123" y="21416"/>
                  <a:pt x="14123" y="21444"/>
                  <a:pt x="14123" y="21472"/>
                </a:cubicBezTo>
                <a:cubicBezTo>
                  <a:pt x="14123" y="21486"/>
                  <a:pt x="14151" y="21500"/>
                  <a:pt x="14165" y="21542"/>
                </a:cubicBezTo>
                <a:cubicBezTo>
                  <a:pt x="14165" y="21542"/>
                  <a:pt x="14179" y="21585"/>
                  <a:pt x="14264" y="21585"/>
                </a:cubicBezTo>
                <a:cubicBezTo>
                  <a:pt x="14306" y="21585"/>
                  <a:pt x="14306" y="21557"/>
                  <a:pt x="14306" y="21557"/>
                </a:cubicBezTo>
                <a:lnTo>
                  <a:pt x="14306" y="21542"/>
                </a:lnTo>
                <a:cubicBezTo>
                  <a:pt x="14306" y="21542"/>
                  <a:pt x="14320" y="21542"/>
                  <a:pt x="14320" y="21557"/>
                </a:cubicBezTo>
                <a:cubicBezTo>
                  <a:pt x="14334" y="21641"/>
                  <a:pt x="14362" y="21753"/>
                  <a:pt x="14390" y="21838"/>
                </a:cubicBezTo>
                <a:cubicBezTo>
                  <a:pt x="14245" y="21808"/>
                  <a:pt x="14101" y="21792"/>
                  <a:pt x="13965" y="21792"/>
                </a:cubicBezTo>
                <a:cubicBezTo>
                  <a:pt x="13454" y="21792"/>
                  <a:pt x="13039" y="22014"/>
                  <a:pt x="12984" y="22569"/>
                </a:cubicBezTo>
                <a:cubicBezTo>
                  <a:pt x="12913" y="23062"/>
                  <a:pt x="13040" y="23455"/>
                  <a:pt x="13321" y="23737"/>
                </a:cubicBezTo>
                <a:lnTo>
                  <a:pt x="12787" y="23737"/>
                </a:lnTo>
                <a:lnTo>
                  <a:pt x="12787" y="23723"/>
                </a:lnTo>
                <a:cubicBezTo>
                  <a:pt x="12787" y="23695"/>
                  <a:pt x="12773" y="23680"/>
                  <a:pt x="12773" y="23666"/>
                </a:cubicBezTo>
                <a:cubicBezTo>
                  <a:pt x="12759" y="23610"/>
                  <a:pt x="12702" y="23610"/>
                  <a:pt x="12688" y="23610"/>
                </a:cubicBezTo>
                <a:cubicBezTo>
                  <a:pt x="12674" y="23610"/>
                  <a:pt x="12646" y="23624"/>
                  <a:pt x="12618" y="23652"/>
                </a:cubicBezTo>
                <a:cubicBezTo>
                  <a:pt x="12618" y="23652"/>
                  <a:pt x="12562" y="23680"/>
                  <a:pt x="12576" y="23765"/>
                </a:cubicBezTo>
                <a:cubicBezTo>
                  <a:pt x="12576" y="23793"/>
                  <a:pt x="12604" y="23807"/>
                  <a:pt x="12604" y="23807"/>
                </a:cubicBezTo>
                <a:lnTo>
                  <a:pt x="12604" y="23863"/>
                </a:lnTo>
                <a:cubicBezTo>
                  <a:pt x="12604" y="23906"/>
                  <a:pt x="12632" y="23934"/>
                  <a:pt x="12646" y="23934"/>
                </a:cubicBezTo>
                <a:lnTo>
                  <a:pt x="12716" y="23934"/>
                </a:lnTo>
                <a:cubicBezTo>
                  <a:pt x="12745" y="23934"/>
                  <a:pt x="12773" y="23906"/>
                  <a:pt x="12787" y="23835"/>
                </a:cubicBezTo>
                <a:cubicBezTo>
                  <a:pt x="12815" y="23807"/>
                  <a:pt x="12773" y="23793"/>
                  <a:pt x="12759" y="23793"/>
                </a:cubicBezTo>
                <a:lnTo>
                  <a:pt x="12745" y="23793"/>
                </a:lnTo>
                <a:cubicBezTo>
                  <a:pt x="12885" y="23793"/>
                  <a:pt x="13026" y="23765"/>
                  <a:pt x="13181" y="23765"/>
                </a:cubicBezTo>
                <a:cubicBezTo>
                  <a:pt x="13026" y="23821"/>
                  <a:pt x="12899" y="23877"/>
                  <a:pt x="12787" y="23962"/>
                </a:cubicBezTo>
                <a:cubicBezTo>
                  <a:pt x="12210" y="24454"/>
                  <a:pt x="11493" y="25129"/>
                  <a:pt x="12773" y="25706"/>
                </a:cubicBezTo>
                <a:cubicBezTo>
                  <a:pt x="12927" y="25776"/>
                  <a:pt x="13068" y="25833"/>
                  <a:pt x="13209" y="25861"/>
                </a:cubicBezTo>
                <a:cubicBezTo>
                  <a:pt x="13378" y="25945"/>
                  <a:pt x="13603" y="26044"/>
                  <a:pt x="13870" y="26086"/>
                </a:cubicBezTo>
                <a:lnTo>
                  <a:pt x="13870" y="26325"/>
                </a:lnTo>
                <a:cubicBezTo>
                  <a:pt x="13954" y="27211"/>
                  <a:pt x="14236" y="27746"/>
                  <a:pt x="14812" y="28322"/>
                </a:cubicBezTo>
                <a:cubicBezTo>
                  <a:pt x="14756" y="28393"/>
                  <a:pt x="14728" y="28463"/>
                  <a:pt x="14672" y="28519"/>
                </a:cubicBezTo>
                <a:cubicBezTo>
                  <a:pt x="14658" y="28533"/>
                  <a:pt x="14615" y="28547"/>
                  <a:pt x="14587" y="28575"/>
                </a:cubicBezTo>
                <a:cubicBezTo>
                  <a:pt x="13941" y="27243"/>
                  <a:pt x="13138" y="26841"/>
                  <a:pt x="12416" y="26841"/>
                </a:cubicBezTo>
                <a:cubicBezTo>
                  <a:pt x="11896" y="26841"/>
                  <a:pt x="11418" y="27049"/>
                  <a:pt x="11071" y="27267"/>
                </a:cubicBezTo>
                <a:cubicBezTo>
                  <a:pt x="10888" y="27380"/>
                  <a:pt x="10747" y="27492"/>
                  <a:pt x="10649" y="27591"/>
                </a:cubicBezTo>
                <a:cubicBezTo>
                  <a:pt x="10016" y="28167"/>
                  <a:pt x="11000" y="29771"/>
                  <a:pt x="12407" y="29912"/>
                </a:cubicBezTo>
                <a:cubicBezTo>
                  <a:pt x="12604" y="29935"/>
                  <a:pt x="12770" y="29947"/>
                  <a:pt x="12918" y="29947"/>
                </a:cubicBezTo>
                <a:cubicBezTo>
                  <a:pt x="13300" y="29947"/>
                  <a:pt x="13565" y="29871"/>
                  <a:pt x="13940" y="29729"/>
                </a:cubicBezTo>
                <a:cubicBezTo>
                  <a:pt x="14025" y="29701"/>
                  <a:pt x="14123" y="29644"/>
                  <a:pt x="14250" y="29602"/>
                </a:cubicBezTo>
                <a:cubicBezTo>
                  <a:pt x="14292" y="29673"/>
                  <a:pt x="14320" y="29743"/>
                  <a:pt x="14376" y="29813"/>
                </a:cubicBezTo>
                <a:cubicBezTo>
                  <a:pt x="13448" y="29982"/>
                  <a:pt x="12562" y="30221"/>
                  <a:pt x="11971" y="30924"/>
                </a:cubicBezTo>
                <a:cubicBezTo>
                  <a:pt x="11197" y="31839"/>
                  <a:pt x="11844" y="33569"/>
                  <a:pt x="12773" y="33850"/>
                </a:cubicBezTo>
                <a:cubicBezTo>
                  <a:pt x="12850" y="33871"/>
                  <a:pt x="12934" y="33882"/>
                  <a:pt x="13021" y="33882"/>
                </a:cubicBezTo>
                <a:cubicBezTo>
                  <a:pt x="13107" y="33882"/>
                  <a:pt x="13195" y="33871"/>
                  <a:pt x="13279" y="33850"/>
                </a:cubicBezTo>
                <a:lnTo>
                  <a:pt x="13448" y="33794"/>
                </a:lnTo>
                <a:lnTo>
                  <a:pt x="13448" y="33794"/>
                </a:lnTo>
                <a:cubicBezTo>
                  <a:pt x="13448" y="33808"/>
                  <a:pt x="13448" y="33850"/>
                  <a:pt x="13420" y="33864"/>
                </a:cubicBezTo>
                <a:lnTo>
                  <a:pt x="13378" y="33864"/>
                </a:lnTo>
                <a:cubicBezTo>
                  <a:pt x="12759" y="33963"/>
                  <a:pt x="12435" y="34567"/>
                  <a:pt x="12970" y="35369"/>
                </a:cubicBezTo>
                <a:cubicBezTo>
                  <a:pt x="12984" y="35397"/>
                  <a:pt x="12998" y="35425"/>
                  <a:pt x="13026" y="35440"/>
                </a:cubicBezTo>
                <a:lnTo>
                  <a:pt x="12984" y="35440"/>
                </a:lnTo>
                <a:cubicBezTo>
                  <a:pt x="12956" y="35440"/>
                  <a:pt x="12927" y="35468"/>
                  <a:pt x="12913" y="35482"/>
                </a:cubicBezTo>
                <a:cubicBezTo>
                  <a:pt x="12745" y="34975"/>
                  <a:pt x="12463" y="34582"/>
                  <a:pt x="12055" y="34511"/>
                </a:cubicBezTo>
                <a:cubicBezTo>
                  <a:pt x="12024" y="34508"/>
                  <a:pt x="11991" y="34506"/>
                  <a:pt x="11958" y="34506"/>
                </a:cubicBezTo>
                <a:cubicBezTo>
                  <a:pt x="11844" y="34506"/>
                  <a:pt x="11722" y="34527"/>
                  <a:pt x="11591" y="34582"/>
                </a:cubicBezTo>
                <a:cubicBezTo>
                  <a:pt x="10930" y="34905"/>
                  <a:pt x="11282" y="35580"/>
                  <a:pt x="11718" y="35777"/>
                </a:cubicBezTo>
                <a:cubicBezTo>
                  <a:pt x="11858" y="35833"/>
                  <a:pt x="11999" y="35862"/>
                  <a:pt x="12140" y="35890"/>
                </a:cubicBezTo>
                <a:cubicBezTo>
                  <a:pt x="12181" y="35893"/>
                  <a:pt x="12225" y="35895"/>
                  <a:pt x="12269" y="35895"/>
                </a:cubicBezTo>
                <a:cubicBezTo>
                  <a:pt x="12391" y="35895"/>
                  <a:pt x="12523" y="35882"/>
                  <a:pt x="12646" y="35862"/>
                </a:cubicBezTo>
                <a:lnTo>
                  <a:pt x="12646" y="35862"/>
                </a:lnTo>
                <a:cubicBezTo>
                  <a:pt x="12632" y="35890"/>
                  <a:pt x="12632" y="35904"/>
                  <a:pt x="12632" y="35904"/>
                </a:cubicBezTo>
                <a:cubicBezTo>
                  <a:pt x="12632" y="35918"/>
                  <a:pt x="12646" y="35932"/>
                  <a:pt x="12646" y="35960"/>
                </a:cubicBezTo>
                <a:cubicBezTo>
                  <a:pt x="12323" y="35988"/>
                  <a:pt x="11971" y="35974"/>
                  <a:pt x="11704" y="36199"/>
                </a:cubicBezTo>
                <a:cubicBezTo>
                  <a:pt x="11577" y="36326"/>
                  <a:pt x="11479" y="36494"/>
                  <a:pt x="11408" y="36762"/>
                </a:cubicBezTo>
                <a:cubicBezTo>
                  <a:pt x="11339" y="37061"/>
                  <a:pt x="11720" y="37352"/>
                  <a:pt x="12099" y="37352"/>
                </a:cubicBezTo>
                <a:cubicBezTo>
                  <a:pt x="12255" y="37352"/>
                  <a:pt x="12410" y="37303"/>
                  <a:pt x="12534" y="37184"/>
                </a:cubicBezTo>
                <a:cubicBezTo>
                  <a:pt x="12787" y="36945"/>
                  <a:pt x="12899" y="36705"/>
                  <a:pt x="12927" y="36382"/>
                </a:cubicBezTo>
                <a:lnTo>
                  <a:pt x="12984" y="36382"/>
                </a:lnTo>
                <a:cubicBezTo>
                  <a:pt x="12984" y="36410"/>
                  <a:pt x="12970" y="36424"/>
                  <a:pt x="12970" y="36466"/>
                </a:cubicBezTo>
                <a:cubicBezTo>
                  <a:pt x="12913" y="36621"/>
                  <a:pt x="12857" y="36804"/>
                  <a:pt x="12787" y="36916"/>
                </a:cubicBezTo>
                <a:cubicBezTo>
                  <a:pt x="12787" y="36945"/>
                  <a:pt x="12773" y="36959"/>
                  <a:pt x="12759" y="36973"/>
                </a:cubicBezTo>
                <a:lnTo>
                  <a:pt x="12716" y="37029"/>
                </a:lnTo>
                <a:lnTo>
                  <a:pt x="12688" y="37085"/>
                </a:lnTo>
                <a:lnTo>
                  <a:pt x="12688" y="37099"/>
                </a:lnTo>
                <a:lnTo>
                  <a:pt x="12660" y="37113"/>
                </a:lnTo>
                <a:cubicBezTo>
                  <a:pt x="12618" y="37184"/>
                  <a:pt x="12576" y="37254"/>
                  <a:pt x="12505" y="37324"/>
                </a:cubicBezTo>
                <a:cubicBezTo>
                  <a:pt x="12407" y="37465"/>
                  <a:pt x="12280" y="37592"/>
                  <a:pt x="12154" y="37732"/>
                </a:cubicBezTo>
                <a:cubicBezTo>
                  <a:pt x="11915" y="38000"/>
                  <a:pt x="11633" y="38239"/>
                  <a:pt x="11366" y="38464"/>
                </a:cubicBezTo>
                <a:cubicBezTo>
                  <a:pt x="11071" y="38717"/>
                  <a:pt x="10761" y="38942"/>
                  <a:pt x="10466" y="39167"/>
                </a:cubicBezTo>
                <a:cubicBezTo>
                  <a:pt x="10339" y="38717"/>
                  <a:pt x="9960" y="38379"/>
                  <a:pt x="9552" y="38211"/>
                </a:cubicBezTo>
                <a:cubicBezTo>
                  <a:pt x="9566" y="38211"/>
                  <a:pt x="9594" y="38225"/>
                  <a:pt x="9608" y="38225"/>
                </a:cubicBezTo>
                <a:cubicBezTo>
                  <a:pt x="9515" y="38174"/>
                  <a:pt x="9278" y="38067"/>
                  <a:pt x="9000" y="38067"/>
                </a:cubicBezTo>
                <a:cubicBezTo>
                  <a:pt x="8817" y="38067"/>
                  <a:pt x="8616" y="38113"/>
                  <a:pt x="8426" y="38253"/>
                </a:cubicBezTo>
                <a:cubicBezTo>
                  <a:pt x="8356" y="38309"/>
                  <a:pt x="8300" y="38365"/>
                  <a:pt x="8272" y="38422"/>
                </a:cubicBezTo>
                <a:cubicBezTo>
                  <a:pt x="8258" y="37798"/>
                  <a:pt x="7908" y="37575"/>
                  <a:pt x="7573" y="37575"/>
                </a:cubicBezTo>
                <a:cubicBezTo>
                  <a:pt x="7553" y="37575"/>
                  <a:pt x="7532" y="37576"/>
                  <a:pt x="7512" y="37578"/>
                </a:cubicBezTo>
                <a:cubicBezTo>
                  <a:pt x="7146" y="37606"/>
                  <a:pt x="6598" y="37662"/>
                  <a:pt x="6105" y="38239"/>
                </a:cubicBezTo>
                <a:cubicBezTo>
                  <a:pt x="5937" y="38450"/>
                  <a:pt x="5810" y="38773"/>
                  <a:pt x="5726" y="39069"/>
                </a:cubicBezTo>
                <a:cubicBezTo>
                  <a:pt x="5726" y="39097"/>
                  <a:pt x="5698" y="39125"/>
                  <a:pt x="5698" y="39153"/>
                </a:cubicBezTo>
                <a:cubicBezTo>
                  <a:pt x="5669" y="38942"/>
                  <a:pt x="5613" y="38773"/>
                  <a:pt x="5543" y="38590"/>
                </a:cubicBezTo>
                <a:cubicBezTo>
                  <a:pt x="5557" y="38534"/>
                  <a:pt x="5585" y="38464"/>
                  <a:pt x="5599" y="38422"/>
                </a:cubicBezTo>
                <a:cubicBezTo>
                  <a:pt x="5599" y="38422"/>
                  <a:pt x="5599" y="38436"/>
                  <a:pt x="5627" y="38436"/>
                </a:cubicBezTo>
                <a:cubicBezTo>
                  <a:pt x="5683" y="38436"/>
                  <a:pt x="5698" y="38393"/>
                  <a:pt x="5698" y="38393"/>
                </a:cubicBezTo>
                <a:cubicBezTo>
                  <a:pt x="5698" y="38379"/>
                  <a:pt x="5726" y="38365"/>
                  <a:pt x="5726" y="38351"/>
                </a:cubicBezTo>
                <a:cubicBezTo>
                  <a:pt x="5726" y="38323"/>
                  <a:pt x="5698" y="38309"/>
                  <a:pt x="5683" y="38295"/>
                </a:cubicBezTo>
                <a:lnTo>
                  <a:pt x="5655" y="38295"/>
                </a:lnTo>
                <a:cubicBezTo>
                  <a:pt x="5655" y="38295"/>
                  <a:pt x="5655" y="38281"/>
                  <a:pt x="5627" y="38281"/>
                </a:cubicBezTo>
                <a:cubicBezTo>
                  <a:pt x="5613" y="38271"/>
                  <a:pt x="5599" y="38268"/>
                  <a:pt x="5587" y="38268"/>
                </a:cubicBezTo>
                <a:cubicBezTo>
                  <a:pt x="5562" y="38268"/>
                  <a:pt x="5543" y="38281"/>
                  <a:pt x="5543" y="38281"/>
                </a:cubicBezTo>
                <a:lnTo>
                  <a:pt x="5515" y="38309"/>
                </a:lnTo>
                <a:cubicBezTo>
                  <a:pt x="5515" y="38323"/>
                  <a:pt x="5515" y="38365"/>
                  <a:pt x="5529" y="38379"/>
                </a:cubicBezTo>
                <a:cubicBezTo>
                  <a:pt x="5529" y="38379"/>
                  <a:pt x="5543" y="38393"/>
                  <a:pt x="5557" y="38393"/>
                </a:cubicBezTo>
                <a:lnTo>
                  <a:pt x="5585" y="38393"/>
                </a:lnTo>
                <a:lnTo>
                  <a:pt x="5529" y="38562"/>
                </a:lnTo>
                <a:cubicBezTo>
                  <a:pt x="5280" y="38000"/>
                  <a:pt x="4825" y="37656"/>
                  <a:pt x="4151" y="37656"/>
                </a:cubicBezTo>
                <a:cubicBezTo>
                  <a:pt x="4100" y="37656"/>
                  <a:pt x="4049" y="37658"/>
                  <a:pt x="3996" y="37662"/>
                </a:cubicBezTo>
                <a:cubicBezTo>
                  <a:pt x="3011" y="37690"/>
                  <a:pt x="2856" y="38787"/>
                  <a:pt x="3222" y="39772"/>
                </a:cubicBezTo>
                <a:cubicBezTo>
                  <a:pt x="3264" y="39856"/>
                  <a:pt x="3306" y="39941"/>
                  <a:pt x="3377" y="40053"/>
                </a:cubicBezTo>
                <a:cubicBezTo>
                  <a:pt x="3195" y="40020"/>
                  <a:pt x="3021" y="40002"/>
                  <a:pt x="2863" y="40002"/>
                </a:cubicBezTo>
                <a:cubicBezTo>
                  <a:pt x="2690" y="40002"/>
                  <a:pt x="2538" y="40023"/>
                  <a:pt x="2420" y="40067"/>
                </a:cubicBezTo>
                <a:cubicBezTo>
                  <a:pt x="1886" y="40278"/>
                  <a:pt x="1450" y="40574"/>
                  <a:pt x="1323" y="40953"/>
                </a:cubicBezTo>
                <a:cubicBezTo>
                  <a:pt x="1323" y="40953"/>
                  <a:pt x="1098" y="41333"/>
                  <a:pt x="1675" y="41896"/>
                </a:cubicBezTo>
                <a:cubicBezTo>
                  <a:pt x="1717" y="41938"/>
                  <a:pt x="1745" y="41966"/>
                  <a:pt x="1787" y="41980"/>
                </a:cubicBezTo>
                <a:cubicBezTo>
                  <a:pt x="1858" y="42036"/>
                  <a:pt x="1900" y="42093"/>
                  <a:pt x="1970" y="42149"/>
                </a:cubicBezTo>
                <a:cubicBezTo>
                  <a:pt x="2209" y="42318"/>
                  <a:pt x="2462" y="42444"/>
                  <a:pt x="2744" y="42501"/>
                </a:cubicBezTo>
                <a:cubicBezTo>
                  <a:pt x="2561" y="42641"/>
                  <a:pt x="2392" y="42810"/>
                  <a:pt x="2308" y="43021"/>
                </a:cubicBezTo>
                <a:cubicBezTo>
                  <a:pt x="2279" y="43105"/>
                  <a:pt x="2237" y="43218"/>
                  <a:pt x="2223" y="43316"/>
                </a:cubicBezTo>
                <a:cubicBezTo>
                  <a:pt x="1590" y="42543"/>
                  <a:pt x="887" y="41840"/>
                  <a:pt x="1" y="41347"/>
                </a:cubicBezTo>
                <a:lnTo>
                  <a:pt x="1" y="41474"/>
                </a:lnTo>
                <a:lnTo>
                  <a:pt x="1" y="41600"/>
                </a:lnTo>
                <a:lnTo>
                  <a:pt x="1" y="41614"/>
                </a:lnTo>
                <a:cubicBezTo>
                  <a:pt x="29" y="41629"/>
                  <a:pt x="43" y="41629"/>
                  <a:pt x="57" y="41657"/>
                </a:cubicBezTo>
                <a:lnTo>
                  <a:pt x="1056" y="42641"/>
                </a:lnTo>
                <a:cubicBezTo>
                  <a:pt x="1014" y="42613"/>
                  <a:pt x="971" y="42613"/>
                  <a:pt x="915" y="42599"/>
                </a:cubicBezTo>
                <a:cubicBezTo>
                  <a:pt x="886" y="42593"/>
                  <a:pt x="857" y="42590"/>
                  <a:pt x="828" y="42590"/>
                </a:cubicBezTo>
                <a:cubicBezTo>
                  <a:pt x="441" y="42590"/>
                  <a:pt x="100" y="43100"/>
                  <a:pt x="113" y="43598"/>
                </a:cubicBezTo>
                <a:lnTo>
                  <a:pt x="1" y="43556"/>
                </a:lnTo>
                <a:lnTo>
                  <a:pt x="1" y="44892"/>
                </a:lnTo>
                <a:lnTo>
                  <a:pt x="1" y="45426"/>
                </a:lnTo>
                <a:lnTo>
                  <a:pt x="1" y="45553"/>
                </a:lnTo>
                <a:lnTo>
                  <a:pt x="1" y="46017"/>
                </a:lnTo>
                <a:lnTo>
                  <a:pt x="1" y="46087"/>
                </a:lnTo>
                <a:lnTo>
                  <a:pt x="1" y="46509"/>
                </a:lnTo>
                <a:cubicBezTo>
                  <a:pt x="83" y="46521"/>
                  <a:pt x="169" y="46527"/>
                  <a:pt x="256" y="46527"/>
                </a:cubicBezTo>
                <a:cubicBezTo>
                  <a:pt x="499" y="46527"/>
                  <a:pt x="754" y="46479"/>
                  <a:pt x="971" y="46355"/>
                </a:cubicBezTo>
                <a:cubicBezTo>
                  <a:pt x="1323" y="46130"/>
                  <a:pt x="1436" y="46003"/>
                  <a:pt x="1590" y="45708"/>
                </a:cubicBezTo>
                <a:cubicBezTo>
                  <a:pt x="1618" y="45665"/>
                  <a:pt x="1647" y="45609"/>
                  <a:pt x="1675" y="45539"/>
                </a:cubicBezTo>
                <a:cubicBezTo>
                  <a:pt x="1717" y="45553"/>
                  <a:pt x="1759" y="45581"/>
                  <a:pt x="1801" y="45595"/>
                </a:cubicBezTo>
                <a:cubicBezTo>
                  <a:pt x="1436" y="45989"/>
                  <a:pt x="1126" y="46411"/>
                  <a:pt x="1112" y="46945"/>
                </a:cubicBezTo>
                <a:cubicBezTo>
                  <a:pt x="1100" y="47531"/>
                  <a:pt x="1758" y="48005"/>
                  <a:pt x="2267" y="48005"/>
                </a:cubicBezTo>
                <a:cubicBezTo>
                  <a:pt x="2357" y="48005"/>
                  <a:pt x="2442" y="47990"/>
                  <a:pt x="2519" y="47958"/>
                </a:cubicBezTo>
                <a:cubicBezTo>
                  <a:pt x="2603" y="47930"/>
                  <a:pt x="2673" y="47874"/>
                  <a:pt x="2744" y="47789"/>
                </a:cubicBezTo>
                <a:cubicBezTo>
                  <a:pt x="3517" y="46678"/>
                  <a:pt x="2927" y="46172"/>
                  <a:pt x="2519" y="45665"/>
                </a:cubicBezTo>
                <a:cubicBezTo>
                  <a:pt x="2490" y="45623"/>
                  <a:pt x="2462" y="45595"/>
                  <a:pt x="2434" y="45553"/>
                </a:cubicBezTo>
                <a:lnTo>
                  <a:pt x="2490" y="45497"/>
                </a:lnTo>
                <a:cubicBezTo>
                  <a:pt x="2772" y="45820"/>
                  <a:pt x="3123" y="46200"/>
                  <a:pt x="3517" y="46312"/>
                </a:cubicBezTo>
                <a:cubicBezTo>
                  <a:pt x="3615" y="46334"/>
                  <a:pt x="3716" y="46344"/>
                  <a:pt x="3818" y="46344"/>
                </a:cubicBezTo>
                <a:cubicBezTo>
                  <a:pt x="4185" y="46344"/>
                  <a:pt x="4561" y="46212"/>
                  <a:pt x="4825" y="46003"/>
                </a:cubicBezTo>
                <a:cubicBezTo>
                  <a:pt x="5036" y="45820"/>
                  <a:pt x="5135" y="45595"/>
                  <a:pt x="5093" y="45328"/>
                </a:cubicBezTo>
                <a:cubicBezTo>
                  <a:pt x="5022" y="44962"/>
                  <a:pt x="4825" y="44681"/>
                  <a:pt x="4544" y="44526"/>
                </a:cubicBezTo>
                <a:cubicBezTo>
                  <a:pt x="4966" y="44428"/>
                  <a:pt x="5205" y="44132"/>
                  <a:pt x="5332" y="43710"/>
                </a:cubicBezTo>
                <a:lnTo>
                  <a:pt x="5332" y="43696"/>
                </a:lnTo>
                <a:cubicBezTo>
                  <a:pt x="5332" y="43668"/>
                  <a:pt x="5346" y="43654"/>
                  <a:pt x="5346" y="43640"/>
                </a:cubicBezTo>
                <a:cubicBezTo>
                  <a:pt x="5346" y="43626"/>
                  <a:pt x="5346" y="43598"/>
                  <a:pt x="5374" y="43598"/>
                </a:cubicBezTo>
                <a:cubicBezTo>
                  <a:pt x="5402" y="43443"/>
                  <a:pt x="5416" y="43274"/>
                  <a:pt x="5444" y="43091"/>
                </a:cubicBezTo>
                <a:cubicBezTo>
                  <a:pt x="5683" y="42951"/>
                  <a:pt x="5951" y="42810"/>
                  <a:pt x="6190" y="42669"/>
                </a:cubicBezTo>
                <a:cubicBezTo>
                  <a:pt x="6232" y="42655"/>
                  <a:pt x="6288" y="42627"/>
                  <a:pt x="6316" y="42599"/>
                </a:cubicBezTo>
                <a:lnTo>
                  <a:pt x="6316" y="42599"/>
                </a:lnTo>
                <a:cubicBezTo>
                  <a:pt x="6190" y="42796"/>
                  <a:pt x="6176" y="42993"/>
                  <a:pt x="6302" y="43148"/>
                </a:cubicBezTo>
                <a:cubicBezTo>
                  <a:pt x="6387" y="43260"/>
                  <a:pt x="6541" y="43359"/>
                  <a:pt x="6682" y="43429"/>
                </a:cubicBezTo>
                <a:cubicBezTo>
                  <a:pt x="6752" y="43471"/>
                  <a:pt x="6823" y="43499"/>
                  <a:pt x="6921" y="43541"/>
                </a:cubicBezTo>
                <a:cubicBezTo>
                  <a:pt x="7174" y="43654"/>
                  <a:pt x="7414" y="43724"/>
                  <a:pt x="7596" y="43781"/>
                </a:cubicBezTo>
                <a:cubicBezTo>
                  <a:pt x="7554" y="44259"/>
                  <a:pt x="7653" y="44765"/>
                  <a:pt x="7976" y="45272"/>
                </a:cubicBezTo>
                <a:cubicBezTo>
                  <a:pt x="8004" y="45342"/>
                  <a:pt x="8047" y="45398"/>
                  <a:pt x="8089" y="45454"/>
                </a:cubicBezTo>
                <a:cubicBezTo>
                  <a:pt x="8302" y="45845"/>
                  <a:pt x="8571" y="45989"/>
                  <a:pt x="8815" y="45989"/>
                </a:cubicBezTo>
                <a:cubicBezTo>
                  <a:pt x="8957" y="45989"/>
                  <a:pt x="9091" y="45940"/>
                  <a:pt x="9200" y="45862"/>
                </a:cubicBezTo>
                <a:cubicBezTo>
                  <a:pt x="9495" y="45651"/>
                  <a:pt x="9960" y="45328"/>
                  <a:pt x="10100" y="44568"/>
                </a:cubicBezTo>
                <a:cubicBezTo>
                  <a:pt x="10156" y="44287"/>
                  <a:pt x="10100" y="43963"/>
                  <a:pt x="10030" y="43682"/>
                </a:cubicBezTo>
                <a:cubicBezTo>
                  <a:pt x="10030" y="43640"/>
                  <a:pt x="10016" y="43626"/>
                  <a:pt x="10016" y="43584"/>
                </a:cubicBezTo>
                <a:lnTo>
                  <a:pt x="10016" y="43584"/>
                </a:lnTo>
                <a:cubicBezTo>
                  <a:pt x="10128" y="43752"/>
                  <a:pt x="10269" y="43893"/>
                  <a:pt x="10410" y="44006"/>
                </a:cubicBezTo>
                <a:cubicBezTo>
                  <a:pt x="10438" y="44062"/>
                  <a:pt x="10452" y="44132"/>
                  <a:pt x="10452" y="44189"/>
                </a:cubicBezTo>
                <a:lnTo>
                  <a:pt x="10410" y="44189"/>
                </a:lnTo>
                <a:cubicBezTo>
                  <a:pt x="10367" y="44217"/>
                  <a:pt x="10381" y="44259"/>
                  <a:pt x="10381" y="44259"/>
                </a:cubicBezTo>
                <a:lnTo>
                  <a:pt x="10381" y="44301"/>
                </a:lnTo>
                <a:cubicBezTo>
                  <a:pt x="10381" y="44322"/>
                  <a:pt x="10397" y="44335"/>
                  <a:pt x="10416" y="44335"/>
                </a:cubicBezTo>
                <a:cubicBezTo>
                  <a:pt x="10423" y="44335"/>
                  <a:pt x="10430" y="44333"/>
                  <a:pt x="10438" y="44329"/>
                </a:cubicBezTo>
                <a:cubicBezTo>
                  <a:pt x="10438" y="44329"/>
                  <a:pt x="10452" y="44329"/>
                  <a:pt x="10466" y="44301"/>
                </a:cubicBezTo>
                <a:cubicBezTo>
                  <a:pt x="10466" y="44301"/>
                  <a:pt x="10480" y="44329"/>
                  <a:pt x="10508" y="44329"/>
                </a:cubicBezTo>
                <a:cubicBezTo>
                  <a:pt x="10550" y="44329"/>
                  <a:pt x="10578" y="44287"/>
                  <a:pt x="10578" y="44273"/>
                </a:cubicBezTo>
                <a:cubicBezTo>
                  <a:pt x="10578" y="44259"/>
                  <a:pt x="10592" y="44245"/>
                  <a:pt x="10592" y="44217"/>
                </a:cubicBezTo>
                <a:cubicBezTo>
                  <a:pt x="10592" y="44203"/>
                  <a:pt x="10578" y="44189"/>
                  <a:pt x="10536" y="44174"/>
                </a:cubicBezTo>
                <a:lnTo>
                  <a:pt x="10508" y="44174"/>
                </a:lnTo>
                <a:cubicBezTo>
                  <a:pt x="10480" y="44174"/>
                  <a:pt x="10480" y="44189"/>
                  <a:pt x="10480" y="44189"/>
                </a:cubicBezTo>
                <a:cubicBezTo>
                  <a:pt x="10466" y="44132"/>
                  <a:pt x="10466" y="44076"/>
                  <a:pt x="10452" y="44034"/>
                </a:cubicBezTo>
                <a:lnTo>
                  <a:pt x="10452" y="44034"/>
                </a:lnTo>
                <a:cubicBezTo>
                  <a:pt x="10723" y="44232"/>
                  <a:pt x="11022" y="44342"/>
                  <a:pt x="11335" y="44342"/>
                </a:cubicBezTo>
                <a:cubicBezTo>
                  <a:pt x="11622" y="44342"/>
                  <a:pt x="11921" y="44250"/>
                  <a:pt x="12224" y="44048"/>
                </a:cubicBezTo>
                <a:cubicBezTo>
                  <a:pt x="13054" y="43541"/>
                  <a:pt x="12646" y="42501"/>
                  <a:pt x="11858" y="41811"/>
                </a:cubicBezTo>
                <a:cubicBezTo>
                  <a:pt x="11788" y="41755"/>
                  <a:pt x="11704" y="41713"/>
                  <a:pt x="11591" y="41657"/>
                </a:cubicBezTo>
                <a:cubicBezTo>
                  <a:pt x="11957" y="41530"/>
                  <a:pt x="12280" y="41361"/>
                  <a:pt x="12421" y="41164"/>
                </a:cubicBezTo>
                <a:cubicBezTo>
                  <a:pt x="12773" y="40728"/>
                  <a:pt x="12998" y="40250"/>
                  <a:pt x="12927" y="39856"/>
                </a:cubicBezTo>
                <a:cubicBezTo>
                  <a:pt x="12927" y="39856"/>
                  <a:pt x="12927" y="39406"/>
                  <a:pt x="12168" y="39209"/>
                </a:cubicBezTo>
                <a:cubicBezTo>
                  <a:pt x="12126" y="39195"/>
                  <a:pt x="12083" y="39195"/>
                  <a:pt x="12027" y="39181"/>
                </a:cubicBezTo>
                <a:cubicBezTo>
                  <a:pt x="11999" y="39181"/>
                  <a:pt x="11957" y="39153"/>
                  <a:pt x="11943" y="39153"/>
                </a:cubicBezTo>
                <a:cubicBezTo>
                  <a:pt x="11929" y="39153"/>
                  <a:pt x="11887" y="39153"/>
                  <a:pt x="11872" y="39139"/>
                </a:cubicBezTo>
                <a:cubicBezTo>
                  <a:pt x="11858" y="39139"/>
                  <a:pt x="11816" y="39139"/>
                  <a:pt x="11802" y="39125"/>
                </a:cubicBezTo>
                <a:lnTo>
                  <a:pt x="11732" y="39125"/>
                </a:lnTo>
                <a:cubicBezTo>
                  <a:pt x="11774" y="39111"/>
                  <a:pt x="11788" y="39069"/>
                  <a:pt x="11816" y="39054"/>
                </a:cubicBezTo>
                <a:cubicBezTo>
                  <a:pt x="12126" y="38801"/>
                  <a:pt x="12407" y="38562"/>
                  <a:pt x="12660" y="38295"/>
                </a:cubicBezTo>
                <a:cubicBezTo>
                  <a:pt x="12941" y="38154"/>
                  <a:pt x="13223" y="38014"/>
                  <a:pt x="13490" y="37873"/>
                </a:cubicBezTo>
                <a:cubicBezTo>
                  <a:pt x="13504" y="37873"/>
                  <a:pt x="13532" y="37887"/>
                  <a:pt x="13546" y="37887"/>
                </a:cubicBezTo>
                <a:cubicBezTo>
                  <a:pt x="13631" y="37929"/>
                  <a:pt x="13701" y="37943"/>
                  <a:pt x="13757" y="37943"/>
                </a:cubicBezTo>
                <a:cubicBezTo>
                  <a:pt x="13775" y="37947"/>
                  <a:pt x="13793" y="37949"/>
                  <a:pt x="13810" y="37949"/>
                </a:cubicBezTo>
                <a:cubicBezTo>
                  <a:pt x="13982" y="37949"/>
                  <a:pt x="14115" y="37764"/>
                  <a:pt x="14179" y="37521"/>
                </a:cubicBezTo>
                <a:cubicBezTo>
                  <a:pt x="14418" y="37395"/>
                  <a:pt x="14672" y="37282"/>
                  <a:pt x="14939" y="37156"/>
                </a:cubicBezTo>
                <a:cubicBezTo>
                  <a:pt x="14961" y="37152"/>
                  <a:pt x="14985" y="37150"/>
                  <a:pt x="15012" y="37150"/>
                </a:cubicBezTo>
                <a:cubicBezTo>
                  <a:pt x="15103" y="37150"/>
                  <a:pt x="15222" y="37179"/>
                  <a:pt x="15375" y="37310"/>
                </a:cubicBezTo>
                <a:cubicBezTo>
                  <a:pt x="15438" y="37374"/>
                  <a:pt x="15509" y="37391"/>
                  <a:pt x="15561" y="37391"/>
                </a:cubicBezTo>
                <a:cubicBezTo>
                  <a:pt x="15614" y="37391"/>
                  <a:pt x="15649" y="37374"/>
                  <a:pt x="15642" y="37367"/>
                </a:cubicBezTo>
                <a:lnTo>
                  <a:pt x="15642" y="37353"/>
                </a:lnTo>
                <a:cubicBezTo>
                  <a:pt x="15701" y="37369"/>
                  <a:pt x="15765" y="37378"/>
                  <a:pt x="15834" y="37378"/>
                </a:cubicBezTo>
                <a:cubicBezTo>
                  <a:pt x="16061" y="37378"/>
                  <a:pt x="16335" y="37275"/>
                  <a:pt x="16627" y="36973"/>
                </a:cubicBezTo>
                <a:cubicBezTo>
                  <a:pt x="16782" y="36818"/>
                  <a:pt x="17147" y="36607"/>
                  <a:pt x="17063" y="36016"/>
                </a:cubicBezTo>
                <a:cubicBezTo>
                  <a:pt x="17063" y="35960"/>
                  <a:pt x="17049" y="35904"/>
                  <a:pt x="16992" y="35876"/>
                </a:cubicBezTo>
                <a:cubicBezTo>
                  <a:pt x="16978" y="35805"/>
                  <a:pt x="16950" y="35735"/>
                  <a:pt x="16922" y="35636"/>
                </a:cubicBezTo>
                <a:cubicBezTo>
                  <a:pt x="16880" y="35566"/>
                  <a:pt x="16697" y="35355"/>
                  <a:pt x="16416" y="35313"/>
                </a:cubicBezTo>
                <a:cubicBezTo>
                  <a:pt x="16430" y="35257"/>
                  <a:pt x="16416" y="35214"/>
                  <a:pt x="16360" y="35186"/>
                </a:cubicBezTo>
                <a:cubicBezTo>
                  <a:pt x="16229" y="35114"/>
                  <a:pt x="16079" y="35086"/>
                  <a:pt x="15936" y="35086"/>
                </a:cubicBezTo>
                <a:cubicBezTo>
                  <a:pt x="15802" y="35086"/>
                  <a:pt x="15674" y="35110"/>
                  <a:pt x="15572" y="35144"/>
                </a:cubicBezTo>
                <a:cubicBezTo>
                  <a:pt x="15305" y="35243"/>
                  <a:pt x="15122" y="35355"/>
                  <a:pt x="15009" y="35482"/>
                </a:cubicBezTo>
                <a:cubicBezTo>
                  <a:pt x="14784" y="35343"/>
                  <a:pt x="14593" y="35288"/>
                  <a:pt x="14428" y="35288"/>
                </a:cubicBezTo>
                <a:cubicBezTo>
                  <a:pt x="14242" y="35288"/>
                  <a:pt x="14088" y="35357"/>
                  <a:pt x="13954" y="35454"/>
                </a:cubicBezTo>
                <a:cubicBezTo>
                  <a:pt x="13968" y="35355"/>
                  <a:pt x="13982" y="35271"/>
                  <a:pt x="13982" y="35186"/>
                </a:cubicBezTo>
                <a:cubicBezTo>
                  <a:pt x="14025" y="35130"/>
                  <a:pt x="14053" y="35060"/>
                  <a:pt x="14067" y="34989"/>
                </a:cubicBezTo>
                <a:cubicBezTo>
                  <a:pt x="14109" y="34849"/>
                  <a:pt x="14109" y="34708"/>
                  <a:pt x="14095" y="34567"/>
                </a:cubicBezTo>
                <a:cubicBezTo>
                  <a:pt x="14165" y="34174"/>
                  <a:pt x="14236" y="33794"/>
                  <a:pt x="14320" y="33400"/>
                </a:cubicBezTo>
                <a:cubicBezTo>
                  <a:pt x="15319" y="32767"/>
                  <a:pt x="15319" y="31881"/>
                  <a:pt x="15305" y="31037"/>
                </a:cubicBezTo>
                <a:cubicBezTo>
                  <a:pt x="15333" y="30967"/>
                  <a:pt x="15375" y="30910"/>
                  <a:pt x="15431" y="30840"/>
                </a:cubicBezTo>
                <a:cubicBezTo>
                  <a:pt x="15445" y="30826"/>
                  <a:pt x="15459" y="30798"/>
                  <a:pt x="15459" y="30784"/>
                </a:cubicBezTo>
                <a:cubicBezTo>
                  <a:pt x="15516" y="31459"/>
                  <a:pt x="15600" y="32162"/>
                  <a:pt x="15966" y="32655"/>
                </a:cubicBezTo>
                <a:cubicBezTo>
                  <a:pt x="16427" y="33265"/>
                  <a:pt x="17282" y="33641"/>
                  <a:pt x="17999" y="33641"/>
                </a:cubicBezTo>
                <a:cubicBezTo>
                  <a:pt x="18025" y="33641"/>
                  <a:pt x="18050" y="33640"/>
                  <a:pt x="18076" y="33639"/>
                </a:cubicBezTo>
                <a:cubicBezTo>
                  <a:pt x="18554" y="33625"/>
                  <a:pt x="18962" y="33428"/>
                  <a:pt x="19173" y="33006"/>
                </a:cubicBezTo>
                <a:cubicBezTo>
                  <a:pt x="19904" y="31628"/>
                  <a:pt x="19187" y="30080"/>
                  <a:pt x="16810" y="29926"/>
                </a:cubicBezTo>
                <a:cubicBezTo>
                  <a:pt x="16739" y="29926"/>
                  <a:pt x="16683" y="29926"/>
                  <a:pt x="16599" y="29912"/>
                </a:cubicBezTo>
                <a:cubicBezTo>
                  <a:pt x="16627" y="29884"/>
                  <a:pt x="16641" y="29855"/>
                  <a:pt x="16655" y="29827"/>
                </a:cubicBezTo>
                <a:cubicBezTo>
                  <a:pt x="16697" y="29771"/>
                  <a:pt x="16697" y="29701"/>
                  <a:pt x="16669" y="29630"/>
                </a:cubicBezTo>
                <a:lnTo>
                  <a:pt x="16669" y="29630"/>
                </a:lnTo>
                <a:cubicBezTo>
                  <a:pt x="17235" y="29814"/>
                  <a:pt x="17794" y="29923"/>
                  <a:pt x="18302" y="29923"/>
                </a:cubicBezTo>
                <a:cubicBezTo>
                  <a:pt x="18842" y="29923"/>
                  <a:pt x="19324" y="29800"/>
                  <a:pt x="19693" y="29518"/>
                </a:cubicBezTo>
                <a:cubicBezTo>
                  <a:pt x="19763" y="29560"/>
                  <a:pt x="19862" y="29574"/>
                  <a:pt x="19932" y="29588"/>
                </a:cubicBezTo>
                <a:cubicBezTo>
                  <a:pt x="19956" y="29591"/>
                  <a:pt x="19980" y="29593"/>
                  <a:pt x="20006" y="29593"/>
                </a:cubicBezTo>
                <a:cubicBezTo>
                  <a:pt x="20089" y="29593"/>
                  <a:pt x="20181" y="29575"/>
                  <a:pt x="20256" y="29532"/>
                </a:cubicBezTo>
                <a:cubicBezTo>
                  <a:pt x="21691" y="28829"/>
                  <a:pt x="21353" y="27999"/>
                  <a:pt x="21240" y="27211"/>
                </a:cubicBezTo>
                <a:cubicBezTo>
                  <a:pt x="21240" y="27169"/>
                  <a:pt x="21226" y="27113"/>
                  <a:pt x="21226" y="27056"/>
                </a:cubicBezTo>
                <a:cubicBezTo>
                  <a:pt x="21269" y="27056"/>
                  <a:pt x="21283" y="27056"/>
                  <a:pt x="21311" y="27042"/>
                </a:cubicBezTo>
                <a:cubicBezTo>
                  <a:pt x="21423" y="27535"/>
                  <a:pt x="21564" y="28111"/>
                  <a:pt x="21916" y="28463"/>
                </a:cubicBezTo>
                <a:cubicBezTo>
                  <a:pt x="22217" y="28753"/>
                  <a:pt x="22678" y="28919"/>
                  <a:pt x="23101" y="28919"/>
                </a:cubicBezTo>
                <a:cubicBezTo>
                  <a:pt x="23211" y="28919"/>
                  <a:pt x="23319" y="28908"/>
                  <a:pt x="23421" y="28885"/>
                </a:cubicBezTo>
                <a:cubicBezTo>
                  <a:pt x="23744" y="28815"/>
                  <a:pt x="23983" y="28646"/>
                  <a:pt x="24082" y="28336"/>
                </a:cubicBezTo>
                <a:cubicBezTo>
                  <a:pt x="24380" y="27428"/>
                  <a:pt x="23855" y="26546"/>
                  <a:pt x="22482" y="26546"/>
                </a:cubicBezTo>
                <a:cubicBezTo>
                  <a:pt x="22431" y="26546"/>
                  <a:pt x="22378" y="26547"/>
                  <a:pt x="22323" y="26550"/>
                </a:cubicBezTo>
                <a:cubicBezTo>
                  <a:pt x="22422" y="26508"/>
                  <a:pt x="22534" y="26480"/>
                  <a:pt x="22633" y="26423"/>
                </a:cubicBezTo>
                <a:cubicBezTo>
                  <a:pt x="22666" y="26424"/>
                  <a:pt x="22698" y="26425"/>
                  <a:pt x="22731" y="26425"/>
                </a:cubicBezTo>
                <a:cubicBezTo>
                  <a:pt x="23156" y="26425"/>
                  <a:pt x="23541" y="26338"/>
                  <a:pt x="23829" y="26142"/>
                </a:cubicBezTo>
                <a:cubicBezTo>
                  <a:pt x="23885" y="26142"/>
                  <a:pt x="23913" y="26128"/>
                  <a:pt x="23969" y="26128"/>
                </a:cubicBezTo>
                <a:cubicBezTo>
                  <a:pt x="24180" y="26086"/>
                  <a:pt x="24405" y="26044"/>
                  <a:pt x="24644" y="26001"/>
                </a:cubicBezTo>
                <a:cubicBezTo>
                  <a:pt x="24883" y="25973"/>
                  <a:pt x="25137" y="25931"/>
                  <a:pt x="25390" y="25903"/>
                </a:cubicBezTo>
                <a:cubicBezTo>
                  <a:pt x="25657" y="25861"/>
                  <a:pt x="25924" y="25804"/>
                  <a:pt x="26206" y="25776"/>
                </a:cubicBezTo>
                <a:cubicBezTo>
                  <a:pt x="26487" y="25734"/>
                  <a:pt x="26782" y="25706"/>
                  <a:pt x="27078" y="25664"/>
                </a:cubicBezTo>
                <a:cubicBezTo>
                  <a:pt x="27387" y="25636"/>
                  <a:pt x="27683" y="25593"/>
                  <a:pt x="27992" y="25579"/>
                </a:cubicBezTo>
                <a:cubicBezTo>
                  <a:pt x="28062" y="25579"/>
                  <a:pt x="28161" y="25565"/>
                  <a:pt x="28231" y="25565"/>
                </a:cubicBezTo>
                <a:cubicBezTo>
                  <a:pt x="28273" y="25565"/>
                  <a:pt x="28344" y="25565"/>
                  <a:pt x="28400" y="25551"/>
                </a:cubicBezTo>
                <a:cubicBezTo>
                  <a:pt x="28400" y="25565"/>
                  <a:pt x="28414" y="25593"/>
                  <a:pt x="28414" y="25622"/>
                </a:cubicBezTo>
                <a:lnTo>
                  <a:pt x="28414" y="25650"/>
                </a:lnTo>
                <a:cubicBezTo>
                  <a:pt x="28318" y="25630"/>
                  <a:pt x="28232" y="25622"/>
                  <a:pt x="28155" y="25622"/>
                </a:cubicBezTo>
                <a:cubicBezTo>
                  <a:pt x="27668" y="25622"/>
                  <a:pt x="27540" y="25969"/>
                  <a:pt x="27528" y="26212"/>
                </a:cubicBezTo>
                <a:lnTo>
                  <a:pt x="27528" y="26353"/>
                </a:lnTo>
                <a:cubicBezTo>
                  <a:pt x="27535" y="26484"/>
                  <a:pt x="27679" y="26559"/>
                  <a:pt x="27855" y="26559"/>
                </a:cubicBezTo>
                <a:cubicBezTo>
                  <a:pt x="28018" y="26559"/>
                  <a:pt x="28208" y="26495"/>
                  <a:pt x="28344" y="26353"/>
                </a:cubicBezTo>
                <a:cubicBezTo>
                  <a:pt x="28484" y="26212"/>
                  <a:pt x="28527" y="26128"/>
                  <a:pt x="28583" y="25987"/>
                </a:cubicBezTo>
                <a:cubicBezTo>
                  <a:pt x="28583" y="25945"/>
                  <a:pt x="28597" y="25931"/>
                  <a:pt x="28597" y="25903"/>
                </a:cubicBezTo>
                <a:cubicBezTo>
                  <a:pt x="28606" y="25903"/>
                  <a:pt x="28628" y="25909"/>
                  <a:pt x="28646" y="25909"/>
                </a:cubicBezTo>
                <a:cubicBezTo>
                  <a:pt x="28655" y="25909"/>
                  <a:pt x="28663" y="25908"/>
                  <a:pt x="28667" y="25903"/>
                </a:cubicBezTo>
                <a:lnTo>
                  <a:pt x="28667" y="25903"/>
                </a:lnTo>
                <a:cubicBezTo>
                  <a:pt x="28541" y="26142"/>
                  <a:pt x="28442" y="26367"/>
                  <a:pt x="28484" y="26634"/>
                </a:cubicBezTo>
                <a:cubicBezTo>
                  <a:pt x="28535" y="26878"/>
                  <a:pt x="28821" y="27027"/>
                  <a:pt x="29055" y="27027"/>
                </a:cubicBezTo>
                <a:cubicBezTo>
                  <a:pt x="29145" y="27027"/>
                  <a:pt x="29228" y="27005"/>
                  <a:pt x="29286" y="26958"/>
                </a:cubicBezTo>
                <a:cubicBezTo>
                  <a:pt x="29314" y="26916"/>
                  <a:pt x="29356" y="26887"/>
                  <a:pt x="29371" y="26845"/>
                </a:cubicBezTo>
                <a:cubicBezTo>
                  <a:pt x="29610" y="26212"/>
                  <a:pt x="29258" y="26058"/>
                  <a:pt x="29005" y="25847"/>
                </a:cubicBezTo>
                <a:lnTo>
                  <a:pt x="28949" y="25790"/>
                </a:lnTo>
                <a:cubicBezTo>
                  <a:pt x="28949" y="25776"/>
                  <a:pt x="28963" y="25776"/>
                  <a:pt x="28963" y="25762"/>
                </a:cubicBezTo>
                <a:cubicBezTo>
                  <a:pt x="29145" y="25875"/>
                  <a:pt x="29356" y="26015"/>
                  <a:pt x="29567" y="26015"/>
                </a:cubicBezTo>
                <a:cubicBezTo>
                  <a:pt x="29793" y="26015"/>
                  <a:pt x="30032" y="25903"/>
                  <a:pt x="30158" y="25720"/>
                </a:cubicBezTo>
                <a:cubicBezTo>
                  <a:pt x="30229" y="25622"/>
                  <a:pt x="30271" y="25495"/>
                  <a:pt x="30214" y="25368"/>
                </a:cubicBezTo>
                <a:cubicBezTo>
                  <a:pt x="30214" y="25368"/>
                  <a:pt x="30214" y="25354"/>
                  <a:pt x="30200" y="25354"/>
                </a:cubicBezTo>
                <a:cubicBezTo>
                  <a:pt x="30299" y="25340"/>
                  <a:pt x="30411" y="25340"/>
                  <a:pt x="30510" y="25312"/>
                </a:cubicBezTo>
                <a:lnTo>
                  <a:pt x="30510" y="25312"/>
                </a:lnTo>
                <a:cubicBezTo>
                  <a:pt x="30411" y="25523"/>
                  <a:pt x="30383" y="25776"/>
                  <a:pt x="30411" y="25973"/>
                </a:cubicBezTo>
                <a:cubicBezTo>
                  <a:pt x="30411" y="26072"/>
                  <a:pt x="30425" y="26156"/>
                  <a:pt x="30440" y="26212"/>
                </a:cubicBezTo>
                <a:cubicBezTo>
                  <a:pt x="30487" y="26384"/>
                  <a:pt x="30677" y="26471"/>
                  <a:pt x="30908" y="26471"/>
                </a:cubicBezTo>
                <a:cubicBezTo>
                  <a:pt x="31225" y="26471"/>
                  <a:pt x="31620" y="26307"/>
                  <a:pt x="31832" y="25973"/>
                </a:cubicBezTo>
                <a:cubicBezTo>
                  <a:pt x="32029" y="25692"/>
                  <a:pt x="32057" y="25523"/>
                  <a:pt x="32099" y="25270"/>
                </a:cubicBezTo>
                <a:lnTo>
                  <a:pt x="32099" y="25171"/>
                </a:lnTo>
                <a:lnTo>
                  <a:pt x="32198" y="25171"/>
                </a:lnTo>
                <a:cubicBezTo>
                  <a:pt x="32071" y="25579"/>
                  <a:pt x="32001" y="25987"/>
                  <a:pt x="32170" y="26367"/>
                </a:cubicBezTo>
                <a:cubicBezTo>
                  <a:pt x="32309" y="26698"/>
                  <a:pt x="32696" y="26862"/>
                  <a:pt x="33051" y="26862"/>
                </a:cubicBezTo>
                <a:cubicBezTo>
                  <a:pt x="33270" y="26862"/>
                  <a:pt x="33476" y="26800"/>
                  <a:pt x="33604" y="26677"/>
                </a:cubicBezTo>
                <a:cubicBezTo>
                  <a:pt x="33661" y="26620"/>
                  <a:pt x="33689" y="26550"/>
                  <a:pt x="33717" y="26466"/>
                </a:cubicBezTo>
                <a:cubicBezTo>
                  <a:pt x="33858" y="25664"/>
                  <a:pt x="33590" y="25354"/>
                  <a:pt x="33239" y="25129"/>
                </a:cubicBezTo>
                <a:cubicBezTo>
                  <a:pt x="33731" y="25101"/>
                  <a:pt x="34223" y="25087"/>
                  <a:pt x="34716" y="25087"/>
                </a:cubicBezTo>
                <a:lnTo>
                  <a:pt x="34814" y="25242"/>
                </a:lnTo>
                <a:cubicBezTo>
                  <a:pt x="34870" y="25312"/>
                  <a:pt x="34927" y="25368"/>
                  <a:pt x="34983" y="25439"/>
                </a:cubicBezTo>
                <a:cubicBezTo>
                  <a:pt x="35011" y="25495"/>
                  <a:pt x="35067" y="25523"/>
                  <a:pt x="35095" y="25579"/>
                </a:cubicBezTo>
                <a:cubicBezTo>
                  <a:pt x="35081" y="25579"/>
                  <a:pt x="35067" y="25593"/>
                  <a:pt x="35053" y="25593"/>
                </a:cubicBezTo>
                <a:cubicBezTo>
                  <a:pt x="34659" y="25734"/>
                  <a:pt x="34716" y="26606"/>
                  <a:pt x="35278" y="26761"/>
                </a:cubicBezTo>
                <a:cubicBezTo>
                  <a:pt x="35415" y="26795"/>
                  <a:pt x="35536" y="26813"/>
                  <a:pt x="35650" y="26813"/>
                </a:cubicBezTo>
                <a:cubicBezTo>
                  <a:pt x="35819" y="26813"/>
                  <a:pt x="35975" y="26774"/>
                  <a:pt x="36150" y="26691"/>
                </a:cubicBezTo>
                <a:cubicBezTo>
                  <a:pt x="36178" y="26719"/>
                  <a:pt x="36193" y="26747"/>
                  <a:pt x="36207" y="26775"/>
                </a:cubicBezTo>
                <a:cubicBezTo>
                  <a:pt x="36207" y="26789"/>
                  <a:pt x="36207" y="26789"/>
                  <a:pt x="36221" y="26817"/>
                </a:cubicBezTo>
                <a:cubicBezTo>
                  <a:pt x="35222" y="26902"/>
                  <a:pt x="35166" y="27549"/>
                  <a:pt x="35236" y="27914"/>
                </a:cubicBezTo>
                <a:cubicBezTo>
                  <a:pt x="35264" y="28013"/>
                  <a:pt x="35278" y="28083"/>
                  <a:pt x="35292" y="28111"/>
                </a:cubicBezTo>
                <a:cubicBezTo>
                  <a:pt x="35338" y="28229"/>
                  <a:pt x="35463" y="28285"/>
                  <a:pt x="35616" y="28285"/>
                </a:cubicBezTo>
                <a:cubicBezTo>
                  <a:pt x="35882" y="28285"/>
                  <a:pt x="36234" y="28115"/>
                  <a:pt x="36404" y="27802"/>
                </a:cubicBezTo>
                <a:cubicBezTo>
                  <a:pt x="36530" y="27549"/>
                  <a:pt x="36558" y="27422"/>
                  <a:pt x="36544" y="27211"/>
                </a:cubicBezTo>
                <a:lnTo>
                  <a:pt x="36544" y="27070"/>
                </a:lnTo>
                <a:cubicBezTo>
                  <a:pt x="36572" y="27070"/>
                  <a:pt x="36615" y="27070"/>
                  <a:pt x="36629" y="27056"/>
                </a:cubicBezTo>
                <a:lnTo>
                  <a:pt x="36629" y="27056"/>
                </a:lnTo>
                <a:cubicBezTo>
                  <a:pt x="36558" y="27422"/>
                  <a:pt x="36530" y="27774"/>
                  <a:pt x="36699" y="28097"/>
                </a:cubicBezTo>
                <a:cubicBezTo>
                  <a:pt x="36820" y="28317"/>
                  <a:pt x="37088" y="28422"/>
                  <a:pt x="37345" y="28422"/>
                </a:cubicBezTo>
                <a:cubicBezTo>
                  <a:pt x="37565" y="28422"/>
                  <a:pt x="37777" y="28345"/>
                  <a:pt x="37880" y="28196"/>
                </a:cubicBezTo>
                <a:cubicBezTo>
                  <a:pt x="37909" y="28153"/>
                  <a:pt x="37951" y="28083"/>
                  <a:pt x="37951" y="28013"/>
                </a:cubicBezTo>
                <a:cubicBezTo>
                  <a:pt x="38021" y="27070"/>
                  <a:pt x="37487" y="26986"/>
                  <a:pt x="37065" y="26831"/>
                </a:cubicBezTo>
                <a:cubicBezTo>
                  <a:pt x="37036" y="26817"/>
                  <a:pt x="37022" y="26789"/>
                  <a:pt x="36980" y="26789"/>
                </a:cubicBezTo>
                <a:cubicBezTo>
                  <a:pt x="36980" y="26775"/>
                  <a:pt x="36994" y="26761"/>
                  <a:pt x="36994" y="26747"/>
                </a:cubicBezTo>
                <a:cubicBezTo>
                  <a:pt x="37121" y="26775"/>
                  <a:pt x="37262" y="26831"/>
                  <a:pt x="37402" y="26845"/>
                </a:cubicBezTo>
                <a:cubicBezTo>
                  <a:pt x="37473" y="26859"/>
                  <a:pt x="37543" y="26902"/>
                  <a:pt x="37613" y="26916"/>
                </a:cubicBezTo>
                <a:cubicBezTo>
                  <a:pt x="38091" y="27070"/>
                  <a:pt x="38570" y="27239"/>
                  <a:pt x="38964" y="27408"/>
                </a:cubicBezTo>
                <a:cubicBezTo>
                  <a:pt x="39175" y="27492"/>
                  <a:pt x="39371" y="27591"/>
                  <a:pt x="39554" y="27689"/>
                </a:cubicBezTo>
                <a:cubicBezTo>
                  <a:pt x="39639" y="27746"/>
                  <a:pt x="39723" y="27802"/>
                  <a:pt x="39793" y="27872"/>
                </a:cubicBezTo>
                <a:cubicBezTo>
                  <a:pt x="39836" y="27900"/>
                  <a:pt x="39864" y="27914"/>
                  <a:pt x="39906" y="27956"/>
                </a:cubicBezTo>
                <a:cubicBezTo>
                  <a:pt x="39934" y="27985"/>
                  <a:pt x="39976" y="28027"/>
                  <a:pt x="39990" y="28055"/>
                </a:cubicBezTo>
                <a:cubicBezTo>
                  <a:pt x="40061" y="28125"/>
                  <a:pt x="40117" y="28182"/>
                  <a:pt x="40145" y="28252"/>
                </a:cubicBezTo>
                <a:cubicBezTo>
                  <a:pt x="40201" y="28322"/>
                  <a:pt x="40229" y="28378"/>
                  <a:pt x="40272" y="28449"/>
                </a:cubicBezTo>
                <a:cubicBezTo>
                  <a:pt x="40286" y="28477"/>
                  <a:pt x="40300" y="28519"/>
                  <a:pt x="40328" y="28533"/>
                </a:cubicBezTo>
                <a:cubicBezTo>
                  <a:pt x="40342" y="28575"/>
                  <a:pt x="40356" y="28589"/>
                  <a:pt x="40370" y="28618"/>
                </a:cubicBezTo>
                <a:cubicBezTo>
                  <a:pt x="40398" y="28646"/>
                  <a:pt x="40398" y="28660"/>
                  <a:pt x="40412" y="28674"/>
                </a:cubicBezTo>
                <a:cubicBezTo>
                  <a:pt x="40398" y="28716"/>
                  <a:pt x="40398" y="28758"/>
                  <a:pt x="40370" y="28829"/>
                </a:cubicBezTo>
                <a:cubicBezTo>
                  <a:pt x="40300" y="28786"/>
                  <a:pt x="40201" y="28730"/>
                  <a:pt x="40089" y="28688"/>
                </a:cubicBezTo>
                <a:cubicBezTo>
                  <a:pt x="39793" y="28576"/>
                  <a:pt x="39493" y="28517"/>
                  <a:pt x="39253" y="28517"/>
                </a:cubicBezTo>
                <a:cubicBezTo>
                  <a:pt x="38980" y="28517"/>
                  <a:pt x="38782" y="28594"/>
                  <a:pt x="38753" y="28758"/>
                </a:cubicBezTo>
                <a:lnTo>
                  <a:pt x="38753" y="28786"/>
                </a:lnTo>
                <a:lnTo>
                  <a:pt x="38753" y="28800"/>
                </a:lnTo>
                <a:cubicBezTo>
                  <a:pt x="38753" y="28885"/>
                  <a:pt x="38795" y="28997"/>
                  <a:pt x="38823" y="29096"/>
                </a:cubicBezTo>
                <a:cubicBezTo>
                  <a:pt x="38851" y="29152"/>
                  <a:pt x="38879" y="29208"/>
                  <a:pt x="38893" y="29251"/>
                </a:cubicBezTo>
                <a:cubicBezTo>
                  <a:pt x="38964" y="29419"/>
                  <a:pt x="39062" y="29560"/>
                  <a:pt x="39146" y="29658"/>
                </a:cubicBezTo>
                <a:cubicBezTo>
                  <a:pt x="38935" y="29869"/>
                  <a:pt x="38781" y="30151"/>
                  <a:pt x="38710" y="30545"/>
                </a:cubicBezTo>
                <a:cubicBezTo>
                  <a:pt x="38710" y="30587"/>
                  <a:pt x="38682" y="30629"/>
                  <a:pt x="38682" y="30657"/>
                </a:cubicBezTo>
                <a:cubicBezTo>
                  <a:pt x="38598" y="31107"/>
                  <a:pt x="38823" y="31290"/>
                  <a:pt x="39076" y="31318"/>
                </a:cubicBezTo>
                <a:cubicBezTo>
                  <a:pt x="39134" y="31322"/>
                  <a:pt x="39199" y="31326"/>
                  <a:pt x="39268" y="31326"/>
                </a:cubicBezTo>
                <a:cubicBezTo>
                  <a:pt x="39483" y="31326"/>
                  <a:pt x="39749" y="31285"/>
                  <a:pt x="40047" y="31051"/>
                </a:cubicBezTo>
                <a:cubicBezTo>
                  <a:pt x="40187" y="30924"/>
                  <a:pt x="40286" y="30756"/>
                  <a:pt x="40370" y="30573"/>
                </a:cubicBezTo>
                <a:cubicBezTo>
                  <a:pt x="40398" y="30559"/>
                  <a:pt x="40398" y="30545"/>
                  <a:pt x="40398" y="30516"/>
                </a:cubicBezTo>
                <a:cubicBezTo>
                  <a:pt x="40398" y="30657"/>
                  <a:pt x="40398" y="30784"/>
                  <a:pt x="40426" y="30896"/>
                </a:cubicBezTo>
                <a:lnTo>
                  <a:pt x="40370" y="30995"/>
                </a:lnTo>
                <a:cubicBezTo>
                  <a:pt x="40370" y="30995"/>
                  <a:pt x="40370" y="30981"/>
                  <a:pt x="40356" y="30981"/>
                </a:cubicBezTo>
                <a:cubicBezTo>
                  <a:pt x="40328" y="30981"/>
                  <a:pt x="40300" y="30995"/>
                  <a:pt x="40300" y="30995"/>
                </a:cubicBezTo>
                <a:cubicBezTo>
                  <a:pt x="40300" y="31009"/>
                  <a:pt x="40286" y="31009"/>
                  <a:pt x="40286" y="31037"/>
                </a:cubicBezTo>
                <a:cubicBezTo>
                  <a:pt x="40286" y="31051"/>
                  <a:pt x="40286" y="31065"/>
                  <a:pt x="40300" y="31065"/>
                </a:cubicBezTo>
                <a:lnTo>
                  <a:pt x="40328" y="31065"/>
                </a:lnTo>
                <a:cubicBezTo>
                  <a:pt x="40328" y="31065"/>
                  <a:pt x="40328" y="31079"/>
                  <a:pt x="40342" y="31079"/>
                </a:cubicBezTo>
                <a:cubicBezTo>
                  <a:pt x="40351" y="31089"/>
                  <a:pt x="40361" y="31092"/>
                  <a:pt x="40369" y="31092"/>
                </a:cubicBezTo>
                <a:cubicBezTo>
                  <a:pt x="40386" y="31092"/>
                  <a:pt x="40398" y="31079"/>
                  <a:pt x="40398" y="31079"/>
                </a:cubicBezTo>
                <a:cubicBezTo>
                  <a:pt x="40412" y="31079"/>
                  <a:pt x="40412" y="31065"/>
                  <a:pt x="40412" y="31065"/>
                </a:cubicBezTo>
                <a:cubicBezTo>
                  <a:pt x="40412" y="31065"/>
                  <a:pt x="40426" y="31037"/>
                  <a:pt x="40412" y="31009"/>
                </a:cubicBezTo>
                <a:lnTo>
                  <a:pt x="40398" y="30995"/>
                </a:lnTo>
                <a:lnTo>
                  <a:pt x="40370" y="30995"/>
                </a:lnTo>
                <a:cubicBezTo>
                  <a:pt x="40398" y="30967"/>
                  <a:pt x="40412" y="30924"/>
                  <a:pt x="40426" y="30910"/>
                </a:cubicBezTo>
                <a:cubicBezTo>
                  <a:pt x="40511" y="31318"/>
                  <a:pt x="40820" y="31600"/>
                  <a:pt x="41284" y="31642"/>
                </a:cubicBezTo>
                <a:cubicBezTo>
                  <a:pt x="41325" y="31648"/>
                  <a:pt x="41364" y="31651"/>
                  <a:pt x="41402" y="31651"/>
                </a:cubicBezTo>
                <a:cubicBezTo>
                  <a:pt x="41931" y="31651"/>
                  <a:pt x="42121" y="31022"/>
                  <a:pt x="42016" y="30404"/>
                </a:cubicBezTo>
                <a:cubicBezTo>
                  <a:pt x="41988" y="30348"/>
                  <a:pt x="41974" y="30277"/>
                  <a:pt x="41946" y="30207"/>
                </a:cubicBezTo>
                <a:lnTo>
                  <a:pt x="41946" y="30207"/>
                </a:lnTo>
                <a:cubicBezTo>
                  <a:pt x="42124" y="30274"/>
                  <a:pt x="42302" y="30314"/>
                  <a:pt x="42445" y="30314"/>
                </a:cubicBezTo>
                <a:cubicBezTo>
                  <a:pt x="42483" y="30314"/>
                  <a:pt x="42518" y="30311"/>
                  <a:pt x="42550" y="30306"/>
                </a:cubicBezTo>
                <a:cubicBezTo>
                  <a:pt x="42902" y="30235"/>
                  <a:pt x="43226" y="30095"/>
                  <a:pt x="43324" y="29884"/>
                </a:cubicBezTo>
                <a:cubicBezTo>
                  <a:pt x="43324" y="29884"/>
                  <a:pt x="43521" y="29658"/>
                  <a:pt x="43226" y="29251"/>
                </a:cubicBezTo>
                <a:cubicBezTo>
                  <a:pt x="43226" y="29236"/>
                  <a:pt x="43211" y="29236"/>
                  <a:pt x="43211" y="29222"/>
                </a:cubicBezTo>
                <a:cubicBezTo>
                  <a:pt x="43183" y="29208"/>
                  <a:pt x="43183" y="29180"/>
                  <a:pt x="43169" y="29180"/>
                </a:cubicBezTo>
                <a:cubicBezTo>
                  <a:pt x="43141" y="29138"/>
                  <a:pt x="43099" y="29096"/>
                  <a:pt x="43071" y="29068"/>
                </a:cubicBezTo>
                <a:cubicBezTo>
                  <a:pt x="42874" y="28857"/>
                  <a:pt x="42621" y="28716"/>
                  <a:pt x="42311" y="28688"/>
                </a:cubicBezTo>
                <a:cubicBezTo>
                  <a:pt x="42507" y="28409"/>
                  <a:pt x="42480" y="28047"/>
                  <a:pt x="42343" y="27767"/>
                </a:cubicBezTo>
                <a:lnTo>
                  <a:pt x="42343" y="27767"/>
                </a:lnTo>
                <a:cubicBezTo>
                  <a:pt x="42346" y="27770"/>
                  <a:pt x="42353" y="27774"/>
                  <a:pt x="42367" y="27774"/>
                </a:cubicBezTo>
                <a:cubicBezTo>
                  <a:pt x="42367" y="27774"/>
                  <a:pt x="42241" y="27394"/>
                  <a:pt x="41875" y="27309"/>
                </a:cubicBezTo>
                <a:cubicBezTo>
                  <a:pt x="41833" y="27309"/>
                  <a:pt x="41805" y="27281"/>
                  <a:pt x="41763" y="27281"/>
                </a:cubicBezTo>
                <a:cubicBezTo>
                  <a:pt x="41752" y="27281"/>
                  <a:pt x="41741" y="27281"/>
                  <a:pt x="41731" y="27281"/>
                </a:cubicBezTo>
                <a:cubicBezTo>
                  <a:pt x="41453" y="27281"/>
                  <a:pt x="41265" y="27459"/>
                  <a:pt x="41130" y="27703"/>
                </a:cubicBezTo>
                <a:cubicBezTo>
                  <a:pt x="41130" y="27731"/>
                  <a:pt x="41116" y="27746"/>
                  <a:pt x="41116" y="27746"/>
                </a:cubicBezTo>
                <a:cubicBezTo>
                  <a:pt x="41116" y="27746"/>
                  <a:pt x="41116" y="27760"/>
                  <a:pt x="41102" y="27760"/>
                </a:cubicBezTo>
                <a:cubicBezTo>
                  <a:pt x="41045" y="27886"/>
                  <a:pt x="41003" y="28013"/>
                  <a:pt x="40989" y="28153"/>
                </a:cubicBezTo>
                <a:cubicBezTo>
                  <a:pt x="40961" y="28336"/>
                  <a:pt x="40933" y="28477"/>
                  <a:pt x="40905" y="28604"/>
                </a:cubicBezTo>
                <a:cubicBezTo>
                  <a:pt x="40891" y="28674"/>
                  <a:pt x="40848" y="28744"/>
                  <a:pt x="40834" y="28815"/>
                </a:cubicBezTo>
                <a:cubicBezTo>
                  <a:pt x="40722" y="28786"/>
                  <a:pt x="40623" y="28730"/>
                  <a:pt x="40539" y="28674"/>
                </a:cubicBezTo>
                <a:cubicBezTo>
                  <a:pt x="40497" y="28589"/>
                  <a:pt x="40469" y="28477"/>
                  <a:pt x="40398" y="28364"/>
                </a:cubicBezTo>
                <a:cubicBezTo>
                  <a:pt x="40356" y="28294"/>
                  <a:pt x="40328" y="28224"/>
                  <a:pt x="40272" y="28153"/>
                </a:cubicBezTo>
                <a:cubicBezTo>
                  <a:pt x="40215" y="28083"/>
                  <a:pt x="40187" y="27985"/>
                  <a:pt x="40117" y="27914"/>
                </a:cubicBezTo>
                <a:cubicBezTo>
                  <a:pt x="40075" y="27886"/>
                  <a:pt x="40061" y="27844"/>
                  <a:pt x="40018" y="27816"/>
                </a:cubicBezTo>
                <a:lnTo>
                  <a:pt x="39920" y="27703"/>
                </a:lnTo>
                <a:cubicBezTo>
                  <a:pt x="39850" y="27633"/>
                  <a:pt x="39765" y="27563"/>
                  <a:pt x="39667" y="27492"/>
                </a:cubicBezTo>
                <a:cubicBezTo>
                  <a:pt x="39498" y="27380"/>
                  <a:pt x="39287" y="27253"/>
                  <a:pt x="39076" y="27141"/>
                </a:cubicBezTo>
                <a:cubicBezTo>
                  <a:pt x="38781" y="26986"/>
                  <a:pt x="38443" y="26859"/>
                  <a:pt x="38120" y="26719"/>
                </a:cubicBezTo>
                <a:cubicBezTo>
                  <a:pt x="38316" y="26606"/>
                  <a:pt x="38499" y="26395"/>
                  <a:pt x="38542" y="26198"/>
                </a:cubicBezTo>
                <a:cubicBezTo>
                  <a:pt x="38598" y="26015"/>
                  <a:pt x="38598" y="25847"/>
                  <a:pt x="38457" y="25706"/>
                </a:cubicBezTo>
                <a:cubicBezTo>
                  <a:pt x="38290" y="25516"/>
                  <a:pt x="38081" y="25411"/>
                  <a:pt x="37864" y="25411"/>
                </a:cubicBezTo>
                <a:cubicBezTo>
                  <a:pt x="37553" y="25411"/>
                  <a:pt x="37227" y="25630"/>
                  <a:pt x="36994" y="26128"/>
                </a:cubicBezTo>
                <a:cubicBezTo>
                  <a:pt x="36980" y="26142"/>
                  <a:pt x="36980" y="26184"/>
                  <a:pt x="36966" y="26198"/>
                </a:cubicBezTo>
                <a:lnTo>
                  <a:pt x="36952" y="26198"/>
                </a:lnTo>
                <a:cubicBezTo>
                  <a:pt x="36952" y="26198"/>
                  <a:pt x="36952" y="26184"/>
                  <a:pt x="36924" y="26184"/>
                </a:cubicBezTo>
                <a:cubicBezTo>
                  <a:pt x="36910" y="26156"/>
                  <a:pt x="36896" y="26142"/>
                  <a:pt x="36854" y="26142"/>
                </a:cubicBezTo>
                <a:cubicBezTo>
                  <a:pt x="37163" y="25776"/>
                  <a:pt x="37346" y="25368"/>
                  <a:pt x="37247" y="25017"/>
                </a:cubicBezTo>
                <a:lnTo>
                  <a:pt x="39090" y="25017"/>
                </a:lnTo>
                <a:cubicBezTo>
                  <a:pt x="39709" y="25017"/>
                  <a:pt x="40286" y="25003"/>
                  <a:pt x="40820" y="25003"/>
                </a:cubicBezTo>
                <a:lnTo>
                  <a:pt x="41130" y="25003"/>
                </a:lnTo>
                <a:cubicBezTo>
                  <a:pt x="41116" y="25017"/>
                  <a:pt x="41102" y="25017"/>
                  <a:pt x="41073" y="25031"/>
                </a:cubicBezTo>
                <a:cubicBezTo>
                  <a:pt x="40483" y="25453"/>
                  <a:pt x="40581" y="26564"/>
                  <a:pt x="41102" y="26887"/>
                </a:cubicBezTo>
                <a:cubicBezTo>
                  <a:pt x="41175" y="26924"/>
                  <a:pt x="41258" y="26961"/>
                  <a:pt x="41352" y="26961"/>
                </a:cubicBezTo>
                <a:cubicBezTo>
                  <a:pt x="41367" y="26961"/>
                  <a:pt x="41382" y="26960"/>
                  <a:pt x="41397" y="26958"/>
                </a:cubicBezTo>
                <a:cubicBezTo>
                  <a:pt x="42832" y="26902"/>
                  <a:pt x="42874" y="26072"/>
                  <a:pt x="43071" y="25411"/>
                </a:cubicBezTo>
                <a:cubicBezTo>
                  <a:pt x="43085" y="25354"/>
                  <a:pt x="43099" y="25312"/>
                  <a:pt x="43113" y="25270"/>
                </a:cubicBezTo>
                <a:cubicBezTo>
                  <a:pt x="43141" y="25284"/>
                  <a:pt x="43169" y="25284"/>
                  <a:pt x="43183" y="25284"/>
                </a:cubicBezTo>
                <a:cubicBezTo>
                  <a:pt x="43099" y="25734"/>
                  <a:pt x="42972" y="26269"/>
                  <a:pt x="43155" y="26677"/>
                </a:cubicBezTo>
                <a:cubicBezTo>
                  <a:pt x="43324" y="27113"/>
                  <a:pt x="43802" y="27478"/>
                  <a:pt x="44238" y="27591"/>
                </a:cubicBezTo>
                <a:cubicBezTo>
                  <a:pt x="44314" y="27610"/>
                  <a:pt x="44389" y="27620"/>
                  <a:pt x="44462" y="27620"/>
                </a:cubicBezTo>
                <a:cubicBezTo>
                  <a:pt x="44659" y="27620"/>
                  <a:pt x="44840" y="27548"/>
                  <a:pt x="44984" y="27394"/>
                </a:cubicBezTo>
                <a:cubicBezTo>
                  <a:pt x="45631" y="26705"/>
                  <a:pt x="45462" y="25692"/>
                  <a:pt x="44084" y="25214"/>
                </a:cubicBezTo>
                <a:cubicBezTo>
                  <a:pt x="44055" y="25200"/>
                  <a:pt x="43999" y="25171"/>
                  <a:pt x="43957" y="25171"/>
                </a:cubicBezTo>
                <a:cubicBezTo>
                  <a:pt x="43985" y="25157"/>
                  <a:pt x="43999" y="25157"/>
                  <a:pt x="44013" y="25143"/>
                </a:cubicBezTo>
                <a:cubicBezTo>
                  <a:pt x="44055" y="25101"/>
                  <a:pt x="44055" y="25073"/>
                  <a:pt x="44055" y="25017"/>
                </a:cubicBezTo>
                <a:cubicBezTo>
                  <a:pt x="44505" y="25313"/>
                  <a:pt x="44980" y="25506"/>
                  <a:pt x="45402" y="25506"/>
                </a:cubicBezTo>
                <a:cubicBezTo>
                  <a:pt x="45601" y="25506"/>
                  <a:pt x="45788" y="25463"/>
                  <a:pt x="45954" y="25368"/>
                </a:cubicBezTo>
                <a:cubicBezTo>
                  <a:pt x="46123" y="25270"/>
                  <a:pt x="46306" y="25101"/>
                  <a:pt x="46418" y="24862"/>
                </a:cubicBezTo>
                <a:cubicBezTo>
                  <a:pt x="46877" y="24007"/>
                  <a:pt x="46113" y="23512"/>
                  <a:pt x="45444" y="23512"/>
                </a:cubicBezTo>
                <a:cubicBezTo>
                  <a:pt x="45353" y="23512"/>
                  <a:pt x="45264" y="23521"/>
                  <a:pt x="45181" y="23540"/>
                </a:cubicBezTo>
                <a:cubicBezTo>
                  <a:pt x="44970" y="23596"/>
                  <a:pt x="44759" y="23680"/>
                  <a:pt x="44576" y="23807"/>
                </a:cubicBezTo>
                <a:cubicBezTo>
                  <a:pt x="44365" y="23948"/>
                  <a:pt x="44168" y="24117"/>
                  <a:pt x="43999" y="24299"/>
                </a:cubicBezTo>
                <a:cubicBezTo>
                  <a:pt x="43999" y="24257"/>
                  <a:pt x="43985" y="24243"/>
                  <a:pt x="43985" y="24229"/>
                </a:cubicBezTo>
                <a:cubicBezTo>
                  <a:pt x="43957" y="24215"/>
                  <a:pt x="43943" y="24215"/>
                  <a:pt x="43915" y="24187"/>
                </a:cubicBezTo>
                <a:cubicBezTo>
                  <a:pt x="44280" y="23863"/>
                  <a:pt x="44717" y="23540"/>
                  <a:pt x="44829" y="23033"/>
                </a:cubicBezTo>
                <a:cubicBezTo>
                  <a:pt x="44871" y="22766"/>
                  <a:pt x="44843" y="22471"/>
                  <a:pt x="44660" y="22077"/>
                </a:cubicBezTo>
                <a:cubicBezTo>
                  <a:pt x="44566" y="21863"/>
                  <a:pt x="44324" y="21759"/>
                  <a:pt x="44050" y="21759"/>
                </a:cubicBezTo>
                <a:cubicBezTo>
                  <a:pt x="43585" y="21759"/>
                  <a:pt x="43027" y="22055"/>
                  <a:pt x="42930" y="22611"/>
                </a:cubicBezTo>
                <a:cubicBezTo>
                  <a:pt x="42832" y="23132"/>
                  <a:pt x="42930" y="23512"/>
                  <a:pt x="43169" y="23934"/>
                </a:cubicBezTo>
                <a:cubicBezTo>
                  <a:pt x="43141" y="23962"/>
                  <a:pt x="43099" y="24004"/>
                  <a:pt x="43043" y="24018"/>
                </a:cubicBezTo>
                <a:cubicBezTo>
                  <a:pt x="43029" y="24032"/>
                  <a:pt x="43015" y="24032"/>
                  <a:pt x="43000" y="24032"/>
                </a:cubicBezTo>
                <a:cubicBezTo>
                  <a:pt x="42770" y="22913"/>
                  <a:pt x="42159" y="22634"/>
                  <a:pt x="41629" y="22634"/>
                </a:cubicBezTo>
                <a:cubicBezTo>
                  <a:pt x="41447" y="22634"/>
                  <a:pt x="41274" y="22667"/>
                  <a:pt x="41130" y="22710"/>
                </a:cubicBezTo>
                <a:cubicBezTo>
                  <a:pt x="41003" y="22752"/>
                  <a:pt x="40905" y="22808"/>
                  <a:pt x="40834" y="22837"/>
                </a:cubicBezTo>
                <a:cubicBezTo>
                  <a:pt x="40370" y="23090"/>
                  <a:pt x="40694" y="24173"/>
                  <a:pt x="41495" y="24468"/>
                </a:cubicBezTo>
                <a:cubicBezTo>
                  <a:pt x="41782" y="24587"/>
                  <a:pt x="41964" y="24629"/>
                  <a:pt x="42165" y="24629"/>
                </a:cubicBezTo>
                <a:cubicBezTo>
                  <a:pt x="42249" y="24629"/>
                  <a:pt x="42337" y="24621"/>
                  <a:pt x="42438" y="24609"/>
                </a:cubicBezTo>
                <a:cubicBezTo>
                  <a:pt x="42508" y="24609"/>
                  <a:pt x="42550" y="24595"/>
                  <a:pt x="42649" y="24595"/>
                </a:cubicBezTo>
                <a:cubicBezTo>
                  <a:pt x="42649" y="24637"/>
                  <a:pt x="42663" y="24665"/>
                  <a:pt x="42663" y="24707"/>
                </a:cubicBezTo>
                <a:cubicBezTo>
                  <a:pt x="42536" y="24707"/>
                  <a:pt x="42410" y="24679"/>
                  <a:pt x="42297" y="24679"/>
                </a:cubicBezTo>
                <a:cubicBezTo>
                  <a:pt x="42086" y="24665"/>
                  <a:pt x="41847" y="24665"/>
                  <a:pt x="41608" y="24651"/>
                </a:cubicBezTo>
                <a:cubicBezTo>
                  <a:pt x="41355" y="24637"/>
                  <a:pt x="41116" y="24609"/>
                  <a:pt x="40848" y="24609"/>
                </a:cubicBezTo>
                <a:cubicBezTo>
                  <a:pt x="39779" y="24538"/>
                  <a:pt x="38542" y="24468"/>
                  <a:pt x="37205" y="24398"/>
                </a:cubicBezTo>
                <a:cubicBezTo>
                  <a:pt x="36811" y="24384"/>
                  <a:pt x="36418" y="24370"/>
                  <a:pt x="35996" y="24328"/>
                </a:cubicBezTo>
                <a:cubicBezTo>
                  <a:pt x="37346" y="23765"/>
                  <a:pt x="37163" y="22837"/>
                  <a:pt x="37177" y="22035"/>
                </a:cubicBezTo>
                <a:lnTo>
                  <a:pt x="37177" y="21838"/>
                </a:lnTo>
                <a:lnTo>
                  <a:pt x="37276" y="21838"/>
                </a:lnTo>
                <a:cubicBezTo>
                  <a:pt x="37318" y="22400"/>
                  <a:pt x="37374" y="23090"/>
                  <a:pt x="37698" y="23526"/>
                </a:cubicBezTo>
                <a:cubicBezTo>
                  <a:pt x="38053" y="23974"/>
                  <a:pt x="38656" y="24261"/>
                  <a:pt x="39205" y="24261"/>
                </a:cubicBezTo>
                <a:cubicBezTo>
                  <a:pt x="39242" y="24261"/>
                  <a:pt x="39279" y="24260"/>
                  <a:pt x="39315" y="24257"/>
                </a:cubicBezTo>
                <a:cubicBezTo>
                  <a:pt x="39667" y="24243"/>
                  <a:pt x="39990" y="24088"/>
                  <a:pt x="40145" y="23765"/>
                </a:cubicBezTo>
                <a:cubicBezTo>
                  <a:pt x="40694" y="22738"/>
                  <a:pt x="40145" y="21571"/>
                  <a:pt x="38359" y="21444"/>
                </a:cubicBezTo>
                <a:lnTo>
                  <a:pt x="38190" y="21444"/>
                </a:lnTo>
                <a:cubicBezTo>
                  <a:pt x="38218" y="21430"/>
                  <a:pt x="38232" y="21416"/>
                  <a:pt x="38232" y="21402"/>
                </a:cubicBezTo>
                <a:cubicBezTo>
                  <a:pt x="38246" y="21360"/>
                  <a:pt x="38246" y="21303"/>
                  <a:pt x="38246" y="21261"/>
                </a:cubicBezTo>
                <a:lnTo>
                  <a:pt x="38260" y="21261"/>
                </a:lnTo>
                <a:cubicBezTo>
                  <a:pt x="38680" y="21391"/>
                  <a:pt x="39091" y="21466"/>
                  <a:pt x="39464" y="21466"/>
                </a:cubicBezTo>
                <a:cubicBezTo>
                  <a:pt x="39943" y="21466"/>
                  <a:pt x="40359" y="21342"/>
                  <a:pt x="40651" y="21050"/>
                </a:cubicBezTo>
                <a:cubicBezTo>
                  <a:pt x="40848" y="20853"/>
                  <a:pt x="40989" y="20600"/>
                  <a:pt x="41059" y="20291"/>
                </a:cubicBezTo>
                <a:cubicBezTo>
                  <a:pt x="41073" y="20206"/>
                  <a:pt x="41102" y="20108"/>
                  <a:pt x="41102" y="20023"/>
                </a:cubicBezTo>
                <a:cubicBezTo>
                  <a:pt x="41186" y="19967"/>
                  <a:pt x="41284" y="19925"/>
                  <a:pt x="41383" y="19883"/>
                </a:cubicBezTo>
                <a:cubicBezTo>
                  <a:pt x="41974" y="19545"/>
                  <a:pt x="42578" y="19193"/>
                  <a:pt x="43085" y="18729"/>
                </a:cubicBezTo>
                <a:cubicBezTo>
                  <a:pt x="43633" y="18209"/>
                  <a:pt x="43985" y="17618"/>
                  <a:pt x="44238" y="16985"/>
                </a:cubicBezTo>
                <a:cubicBezTo>
                  <a:pt x="44351" y="16704"/>
                  <a:pt x="44435" y="16408"/>
                  <a:pt x="44506" y="16127"/>
                </a:cubicBezTo>
                <a:cubicBezTo>
                  <a:pt x="46264" y="15508"/>
                  <a:pt x="46039" y="14383"/>
                  <a:pt x="46053" y="13398"/>
                </a:cubicBezTo>
                <a:cubicBezTo>
                  <a:pt x="46053" y="13328"/>
                  <a:pt x="46053" y="13258"/>
                  <a:pt x="46067" y="13187"/>
                </a:cubicBezTo>
                <a:lnTo>
                  <a:pt x="46193" y="13187"/>
                </a:lnTo>
                <a:cubicBezTo>
                  <a:pt x="46236" y="13848"/>
                  <a:pt x="46278" y="14622"/>
                  <a:pt x="46672" y="15142"/>
                </a:cubicBezTo>
                <a:cubicBezTo>
                  <a:pt x="47078" y="15657"/>
                  <a:pt x="47810" y="16002"/>
                  <a:pt x="48454" y="16002"/>
                </a:cubicBezTo>
                <a:cubicBezTo>
                  <a:pt x="48479" y="16002"/>
                  <a:pt x="48504" y="16002"/>
                  <a:pt x="48528" y="16000"/>
                </a:cubicBezTo>
                <a:cubicBezTo>
                  <a:pt x="48950" y="15986"/>
                  <a:pt x="49302" y="15804"/>
                  <a:pt x="49485" y="15438"/>
                </a:cubicBezTo>
                <a:cubicBezTo>
                  <a:pt x="50118" y="14228"/>
                  <a:pt x="49499" y="12892"/>
                  <a:pt x="47431" y="12723"/>
                </a:cubicBezTo>
                <a:cubicBezTo>
                  <a:pt x="47375" y="12723"/>
                  <a:pt x="47305" y="12723"/>
                  <a:pt x="47234" y="12709"/>
                </a:cubicBezTo>
                <a:cubicBezTo>
                  <a:pt x="47248" y="12695"/>
                  <a:pt x="47262" y="12653"/>
                  <a:pt x="47291" y="12639"/>
                </a:cubicBezTo>
                <a:cubicBezTo>
                  <a:pt x="47319" y="12582"/>
                  <a:pt x="47305" y="12512"/>
                  <a:pt x="47305" y="12470"/>
                </a:cubicBezTo>
                <a:lnTo>
                  <a:pt x="47305" y="12470"/>
                </a:lnTo>
                <a:cubicBezTo>
                  <a:pt x="47790" y="12634"/>
                  <a:pt x="48277" y="12727"/>
                  <a:pt x="48724" y="12727"/>
                </a:cubicBezTo>
                <a:cubicBezTo>
                  <a:pt x="49274" y="12727"/>
                  <a:pt x="49762" y="12585"/>
                  <a:pt x="50104" y="12259"/>
                </a:cubicBezTo>
                <a:cubicBezTo>
                  <a:pt x="50315" y="12048"/>
                  <a:pt x="50484" y="11739"/>
                  <a:pt x="50568" y="11373"/>
                </a:cubicBezTo>
                <a:cubicBezTo>
                  <a:pt x="50809" y="10266"/>
                  <a:pt x="50044" y="9793"/>
                  <a:pt x="49238" y="9793"/>
                </a:cubicBezTo>
                <a:cubicBezTo>
                  <a:pt x="48917" y="9793"/>
                  <a:pt x="48590" y="9868"/>
                  <a:pt x="48317" y="10008"/>
                </a:cubicBezTo>
                <a:cubicBezTo>
                  <a:pt x="48036" y="10163"/>
                  <a:pt x="47797" y="10374"/>
                  <a:pt x="47586" y="10599"/>
                </a:cubicBezTo>
                <a:cubicBezTo>
                  <a:pt x="47333" y="10866"/>
                  <a:pt x="47150" y="11176"/>
                  <a:pt x="46967" y="11499"/>
                </a:cubicBezTo>
                <a:cubicBezTo>
                  <a:pt x="46953" y="11457"/>
                  <a:pt x="46939" y="11429"/>
                  <a:pt x="46911" y="11415"/>
                </a:cubicBezTo>
                <a:cubicBezTo>
                  <a:pt x="46883" y="11387"/>
                  <a:pt x="46840" y="11387"/>
                  <a:pt x="46812" y="11387"/>
                </a:cubicBezTo>
                <a:cubicBezTo>
                  <a:pt x="47192" y="10796"/>
                  <a:pt x="47684" y="10177"/>
                  <a:pt x="47642" y="9418"/>
                </a:cubicBezTo>
                <a:cubicBezTo>
                  <a:pt x="47614" y="9038"/>
                  <a:pt x="47445" y="8630"/>
                  <a:pt x="47051" y="8152"/>
                </a:cubicBezTo>
                <a:cubicBezTo>
                  <a:pt x="46905" y="7973"/>
                  <a:pt x="46683" y="7893"/>
                  <a:pt x="46434" y="7893"/>
                </a:cubicBezTo>
                <a:cubicBezTo>
                  <a:pt x="45703" y="7893"/>
                  <a:pt x="44745" y="8589"/>
                  <a:pt x="44829" y="9544"/>
                </a:cubicBezTo>
                <a:cubicBezTo>
                  <a:pt x="44899" y="10318"/>
                  <a:pt x="45138" y="10796"/>
                  <a:pt x="45673" y="11302"/>
                </a:cubicBezTo>
                <a:cubicBezTo>
                  <a:pt x="45617" y="11359"/>
                  <a:pt x="45603" y="11429"/>
                  <a:pt x="45546" y="11485"/>
                </a:cubicBezTo>
                <a:cubicBezTo>
                  <a:pt x="45532" y="11499"/>
                  <a:pt x="45490" y="11513"/>
                  <a:pt x="45476" y="11528"/>
                </a:cubicBezTo>
                <a:cubicBezTo>
                  <a:pt x="45181" y="10937"/>
                  <a:pt x="44857" y="10543"/>
                  <a:pt x="44520" y="10318"/>
                </a:cubicBezTo>
                <a:cubicBezTo>
                  <a:pt x="44506" y="10177"/>
                  <a:pt x="44477" y="10037"/>
                  <a:pt x="44449" y="9896"/>
                </a:cubicBezTo>
                <a:cubicBezTo>
                  <a:pt x="44365" y="9347"/>
                  <a:pt x="44280" y="8827"/>
                  <a:pt x="44168" y="8335"/>
                </a:cubicBezTo>
                <a:cubicBezTo>
                  <a:pt x="44168" y="8180"/>
                  <a:pt x="44154" y="8039"/>
                  <a:pt x="44098" y="7913"/>
                </a:cubicBezTo>
                <a:cubicBezTo>
                  <a:pt x="44069" y="7758"/>
                  <a:pt x="44055" y="7589"/>
                  <a:pt x="44013" y="7434"/>
                </a:cubicBezTo>
                <a:lnTo>
                  <a:pt x="44013" y="7434"/>
                </a:lnTo>
                <a:cubicBezTo>
                  <a:pt x="44196" y="7589"/>
                  <a:pt x="44379" y="7716"/>
                  <a:pt x="44590" y="7772"/>
                </a:cubicBezTo>
                <a:cubicBezTo>
                  <a:pt x="44697" y="7801"/>
                  <a:pt x="44809" y="7815"/>
                  <a:pt x="44923" y="7815"/>
                </a:cubicBezTo>
                <a:cubicBezTo>
                  <a:pt x="45303" y="7815"/>
                  <a:pt x="45698" y="7665"/>
                  <a:pt x="45968" y="7448"/>
                </a:cubicBezTo>
                <a:cubicBezTo>
                  <a:pt x="46179" y="7266"/>
                  <a:pt x="46306" y="7012"/>
                  <a:pt x="46250" y="6745"/>
                </a:cubicBezTo>
                <a:cubicBezTo>
                  <a:pt x="46150" y="6158"/>
                  <a:pt x="45738" y="5763"/>
                  <a:pt x="45144" y="5763"/>
                </a:cubicBezTo>
                <a:cubicBezTo>
                  <a:pt x="44812" y="5763"/>
                  <a:pt x="44422" y="5886"/>
                  <a:pt x="43999" y="6168"/>
                </a:cubicBezTo>
                <a:cubicBezTo>
                  <a:pt x="43957" y="6183"/>
                  <a:pt x="43929" y="6225"/>
                  <a:pt x="43887" y="6239"/>
                </a:cubicBezTo>
                <a:cubicBezTo>
                  <a:pt x="43887" y="6168"/>
                  <a:pt x="43887" y="6098"/>
                  <a:pt x="43915" y="6042"/>
                </a:cubicBezTo>
                <a:cubicBezTo>
                  <a:pt x="44618" y="5789"/>
                  <a:pt x="45153" y="5339"/>
                  <a:pt x="45223" y="4776"/>
                </a:cubicBezTo>
                <a:lnTo>
                  <a:pt x="45223" y="4748"/>
                </a:lnTo>
                <a:cubicBezTo>
                  <a:pt x="45364" y="4621"/>
                  <a:pt x="45490" y="4523"/>
                  <a:pt x="45631" y="4396"/>
                </a:cubicBezTo>
                <a:cubicBezTo>
                  <a:pt x="45926" y="4481"/>
                  <a:pt x="46207" y="4551"/>
                  <a:pt x="46517" y="4621"/>
                </a:cubicBezTo>
                <a:cubicBezTo>
                  <a:pt x="46559" y="4663"/>
                  <a:pt x="46615" y="4706"/>
                  <a:pt x="46686" y="4734"/>
                </a:cubicBezTo>
                <a:cubicBezTo>
                  <a:pt x="46898" y="4812"/>
                  <a:pt x="47075" y="4855"/>
                  <a:pt x="47252" y="4855"/>
                </a:cubicBezTo>
                <a:cubicBezTo>
                  <a:pt x="47298" y="4855"/>
                  <a:pt x="47343" y="4852"/>
                  <a:pt x="47389" y="4846"/>
                </a:cubicBezTo>
                <a:cubicBezTo>
                  <a:pt x="47473" y="4874"/>
                  <a:pt x="47544" y="4903"/>
                  <a:pt x="47642" y="4917"/>
                </a:cubicBezTo>
                <a:cubicBezTo>
                  <a:pt x="46587" y="4973"/>
                  <a:pt x="46447" y="5690"/>
                  <a:pt x="46475" y="6140"/>
                </a:cubicBezTo>
                <a:cubicBezTo>
                  <a:pt x="46475" y="6239"/>
                  <a:pt x="46489" y="6323"/>
                  <a:pt x="46517" y="6379"/>
                </a:cubicBezTo>
                <a:cubicBezTo>
                  <a:pt x="46558" y="6551"/>
                  <a:pt x="46745" y="6638"/>
                  <a:pt x="46974" y="6638"/>
                </a:cubicBezTo>
                <a:cubicBezTo>
                  <a:pt x="47288" y="6638"/>
                  <a:pt x="47684" y="6474"/>
                  <a:pt x="47895" y="6140"/>
                </a:cubicBezTo>
                <a:cubicBezTo>
                  <a:pt x="48092" y="5859"/>
                  <a:pt x="48135" y="5690"/>
                  <a:pt x="48163" y="5437"/>
                </a:cubicBezTo>
                <a:cubicBezTo>
                  <a:pt x="48163" y="5381"/>
                  <a:pt x="48177" y="5324"/>
                  <a:pt x="48177" y="5268"/>
                </a:cubicBezTo>
                <a:lnTo>
                  <a:pt x="48303" y="5268"/>
                </a:lnTo>
                <a:cubicBezTo>
                  <a:pt x="48163" y="5718"/>
                  <a:pt x="48078" y="6140"/>
                  <a:pt x="48247" y="6562"/>
                </a:cubicBezTo>
                <a:cubicBezTo>
                  <a:pt x="48395" y="6884"/>
                  <a:pt x="48785" y="7050"/>
                  <a:pt x="49140" y="7050"/>
                </a:cubicBezTo>
                <a:cubicBezTo>
                  <a:pt x="49360" y="7050"/>
                  <a:pt x="49567" y="6987"/>
                  <a:pt x="49696" y="6858"/>
                </a:cubicBezTo>
                <a:cubicBezTo>
                  <a:pt x="49752" y="6801"/>
                  <a:pt x="49780" y="6731"/>
                  <a:pt x="49794" y="6647"/>
                </a:cubicBezTo>
                <a:cubicBezTo>
                  <a:pt x="50005" y="5521"/>
                  <a:pt x="49372" y="5339"/>
                  <a:pt x="48880" y="5085"/>
                </a:cubicBezTo>
                <a:lnTo>
                  <a:pt x="48782" y="5029"/>
                </a:lnTo>
                <a:cubicBezTo>
                  <a:pt x="48796" y="5015"/>
                  <a:pt x="48796" y="4987"/>
                  <a:pt x="48810" y="4973"/>
                </a:cubicBezTo>
                <a:cubicBezTo>
                  <a:pt x="49159" y="5105"/>
                  <a:pt x="49498" y="5269"/>
                  <a:pt x="49809" y="5269"/>
                </a:cubicBezTo>
                <a:cubicBezTo>
                  <a:pt x="49861" y="5269"/>
                  <a:pt x="49913" y="5264"/>
                  <a:pt x="49963" y="5254"/>
                </a:cubicBezTo>
                <a:cubicBezTo>
                  <a:pt x="50329" y="5184"/>
                  <a:pt x="50695" y="4888"/>
                  <a:pt x="50863" y="4579"/>
                </a:cubicBezTo>
                <a:cubicBezTo>
                  <a:pt x="50948" y="4368"/>
                  <a:pt x="50962" y="4157"/>
                  <a:pt x="50821" y="3960"/>
                </a:cubicBezTo>
                <a:cubicBezTo>
                  <a:pt x="50629" y="3679"/>
                  <a:pt x="50353" y="3519"/>
                  <a:pt x="50053" y="3519"/>
                </a:cubicBezTo>
                <a:cubicBezTo>
                  <a:pt x="49694" y="3519"/>
                  <a:pt x="49301" y="3748"/>
                  <a:pt x="48978" y="4270"/>
                </a:cubicBezTo>
                <a:cubicBezTo>
                  <a:pt x="48964" y="4312"/>
                  <a:pt x="48936" y="4326"/>
                  <a:pt x="48922" y="4368"/>
                </a:cubicBezTo>
                <a:cubicBezTo>
                  <a:pt x="48922" y="4340"/>
                  <a:pt x="48908" y="4326"/>
                  <a:pt x="48908" y="4326"/>
                </a:cubicBezTo>
                <a:cubicBezTo>
                  <a:pt x="48894" y="4284"/>
                  <a:pt x="48852" y="4284"/>
                  <a:pt x="48824" y="4270"/>
                </a:cubicBezTo>
                <a:cubicBezTo>
                  <a:pt x="49274" y="3834"/>
                  <a:pt x="49555" y="3313"/>
                  <a:pt x="49415" y="2849"/>
                </a:cubicBezTo>
                <a:cubicBezTo>
                  <a:pt x="49386" y="2765"/>
                  <a:pt x="49330" y="2652"/>
                  <a:pt x="49274" y="2568"/>
                </a:cubicBezTo>
                <a:cubicBezTo>
                  <a:pt x="49597" y="2174"/>
                  <a:pt x="49386" y="1921"/>
                  <a:pt x="49260" y="1653"/>
                </a:cubicBezTo>
                <a:cubicBezTo>
                  <a:pt x="49246" y="1639"/>
                  <a:pt x="49246" y="1611"/>
                  <a:pt x="49218" y="1583"/>
                </a:cubicBezTo>
                <a:cubicBezTo>
                  <a:pt x="49246" y="1583"/>
                  <a:pt x="49246" y="1569"/>
                  <a:pt x="49260" y="1569"/>
                </a:cubicBezTo>
                <a:cubicBezTo>
                  <a:pt x="49358" y="1752"/>
                  <a:pt x="49485" y="1963"/>
                  <a:pt x="49668" y="2075"/>
                </a:cubicBezTo>
                <a:cubicBezTo>
                  <a:pt x="49756" y="2123"/>
                  <a:pt x="49866" y="2144"/>
                  <a:pt x="49979" y="2144"/>
                </a:cubicBezTo>
                <a:cubicBezTo>
                  <a:pt x="50102" y="2144"/>
                  <a:pt x="50227" y="2119"/>
                  <a:pt x="50329" y="2075"/>
                </a:cubicBezTo>
                <a:cubicBezTo>
                  <a:pt x="50455" y="2005"/>
                  <a:pt x="50526" y="1921"/>
                  <a:pt x="50526" y="1780"/>
                </a:cubicBezTo>
                <a:cubicBezTo>
                  <a:pt x="50537" y="1447"/>
                  <a:pt x="50330" y="1185"/>
                  <a:pt x="49959" y="1185"/>
                </a:cubicBezTo>
                <a:cubicBezTo>
                  <a:pt x="49859" y="1185"/>
                  <a:pt x="49748" y="1204"/>
                  <a:pt x="49626" y="1245"/>
                </a:cubicBezTo>
                <a:cubicBezTo>
                  <a:pt x="49668" y="1217"/>
                  <a:pt x="49696" y="1189"/>
                  <a:pt x="49738" y="1175"/>
                </a:cubicBezTo>
                <a:lnTo>
                  <a:pt x="49752" y="1175"/>
                </a:lnTo>
                <a:cubicBezTo>
                  <a:pt x="49991" y="1105"/>
                  <a:pt x="50188" y="978"/>
                  <a:pt x="50273" y="767"/>
                </a:cubicBezTo>
                <a:cubicBezTo>
                  <a:pt x="50315" y="683"/>
                  <a:pt x="50315" y="584"/>
                  <a:pt x="50301" y="458"/>
                </a:cubicBezTo>
                <a:cubicBezTo>
                  <a:pt x="50240" y="221"/>
                  <a:pt x="50091" y="130"/>
                  <a:pt x="49929" y="130"/>
                </a:cubicBezTo>
                <a:cubicBezTo>
                  <a:pt x="49755" y="130"/>
                  <a:pt x="49566" y="235"/>
                  <a:pt x="49457" y="373"/>
                </a:cubicBezTo>
                <a:cubicBezTo>
                  <a:pt x="49400" y="458"/>
                  <a:pt x="49344" y="542"/>
                  <a:pt x="49316" y="655"/>
                </a:cubicBezTo>
                <a:cubicBezTo>
                  <a:pt x="49274" y="753"/>
                  <a:pt x="49260" y="880"/>
                  <a:pt x="49260" y="1006"/>
                </a:cubicBezTo>
                <a:cubicBezTo>
                  <a:pt x="49246" y="1006"/>
                  <a:pt x="49246" y="978"/>
                  <a:pt x="49218" y="978"/>
                </a:cubicBezTo>
                <a:lnTo>
                  <a:pt x="49189" y="978"/>
                </a:lnTo>
                <a:cubicBezTo>
                  <a:pt x="49204" y="753"/>
                  <a:pt x="49274" y="514"/>
                  <a:pt x="49147" y="303"/>
                </a:cubicBezTo>
                <a:cubicBezTo>
                  <a:pt x="49105" y="190"/>
                  <a:pt x="48993" y="92"/>
                  <a:pt x="48796" y="22"/>
                </a:cubicBezTo>
                <a:cubicBezTo>
                  <a:pt x="48767" y="7"/>
                  <a:pt x="48737" y="1"/>
                  <a:pt x="487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7"/>
          <p:cNvSpPr/>
          <p:nvPr/>
        </p:nvSpPr>
        <p:spPr>
          <a:xfrm rot="2043909">
            <a:off x="-553201" y="-633812"/>
            <a:ext cx="2849998" cy="2684631"/>
          </a:xfrm>
          <a:custGeom>
            <a:avLst/>
            <a:gdLst/>
            <a:ahLst/>
            <a:cxnLst/>
            <a:rect l="l" t="t" r="r" b="b"/>
            <a:pathLst>
              <a:path w="50962" h="48005" extrusionOk="0">
                <a:moveTo>
                  <a:pt x="48444" y="2174"/>
                </a:moveTo>
                <a:lnTo>
                  <a:pt x="48444" y="2230"/>
                </a:lnTo>
                <a:cubicBezTo>
                  <a:pt x="48416" y="2258"/>
                  <a:pt x="48360" y="2272"/>
                  <a:pt x="48331" y="2286"/>
                </a:cubicBezTo>
                <a:cubicBezTo>
                  <a:pt x="48360" y="2244"/>
                  <a:pt x="48416" y="2216"/>
                  <a:pt x="48444" y="2174"/>
                </a:cubicBezTo>
                <a:close/>
                <a:moveTo>
                  <a:pt x="48205" y="2385"/>
                </a:moveTo>
                <a:lnTo>
                  <a:pt x="48205" y="2385"/>
                </a:lnTo>
                <a:cubicBezTo>
                  <a:pt x="48008" y="2582"/>
                  <a:pt x="47881" y="2877"/>
                  <a:pt x="47881" y="3144"/>
                </a:cubicBezTo>
                <a:cubicBezTo>
                  <a:pt x="47881" y="3327"/>
                  <a:pt x="47938" y="3496"/>
                  <a:pt x="47994" y="3651"/>
                </a:cubicBezTo>
                <a:cubicBezTo>
                  <a:pt x="48064" y="3848"/>
                  <a:pt x="48163" y="4030"/>
                  <a:pt x="48275" y="4185"/>
                </a:cubicBezTo>
                <a:cubicBezTo>
                  <a:pt x="48261" y="4199"/>
                  <a:pt x="48233" y="4199"/>
                  <a:pt x="48219" y="4199"/>
                </a:cubicBezTo>
                <a:cubicBezTo>
                  <a:pt x="48205" y="4227"/>
                  <a:pt x="48177" y="4241"/>
                  <a:pt x="48177" y="4255"/>
                </a:cubicBezTo>
                <a:cubicBezTo>
                  <a:pt x="47994" y="3918"/>
                  <a:pt x="47811" y="3510"/>
                  <a:pt x="47431" y="3341"/>
                </a:cubicBezTo>
                <a:cubicBezTo>
                  <a:pt x="47347" y="3299"/>
                  <a:pt x="47220" y="3271"/>
                  <a:pt x="47094" y="3271"/>
                </a:cubicBezTo>
                <a:cubicBezTo>
                  <a:pt x="47502" y="2933"/>
                  <a:pt x="47867" y="2652"/>
                  <a:pt x="48205" y="2385"/>
                </a:cubicBezTo>
                <a:close/>
                <a:moveTo>
                  <a:pt x="46292" y="3960"/>
                </a:moveTo>
                <a:cubicBezTo>
                  <a:pt x="46292" y="4115"/>
                  <a:pt x="46320" y="4298"/>
                  <a:pt x="46404" y="4438"/>
                </a:cubicBezTo>
                <a:cubicBezTo>
                  <a:pt x="46236" y="4382"/>
                  <a:pt x="46053" y="4326"/>
                  <a:pt x="45898" y="4270"/>
                </a:cubicBezTo>
                <a:cubicBezTo>
                  <a:pt x="46025" y="4171"/>
                  <a:pt x="46165" y="4059"/>
                  <a:pt x="46292" y="3960"/>
                </a:cubicBezTo>
                <a:close/>
                <a:moveTo>
                  <a:pt x="47853" y="4776"/>
                </a:moveTo>
                <a:cubicBezTo>
                  <a:pt x="47853" y="4804"/>
                  <a:pt x="47853" y="4804"/>
                  <a:pt x="47867" y="4818"/>
                </a:cubicBezTo>
                <a:cubicBezTo>
                  <a:pt x="47853" y="4818"/>
                  <a:pt x="47839" y="4818"/>
                  <a:pt x="47811" y="4804"/>
                </a:cubicBezTo>
                <a:cubicBezTo>
                  <a:pt x="47839" y="4804"/>
                  <a:pt x="47853" y="4804"/>
                  <a:pt x="47853" y="4776"/>
                </a:cubicBezTo>
                <a:close/>
                <a:moveTo>
                  <a:pt x="45265" y="12470"/>
                </a:moveTo>
                <a:cubicBezTo>
                  <a:pt x="45279" y="12540"/>
                  <a:pt x="45335" y="12597"/>
                  <a:pt x="45378" y="12639"/>
                </a:cubicBezTo>
                <a:cubicBezTo>
                  <a:pt x="45195" y="12681"/>
                  <a:pt x="45026" y="12695"/>
                  <a:pt x="44857" y="12751"/>
                </a:cubicBezTo>
                <a:lnTo>
                  <a:pt x="44857" y="12625"/>
                </a:lnTo>
                <a:cubicBezTo>
                  <a:pt x="44899" y="12611"/>
                  <a:pt x="44927" y="12597"/>
                  <a:pt x="44984" y="12568"/>
                </a:cubicBezTo>
                <a:cubicBezTo>
                  <a:pt x="45068" y="12540"/>
                  <a:pt x="45167" y="12498"/>
                  <a:pt x="45265" y="12470"/>
                </a:cubicBezTo>
                <a:close/>
                <a:moveTo>
                  <a:pt x="29602" y="17367"/>
                </a:moveTo>
                <a:cubicBezTo>
                  <a:pt x="29578" y="17367"/>
                  <a:pt x="29559" y="17383"/>
                  <a:pt x="29539" y="17393"/>
                </a:cubicBezTo>
                <a:cubicBezTo>
                  <a:pt x="29525" y="17407"/>
                  <a:pt x="29525" y="17421"/>
                  <a:pt x="29525" y="17463"/>
                </a:cubicBezTo>
                <a:cubicBezTo>
                  <a:pt x="29525" y="17477"/>
                  <a:pt x="29511" y="17506"/>
                  <a:pt x="29582" y="17562"/>
                </a:cubicBezTo>
                <a:cubicBezTo>
                  <a:pt x="29591" y="17571"/>
                  <a:pt x="29600" y="17574"/>
                  <a:pt x="29609" y="17574"/>
                </a:cubicBezTo>
                <a:cubicBezTo>
                  <a:pt x="29625" y="17574"/>
                  <a:pt x="29638" y="17562"/>
                  <a:pt x="29638" y="17562"/>
                </a:cubicBezTo>
                <a:lnTo>
                  <a:pt x="29638" y="17562"/>
                </a:lnTo>
                <a:lnTo>
                  <a:pt x="29638" y="17562"/>
                </a:lnTo>
                <a:lnTo>
                  <a:pt x="29652" y="17576"/>
                </a:lnTo>
                <a:lnTo>
                  <a:pt x="29708" y="17576"/>
                </a:lnTo>
                <a:cubicBezTo>
                  <a:pt x="29750" y="17576"/>
                  <a:pt x="29793" y="17548"/>
                  <a:pt x="29793" y="17506"/>
                </a:cubicBezTo>
                <a:lnTo>
                  <a:pt x="29793" y="17435"/>
                </a:lnTo>
                <a:cubicBezTo>
                  <a:pt x="29793" y="17421"/>
                  <a:pt x="29793" y="17393"/>
                  <a:pt x="29708" y="17379"/>
                </a:cubicBezTo>
                <a:cubicBezTo>
                  <a:pt x="29680" y="17379"/>
                  <a:pt x="29666" y="17379"/>
                  <a:pt x="29666" y="17393"/>
                </a:cubicBezTo>
                <a:cubicBezTo>
                  <a:pt x="29652" y="17379"/>
                  <a:pt x="29638" y="17379"/>
                  <a:pt x="29638" y="17379"/>
                </a:cubicBezTo>
                <a:cubicBezTo>
                  <a:pt x="29625" y="17370"/>
                  <a:pt x="29613" y="17367"/>
                  <a:pt x="29602" y="17367"/>
                </a:cubicBezTo>
                <a:close/>
                <a:moveTo>
                  <a:pt x="29638" y="17562"/>
                </a:moveTo>
                <a:cubicBezTo>
                  <a:pt x="29636" y="17581"/>
                  <a:pt x="29635" y="17600"/>
                  <a:pt x="29634" y="17619"/>
                </a:cubicBezTo>
                <a:lnTo>
                  <a:pt x="29634" y="17619"/>
                </a:lnTo>
                <a:cubicBezTo>
                  <a:pt x="29635" y="17610"/>
                  <a:pt x="29636" y="17600"/>
                  <a:pt x="29638" y="17590"/>
                </a:cubicBezTo>
                <a:lnTo>
                  <a:pt x="29638" y="17562"/>
                </a:lnTo>
                <a:close/>
                <a:moveTo>
                  <a:pt x="20959" y="21458"/>
                </a:moveTo>
                <a:lnTo>
                  <a:pt x="21029" y="21528"/>
                </a:lnTo>
                <a:cubicBezTo>
                  <a:pt x="20987" y="21571"/>
                  <a:pt x="20917" y="21627"/>
                  <a:pt x="20861" y="21683"/>
                </a:cubicBezTo>
                <a:cubicBezTo>
                  <a:pt x="20762" y="21782"/>
                  <a:pt x="20650" y="21880"/>
                  <a:pt x="20551" y="21993"/>
                </a:cubicBezTo>
                <a:cubicBezTo>
                  <a:pt x="20510" y="22034"/>
                  <a:pt x="20469" y="22075"/>
                  <a:pt x="20439" y="22116"/>
                </a:cubicBezTo>
                <a:lnTo>
                  <a:pt x="20439" y="22116"/>
                </a:lnTo>
                <a:cubicBezTo>
                  <a:pt x="20542" y="21953"/>
                  <a:pt x="20643" y="21813"/>
                  <a:pt x="20720" y="21697"/>
                </a:cubicBezTo>
                <a:cubicBezTo>
                  <a:pt x="20790" y="21613"/>
                  <a:pt x="20875" y="21528"/>
                  <a:pt x="20959" y="21458"/>
                </a:cubicBezTo>
                <a:close/>
                <a:moveTo>
                  <a:pt x="31537" y="21753"/>
                </a:moveTo>
                <a:cubicBezTo>
                  <a:pt x="31663" y="21768"/>
                  <a:pt x="31762" y="21796"/>
                  <a:pt x="31818" y="21796"/>
                </a:cubicBezTo>
                <a:cubicBezTo>
                  <a:pt x="31916" y="21908"/>
                  <a:pt x="32029" y="22021"/>
                  <a:pt x="32113" y="22133"/>
                </a:cubicBezTo>
                <a:cubicBezTo>
                  <a:pt x="32057" y="22189"/>
                  <a:pt x="32029" y="22246"/>
                  <a:pt x="31987" y="22316"/>
                </a:cubicBezTo>
                <a:cubicBezTo>
                  <a:pt x="31691" y="22400"/>
                  <a:pt x="31410" y="22485"/>
                  <a:pt x="31129" y="22583"/>
                </a:cubicBezTo>
                <a:cubicBezTo>
                  <a:pt x="31354" y="22316"/>
                  <a:pt x="31466" y="21993"/>
                  <a:pt x="31537" y="21753"/>
                </a:cubicBezTo>
                <a:close/>
                <a:moveTo>
                  <a:pt x="31959" y="23427"/>
                </a:moveTo>
                <a:cubicBezTo>
                  <a:pt x="32029" y="23596"/>
                  <a:pt x="32113" y="23751"/>
                  <a:pt x="32226" y="23906"/>
                </a:cubicBezTo>
                <a:lnTo>
                  <a:pt x="32170" y="23920"/>
                </a:lnTo>
                <a:cubicBezTo>
                  <a:pt x="32156" y="23934"/>
                  <a:pt x="32127" y="23948"/>
                  <a:pt x="32127" y="23962"/>
                </a:cubicBezTo>
                <a:cubicBezTo>
                  <a:pt x="32029" y="23807"/>
                  <a:pt x="31945" y="23638"/>
                  <a:pt x="31832" y="23455"/>
                </a:cubicBezTo>
                <a:cubicBezTo>
                  <a:pt x="31874" y="23441"/>
                  <a:pt x="31916" y="23441"/>
                  <a:pt x="31959" y="23427"/>
                </a:cubicBezTo>
                <a:close/>
                <a:moveTo>
                  <a:pt x="34631" y="22583"/>
                </a:moveTo>
                <a:cubicBezTo>
                  <a:pt x="34547" y="22865"/>
                  <a:pt x="34547" y="23174"/>
                  <a:pt x="34631" y="23469"/>
                </a:cubicBezTo>
                <a:cubicBezTo>
                  <a:pt x="34449" y="23309"/>
                  <a:pt x="34234" y="23219"/>
                  <a:pt x="34009" y="23219"/>
                </a:cubicBezTo>
                <a:cubicBezTo>
                  <a:pt x="33644" y="23219"/>
                  <a:pt x="33251" y="23455"/>
                  <a:pt x="32929" y="24004"/>
                </a:cubicBezTo>
                <a:cubicBezTo>
                  <a:pt x="32901" y="24032"/>
                  <a:pt x="32887" y="24060"/>
                  <a:pt x="32873" y="24088"/>
                </a:cubicBezTo>
                <a:cubicBezTo>
                  <a:pt x="32873" y="24074"/>
                  <a:pt x="32859" y="24060"/>
                  <a:pt x="32859" y="24032"/>
                </a:cubicBezTo>
                <a:cubicBezTo>
                  <a:pt x="32831" y="24004"/>
                  <a:pt x="32803" y="24004"/>
                  <a:pt x="32760" y="23990"/>
                </a:cubicBezTo>
                <a:cubicBezTo>
                  <a:pt x="33098" y="23666"/>
                  <a:pt x="33323" y="23315"/>
                  <a:pt x="33393" y="22963"/>
                </a:cubicBezTo>
                <a:cubicBezTo>
                  <a:pt x="33492" y="22935"/>
                  <a:pt x="33576" y="22907"/>
                  <a:pt x="33675" y="22879"/>
                </a:cubicBezTo>
                <a:cubicBezTo>
                  <a:pt x="33998" y="22766"/>
                  <a:pt x="34308" y="22668"/>
                  <a:pt x="34631" y="22583"/>
                </a:cubicBezTo>
                <a:close/>
                <a:moveTo>
                  <a:pt x="26135" y="23709"/>
                </a:moveTo>
                <a:cubicBezTo>
                  <a:pt x="26192" y="23849"/>
                  <a:pt x="26248" y="23990"/>
                  <a:pt x="26290" y="24102"/>
                </a:cubicBezTo>
                <a:cubicBezTo>
                  <a:pt x="26290" y="24131"/>
                  <a:pt x="26276" y="24131"/>
                  <a:pt x="26262" y="24145"/>
                </a:cubicBezTo>
                <a:cubicBezTo>
                  <a:pt x="26248" y="24060"/>
                  <a:pt x="26192" y="23990"/>
                  <a:pt x="26135" y="23891"/>
                </a:cubicBezTo>
                <a:cubicBezTo>
                  <a:pt x="26121" y="23863"/>
                  <a:pt x="26079" y="23821"/>
                  <a:pt x="26065" y="23779"/>
                </a:cubicBezTo>
                <a:cubicBezTo>
                  <a:pt x="26107" y="23751"/>
                  <a:pt x="26121" y="23737"/>
                  <a:pt x="26135" y="23709"/>
                </a:cubicBezTo>
                <a:close/>
                <a:moveTo>
                  <a:pt x="30271" y="23948"/>
                </a:moveTo>
                <a:cubicBezTo>
                  <a:pt x="30299" y="24060"/>
                  <a:pt x="30355" y="24159"/>
                  <a:pt x="30425" y="24243"/>
                </a:cubicBezTo>
                <a:lnTo>
                  <a:pt x="30229" y="24243"/>
                </a:lnTo>
                <a:cubicBezTo>
                  <a:pt x="30144" y="24243"/>
                  <a:pt x="30060" y="24271"/>
                  <a:pt x="29975" y="24271"/>
                </a:cubicBezTo>
                <a:cubicBezTo>
                  <a:pt x="29835" y="24271"/>
                  <a:pt x="29666" y="24285"/>
                  <a:pt x="29525" y="24285"/>
                </a:cubicBezTo>
                <a:cubicBezTo>
                  <a:pt x="29511" y="24271"/>
                  <a:pt x="29497" y="24229"/>
                  <a:pt x="29483" y="24215"/>
                </a:cubicBezTo>
                <a:lnTo>
                  <a:pt x="29455" y="24201"/>
                </a:lnTo>
                <a:cubicBezTo>
                  <a:pt x="29736" y="24102"/>
                  <a:pt x="30004" y="24032"/>
                  <a:pt x="30271" y="23948"/>
                </a:cubicBezTo>
                <a:close/>
                <a:moveTo>
                  <a:pt x="34870" y="24018"/>
                </a:moveTo>
                <a:cubicBezTo>
                  <a:pt x="34941" y="24131"/>
                  <a:pt x="35039" y="24215"/>
                  <a:pt x="35124" y="24285"/>
                </a:cubicBezTo>
                <a:cubicBezTo>
                  <a:pt x="35086" y="24290"/>
                  <a:pt x="35050" y="24292"/>
                  <a:pt x="35015" y="24292"/>
                </a:cubicBezTo>
                <a:cubicBezTo>
                  <a:pt x="34944" y="24292"/>
                  <a:pt x="34875" y="24285"/>
                  <a:pt x="34800" y="24285"/>
                </a:cubicBezTo>
                <a:cubicBezTo>
                  <a:pt x="34842" y="24201"/>
                  <a:pt x="34870" y="24102"/>
                  <a:pt x="34870" y="24018"/>
                </a:cubicBezTo>
                <a:close/>
                <a:moveTo>
                  <a:pt x="36178" y="25017"/>
                </a:moveTo>
                <a:cubicBezTo>
                  <a:pt x="36164" y="25115"/>
                  <a:pt x="36136" y="25214"/>
                  <a:pt x="36164" y="25298"/>
                </a:cubicBezTo>
                <a:cubicBezTo>
                  <a:pt x="36178" y="25439"/>
                  <a:pt x="36221" y="25579"/>
                  <a:pt x="36291" y="25706"/>
                </a:cubicBezTo>
                <a:cubicBezTo>
                  <a:pt x="36319" y="25720"/>
                  <a:pt x="36319" y="25762"/>
                  <a:pt x="36333" y="25776"/>
                </a:cubicBezTo>
                <a:cubicBezTo>
                  <a:pt x="36319" y="25776"/>
                  <a:pt x="36319" y="25762"/>
                  <a:pt x="36291" y="25762"/>
                </a:cubicBezTo>
                <a:cubicBezTo>
                  <a:pt x="36207" y="25706"/>
                  <a:pt x="36108" y="25650"/>
                  <a:pt x="36010" y="25607"/>
                </a:cubicBezTo>
                <a:cubicBezTo>
                  <a:pt x="35996" y="25607"/>
                  <a:pt x="35996" y="25579"/>
                  <a:pt x="35982" y="25579"/>
                </a:cubicBezTo>
                <a:cubicBezTo>
                  <a:pt x="35939" y="25565"/>
                  <a:pt x="35925" y="25551"/>
                  <a:pt x="35897" y="25537"/>
                </a:cubicBezTo>
                <a:cubicBezTo>
                  <a:pt x="35841" y="25495"/>
                  <a:pt x="35799" y="25481"/>
                  <a:pt x="35756" y="25439"/>
                </a:cubicBezTo>
                <a:cubicBezTo>
                  <a:pt x="35658" y="25397"/>
                  <a:pt x="35588" y="25340"/>
                  <a:pt x="35517" y="25298"/>
                </a:cubicBezTo>
                <a:cubicBezTo>
                  <a:pt x="35391" y="25200"/>
                  <a:pt x="35264" y="25115"/>
                  <a:pt x="35152" y="25017"/>
                </a:cubicBezTo>
                <a:close/>
                <a:moveTo>
                  <a:pt x="19918" y="24440"/>
                </a:moveTo>
                <a:cubicBezTo>
                  <a:pt x="20073" y="24989"/>
                  <a:pt x="20312" y="25326"/>
                  <a:pt x="20762" y="25622"/>
                </a:cubicBezTo>
                <a:cubicBezTo>
                  <a:pt x="20734" y="25678"/>
                  <a:pt x="20720" y="25720"/>
                  <a:pt x="20692" y="25762"/>
                </a:cubicBezTo>
                <a:lnTo>
                  <a:pt x="20636" y="25818"/>
                </a:lnTo>
                <a:cubicBezTo>
                  <a:pt x="20270" y="25284"/>
                  <a:pt x="19876" y="25017"/>
                  <a:pt x="19524" y="24932"/>
                </a:cubicBezTo>
                <a:cubicBezTo>
                  <a:pt x="19665" y="24778"/>
                  <a:pt x="19792" y="24595"/>
                  <a:pt x="19918" y="24440"/>
                </a:cubicBezTo>
                <a:close/>
                <a:moveTo>
                  <a:pt x="18258" y="26550"/>
                </a:moveTo>
                <a:lnTo>
                  <a:pt x="18301" y="26592"/>
                </a:lnTo>
                <a:cubicBezTo>
                  <a:pt x="18272" y="26592"/>
                  <a:pt x="18244" y="26592"/>
                  <a:pt x="18230" y="26606"/>
                </a:cubicBezTo>
                <a:cubicBezTo>
                  <a:pt x="18244" y="26592"/>
                  <a:pt x="18258" y="26564"/>
                  <a:pt x="18258" y="26550"/>
                </a:cubicBezTo>
                <a:close/>
                <a:moveTo>
                  <a:pt x="17133" y="26480"/>
                </a:moveTo>
                <a:cubicBezTo>
                  <a:pt x="17161" y="26564"/>
                  <a:pt x="17189" y="26662"/>
                  <a:pt x="17218" y="26747"/>
                </a:cubicBezTo>
                <a:cubicBezTo>
                  <a:pt x="17035" y="27042"/>
                  <a:pt x="16852" y="27309"/>
                  <a:pt x="16683" y="27577"/>
                </a:cubicBezTo>
                <a:cubicBezTo>
                  <a:pt x="16667" y="27599"/>
                  <a:pt x="16651" y="27622"/>
                  <a:pt x="16635" y="27645"/>
                </a:cubicBezTo>
                <a:lnTo>
                  <a:pt x="16635" y="27645"/>
                </a:lnTo>
                <a:cubicBezTo>
                  <a:pt x="16867" y="27283"/>
                  <a:pt x="17072" y="26905"/>
                  <a:pt x="17133" y="26480"/>
                </a:cubicBezTo>
                <a:close/>
                <a:moveTo>
                  <a:pt x="16300" y="28157"/>
                </a:moveTo>
                <a:cubicBezTo>
                  <a:pt x="16267" y="28209"/>
                  <a:pt x="16235" y="28259"/>
                  <a:pt x="16205" y="28308"/>
                </a:cubicBezTo>
                <a:cubicBezTo>
                  <a:pt x="16236" y="28258"/>
                  <a:pt x="16267" y="28207"/>
                  <a:pt x="16300" y="28157"/>
                </a:cubicBezTo>
                <a:close/>
                <a:moveTo>
                  <a:pt x="13828" y="36269"/>
                </a:moveTo>
                <a:cubicBezTo>
                  <a:pt x="14039" y="36438"/>
                  <a:pt x="14264" y="36579"/>
                  <a:pt x="14573" y="36579"/>
                </a:cubicBezTo>
                <a:cubicBezTo>
                  <a:pt x="14686" y="36579"/>
                  <a:pt x="14798" y="36537"/>
                  <a:pt x="14897" y="36480"/>
                </a:cubicBezTo>
                <a:lnTo>
                  <a:pt x="14897" y="36480"/>
                </a:lnTo>
                <a:cubicBezTo>
                  <a:pt x="14897" y="36551"/>
                  <a:pt x="14897" y="36621"/>
                  <a:pt x="14869" y="36734"/>
                </a:cubicBezTo>
                <a:cubicBezTo>
                  <a:pt x="14840" y="36748"/>
                  <a:pt x="14840" y="36762"/>
                  <a:pt x="14826" y="36804"/>
                </a:cubicBezTo>
                <a:cubicBezTo>
                  <a:pt x="14629" y="36888"/>
                  <a:pt x="14447" y="36973"/>
                  <a:pt x="14250" y="37085"/>
                </a:cubicBezTo>
                <a:cubicBezTo>
                  <a:pt x="14236" y="36959"/>
                  <a:pt x="14193" y="36818"/>
                  <a:pt x="14123" y="36691"/>
                </a:cubicBezTo>
                <a:cubicBezTo>
                  <a:pt x="14025" y="36509"/>
                  <a:pt x="13926" y="36410"/>
                  <a:pt x="13814" y="36326"/>
                </a:cubicBezTo>
                <a:cubicBezTo>
                  <a:pt x="13814" y="36312"/>
                  <a:pt x="13814" y="36284"/>
                  <a:pt x="13828" y="36269"/>
                </a:cubicBezTo>
                <a:close/>
                <a:moveTo>
                  <a:pt x="13265" y="37563"/>
                </a:moveTo>
                <a:lnTo>
                  <a:pt x="13279" y="37578"/>
                </a:lnTo>
                <a:cubicBezTo>
                  <a:pt x="13265" y="37592"/>
                  <a:pt x="13251" y="37592"/>
                  <a:pt x="13223" y="37592"/>
                </a:cubicBezTo>
                <a:cubicBezTo>
                  <a:pt x="13251" y="37578"/>
                  <a:pt x="13251" y="37563"/>
                  <a:pt x="13265" y="37563"/>
                </a:cubicBezTo>
                <a:close/>
                <a:moveTo>
                  <a:pt x="8243" y="39547"/>
                </a:moveTo>
                <a:cubicBezTo>
                  <a:pt x="8286" y="39702"/>
                  <a:pt x="8356" y="39856"/>
                  <a:pt x="8454" y="40039"/>
                </a:cubicBezTo>
                <a:cubicBezTo>
                  <a:pt x="8525" y="40180"/>
                  <a:pt x="8595" y="40292"/>
                  <a:pt x="8665" y="40405"/>
                </a:cubicBezTo>
                <a:cubicBezTo>
                  <a:pt x="8553" y="40461"/>
                  <a:pt x="8469" y="40531"/>
                  <a:pt x="8356" y="40588"/>
                </a:cubicBezTo>
                <a:cubicBezTo>
                  <a:pt x="8215" y="40391"/>
                  <a:pt x="8075" y="40236"/>
                  <a:pt x="7934" y="40109"/>
                </a:cubicBezTo>
                <a:cubicBezTo>
                  <a:pt x="8061" y="39927"/>
                  <a:pt x="8145" y="39758"/>
                  <a:pt x="8243" y="39547"/>
                </a:cubicBezTo>
                <a:close/>
                <a:moveTo>
                  <a:pt x="8919" y="40982"/>
                </a:moveTo>
                <a:lnTo>
                  <a:pt x="8919" y="41010"/>
                </a:lnTo>
                <a:cubicBezTo>
                  <a:pt x="8905" y="41010"/>
                  <a:pt x="8891" y="41010"/>
                  <a:pt x="8877" y="41023"/>
                </a:cubicBezTo>
                <a:lnTo>
                  <a:pt x="8877" y="41023"/>
                </a:lnTo>
                <a:cubicBezTo>
                  <a:pt x="8891" y="41010"/>
                  <a:pt x="8905" y="41009"/>
                  <a:pt x="8919" y="40982"/>
                </a:cubicBezTo>
                <a:close/>
                <a:moveTo>
                  <a:pt x="6246" y="41713"/>
                </a:moveTo>
                <a:lnTo>
                  <a:pt x="6415" y="41755"/>
                </a:lnTo>
                <a:cubicBezTo>
                  <a:pt x="6359" y="41811"/>
                  <a:pt x="6302" y="41825"/>
                  <a:pt x="6246" y="41868"/>
                </a:cubicBezTo>
                <a:lnTo>
                  <a:pt x="6246" y="41713"/>
                </a:lnTo>
                <a:close/>
                <a:moveTo>
                  <a:pt x="5557" y="41811"/>
                </a:moveTo>
                <a:cubicBezTo>
                  <a:pt x="5740" y="41854"/>
                  <a:pt x="5909" y="41882"/>
                  <a:pt x="6049" y="41952"/>
                </a:cubicBezTo>
                <a:cubicBezTo>
                  <a:pt x="6077" y="41952"/>
                  <a:pt x="6077" y="41952"/>
                  <a:pt x="6091" y="41966"/>
                </a:cubicBezTo>
                <a:cubicBezTo>
                  <a:pt x="6063" y="41994"/>
                  <a:pt x="6021" y="42008"/>
                  <a:pt x="5965" y="42036"/>
                </a:cubicBezTo>
                <a:cubicBezTo>
                  <a:pt x="5810" y="42135"/>
                  <a:pt x="5669" y="42219"/>
                  <a:pt x="5515" y="42304"/>
                </a:cubicBezTo>
                <a:lnTo>
                  <a:pt x="5515" y="42163"/>
                </a:lnTo>
                <a:cubicBezTo>
                  <a:pt x="5529" y="42065"/>
                  <a:pt x="5543" y="41938"/>
                  <a:pt x="5557" y="41811"/>
                </a:cubicBezTo>
                <a:close/>
                <a:moveTo>
                  <a:pt x="2069" y="43485"/>
                </a:moveTo>
                <a:lnTo>
                  <a:pt x="2237" y="43654"/>
                </a:lnTo>
                <a:cubicBezTo>
                  <a:pt x="2237" y="43823"/>
                  <a:pt x="2265" y="43978"/>
                  <a:pt x="2279" y="44132"/>
                </a:cubicBezTo>
                <a:cubicBezTo>
                  <a:pt x="2223" y="44174"/>
                  <a:pt x="2195" y="44189"/>
                  <a:pt x="2153" y="44203"/>
                </a:cubicBezTo>
                <a:cubicBezTo>
                  <a:pt x="2139" y="43978"/>
                  <a:pt x="2111" y="43724"/>
                  <a:pt x="2069" y="43485"/>
                </a:cubicBezTo>
                <a:close/>
                <a:moveTo>
                  <a:pt x="620" y="44343"/>
                </a:moveTo>
                <a:cubicBezTo>
                  <a:pt x="831" y="44526"/>
                  <a:pt x="1070" y="44611"/>
                  <a:pt x="1323" y="44667"/>
                </a:cubicBezTo>
                <a:cubicBezTo>
                  <a:pt x="1267" y="44695"/>
                  <a:pt x="1225" y="44737"/>
                  <a:pt x="1168" y="44751"/>
                </a:cubicBezTo>
                <a:cubicBezTo>
                  <a:pt x="957" y="44681"/>
                  <a:pt x="789" y="44667"/>
                  <a:pt x="606" y="44667"/>
                </a:cubicBezTo>
                <a:cubicBezTo>
                  <a:pt x="606" y="44625"/>
                  <a:pt x="606" y="44568"/>
                  <a:pt x="620" y="44526"/>
                </a:cubicBezTo>
                <a:lnTo>
                  <a:pt x="620" y="44343"/>
                </a:lnTo>
                <a:close/>
                <a:moveTo>
                  <a:pt x="3714" y="44174"/>
                </a:moveTo>
                <a:cubicBezTo>
                  <a:pt x="3785" y="44217"/>
                  <a:pt x="3855" y="44287"/>
                  <a:pt x="3939" y="44343"/>
                </a:cubicBezTo>
                <a:cubicBezTo>
                  <a:pt x="3672" y="44343"/>
                  <a:pt x="3349" y="44470"/>
                  <a:pt x="3011" y="44695"/>
                </a:cubicBezTo>
                <a:cubicBezTo>
                  <a:pt x="2983" y="44709"/>
                  <a:pt x="2941" y="44751"/>
                  <a:pt x="2912" y="44765"/>
                </a:cubicBezTo>
                <a:lnTo>
                  <a:pt x="2912" y="44709"/>
                </a:lnTo>
                <a:cubicBezTo>
                  <a:pt x="2912" y="44681"/>
                  <a:pt x="2870" y="44639"/>
                  <a:pt x="2842" y="44625"/>
                </a:cubicBezTo>
                <a:lnTo>
                  <a:pt x="2997" y="44568"/>
                </a:lnTo>
                <a:cubicBezTo>
                  <a:pt x="3010" y="44575"/>
                  <a:pt x="3023" y="44578"/>
                  <a:pt x="3036" y="44578"/>
                </a:cubicBezTo>
                <a:cubicBezTo>
                  <a:pt x="3078" y="44578"/>
                  <a:pt x="3116" y="44548"/>
                  <a:pt x="3138" y="44526"/>
                </a:cubicBezTo>
                <a:cubicBezTo>
                  <a:pt x="3363" y="44414"/>
                  <a:pt x="3559" y="44287"/>
                  <a:pt x="3714" y="44174"/>
                </a:cubicBezTo>
                <a:close/>
                <a:moveTo>
                  <a:pt x="48706" y="1"/>
                </a:moveTo>
                <a:cubicBezTo>
                  <a:pt x="48459" y="1"/>
                  <a:pt x="48158" y="414"/>
                  <a:pt x="48346" y="739"/>
                </a:cubicBezTo>
                <a:cubicBezTo>
                  <a:pt x="48472" y="950"/>
                  <a:pt x="48613" y="1048"/>
                  <a:pt x="48838" y="1147"/>
                </a:cubicBezTo>
                <a:cubicBezTo>
                  <a:pt x="48838" y="1161"/>
                  <a:pt x="48838" y="1189"/>
                  <a:pt x="48824" y="1217"/>
                </a:cubicBezTo>
                <a:cubicBezTo>
                  <a:pt x="48824" y="1217"/>
                  <a:pt x="48824" y="1231"/>
                  <a:pt x="48796" y="1231"/>
                </a:cubicBezTo>
                <a:cubicBezTo>
                  <a:pt x="48586" y="1058"/>
                  <a:pt x="48405" y="995"/>
                  <a:pt x="48254" y="995"/>
                </a:cubicBezTo>
                <a:cubicBezTo>
                  <a:pt x="48000" y="995"/>
                  <a:pt x="47829" y="1175"/>
                  <a:pt x="47741" y="1316"/>
                </a:cubicBezTo>
                <a:cubicBezTo>
                  <a:pt x="47713" y="1372"/>
                  <a:pt x="47698" y="1428"/>
                  <a:pt x="47670" y="1456"/>
                </a:cubicBezTo>
                <a:cubicBezTo>
                  <a:pt x="47599" y="1646"/>
                  <a:pt x="47898" y="1876"/>
                  <a:pt x="48229" y="1876"/>
                </a:cubicBezTo>
                <a:cubicBezTo>
                  <a:pt x="48291" y="1876"/>
                  <a:pt x="48354" y="1868"/>
                  <a:pt x="48416" y="1850"/>
                </a:cubicBezTo>
                <a:cubicBezTo>
                  <a:pt x="48613" y="1780"/>
                  <a:pt x="48683" y="1724"/>
                  <a:pt x="48782" y="1611"/>
                </a:cubicBezTo>
                <a:cubicBezTo>
                  <a:pt x="48796" y="1597"/>
                  <a:pt x="48824" y="1569"/>
                  <a:pt x="48852" y="1555"/>
                </a:cubicBezTo>
                <a:cubicBezTo>
                  <a:pt x="48866" y="1569"/>
                  <a:pt x="48894" y="1583"/>
                  <a:pt x="48908" y="1583"/>
                </a:cubicBezTo>
                <a:cubicBezTo>
                  <a:pt x="48824" y="1639"/>
                  <a:pt x="48753" y="1710"/>
                  <a:pt x="48683" y="1766"/>
                </a:cubicBezTo>
                <a:cubicBezTo>
                  <a:pt x="48092" y="2146"/>
                  <a:pt x="47347" y="2694"/>
                  <a:pt x="46433" y="3355"/>
                </a:cubicBezTo>
                <a:cubicBezTo>
                  <a:pt x="46039" y="3637"/>
                  <a:pt x="45631" y="3946"/>
                  <a:pt x="45209" y="4255"/>
                </a:cubicBezTo>
                <a:cubicBezTo>
                  <a:pt x="45195" y="4227"/>
                  <a:pt x="45181" y="4185"/>
                  <a:pt x="45167" y="4129"/>
                </a:cubicBezTo>
                <a:cubicBezTo>
                  <a:pt x="44978" y="3751"/>
                  <a:pt x="44707" y="3604"/>
                  <a:pt x="44430" y="3604"/>
                </a:cubicBezTo>
                <a:cubicBezTo>
                  <a:pt x="44007" y="3604"/>
                  <a:pt x="43567" y="3949"/>
                  <a:pt x="43380" y="4340"/>
                </a:cubicBezTo>
                <a:cubicBezTo>
                  <a:pt x="43296" y="4551"/>
                  <a:pt x="43268" y="4762"/>
                  <a:pt x="43240" y="4973"/>
                </a:cubicBezTo>
                <a:cubicBezTo>
                  <a:pt x="43226" y="5226"/>
                  <a:pt x="43240" y="5465"/>
                  <a:pt x="43296" y="5718"/>
                </a:cubicBezTo>
                <a:cubicBezTo>
                  <a:pt x="43282" y="5704"/>
                  <a:pt x="43240" y="5704"/>
                  <a:pt x="43226" y="5704"/>
                </a:cubicBezTo>
                <a:cubicBezTo>
                  <a:pt x="43211" y="5704"/>
                  <a:pt x="43169" y="5718"/>
                  <a:pt x="43155" y="5732"/>
                </a:cubicBezTo>
                <a:cubicBezTo>
                  <a:pt x="43099" y="5240"/>
                  <a:pt x="43127" y="4720"/>
                  <a:pt x="42775" y="4326"/>
                </a:cubicBezTo>
                <a:cubicBezTo>
                  <a:pt x="42593" y="4129"/>
                  <a:pt x="42325" y="3974"/>
                  <a:pt x="41931" y="3890"/>
                </a:cubicBezTo>
                <a:cubicBezTo>
                  <a:pt x="41900" y="3883"/>
                  <a:pt x="41869" y="3880"/>
                  <a:pt x="41839" y="3880"/>
                </a:cubicBezTo>
                <a:cubicBezTo>
                  <a:pt x="41255" y="3880"/>
                  <a:pt x="40738" y="4976"/>
                  <a:pt x="41313" y="5578"/>
                </a:cubicBezTo>
                <a:cubicBezTo>
                  <a:pt x="41678" y="5957"/>
                  <a:pt x="42016" y="6098"/>
                  <a:pt x="42508" y="6154"/>
                </a:cubicBezTo>
                <a:cubicBezTo>
                  <a:pt x="42508" y="6211"/>
                  <a:pt x="42522" y="6267"/>
                  <a:pt x="42508" y="6295"/>
                </a:cubicBezTo>
                <a:cubicBezTo>
                  <a:pt x="42508" y="6309"/>
                  <a:pt x="42494" y="6337"/>
                  <a:pt x="42494" y="6351"/>
                </a:cubicBezTo>
                <a:cubicBezTo>
                  <a:pt x="42123" y="6170"/>
                  <a:pt x="41810" y="6096"/>
                  <a:pt x="41547" y="6096"/>
                </a:cubicBezTo>
                <a:cubicBezTo>
                  <a:pt x="40833" y="6096"/>
                  <a:pt x="40486" y="6640"/>
                  <a:pt x="40342" y="7041"/>
                </a:cubicBezTo>
                <a:cubicBezTo>
                  <a:pt x="40314" y="7153"/>
                  <a:pt x="40272" y="7266"/>
                  <a:pt x="40258" y="7336"/>
                </a:cubicBezTo>
                <a:cubicBezTo>
                  <a:pt x="40209" y="7684"/>
                  <a:pt x="40685" y="7978"/>
                  <a:pt x="41221" y="7978"/>
                </a:cubicBezTo>
                <a:cubicBezTo>
                  <a:pt x="41465" y="7978"/>
                  <a:pt x="41721" y="7917"/>
                  <a:pt x="41946" y="7772"/>
                </a:cubicBezTo>
                <a:cubicBezTo>
                  <a:pt x="42311" y="7547"/>
                  <a:pt x="42438" y="7406"/>
                  <a:pt x="42593" y="7125"/>
                </a:cubicBezTo>
                <a:cubicBezTo>
                  <a:pt x="42635" y="7069"/>
                  <a:pt x="42663" y="7012"/>
                  <a:pt x="42705" y="6942"/>
                </a:cubicBezTo>
                <a:cubicBezTo>
                  <a:pt x="42733" y="6970"/>
                  <a:pt x="42789" y="6984"/>
                  <a:pt x="42846" y="6998"/>
                </a:cubicBezTo>
                <a:cubicBezTo>
                  <a:pt x="42452" y="7420"/>
                  <a:pt x="42142" y="7856"/>
                  <a:pt x="42114" y="8419"/>
                </a:cubicBezTo>
                <a:cubicBezTo>
                  <a:pt x="42102" y="9048"/>
                  <a:pt x="42809" y="9542"/>
                  <a:pt x="43347" y="9542"/>
                </a:cubicBezTo>
                <a:cubicBezTo>
                  <a:pt x="43434" y="9542"/>
                  <a:pt x="43517" y="9530"/>
                  <a:pt x="43591" y="9502"/>
                </a:cubicBezTo>
                <a:cubicBezTo>
                  <a:pt x="43633" y="9474"/>
                  <a:pt x="43690" y="9460"/>
                  <a:pt x="43718" y="9432"/>
                </a:cubicBezTo>
                <a:cubicBezTo>
                  <a:pt x="43732" y="9615"/>
                  <a:pt x="43774" y="9797"/>
                  <a:pt x="43788" y="9994"/>
                </a:cubicBezTo>
                <a:lnTo>
                  <a:pt x="43788" y="10022"/>
                </a:lnTo>
                <a:cubicBezTo>
                  <a:pt x="43727" y="10016"/>
                  <a:pt x="43667" y="10013"/>
                  <a:pt x="43606" y="10013"/>
                </a:cubicBezTo>
                <a:cubicBezTo>
                  <a:pt x="43154" y="10013"/>
                  <a:pt x="42736" y="10190"/>
                  <a:pt x="42438" y="10388"/>
                </a:cubicBezTo>
                <a:cubicBezTo>
                  <a:pt x="42283" y="10501"/>
                  <a:pt x="42156" y="10585"/>
                  <a:pt x="42072" y="10670"/>
                </a:cubicBezTo>
                <a:cubicBezTo>
                  <a:pt x="41524" y="11190"/>
                  <a:pt x="42367" y="12597"/>
                  <a:pt x="43605" y="12709"/>
                </a:cubicBezTo>
                <a:cubicBezTo>
                  <a:pt x="43774" y="12737"/>
                  <a:pt x="43901" y="12751"/>
                  <a:pt x="44013" y="12751"/>
                </a:cubicBezTo>
                <a:lnTo>
                  <a:pt x="44013" y="12990"/>
                </a:lnTo>
                <a:cubicBezTo>
                  <a:pt x="43718" y="13131"/>
                  <a:pt x="43437" y="13328"/>
                  <a:pt x="43211" y="13609"/>
                </a:cubicBezTo>
                <a:cubicBezTo>
                  <a:pt x="42607" y="14327"/>
                  <a:pt x="43000" y="15621"/>
                  <a:pt x="43662" y="16057"/>
                </a:cubicBezTo>
                <a:cubicBezTo>
                  <a:pt x="43605" y="16254"/>
                  <a:pt x="43535" y="16437"/>
                  <a:pt x="43465" y="16619"/>
                </a:cubicBezTo>
                <a:cubicBezTo>
                  <a:pt x="43254" y="17140"/>
                  <a:pt x="42944" y="17632"/>
                  <a:pt x="42522" y="18012"/>
                </a:cubicBezTo>
                <a:cubicBezTo>
                  <a:pt x="42452" y="18054"/>
                  <a:pt x="42382" y="18124"/>
                  <a:pt x="42311" y="18181"/>
                </a:cubicBezTo>
                <a:cubicBezTo>
                  <a:pt x="42578" y="17463"/>
                  <a:pt x="42593" y="16605"/>
                  <a:pt x="42367" y="15902"/>
                </a:cubicBezTo>
                <a:cubicBezTo>
                  <a:pt x="42382" y="15790"/>
                  <a:pt x="42438" y="15691"/>
                  <a:pt x="42621" y="15550"/>
                </a:cubicBezTo>
                <a:cubicBezTo>
                  <a:pt x="42761" y="15438"/>
                  <a:pt x="42761" y="15283"/>
                  <a:pt x="42733" y="15283"/>
                </a:cubicBezTo>
                <a:lnTo>
                  <a:pt x="42719" y="15283"/>
                </a:lnTo>
                <a:cubicBezTo>
                  <a:pt x="42832" y="15030"/>
                  <a:pt x="42874" y="14664"/>
                  <a:pt x="42550" y="14186"/>
                </a:cubicBezTo>
                <a:cubicBezTo>
                  <a:pt x="42410" y="13975"/>
                  <a:pt x="42297" y="13581"/>
                  <a:pt x="41664" y="13525"/>
                </a:cubicBezTo>
                <a:cubicBezTo>
                  <a:pt x="41608" y="13525"/>
                  <a:pt x="41552" y="13525"/>
                  <a:pt x="41495" y="13581"/>
                </a:cubicBezTo>
                <a:cubicBezTo>
                  <a:pt x="41425" y="13581"/>
                  <a:pt x="41341" y="13581"/>
                  <a:pt x="41256" y="13595"/>
                </a:cubicBezTo>
                <a:cubicBezTo>
                  <a:pt x="41186" y="13609"/>
                  <a:pt x="40905" y="13750"/>
                  <a:pt x="40792" y="14031"/>
                </a:cubicBezTo>
                <a:cubicBezTo>
                  <a:pt x="40775" y="14025"/>
                  <a:pt x="40757" y="14022"/>
                  <a:pt x="40741" y="14022"/>
                </a:cubicBezTo>
                <a:cubicBezTo>
                  <a:pt x="40717" y="14022"/>
                  <a:pt x="40696" y="14029"/>
                  <a:pt x="40680" y="14045"/>
                </a:cubicBezTo>
                <a:cubicBezTo>
                  <a:pt x="40483" y="14256"/>
                  <a:pt x="40426" y="14608"/>
                  <a:pt x="40469" y="14861"/>
                </a:cubicBezTo>
                <a:cubicBezTo>
                  <a:pt x="40553" y="15775"/>
                  <a:pt x="41144" y="15902"/>
                  <a:pt x="41467" y="15902"/>
                </a:cubicBezTo>
                <a:cubicBezTo>
                  <a:pt x="41453" y="15930"/>
                  <a:pt x="41453" y="15944"/>
                  <a:pt x="41467" y="15972"/>
                </a:cubicBezTo>
                <a:cubicBezTo>
                  <a:pt x="41470" y="15975"/>
                  <a:pt x="41473" y="15976"/>
                  <a:pt x="41478" y="15976"/>
                </a:cubicBezTo>
                <a:cubicBezTo>
                  <a:pt x="41513" y="15976"/>
                  <a:pt x="41614" y="15928"/>
                  <a:pt x="41744" y="15928"/>
                </a:cubicBezTo>
                <a:cubicBezTo>
                  <a:pt x="41830" y="15928"/>
                  <a:pt x="41928" y="15948"/>
                  <a:pt x="42030" y="16015"/>
                </a:cubicBezTo>
                <a:cubicBezTo>
                  <a:pt x="42100" y="16071"/>
                  <a:pt x="42128" y="16127"/>
                  <a:pt x="42185" y="16155"/>
                </a:cubicBezTo>
                <a:cubicBezTo>
                  <a:pt x="42339" y="16887"/>
                  <a:pt x="42382" y="17618"/>
                  <a:pt x="42156" y="18307"/>
                </a:cubicBezTo>
                <a:cubicBezTo>
                  <a:pt x="41903" y="18476"/>
                  <a:pt x="41636" y="18645"/>
                  <a:pt x="41355" y="18800"/>
                </a:cubicBezTo>
                <a:cubicBezTo>
                  <a:pt x="41341" y="17815"/>
                  <a:pt x="40778" y="16760"/>
                  <a:pt x="40061" y="16127"/>
                </a:cubicBezTo>
                <a:cubicBezTo>
                  <a:pt x="40018" y="16015"/>
                  <a:pt x="39934" y="15860"/>
                  <a:pt x="40131" y="15579"/>
                </a:cubicBezTo>
                <a:cubicBezTo>
                  <a:pt x="40225" y="15431"/>
                  <a:pt x="40165" y="15296"/>
                  <a:pt x="40147" y="15296"/>
                </a:cubicBezTo>
                <a:cubicBezTo>
                  <a:pt x="40146" y="15296"/>
                  <a:pt x="40146" y="15297"/>
                  <a:pt x="40145" y="15297"/>
                </a:cubicBezTo>
                <a:lnTo>
                  <a:pt x="40131" y="15297"/>
                </a:lnTo>
                <a:cubicBezTo>
                  <a:pt x="40159" y="15016"/>
                  <a:pt x="40061" y="14664"/>
                  <a:pt x="39596" y="14327"/>
                </a:cubicBezTo>
                <a:cubicBezTo>
                  <a:pt x="39450" y="14214"/>
                  <a:pt x="39240" y="13966"/>
                  <a:pt x="38851" y="13966"/>
                </a:cubicBezTo>
                <a:cubicBezTo>
                  <a:pt x="38755" y="13966"/>
                  <a:pt x="38648" y="13981"/>
                  <a:pt x="38527" y="14017"/>
                </a:cubicBezTo>
                <a:cubicBezTo>
                  <a:pt x="38471" y="14031"/>
                  <a:pt x="38429" y="14045"/>
                  <a:pt x="38387" y="14116"/>
                </a:cubicBezTo>
                <a:cubicBezTo>
                  <a:pt x="38316" y="14144"/>
                  <a:pt x="38246" y="14172"/>
                  <a:pt x="38162" y="14228"/>
                </a:cubicBezTo>
                <a:cubicBezTo>
                  <a:pt x="38091" y="14256"/>
                  <a:pt x="37895" y="14510"/>
                  <a:pt x="37895" y="14805"/>
                </a:cubicBezTo>
                <a:cubicBezTo>
                  <a:pt x="37838" y="14805"/>
                  <a:pt x="37810" y="14819"/>
                  <a:pt x="37768" y="14875"/>
                </a:cubicBezTo>
                <a:cubicBezTo>
                  <a:pt x="37669" y="15142"/>
                  <a:pt x="37740" y="15494"/>
                  <a:pt x="37866" y="15705"/>
                </a:cubicBezTo>
                <a:cubicBezTo>
                  <a:pt x="38128" y="16256"/>
                  <a:pt x="38483" y="16398"/>
                  <a:pt x="38778" y="16398"/>
                </a:cubicBezTo>
                <a:cubicBezTo>
                  <a:pt x="38927" y="16398"/>
                  <a:pt x="39061" y="16362"/>
                  <a:pt x="39160" y="16324"/>
                </a:cubicBezTo>
                <a:cubicBezTo>
                  <a:pt x="39160" y="16352"/>
                  <a:pt x="39160" y="16366"/>
                  <a:pt x="39175" y="16394"/>
                </a:cubicBezTo>
                <a:cubicBezTo>
                  <a:pt x="39176" y="16395"/>
                  <a:pt x="39178" y="16395"/>
                  <a:pt x="39179" y="16395"/>
                </a:cubicBezTo>
                <a:cubicBezTo>
                  <a:pt x="39229" y="16395"/>
                  <a:pt x="39345" y="16231"/>
                  <a:pt x="39572" y="16231"/>
                </a:cubicBezTo>
                <a:cubicBezTo>
                  <a:pt x="39618" y="16231"/>
                  <a:pt x="39668" y="16238"/>
                  <a:pt x="39723" y="16254"/>
                </a:cubicBezTo>
                <a:cubicBezTo>
                  <a:pt x="39807" y="16268"/>
                  <a:pt x="39878" y="16324"/>
                  <a:pt x="39934" y="16338"/>
                </a:cubicBezTo>
                <a:cubicBezTo>
                  <a:pt x="40651" y="16971"/>
                  <a:pt x="41186" y="17913"/>
                  <a:pt x="41256" y="18884"/>
                </a:cubicBezTo>
                <a:cubicBezTo>
                  <a:pt x="41172" y="18940"/>
                  <a:pt x="41073" y="18968"/>
                  <a:pt x="40989" y="19025"/>
                </a:cubicBezTo>
                <a:cubicBezTo>
                  <a:pt x="40905" y="19067"/>
                  <a:pt x="40820" y="19109"/>
                  <a:pt x="40750" y="19151"/>
                </a:cubicBezTo>
                <a:cubicBezTo>
                  <a:pt x="40542" y="19019"/>
                  <a:pt x="40272" y="18956"/>
                  <a:pt x="39998" y="18956"/>
                </a:cubicBezTo>
                <a:cubicBezTo>
                  <a:pt x="39717" y="18956"/>
                  <a:pt x="39431" y="19023"/>
                  <a:pt x="39203" y="19151"/>
                </a:cubicBezTo>
                <a:cubicBezTo>
                  <a:pt x="38949" y="19292"/>
                  <a:pt x="38738" y="19461"/>
                  <a:pt x="38570" y="19672"/>
                </a:cubicBezTo>
                <a:cubicBezTo>
                  <a:pt x="38401" y="19855"/>
                  <a:pt x="38288" y="20051"/>
                  <a:pt x="38162" y="20262"/>
                </a:cubicBezTo>
                <a:cubicBezTo>
                  <a:pt x="38077" y="20291"/>
                  <a:pt x="38007" y="20333"/>
                  <a:pt x="37923" y="20347"/>
                </a:cubicBezTo>
                <a:cubicBezTo>
                  <a:pt x="38232" y="19840"/>
                  <a:pt x="38654" y="19306"/>
                  <a:pt x="38598" y="18659"/>
                </a:cubicBezTo>
                <a:cubicBezTo>
                  <a:pt x="38584" y="18321"/>
                  <a:pt x="38429" y="17970"/>
                  <a:pt x="38091" y="17562"/>
                </a:cubicBezTo>
                <a:cubicBezTo>
                  <a:pt x="37965" y="17414"/>
                  <a:pt x="37776" y="17348"/>
                  <a:pt x="37564" y="17348"/>
                </a:cubicBezTo>
                <a:cubicBezTo>
                  <a:pt x="36928" y="17348"/>
                  <a:pt x="36094" y="17952"/>
                  <a:pt x="36178" y="18786"/>
                </a:cubicBezTo>
                <a:cubicBezTo>
                  <a:pt x="36249" y="19447"/>
                  <a:pt x="36460" y="19855"/>
                  <a:pt x="36910" y="20291"/>
                </a:cubicBezTo>
                <a:cubicBezTo>
                  <a:pt x="36882" y="20347"/>
                  <a:pt x="36840" y="20403"/>
                  <a:pt x="36811" y="20431"/>
                </a:cubicBezTo>
                <a:lnTo>
                  <a:pt x="36755" y="20488"/>
                </a:lnTo>
                <a:cubicBezTo>
                  <a:pt x="36259" y="19487"/>
                  <a:pt x="35650" y="19183"/>
                  <a:pt x="35105" y="19183"/>
                </a:cubicBezTo>
                <a:cubicBezTo>
                  <a:pt x="34707" y="19183"/>
                  <a:pt x="34344" y="19345"/>
                  <a:pt x="34083" y="19517"/>
                </a:cubicBezTo>
                <a:cubicBezTo>
                  <a:pt x="33942" y="19601"/>
                  <a:pt x="33844" y="19686"/>
                  <a:pt x="33773" y="19756"/>
                </a:cubicBezTo>
                <a:cubicBezTo>
                  <a:pt x="33351" y="20164"/>
                  <a:pt x="33886" y="21149"/>
                  <a:pt x="34772" y="21430"/>
                </a:cubicBezTo>
                <a:cubicBezTo>
                  <a:pt x="34294" y="21585"/>
                  <a:pt x="33815" y="21753"/>
                  <a:pt x="33351" y="21894"/>
                </a:cubicBezTo>
                <a:cubicBezTo>
                  <a:pt x="33211" y="21936"/>
                  <a:pt x="33070" y="21978"/>
                  <a:pt x="32929" y="22035"/>
                </a:cubicBezTo>
                <a:cubicBezTo>
                  <a:pt x="32815" y="21960"/>
                  <a:pt x="32702" y="21928"/>
                  <a:pt x="32596" y="21928"/>
                </a:cubicBezTo>
                <a:cubicBezTo>
                  <a:pt x="32442" y="21928"/>
                  <a:pt x="32300" y="21997"/>
                  <a:pt x="32184" y="22105"/>
                </a:cubicBezTo>
                <a:cubicBezTo>
                  <a:pt x="32113" y="21922"/>
                  <a:pt x="31987" y="21782"/>
                  <a:pt x="31846" y="21641"/>
                </a:cubicBezTo>
                <a:cubicBezTo>
                  <a:pt x="31832" y="21557"/>
                  <a:pt x="31832" y="21430"/>
                  <a:pt x="31832" y="21331"/>
                </a:cubicBezTo>
                <a:lnTo>
                  <a:pt x="31987" y="21219"/>
                </a:lnTo>
                <a:cubicBezTo>
                  <a:pt x="32043" y="21191"/>
                  <a:pt x="32099" y="21149"/>
                  <a:pt x="32156" y="21078"/>
                </a:cubicBezTo>
                <a:cubicBezTo>
                  <a:pt x="32226" y="21008"/>
                  <a:pt x="32296" y="20924"/>
                  <a:pt x="32338" y="20839"/>
                </a:cubicBezTo>
                <a:cubicBezTo>
                  <a:pt x="33070" y="19897"/>
                  <a:pt x="32732" y="19320"/>
                  <a:pt x="32662" y="19236"/>
                </a:cubicBezTo>
                <a:cubicBezTo>
                  <a:pt x="32789" y="18757"/>
                  <a:pt x="32676" y="18378"/>
                  <a:pt x="32465" y="17998"/>
                </a:cubicBezTo>
                <a:cubicBezTo>
                  <a:pt x="32423" y="17928"/>
                  <a:pt x="32395" y="17885"/>
                  <a:pt x="32338" y="17815"/>
                </a:cubicBezTo>
                <a:cubicBezTo>
                  <a:pt x="32324" y="17773"/>
                  <a:pt x="32296" y="17745"/>
                  <a:pt x="32268" y="17702"/>
                </a:cubicBezTo>
                <a:cubicBezTo>
                  <a:pt x="31987" y="17339"/>
                  <a:pt x="31735" y="17275"/>
                  <a:pt x="31591" y="17275"/>
                </a:cubicBezTo>
                <a:cubicBezTo>
                  <a:pt x="31512" y="17275"/>
                  <a:pt x="31466" y="17295"/>
                  <a:pt x="31466" y="17295"/>
                </a:cubicBezTo>
                <a:cubicBezTo>
                  <a:pt x="31129" y="17365"/>
                  <a:pt x="30805" y="17717"/>
                  <a:pt x="30580" y="18181"/>
                </a:cubicBezTo>
                <a:cubicBezTo>
                  <a:pt x="30454" y="18420"/>
                  <a:pt x="30440" y="18842"/>
                  <a:pt x="30496" y="19292"/>
                </a:cubicBezTo>
                <a:cubicBezTo>
                  <a:pt x="30369" y="19179"/>
                  <a:pt x="30229" y="19095"/>
                  <a:pt x="30130" y="19039"/>
                </a:cubicBezTo>
                <a:cubicBezTo>
                  <a:pt x="29873" y="18620"/>
                  <a:pt x="29616" y="18097"/>
                  <a:pt x="29634" y="17619"/>
                </a:cubicBezTo>
                <a:lnTo>
                  <a:pt x="29634" y="17619"/>
                </a:lnTo>
                <a:cubicBezTo>
                  <a:pt x="29591" y="18030"/>
                  <a:pt x="29782" y="18401"/>
                  <a:pt x="29947" y="18786"/>
                </a:cubicBezTo>
                <a:cubicBezTo>
                  <a:pt x="29989" y="18870"/>
                  <a:pt x="30032" y="18954"/>
                  <a:pt x="30074" y="19039"/>
                </a:cubicBezTo>
                <a:cubicBezTo>
                  <a:pt x="30060" y="19025"/>
                  <a:pt x="30018" y="19025"/>
                  <a:pt x="30004" y="19025"/>
                </a:cubicBezTo>
                <a:cubicBezTo>
                  <a:pt x="29821" y="18968"/>
                  <a:pt x="29652" y="18954"/>
                  <a:pt x="29469" y="18940"/>
                </a:cubicBezTo>
                <a:cubicBezTo>
                  <a:pt x="29427" y="18842"/>
                  <a:pt x="29385" y="18757"/>
                  <a:pt x="29356" y="18673"/>
                </a:cubicBezTo>
                <a:lnTo>
                  <a:pt x="29371" y="18673"/>
                </a:lnTo>
                <a:lnTo>
                  <a:pt x="29399" y="18631"/>
                </a:lnTo>
                <a:cubicBezTo>
                  <a:pt x="29441" y="18603"/>
                  <a:pt x="29427" y="18546"/>
                  <a:pt x="29427" y="18532"/>
                </a:cubicBezTo>
                <a:lnTo>
                  <a:pt x="29371" y="18476"/>
                </a:lnTo>
                <a:cubicBezTo>
                  <a:pt x="29363" y="18476"/>
                  <a:pt x="29345" y="18467"/>
                  <a:pt x="29319" y="18467"/>
                </a:cubicBezTo>
                <a:cubicBezTo>
                  <a:pt x="29299" y="18467"/>
                  <a:pt x="29274" y="18472"/>
                  <a:pt x="29244" y="18490"/>
                </a:cubicBezTo>
                <a:cubicBezTo>
                  <a:pt x="29230" y="18518"/>
                  <a:pt x="29230" y="18518"/>
                  <a:pt x="29230" y="18532"/>
                </a:cubicBezTo>
                <a:cubicBezTo>
                  <a:pt x="29216" y="18532"/>
                  <a:pt x="29188" y="18546"/>
                  <a:pt x="29174" y="18546"/>
                </a:cubicBezTo>
                <a:cubicBezTo>
                  <a:pt x="29145" y="18575"/>
                  <a:pt x="29117" y="18603"/>
                  <a:pt x="29145" y="18617"/>
                </a:cubicBezTo>
                <a:cubicBezTo>
                  <a:pt x="29145" y="18645"/>
                  <a:pt x="29160" y="18659"/>
                  <a:pt x="29174" y="18673"/>
                </a:cubicBezTo>
                <a:cubicBezTo>
                  <a:pt x="29174" y="18673"/>
                  <a:pt x="29207" y="18717"/>
                  <a:pt x="29264" y="18717"/>
                </a:cubicBezTo>
                <a:cubicBezTo>
                  <a:pt x="29271" y="18717"/>
                  <a:pt x="29278" y="18717"/>
                  <a:pt x="29286" y="18715"/>
                </a:cubicBezTo>
                <a:cubicBezTo>
                  <a:pt x="29314" y="18715"/>
                  <a:pt x="29314" y="18673"/>
                  <a:pt x="29314" y="18659"/>
                </a:cubicBezTo>
                <a:lnTo>
                  <a:pt x="29314" y="18645"/>
                </a:lnTo>
                <a:lnTo>
                  <a:pt x="29328" y="18645"/>
                </a:lnTo>
                <a:cubicBezTo>
                  <a:pt x="29356" y="18729"/>
                  <a:pt x="29385" y="18814"/>
                  <a:pt x="29441" y="18898"/>
                </a:cubicBezTo>
                <a:cubicBezTo>
                  <a:pt x="29409" y="18897"/>
                  <a:pt x="29378" y="18896"/>
                  <a:pt x="29346" y="18896"/>
                </a:cubicBezTo>
                <a:cubicBezTo>
                  <a:pt x="28683" y="18896"/>
                  <a:pt x="28121" y="19183"/>
                  <a:pt x="28161" y="19855"/>
                </a:cubicBezTo>
                <a:cubicBezTo>
                  <a:pt x="28161" y="20347"/>
                  <a:pt x="28358" y="20713"/>
                  <a:pt x="28667" y="20938"/>
                </a:cubicBezTo>
                <a:lnTo>
                  <a:pt x="28653" y="20938"/>
                </a:lnTo>
                <a:cubicBezTo>
                  <a:pt x="28470" y="20966"/>
                  <a:pt x="28316" y="20994"/>
                  <a:pt x="28133" y="21036"/>
                </a:cubicBezTo>
                <a:lnTo>
                  <a:pt x="28133" y="21008"/>
                </a:lnTo>
                <a:cubicBezTo>
                  <a:pt x="28133" y="20994"/>
                  <a:pt x="28119" y="20980"/>
                  <a:pt x="28105" y="20966"/>
                </a:cubicBezTo>
                <a:cubicBezTo>
                  <a:pt x="28073" y="20934"/>
                  <a:pt x="28049" y="20918"/>
                  <a:pt x="28022" y="20918"/>
                </a:cubicBezTo>
                <a:cubicBezTo>
                  <a:pt x="28012" y="20918"/>
                  <a:pt x="28003" y="20920"/>
                  <a:pt x="27992" y="20924"/>
                </a:cubicBezTo>
                <a:cubicBezTo>
                  <a:pt x="27978" y="20938"/>
                  <a:pt x="27964" y="20938"/>
                  <a:pt x="27950" y="20966"/>
                </a:cubicBezTo>
                <a:cubicBezTo>
                  <a:pt x="27950" y="20966"/>
                  <a:pt x="27894" y="20994"/>
                  <a:pt x="27922" y="21078"/>
                </a:cubicBezTo>
                <a:cubicBezTo>
                  <a:pt x="27922" y="21106"/>
                  <a:pt x="27950" y="21120"/>
                  <a:pt x="27964" y="21120"/>
                </a:cubicBezTo>
                <a:lnTo>
                  <a:pt x="27964" y="21177"/>
                </a:lnTo>
                <a:cubicBezTo>
                  <a:pt x="27964" y="21219"/>
                  <a:pt x="28006" y="21247"/>
                  <a:pt x="28034" y="21247"/>
                </a:cubicBezTo>
                <a:cubicBezTo>
                  <a:pt x="28048" y="21247"/>
                  <a:pt x="28076" y="21247"/>
                  <a:pt x="28105" y="21219"/>
                </a:cubicBezTo>
                <a:cubicBezTo>
                  <a:pt x="28105" y="21219"/>
                  <a:pt x="28161" y="21205"/>
                  <a:pt x="28175" y="21135"/>
                </a:cubicBezTo>
                <a:cubicBezTo>
                  <a:pt x="28175" y="21106"/>
                  <a:pt x="28133" y="21106"/>
                  <a:pt x="28133" y="21078"/>
                </a:cubicBezTo>
                <a:lnTo>
                  <a:pt x="28119" y="21078"/>
                </a:lnTo>
                <a:cubicBezTo>
                  <a:pt x="28259" y="21050"/>
                  <a:pt x="28400" y="21036"/>
                  <a:pt x="28541" y="21008"/>
                </a:cubicBezTo>
                <a:lnTo>
                  <a:pt x="28541" y="21008"/>
                </a:lnTo>
                <a:cubicBezTo>
                  <a:pt x="28400" y="21078"/>
                  <a:pt x="28273" y="21177"/>
                  <a:pt x="28175" y="21275"/>
                </a:cubicBezTo>
                <a:cubicBezTo>
                  <a:pt x="27669" y="21838"/>
                  <a:pt x="27064" y="22626"/>
                  <a:pt x="28414" y="23005"/>
                </a:cubicBezTo>
                <a:cubicBezTo>
                  <a:pt x="28583" y="23048"/>
                  <a:pt x="28738" y="23076"/>
                  <a:pt x="28892" y="23090"/>
                </a:cubicBezTo>
                <a:cubicBezTo>
                  <a:pt x="29005" y="23118"/>
                  <a:pt x="29145" y="23160"/>
                  <a:pt x="29300" y="23188"/>
                </a:cubicBezTo>
                <a:lnTo>
                  <a:pt x="27669" y="23723"/>
                </a:lnTo>
                <a:cubicBezTo>
                  <a:pt x="27440" y="23371"/>
                  <a:pt x="27191" y="23281"/>
                  <a:pt x="26941" y="23281"/>
                </a:cubicBezTo>
                <a:cubicBezTo>
                  <a:pt x="26761" y="23281"/>
                  <a:pt x="26579" y="23328"/>
                  <a:pt x="26403" y="23357"/>
                </a:cubicBezTo>
                <a:cubicBezTo>
                  <a:pt x="26360" y="23357"/>
                  <a:pt x="26332" y="23357"/>
                  <a:pt x="26290" y="23371"/>
                </a:cubicBezTo>
                <a:lnTo>
                  <a:pt x="26290" y="23315"/>
                </a:lnTo>
                <a:cubicBezTo>
                  <a:pt x="26585" y="23244"/>
                  <a:pt x="26937" y="23174"/>
                  <a:pt x="27148" y="22963"/>
                </a:cubicBezTo>
                <a:cubicBezTo>
                  <a:pt x="27387" y="22738"/>
                  <a:pt x="27486" y="22344"/>
                  <a:pt x="27415" y="22049"/>
                </a:cubicBezTo>
                <a:cubicBezTo>
                  <a:pt x="27387" y="21852"/>
                  <a:pt x="27275" y="21711"/>
                  <a:pt x="27106" y="21641"/>
                </a:cubicBezTo>
                <a:cubicBezTo>
                  <a:pt x="27000" y="21604"/>
                  <a:pt x="26894" y="21585"/>
                  <a:pt x="26794" y="21585"/>
                </a:cubicBezTo>
                <a:cubicBezTo>
                  <a:pt x="26323" y="21585"/>
                  <a:pt x="25951" y="21990"/>
                  <a:pt x="26009" y="22766"/>
                </a:cubicBezTo>
                <a:cubicBezTo>
                  <a:pt x="26009" y="22808"/>
                  <a:pt x="26009" y="22822"/>
                  <a:pt x="26023" y="22865"/>
                </a:cubicBezTo>
                <a:cubicBezTo>
                  <a:pt x="26009" y="22865"/>
                  <a:pt x="26009" y="22837"/>
                  <a:pt x="25995" y="22837"/>
                </a:cubicBezTo>
                <a:cubicBezTo>
                  <a:pt x="25981" y="22832"/>
                  <a:pt x="25970" y="22830"/>
                  <a:pt x="25960" y="22830"/>
                </a:cubicBezTo>
                <a:cubicBezTo>
                  <a:pt x="25942" y="22830"/>
                  <a:pt x="25929" y="22837"/>
                  <a:pt x="25910" y="22837"/>
                </a:cubicBezTo>
                <a:cubicBezTo>
                  <a:pt x="25995" y="22316"/>
                  <a:pt x="25938" y="21824"/>
                  <a:pt x="25629" y="21571"/>
                </a:cubicBezTo>
                <a:cubicBezTo>
                  <a:pt x="25516" y="21486"/>
                  <a:pt x="25362" y="21430"/>
                  <a:pt x="25179" y="21416"/>
                </a:cubicBezTo>
                <a:cubicBezTo>
                  <a:pt x="25153" y="21414"/>
                  <a:pt x="25129" y="21413"/>
                  <a:pt x="25105" y="21413"/>
                </a:cubicBezTo>
                <a:cubicBezTo>
                  <a:pt x="24447" y="21413"/>
                  <a:pt x="24443" y="22147"/>
                  <a:pt x="24715" y="22541"/>
                </a:cubicBezTo>
                <a:cubicBezTo>
                  <a:pt x="24799" y="22668"/>
                  <a:pt x="24926" y="22752"/>
                  <a:pt x="25038" y="22837"/>
                </a:cubicBezTo>
                <a:cubicBezTo>
                  <a:pt x="25179" y="22935"/>
                  <a:pt x="25348" y="23005"/>
                  <a:pt x="25502" y="23076"/>
                </a:cubicBezTo>
                <a:cubicBezTo>
                  <a:pt x="25488" y="23090"/>
                  <a:pt x="25460" y="23090"/>
                  <a:pt x="25460" y="23104"/>
                </a:cubicBezTo>
                <a:lnTo>
                  <a:pt x="25460" y="23160"/>
                </a:lnTo>
                <a:cubicBezTo>
                  <a:pt x="25208" y="23052"/>
                  <a:pt x="24945" y="22892"/>
                  <a:pt x="24663" y="22892"/>
                </a:cubicBezTo>
                <a:cubicBezTo>
                  <a:pt x="24615" y="22892"/>
                  <a:pt x="24567" y="22897"/>
                  <a:pt x="24518" y="22907"/>
                </a:cubicBezTo>
                <a:cubicBezTo>
                  <a:pt x="24335" y="22949"/>
                  <a:pt x="24166" y="23048"/>
                  <a:pt x="23983" y="23258"/>
                </a:cubicBezTo>
                <a:cubicBezTo>
                  <a:pt x="23726" y="23554"/>
                  <a:pt x="24115" y="24191"/>
                  <a:pt x="24635" y="24191"/>
                </a:cubicBezTo>
                <a:cubicBezTo>
                  <a:pt x="24684" y="24191"/>
                  <a:pt x="24734" y="24185"/>
                  <a:pt x="24785" y="24173"/>
                </a:cubicBezTo>
                <a:cubicBezTo>
                  <a:pt x="25137" y="24088"/>
                  <a:pt x="25320" y="23948"/>
                  <a:pt x="25516" y="23666"/>
                </a:cubicBezTo>
                <a:cubicBezTo>
                  <a:pt x="25559" y="23680"/>
                  <a:pt x="25587" y="23709"/>
                  <a:pt x="25601" y="23723"/>
                </a:cubicBezTo>
                <a:cubicBezTo>
                  <a:pt x="25629" y="23723"/>
                  <a:pt x="25629" y="23737"/>
                  <a:pt x="25643" y="23751"/>
                </a:cubicBezTo>
                <a:cubicBezTo>
                  <a:pt x="25235" y="24032"/>
                  <a:pt x="25080" y="24342"/>
                  <a:pt x="25080" y="24581"/>
                </a:cubicBezTo>
                <a:cubicBezTo>
                  <a:pt x="25010" y="24595"/>
                  <a:pt x="24940" y="24637"/>
                  <a:pt x="24869" y="24651"/>
                </a:cubicBezTo>
                <a:cubicBezTo>
                  <a:pt x="24729" y="24707"/>
                  <a:pt x="24588" y="24735"/>
                  <a:pt x="24447" y="24792"/>
                </a:cubicBezTo>
                <a:cubicBezTo>
                  <a:pt x="24358" y="24271"/>
                  <a:pt x="23953" y="24061"/>
                  <a:pt x="23513" y="24061"/>
                </a:cubicBezTo>
                <a:cubicBezTo>
                  <a:pt x="23192" y="24061"/>
                  <a:pt x="22854" y="24172"/>
                  <a:pt x="22605" y="24356"/>
                </a:cubicBezTo>
                <a:cubicBezTo>
                  <a:pt x="22408" y="24510"/>
                  <a:pt x="22253" y="24693"/>
                  <a:pt x="22112" y="24904"/>
                </a:cubicBezTo>
                <a:cubicBezTo>
                  <a:pt x="21972" y="25129"/>
                  <a:pt x="21845" y="25397"/>
                  <a:pt x="21761" y="25650"/>
                </a:cubicBezTo>
                <a:cubicBezTo>
                  <a:pt x="21733" y="25636"/>
                  <a:pt x="21719" y="25607"/>
                  <a:pt x="21705" y="25607"/>
                </a:cubicBezTo>
                <a:lnTo>
                  <a:pt x="21620" y="25607"/>
                </a:lnTo>
                <a:cubicBezTo>
                  <a:pt x="21831" y="25087"/>
                  <a:pt x="22127" y="24581"/>
                  <a:pt x="22000" y="24018"/>
                </a:cubicBezTo>
                <a:cubicBezTo>
                  <a:pt x="21930" y="23737"/>
                  <a:pt x="21761" y="23441"/>
                  <a:pt x="21409" y="23146"/>
                </a:cubicBezTo>
                <a:cubicBezTo>
                  <a:pt x="21304" y="23051"/>
                  <a:pt x="21174" y="23004"/>
                  <a:pt x="21045" y="23004"/>
                </a:cubicBezTo>
                <a:cubicBezTo>
                  <a:pt x="21002" y="23004"/>
                  <a:pt x="20959" y="23009"/>
                  <a:pt x="20917" y="23019"/>
                </a:cubicBezTo>
                <a:cubicBezTo>
                  <a:pt x="21015" y="22865"/>
                  <a:pt x="21100" y="22696"/>
                  <a:pt x="21198" y="22555"/>
                </a:cubicBezTo>
                <a:cubicBezTo>
                  <a:pt x="21269" y="22443"/>
                  <a:pt x="21339" y="22302"/>
                  <a:pt x="21409" y="22189"/>
                </a:cubicBezTo>
                <a:cubicBezTo>
                  <a:pt x="21480" y="22091"/>
                  <a:pt x="21522" y="21978"/>
                  <a:pt x="21592" y="21880"/>
                </a:cubicBezTo>
                <a:cubicBezTo>
                  <a:pt x="21662" y="21978"/>
                  <a:pt x="21761" y="22105"/>
                  <a:pt x="21873" y="22232"/>
                </a:cubicBezTo>
                <a:cubicBezTo>
                  <a:pt x="22423" y="22771"/>
                  <a:pt x="23066" y="23166"/>
                  <a:pt x="23483" y="23166"/>
                </a:cubicBezTo>
                <a:cubicBezTo>
                  <a:pt x="23631" y="23166"/>
                  <a:pt x="23751" y="23116"/>
                  <a:pt x="23829" y="23005"/>
                </a:cubicBezTo>
                <a:lnTo>
                  <a:pt x="23857" y="22977"/>
                </a:lnTo>
                <a:cubicBezTo>
                  <a:pt x="23857" y="22963"/>
                  <a:pt x="23871" y="22963"/>
                  <a:pt x="23871" y="22949"/>
                </a:cubicBezTo>
                <a:cubicBezTo>
                  <a:pt x="23941" y="22822"/>
                  <a:pt x="23955" y="22654"/>
                  <a:pt x="23955" y="22471"/>
                </a:cubicBezTo>
                <a:lnTo>
                  <a:pt x="23955" y="22204"/>
                </a:lnTo>
                <a:cubicBezTo>
                  <a:pt x="23955" y="21922"/>
                  <a:pt x="23913" y="21683"/>
                  <a:pt x="23871" y="21486"/>
                </a:cubicBezTo>
                <a:cubicBezTo>
                  <a:pt x="24307" y="21331"/>
                  <a:pt x="24729" y="21036"/>
                  <a:pt x="25066" y="20502"/>
                </a:cubicBezTo>
                <a:cubicBezTo>
                  <a:pt x="25094" y="20431"/>
                  <a:pt x="25137" y="20375"/>
                  <a:pt x="25165" y="20319"/>
                </a:cubicBezTo>
                <a:cubicBezTo>
                  <a:pt x="25573" y="19756"/>
                  <a:pt x="25376" y="19334"/>
                  <a:pt x="25038" y="19151"/>
                </a:cubicBezTo>
                <a:cubicBezTo>
                  <a:pt x="24808" y="19005"/>
                  <a:pt x="24476" y="18827"/>
                  <a:pt x="24020" y="18827"/>
                </a:cubicBezTo>
                <a:cubicBezTo>
                  <a:pt x="23863" y="18827"/>
                  <a:pt x="23692" y="18848"/>
                  <a:pt x="23505" y="18898"/>
                </a:cubicBezTo>
                <a:cubicBezTo>
                  <a:pt x="23210" y="18968"/>
                  <a:pt x="22956" y="19165"/>
                  <a:pt x="22703" y="19362"/>
                </a:cubicBezTo>
                <a:cubicBezTo>
                  <a:pt x="22689" y="19376"/>
                  <a:pt x="22661" y="19390"/>
                  <a:pt x="22633" y="19404"/>
                </a:cubicBezTo>
                <a:cubicBezTo>
                  <a:pt x="22731" y="19222"/>
                  <a:pt x="22802" y="19039"/>
                  <a:pt x="22830" y="18870"/>
                </a:cubicBezTo>
                <a:cubicBezTo>
                  <a:pt x="22886" y="18828"/>
                  <a:pt x="22942" y="18800"/>
                  <a:pt x="22971" y="18743"/>
                </a:cubicBezTo>
                <a:cubicBezTo>
                  <a:pt x="22971" y="18743"/>
                  <a:pt x="22971" y="18757"/>
                  <a:pt x="22985" y="18771"/>
                </a:cubicBezTo>
                <a:cubicBezTo>
                  <a:pt x="23010" y="18791"/>
                  <a:pt x="23027" y="18798"/>
                  <a:pt x="23040" y="18798"/>
                </a:cubicBezTo>
                <a:cubicBezTo>
                  <a:pt x="23056" y="18798"/>
                  <a:pt x="23068" y="18787"/>
                  <a:pt x="23083" y="18771"/>
                </a:cubicBezTo>
                <a:cubicBezTo>
                  <a:pt x="23097" y="18771"/>
                  <a:pt x="23111" y="18757"/>
                  <a:pt x="23111" y="18743"/>
                </a:cubicBezTo>
                <a:cubicBezTo>
                  <a:pt x="23125" y="18729"/>
                  <a:pt x="23125" y="18701"/>
                  <a:pt x="23111" y="18673"/>
                </a:cubicBezTo>
                <a:lnTo>
                  <a:pt x="23097" y="18659"/>
                </a:lnTo>
                <a:lnTo>
                  <a:pt x="23097" y="18617"/>
                </a:lnTo>
                <a:cubicBezTo>
                  <a:pt x="23055" y="18560"/>
                  <a:pt x="23027" y="18560"/>
                  <a:pt x="23027" y="18560"/>
                </a:cubicBezTo>
                <a:cubicBezTo>
                  <a:pt x="23013" y="18560"/>
                  <a:pt x="22985" y="18560"/>
                  <a:pt x="22971" y="18589"/>
                </a:cubicBezTo>
                <a:cubicBezTo>
                  <a:pt x="22956" y="18589"/>
                  <a:pt x="22942" y="18617"/>
                  <a:pt x="22956" y="18659"/>
                </a:cubicBezTo>
                <a:cubicBezTo>
                  <a:pt x="22956" y="18659"/>
                  <a:pt x="22956" y="18687"/>
                  <a:pt x="22971" y="18687"/>
                </a:cubicBezTo>
                <a:lnTo>
                  <a:pt x="22985" y="18701"/>
                </a:lnTo>
                <a:cubicBezTo>
                  <a:pt x="22942" y="18743"/>
                  <a:pt x="22900" y="18771"/>
                  <a:pt x="22844" y="18814"/>
                </a:cubicBezTo>
                <a:cubicBezTo>
                  <a:pt x="22971" y="18167"/>
                  <a:pt x="22760" y="17604"/>
                  <a:pt x="22098" y="17210"/>
                </a:cubicBezTo>
                <a:cubicBezTo>
                  <a:pt x="21919" y="17098"/>
                  <a:pt x="21743" y="17047"/>
                  <a:pt x="21574" y="17047"/>
                </a:cubicBezTo>
                <a:cubicBezTo>
                  <a:pt x="20963" y="17047"/>
                  <a:pt x="20451" y="17713"/>
                  <a:pt x="20242" y="18518"/>
                </a:cubicBezTo>
                <a:cubicBezTo>
                  <a:pt x="20228" y="18603"/>
                  <a:pt x="20214" y="18701"/>
                  <a:pt x="20214" y="18828"/>
                </a:cubicBezTo>
                <a:cubicBezTo>
                  <a:pt x="19932" y="18560"/>
                  <a:pt x="19651" y="18350"/>
                  <a:pt x="19426" y="18307"/>
                </a:cubicBezTo>
                <a:cubicBezTo>
                  <a:pt x="19178" y="18251"/>
                  <a:pt x="18938" y="18218"/>
                  <a:pt x="18721" y="18218"/>
                </a:cubicBezTo>
                <a:cubicBezTo>
                  <a:pt x="18445" y="18218"/>
                  <a:pt x="18206" y="18272"/>
                  <a:pt x="18033" y="18406"/>
                </a:cubicBezTo>
                <a:cubicBezTo>
                  <a:pt x="18033" y="18406"/>
                  <a:pt x="17625" y="18603"/>
                  <a:pt x="17780" y="19376"/>
                </a:cubicBezTo>
                <a:cubicBezTo>
                  <a:pt x="17780" y="19404"/>
                  <a:pt x="17808" y="19461"/>
                  <a:pt x="17822" y="19517"/>
                </a:cubicBezTo>
                <a:cubicBezTo>
                  <a:pt x="17836" y="19601"/>
                  <a:pt x="17879" y="19672"/>
                  <a:pt x="17893" y="19756"/>
                </a:cubicBezTo>
                <a:cubicBezTo>
                  <a:pt x="18033" y="20178"/>
                  <a:pt x="18272" y="20530"/>
                  <a:pt x="18723" y="20783"/>
                </a:cubicBezTo>
                <a:cubicBezTo>
                  <a:pt x="18244" y="21078"/>
                  <a:pt x="18047" y="21641"/>
                  <a:pt x="18062" y="22147"/>
                </a:cubicBezTo>
                <a:lnTo>
                  <a:pt x="18062" y="22105"/>
                </a:lnTo>
                <a:cubicBezTo>
                  <a:pt x="18062" y="22260"/>
                  <a:pt x="18090" y="22752"/>
                  <a:pt x="18469" y="23048"/>
                </a:cubicBezTo>
                <a:cubicBezTo>
                  <a:pt x="18512" y="23090"/>
                  <a:pt x="18554" y="23104"/>
                  <a:pt x="18610" y="23132"/>
                </a:cubicBezTo>
                <a:cubicBezTo>
                  <a:pt x="18760" y="23210"/>
                  <a:pt x="18907" y="23245"/>
                  <a:pt x="19050" y="23245"/>
                </a:cubicBezTo>
                <a:cubicBezTo>
                  <a:pt x="19294" y="23245"/>
                  <a:pt x="19527" y="23141"/>
                  <a:pt x="19749" y="22963"/>
                </a:cubicBezTo>
                <a:lnTo>
                  <a:pt x="19749" y="22963"/>
                </a:lnTo>
                <a:cubicBezTo>
                  <a:pt x="19567" y="23188"/>
                  <a:pt x="19384" y="23441"/>
                  <a:pt x="19187" y="23680"/>
                </a:cubicBezTo>
                <a:cubicBezTo>
                  <a:pt x="18976" y="24004"/>
                  <a:pt x="18765" y="24313"/>
                  <a:pt x="18554" y="24665"/>
                </a:cubicBezTo>
                <a:cubicBezTo>
                  <a:pt x="18385" y="24946"/>
                  <a:pt x="18202" y="25242"/>
                  <a:pt x="18019" y="25551"/>
                </a:cubicBezTo>
                <a:cubicBezTo>
                  <a:pt x="17963" y="25593"/>
                  <a:pt x="17921" y="25650"/>
                  <a:pt x="17893" y="25692"/>
                </a:cubicBezTo>
                <a:cubicBezTo>
                  <a:pt x="17851" y="25734"/>
                  <a:pt x="17836" y="25790"/>
                  <a:pt x="17822" y="25847"/>
                </a:cubicBezTo>
                <a:cubicBezTo>
                  <a:pt x="17625" y="26142"/>
                  <a:pt x="17429" y="26466"/>
                  <a:pt x="17246" y="26761"/>
                </a:cubicBezTo>
                <a:cubicBezTo>
                  <a:pt x="17203" y="26606"/>
                  <a:pt x="17147" y="26466"/>
                  <a:pt x="17105" y="26297"/>
                </a:cubicBezTo>
                <a:lnTo>
                  <a:pt x="17105" y="26184"/>
                </a:lnTo>
                <a:cubicBezTo>
                  <a:pt x="17063" y="25734"/>
                  <a:pt x="16894" y="25284"/>
                  <a:pt x="16430" y="24735"/>
                </a:cubicBezTo>
                <a:cubicBezTo>
                  <a:pt x="16416" y="24707"/>
                  <a:pt x="16374" y="24679"/>
                  <a:pt x="16345" y="24651"/>
                </a:cubicBezTo>
                <a:cubicBezTo>
                  <a:pt x="16345" y="24609"/>
                  <a:pt x="16345" y="24595"/>
                  <a:pt x="16360" y="24567"/>
                </a:cubicBezTo>
                <a:cubicBezTo>
                  <a:pt x="16416" y="24538"/>
                  <a:pt x="16486" y="24510"/>
                  <a:pt x="16542" y="24468"/>
                </a:cubicBezTo>
                <a:cubicBezTo>
                  <a:pt x="16585" y="24440"/>
                  <a:pt x="16655" y="24426"/>
                  <a:pt x="16711" y="24370"/>
                </a:cubicBezTo>
                <a:cubicBezTo>
                  <a:pt x="16796" y="24299"/>
                  <a:pt x="16894" y="24229"/>
                  <a:pt x="16964" y="24159"/>
                </a:cubicBezTo>
                <a:cubicBezTo>
                  <a:pt x="17808" y="23343"/>
                  <a:pt x="17555" y="22710"/>
                  <a:pt x="17527" y="22626"/>
                </a:cubicBezTo>
                <a:cubicBezTo>
                  <a:pt x="17710" y="22189"/>
                  <a:pt x="17682" y="21782"/>
                  <a:pt x="17527" y="21374"/>
                </a:cubicBezTo>
                <a:cubicBezTo>
                  <a:pt x="17499" y="21303"/>
                  <a:pt x="17471" y="21233"/>
                  <a:pt x="17429" y="21163"/>
                </a:cubicBezTo>
                <a:lnTo>
                  <a:pt x="17386" y="21064"/>
                </a:lnTo>
                <a:cubicBezTo>
                  <a:pt x="17121" y="20578"/>
                  <a:pt x="16821" y="20526"/>
                  <a:pt x="16698" y="20526"/>
                </a:cubicBezTo>
                <a:cubicBezTo>
                  <a:pt x="16664" y="20526"/>
                  <a:pt x="16644" y="20530"/>
                  <a:pt x="16641" y="20530"/>
                </a:cubicBezTo>
                <a:cubicBezTo>
                  <a:pt x="16289" y="20558"/>
                  <a:pt x="15938" y="20867"/>
                  <a:pt x="15642" y="21275"/>
                </a:cubicBezTo>
                <a:cubicBezTo>
                  <a:pt x="15487" y="21486"/>
                  <a:pt x="15389" y="21908"/>
                  <a:pt x="15389" y="22358"/>
                </a:cubicBezTo>
                <a:cubicBezTo>
                  <a:pt x="15291" y="22246"/>
                  <a:pt x="15178" y="22133"/>
                  <a:pt x="15080" y="22063"/>
                </a:cubicBezTo>
                <a:cubicBezTo>
                  <a:pt x="15065" y="22007"/>
                  <a:pt x="15037" y="21978"/>
                  <a:pt x="15023" y="21922"/>
                </a:cubicBezTo>
                <a:cubicBezTo>
                  <a:pt x="14869" y="21486"/>
                  <a:pt x="14686" y="20980"/>
                  <a:pt x="14798" y="20516"/>
                </a:cubicBezTo>
                <a:lnTo>
                  <a:pt x="14798" y="20516"/>
                </a:lnTo>
                <a:cubicBezTo>
                  <a:pt x="14798" y="20516"/>
                  <a:pt x="14798" y="20530"/>
                  <a:pt x="14812" y="20530"/>
                </a:cubicBezTo>
                <a:cubicBezTo>
                  <a:pt x="14819" y="20544"/>
                  <a:pt x="14833" y="20544"/>
                  <a:pt x="14846" y="20544"/>
                </a:cubicBezTo>
                <a:cubicBezTo>
                  <a:pt x="14858" y="20544"/>
                  <a:pt x="14869" y="20544"/>
                  <a:pt x="14869" y="20558"/>
                </a:cubicBezTo>
                <a:cubicBezTo>
                  <a:pt x="14925" y="20558"/>
                  <a:pt x="14953" y="20516"/>
                  <a:pt x="14953" y="20502"/>
                </a:cubicBezTo>
                <a:lnTo>
                  <a:pt x="14953" y="20431"/>
                </a:lnTo>
                <a:cubicBezTo>
                  <a:pt x="14953" y="20417"/>
                  <a:pt x="14953" y="20361"/>
                  <a:pt x="14869" y="20347"/>
                </a:cubicBezTo>
                <a:lnTo>
                  <a:pt x="14826" y="20347"/>
                </a:lnTo>
                <a:cubicBezTo>
                  <a:pt x="14812" y="20319"/>
                  <a:pt x="14798" y="20319"/>
                  <a:pt x="14798" y="20305"/>
                </a:cubicBezTo>
                <a:cubicBezTo>
                  <a:pt x="14777" y="20298"/>
                  <a:pt x="14760" y="20294"/>
                  <a:pt x="14745" y="20294"/>
                </a:cubicBezTo>
                <a:cubicBezTo>
                  <a:pt x="14731" y="20294"/>
                  <a:pt x="14721" y="20298"/>
                  <a:pt x="14714" y="20305"/>
                </a:cubicBezTo>
                <a:cubicBezTo>
                  <a:pt x="14686" y="20319"/>
                  <a:pt x="14686" y="20347"/>
                  <a:pt x="14672" y="20375"/>
                </a:cubicBezTo>
                <a:cubicBezTo>
                  <a:pt x="14672" y="20389"/>
                  <a:pt x="14658" y="20431"/>
                  <a:pt x="14714" y="20488"/>
                </a:cubicBezTo>
                <a:cubicBezTo>
                  <a:pt x="14723" y="20497"/>
                  <a:pt x="14731" y="20500"/>
                  <a:pt x="14737" y="20500"/>
                </a:cubicBezTo>
                <a:cubicBezTo>
                  <a:pt x="14750" y="20500"/>
                  <a:pt x="14756" y="20488"/>
                  <a:pt x="14756" y="20488"/>
                </a:cubicBezTo>
                <a:lnTo>
                  <a:pt x="14784" y="20488"/>
                </a:lnTo>
                <a:lnTo>
                  <a:pt x="14784" y="20502"/>
                </a:lnTo>
                <a:cubicBezTo>
                  <a:pt x="14658" y="20909"/>
                  <a:pt x="14798" y="21331"/>
                  <a:pt x="14897" y="21725"/>
                </a:cubicBezTo>
                <a:cubicBezTo>
                  <a:pt x="14939" y="21824"/>
                  <a:pt x="14953" y="21922"/>
                  <a:pt x="14995" y="22007"/>
                </a:cubicBezTo>
                <a:cubicBezTo>
                  <a:pt x="14967" y="21993"/>
                  <a:pt x="14939" y="21978"/>
                  <a:pt x="14925" y="21978"/>
                </a:cubicBezTo>
                <a:cubicBezTo>
                  <a:pt x="14742" y="21908"/>
                  <a:pt x="14587" y="21852"/>
                  <a:pt x="14404" y="21824"/>
                </a:cubicBezTo>
                <a:cubicBezTo>
                  <a:pt x="14376" y="21725"/>
                  <a:pt x="14362" y="21627"/>
                  <a:pt x="14334" y="21542"/>
                </a:cubicBezTo>
                <a:lnTo>
                  <a:pt x="14362" y="21542"/>
                </a:lnTo>
                <a:cubicBezTo>
                  <a:pt x="14376" y="21542"/>
                  <a:pt x="14390" y="21500"/>
                  <a:pt x="14404" y="21500"/>
                </a:cubicBezTo>
                <a:cubicBezTo>
                  <a:pt x="14447" y="21472"/>
                  <a:pt x="14447" y="21416"/>
                  <a:pt x="14447" y="21402"/>
                </a:cubicBezTo>
                <a:lnTo>
                  <a:pt x="14390" y="21346"/>
                </a:lnTo>
                <a:cubicBezTo>
                  <a:pt x="14390" y="21346"/>
                  <a:pt x="14365" y="21327"/>
                  <a:pt x="14328" y="21327"/>
                </a:cubicBezTo>
                <a:cubicBezTo>
                  <a:pt x="14309" y="21327"/>
                  <a:pt x="14287" y="21331"/>
                  <a:pt x="14264" y="21346"/>
                </a:cubicBezTo>
                <a:lnTo>
                  <a:pt x="14236" y="21374"/>
                </a:lnTo>
                <a:cubicBezTo>
                  <a:pt x="14221" y="21374"/>
                  <a:pt x="14193" y="21374"/>
                  <a:pt x="14179" y="21402"/>
                </a:cubicBezTo>
                <a:cubicBezTo>
                  <a:pt x="14123" y="21416"/>
                  <a:pt x="14123" y="21444"/>
                  <a:pt x="14123" y="21472"/>
                </a:cubicBezTo>
                <a:cubicBezTo>
                  <a:pt x="14123" y="21486"/>
                  <a:pt x="14151" y="21500"/>
                  <a:pt x="14165" y="21542"/>
                </a:cubicBezTo>
                <a:cubicBezTo>
                  <a:pt x="14165" y="21542"/>
                  <a:pt x="14179" y="21585"/>
                  <a:pt x="14264" y="21585"/>
                </a:cubicBezTo>
                <a:cubicBezTo>
                  <a:pt x="14306" y="21585"/>
                  <a:pt x="14306" y="21557"/>
                  <a:pt x="14306" y="21557"/>
                </a:cubicBezTo>
                <a:lnTo>
                  <a:pt x="14306" y="21542"/>
                </a:lnTo>
                <a:cubicBezTo>
                  <a:pt x="14306" y="21542"/>
                  <a:pt x="14320" y="21542"/>
                  <a:pt x="14320" y="21557"/>
                </a:cubicBezTo>
                <a:cubicBezTo>
                  <a:pt x="14334" y="21641"/>
                  <a:pt x="14362" y="21753"/>
                  <a:pt x="14390" y="21838"/>
                </a:cubicBezTo>
                <a:cubicBezTo>
                  <a:pt x="14245" y="21808"/>
                  <a:pt x="14101" y="21792"/>
                  <a:pt x="13965" y="21792"/>
                </a:cubicBezTo>
                <a:cubicBezTo>
                  <a:pt x="13454" y="21792"/>
                  <a:pt x="13039" y="22014"/>
                  <a:pt x="12984" y="22569"/>
                </a:cubicBezTo>
                <a:cubicBezTo>
                  <a:pt x="12913" y="23062"/>
                  <a:pt x="13040" y="23455"/>
                  <a:pt x="13321" y="23737"/>
                </a:cubicBezTo>
                <a:lnTo>
                  <a:pt x="12787" y="23737"/>
                </a:lnTo>
                <a:lnTo>
                  <a:pt x="12787" y="23723"/>
                </a:lnTo>
                <a:cubicBezTo>
                  <a:pt x="12787" y="23695"/>
                  <a:pt x="12773" y="23680"/>
                  <a:pt x="12773" y="23666"/>
                </a:cubicBezTo>
                <a:cubicBezTo>
                  <a:pt x="12759" y="23610"/>
                  <a:pt x="12702" y="23610"/>
                  <a:pt x="12688" y="23610"/>
                </a:cubicBezTo>
                <a:cubicBezTo>
                  <a:pt x="12674" y="23610"/>
                  <a:pt x="12646" y="23624"/>
                  <a:pt x="12618" y="23652"/>
                </a:cubicBezTo>
                <a:cubicBezTo>
                  <a:pt x="12618" y="23652"/>
                  <a:pt x="12562" y="23680"/>
                  <a:pt x="12576" y="23765"/>
                </a:cubicBezTo>
                <a:cubicBezTo>
                  <a:pt x="12576" y="23793"/>
                  <a:pt x="12604" y="23807"/>
                  <a:pt x="12604" y="23807"/>
                </a:cubicBezTo>
                <a:lnTo>
                  <a:pt x="12604" y="23863"/>
                </a:lnTo>
                <a:cubicBezTo>
                  <a:pt x="12604" y="23906"/>
                  <a:pt x="12632" y="23934"/>
                  <a:pt x="12646" y="23934"/>
                </a:cubicBezTo>
                <a:lnTo>
                  <a:pt x="12716" y="23934"/>
                </a:lnTo>
                <a:cubicBezTo>
                  <a:pt x="12745" y="23934"/>
                  <a:pt x="12773" y="23906"/>
                  <a:pt x="12787" y="23835"/>
                </a:cubicBezTo>
                <a:cubicBezTo>
                  <a:pt x="12815" y="23807"/>
                  <a:pt x="12773" y="23793"/>
                  <a:pt x="12759" y="23793"/>
                </a:cubicBezTo>
                <a:lnTo>
                  <a:pt x="12745" y="23793"/>
                </a:lnTo>
                <a:cubicBezTo>
                  <a:pt x="12885" y="23793"/>
                  <a:pt x="13026" y="23765"/>
                  <a:pt x="13181" y="23765"/>
                </a:cubicBezTo>
                <a:cubicBezTo>
                  <a:pt x="13026" y="23821"/>
                  <a:pt x="12899" y="23877"/>
                  <a:pt x="12787" y="23962"/>
                </a:cubicBezTo>
                <a:cubicBezTo>
                  <a:pt x="12210" y="24454"/>
                  <a:pt x="11493" y="25129"/>
                  <a:pt x="12773" y="25706"/>
                </a:cubicBezTo>
                <a:cubicBezTo>
                  <a:pt x="12927" y="25776"/>
                  <a:pt x="13068" y="25833"/>
                  <a:pt x="13209" y="25861"/>
                </a:cubicBezTo>
                <a:cubicBezTo>
                  <a:pt x="13378" y="25945"/>
                  <a:pt x="13603" y="26044"/>
                  <a:pt x="13870" y="26086"/>
                </a:cubicBezTo>
                <a:lnTo>
                  <a:pt x="13870" y="26325"/>
                </a:lnTo>
                <a:cubicBezTo>
                  <a:pt x="13954" y="27211"/>
                  <a:pt x="14236" y="27746"/>
                  <a:pt x="14812" y="28322"/>
                </a:cubicBezTo>
                <a:cubicBezTo>
                  <a:pt x="14756" y="28393"/>
                  <a:pt x="14728" y="28463"/>
                  <a:pt x="14672" y="28519"/>
                </a:cubicBezTo>
                <a:cubicBezTo>
                  <a:pt x="14658" y="28533"/>
                  <a:pt x="14615" y="28547"/>
                  <a:pt x="14587" y="28575"/>
                </a:cubicBezTo>
                <a:cubicBezTo>
                  <a:pt x="13941" y="27243"/>
                  <a:pt x="13138" y="26841"/>
                  <a:pt x="12416" y="26841"/>
                </a:cubicBezTo>
                <a:cubicBezTo>
                  <a:pt x="11896" y="26841"/>
                  <a:pt x="11418" y="27049"/>
                  <a:pt x="11071" y="27267"/>
                </a:cubicBezTo>
                <a:cubicBezTo>
                  <a:pt x="10888" y="27380"/>
                  <a:pt x="10747" y="27492"/>
                  <a:pt x="10649" y="27591"/>
                </a:cubicBezTo>
                <a:cubicBezTo>
                  <a:pt x="10016" y="28167"/>
                  <a:pt x="11000" y="29771"/>
                  <a:pt x="12407" y="29912"/>
                </a:cubicBezTo>
                <a:cubicBezTo>
                  <a:pt x="12604" y="29935"/>
                  <a:pt x="12770" y="29947"/>
                  <a:pt x="12918" y="29947"/>
                </a:cubicBezTo>
                <a:cubicBezTo>
                  <a:pt x="13300" y="29947"/>
                  <a:pt x="13565" y="29871"/>
                  <a:pt x="13940" y="29729"/>
                </a:cubicBezTo>
                <a:cubicBezTo>
                  <a:pt x="14025" y="29701"/>
                  <a:pt x="14123" y="29644"/>
                  <a:pt x="14250" y="29602"/>
                </a:cubicBezTo>
                <a:cubicBezTo>
                  <a:pt x="14292" y="29673"/>
                  <a:pt x="14320" y="29743"/>
                  <a:pt x="14376" y="29813"/>
                </a:cubicBezTo>
                <a:cubicBezTo>
                  <a:pt x="13448" y="29982"/>
                  <a:pt x="12562" y="30221"/>
                  <a:pt x="11971" y="30924"/>
                </a:cubicBezTo>
                <a:cubicBezTo>
                  <a:pt x="11197" y="31839"/>
                  <a:pt x="11844" y="33569"/>
                  <a:pt x="12773" y="33850"/>
                </a:cubicBezTo>
                <a:cubicBezTo>
                  <a:pt x="12850" y="33871"/>
                  <a:pt x="12934" y="33882"/>
                  <a:pt x="13021" y="33882"/>
                </a:cubicBezTo>
                <a:cubicBezTo>
                  <a:pt x="13107" y="33882"/>
                  <a:pt x="13195" y="33871"/>
                  <a:pt x="13279" y="33850"/>
                </a:cubicBezTo>
                <a:lnTo>
                  <a:pt x="13448" y="33794"/>
                </a:lnTo>
                <a:lnTo>
                  <a:pt x="13448" y="33794"/>
                </a:lnTo>
                <a:cubicBezTo>
                  <a:pt x="13448" y="33808"/>
                  <a:pt x="13448" y="33850"/>
                  <a:pt x="13420" y="33864"/>
                </a:cubicBezTo>
                <a:lnTo>
                  <a:pt x="13378" y="33864"/>
                </a:lnTo>
                <a:cubicBezTo>
                  <a:pt x="12759" y="33963"/>
                  <a:pt x="12435" y="34567"/>
                  <a:pt x="12970" y="35369"/>
                </a:cubicBezTo>
                <a:cubicBezTo>
                  <a:pt x="12984" y="35397"/>
                  <a:pt x="12998" y="35425"/>
                  <a:pt x="13026" y="35440"/>
                </a:cubicBezTo>
                <a:lnTo>
                  <a:pt x="12984" y="35440"/>
                </a:lnTo>
                <a:cubicBezTo>
                  <a:pt x="12956" y="35440"/>
                  <a:pt x="12927" y="35468"/>
                  <a:pt x="12913" y="35482"/>
                </a:cubicBezTo>
                <a:cubicBezTo>
                  <a:pt x="12745" y="34975"/>
                  <a:pt x="12463" y="34582"/>
                  <a:pt x="12055" y="34511"/>
                </a:cubicBezTo>
                <a:cubicBezTo>
                  <a:pt x="12024" y="34508"/>
                  <a:pt x="11991" y="34506"/>
                  <a:pt x="11958" y="34506"/>
                </a:cubicBezTo>
                <a:cubicBezTo>
                  <a:pt x="11844" y="34506"/>
                  <a:pt x="11722" y="34527"/>
                  <a:pt x="11591" y="34582"/>
                </a:cubicBezTo>
                <a:cubicBezTo>
                  <a:pt x="10930" y="34905"/>
                  <a:pt x="11282" y="35580"/>
                  <a:pt x="11718" y="35777"/>
                </a:cubicBezTo>
                <a:cubicBezTo>
                  <a:pt x="11858" y="35833"/>
                  <a:pt x="11999" y="35862"/>
                  <a:pt x="12140" y="35890"/>
                </a:cubicBezTo>
                <a:cubicBezTo>
                  <a:pt x="12181" y="35893"/>
                  <a:pt x="12225" y="35895"/>
                  <a:pt x="12269" y="35895"/>
                </a:cubicBezTo>
                <a:cubicBezTo>
                  <a:pt x="12391" y="35895"/>
                  <a:pt x="12523" y="35882"/>
                  <a:pt x="12646" y="35862"/>
                </a:cubicBezTo>
                <a:lnTo>
                  <a:pt x="12646" y="35862"/>
                </a:lnTo>
                <a:cubicBezTo>
                  <a:pt x="12632" y="35890"/>
                  <a:pt x="12632" y="35904"/>
                  <a:pt x="12632" y="35904"/>
                </a:cubicBezTo>
                <a:cubicBezTo>
                  <a:pt x="12632" y="35918"/>
                  <a:pt x="12646" y="35932"/>
                  <a:pt x="12646" y="35960"/>
                </a:cubicBezTo>
                <a:cubicBezTo>
                  <a:pt x="12323" y="35988"/>
                  <a:pt x="11971" y="35974"/>
                  <a:pt x="11704" y="36199"/>
                </a:cubicBezTo>
                <a:cubicBezTo>
                  <a:pt x="11577" y="36326"/>
                  <a:pt x="11479" y="36494"/>
                  <a:pt x="11408" y="36762"/>
                </a:cubicBezTo>
                <a:cubicBezTo>
                  <a:pt x="11339" y="37061"/>
                  <a:pt x="11720" y="37352"/>
                  <a:pt x="12099" y="37352"/>
                </a:cubicBezTo>
                <a:cubicBezTo>
                  <a:pt x="12255" y="37352"/>
                  <a:pt x="12410" y="37303"/>
                  <a:pt x="12534" y="37184"/>
                </a:cubicBezTo>
                <a:cubicBezTo>
                  <a:pt x="12787" y="36945"/>
                  <a:pt x="12899" y="36705"/>
                  <a:pt x="12927" y="36382"/>
                </a:cubicBezTo>
                <a:lnTo>
                  <a:pt x="12984" y="36382"/>
                </a:lnTo>
                <a:cubicBezTo>
                  <a:pt x="12984" y="36410"/>
                  <a:pt x="12970" y="36424"/>
                  <a:pt x="12970" y="36466"/>
                </a:cubicBezTo>
                <a:cubicBezTo>
                  <a:pt x="12913" y="36621"/>
                  <a:pt x="12857" y="36804"/>
                  <a:pt x="12787" y="36916"/>
                </a:cubicBezTo>
                <a:cubicBezTo>
                  <a:pt x="12787" y="36945"/>
                  <a:pt x="12773" y="36959"/>
                  <a:pt x="12759" y="36973"/>
                </a:cubicBezTo>
                <a:lnTo>
                  <a:pt x="12716" y="37029"/>
                </a:lnTo>
                <a:lnTo>
                  <a:pt x="12688" y="37085"/>
                </a:lnTo>
                <a:lnTo>
                  <a:pt x="12688" y="37099"/>
                </a:lnTo>
                <a:lnTo>
                  <a:pt x="12660" y="37113"/>
                </a:lnTo>
                <a:cubicBezTo>
                  <a:pt x="12618" y="37184"/>
                  <a:pt x="12576" y="37254"/>
                  <a:pt x="12505" y="37324"/>
                </a:cubicBezTo>
                <a:cubicBezTo>
                  <a:pt x="12407" y="37465"/>
                  <a:pt x="12280" y="37592"/>
                  <a:pt x="12154" y="37732"/>
                </a:cubicBezTo>
                <a:cubicBezTo>
                  <a:pt x="11915" y="38000"/>
                  <a:pt x="11633" y="38239"/>
                  <a:pt x="11366" y="38464"/>
                </a:cubicBezTo>
                <a:cubicBezTo>
                  <a:pt x="11071" y="38717"/>
                  <a:pt x="10761" y="38942"/>
                  <a:pt x="10466" y="39167"/>
                </a:cubicBezTo>
                <a:cubicBezTo>
                  <a:pt x="10339" y="38717"/>
                  <a:pt x="9960" y="38379"/>
                  <a:pt x="9552" y="38211"/>
                </a:cubicBezTo>
                <a:cubicBezTo>
                  <a:pt x="9566" y="38211"/>
                  <a:pt x="9594" y="38225"/>
                  <a:pt x="9608" y="38225"/>
                </a:cubicBezTo>
                <a:cubicBezTo>
                  <a:pt x="9515" y="38174"/>
                  <a:pt x="9278" y="38067"/>
                  <a:pt x="9000" y="38067"/>
                </a:cubicBezTo>
                <a:cubicBezTo>
                  <a:pt x="8817" y="38067"/>
                  <a:pt x="8616" y="38113"/>
                  <a:pt x="8426" y="38253"/>
                </a:cubicBezTo>
                <a:cubicBezTo>
                  <a:pt x="8356" y="38309"/>
                  <a:pt x="8300" y="38365"/>
                  <a:pt x="8272" y="38422"/>
                </a:cubicBezTo>
                <a:cubicBezTo>
                  <a:pt x="8258" y="37798"/>
                  <a:pt x="7908" y="37575"/>
                  <a:pt x="7573" y="37575"/>
                </a:cubicBezTo>
                <a:cubicBezTo>
                  <a:pt x="7553" y="37575"/>
                  <a:pt x="7532" y="37576"/>
                  <a:pt x="7512" y="37578"/>
                </a:cubicBezTo>
                <a:cubicBezTo>
                  <a:pt x="7146" y="37606"/>
                  <a:pt x="6598" y="37662"/>
                  <a:pt x="6105" y="38239"/>
                </a:cubicBezTo>
                <a:cubicBezTo>
                  <a:pt x="5937" y="38450"/>
                  <a:pt x="5810" y="38773"/>
                  <a:pt x="5726" y="39069"/>
                </a:cubicBezTo>
                <a:cubicBezTo>
                  <a:pt x="5726" y="39097"/>
                  <a:pt x="5698" y="39125"/>
                  <a:pt x="5698" y="39153"/>
                </a:cubicBezTo>
                <a:cubicBezTo>
                  <a:pt x="5669" y="38942"/>
                  <a:pt x="5613" y="38773"/>
                  <a:pt x="5543" y="38590"/>
                </a:cubicBezTo>
                <a:cubicBezTo>
                  <a:pt x="5557" y="38534"/>
                  <a:pt x="5585" y="38464"/>
                  <a:pt x="5599" y="38422"/>
                </a:cubicBezTo>
                <a:cubicBezTo>
                  <a:pt x="5599" y="38422"/>
                  <a:pt x="5599" y="38436"/>
                  <a:pt x="5627" y="38436"/>
                </a:cubicBezTo>
                <a:cubicBezTo>
                  <a:pt x="5683" y="38436"/>
                  <a:pt x="5698" y="38393"/>
                  <a:pt x="5698" y="38393"/>
                </a:cubicBezTo>
                <a:cubicBezTo>
                  <a:pt x="5698" y="38379"/>
                  <a:pt x="5726" y="38365"/>
                  <a:pt x="5726" y="38351"/>
                </a:cubicBezTo>
                <a:cubicBezTo>
                  <a:pt x="5726" y="38323"/>
                  <a:pt x="5698" y="38309"/>
                  <a:pt x="5683" y="38295"/>
                </a:cubicBezTo>
                <a:lnTo>
                  <a:pt x="5655" y="38295"/>
                </a:lnTo>
                <a:cubicBezTo>
                  <a:pt x="5655" y="38295"/>
                  <a:pt x="5655" y="38281"/>
                  <a:pt x="5627" y="38281"/>
                </a:cubicBezTo>
                <a:cubicBezTo>
                  <a:pt x="5613" y="38271"/>
                  <a:pt x="5599" y="38268"/>
                  <a:pt x="5587" y="38268"/>
                </a:cubicBezTo>
                <a:cubicBezTo>
                  <a:pt x="5562" y="38268"/>
                  <a:pt x="5543" y="38281"/>
                  <a:pt x="5543" y="38281"/>
                </a:cubicBezTo>
                <a:lnTo>
                  <a:pt x="5515" y="38309"/>
                </a:lnTo>
                <a:cubicBezTo>
                  <a:pt x="5515" y="38323"/>
                  <a:pt x="5515" y="38365"/>
                  <a:pt x="5529" y="38379"/>
                </a:cubicBezTo>
                <a:cubicBezTo>
                  <a:pt x="5529" y="38379"/>
                  <a:pt x="5543" y="38393"/>
                  <a:pt x="5557" y="38393"/>
                </a:cubicBezTo>
                <a:lnTo>
                  <a:pt x="5585" y="38393"/>
                </a:lnTo>
                <a:lnTo>
                  <a:pt x="5529" y="38562"/>
                </a:lnTo>
                <a:cubicBezTo>
                  <a:pt x="5280" y="38000"/>
                  <a:pt x="4825" y="37656"/>
                  <a:pt x="4151" y="37656"/>
                </a:cubicBezTo>
                <a:cubicBezTo>
                  <a:pt x="4100" y="37656"/>
                  <a:pt x="4049" y="37658"/>
                  <a:pt x="3996" y="37662"/>
                </a:cubicBezTo>
                <a:cubicBezTo>
                  <a:pt x="3011" y="37690"/>
                  <a:pt x="2856" y="38787"/>
                  <a:pt x="3222" y="39772"/>
                </a:cubicBezTo>
                <a:cubicBezTo>
                  <a:pt x="3264" y="39856"/>
                  <a:pt x="3306" y="39941"/>
                  <a:pt x="3377" y="40053"/>
                </a:cubicBezTo>
                <a:cubicBezTo>
                  <a:pt x="3195" y="40020"/>
                  <a:pt x="3021" y="40002"/>
                  <a:pt x="2863" y="40002"/>
                </a:cubicBezTo>
                <a:cubicBezTo>
                  <a:pt x="2690" y="40002"/>
                  <a:pt x="2538" y="40023"/>
                  <a:pt x="2420" y="40067"/>
                </a:cubicBezTo>
                <a:cubicBezTo>
                  <a:pt x="1886" y="40278"/>
                  <a:pt x="1450" y="40574"/>
                  <a:pt x="1323" y="40953"/>
                </a:cubicBezTo>
                <a:cubicBezTo>
                  <a:pt x="1323" y="40953"/>
                  <a:pt x="1098" y="41333"/>
                  <a:pt x="1675" y="41896"/>
                </a:cubicBezTo>
                <a:cubicBezTo>
                  <a:pt x="1717" y="41938"/>
                  <a:pt x="1745" y="41966"/>
                  <a:pt x="1787" y="41980"/>
                </a:cubicBezTo>
                <a:cubicBezTo>
                  <a:pt x="1858" y="42036"/>
                  <a:pt x="1900" y="42093"/>
                  <a:pt x="1970" y="42149"/>
                </a:cubicBezTo>
                <a:cubicBezTo>
                  <a:pt x="2209" y="42318"/>
                  <a:pt x="2462" y="42444"/>
                  <a:pt x="2744" y="42501"/>
                </a:cubicBezTo>
                <a:cubicBezTo>
                  <a:pt x="2561" y="42641"/>
                  <a:pt x="2392" y="42810"/>
                  <a:pt x="2308" y="43021"/>
                </a:cubicBezTo>
                <a:cubicBezTo>
                  <a:pt x="2279" y="43105"/>
                  <a:pt x="2237" y="43218"/>
                  <a:pt x="2223" y="43316"/>
                </a:cubicBezTo>
                <a:cubicBezTo>
                  <a:pt x="1590" y="42543"/>
                  <a:pt x="887" y="41840"/>
                  <a:pt x="1" y="41347"/>
                </a:cubicBezTo>
                <a:lnTo>
                  <a:pt x="1" y="41474"/>
                </a:lnTo>
                <a:lnTo>
                  <a:pt x="1" y="41600"/>
                </a:lnTo>
                <a:lnTo>
                  <a:pt x="1" y="41614"/>
                </a:lnTo>
                <a:cubicBezTo>
                  <a:pt x="29" y="41629"/>
                  <a:pt x="43" y="41629"/>
                  <a:pt x="57" y="41657"/>
                </a:cubicBezTo>
                <a:lnTo>
                  <a:pt x="1056" y="42641"/>
                </a:lnTo>
                <a:cubicBezTo>
                  <a:pt x="1014" y="42613"/>
                  <a:pt x="971" y="42613"/>
                  <a:pt x="915" y="42599"/>
                </a:cubicBezTo>
                <a:cubicBezTo>
                  <a:pt x="886" y="42593"/>
                  <a:pt x="857" y="42590"/>
                  <a:pt x="828" y="42590"/>
                </a:cubicBezTo>
                <a:cubicBezTo>
                  <a:pt x="441" y="42590"/>
                  <a:pt x="100" y="43100"/>
                  <a:pt x="113" y="43598"/>
                </a:cubicBezTo>
                <a:lnTo>
                  <a:pt x="1" y="43556"/>
                </a:lnTo>
                <a:lnTo>
                  <a:pt x="1" y="44892"/>
                </a:lnTo>
                <a:lnTo>
                  <a:pt x="1" y="45426"/>
                </a:lnTo>
                <a:lnTo>
                  <a:pt x="1" y="45553"/>
                </a:lnTo>
                <a:lnTo>
                  <a:pt x="1" y="46017"/>
                </a:lnTo>
                <a:lnTo>
                  <a:pt x="1" y="46087"/>
                </a:lnTo>
                <a:lnTo>
                  <a:pt x="1" y="46509"/>
                </a:lnTo>
                <a:cubicBezTo>
                  <a:pt x="83" y="46521"/>
                  <a:pt x="169" y="46527"/>
                  <a:pt x="256" y="46527"/>
                </a:cubicBezTo>
                <a:cubicBezTo>
                  <a:pt x="499" y="46527"/>
                  <a:pt x="754" y="46479"/>
                  <a:pt x="971" y="46355"/>
                </a:cubicBezTo>
                <a:cubicBezTo>
                  <a:pt x="1323" y="46130"/>
                  <a:pt x="1436" y="46003"/>
                  <a:pt x="1590" y="45708"/>
                </a:cubicBezTo>
                <a:cubicBezTo>
                  <a:pt x="1618" y="45665"/>
                  <a:pt x="1647" y="45609"/>
                  <a:pt x="1675" y="45539"/>
                </a:cubicBezTo>
                <a:cubicBezTo>
                  <a:pt x="1717" y="45553"/>
                  <a:pt x="1759" y="45581"/>
                  <a:pt x="1801" y="45595"/>
                </a:cubicBezTo>
                <a:cubicBezTo>
                  <a:pt x="1436" y="45989"/>
                  <a:pt x="1126" y="46411"/>
                  <a:pt x="1112" y="46945"/>
                </a:cubicBezTo>
                <a:cubicBezTo>
                  <a:pt x="1100" y="47531"/>
                  <a:pt x="1758" y="48005"/>
                  <a:pt x="2267" y="48005"/>
                </a:cubicBezTo>
                <a:cubicBezTo>
                  <a:pt x="2357" y="48005"/>
                  <a:pt x="2442" y="47990"/>
                  <a:pt x="2519" y="47958"/>
                </a:cubicBezTo>
                <a:cubicBezTo>
                  <a:pt x="2603" y="47930"/>
                  <a:pt x="2673" y="47874"/>
                  <a:pt x="2744" y="47789"/>
                </a:cubicBezTo>
                <a:cubicBezTo>
                  <a:pt x="3517" y="46678"/>
                  <a:pt x="2927" y="46172"/>
                  <a:pt x="2519" y="45665"/>
                </a:cubicBezTo>
                <a:cubicBezTo>
                  <a:pt x="2490" y="45623"/>
                  <a:pt x="2462" y="45595"/>
                  <a:pt x="2434" y="45553"/>
                </a:cubicBezTo>
                <a:lnTo>
                  <a:pt x="2490" y="45497"/>
                </a:lnTo>
                <a:cubicBezTo>
                  <a:pt x="2772" y="45820"/>
                  <a:pt x="3123" y="46200"/>
                  <a:pt x="3517" y="46312"/>
                </a:cubicBezTo>
                <a:cubicBezTo>
                  <a:pt x="3615" y="46334"/>
                  <a:pt x="3716" y="46344"/>
                  <a:pt x="3818" y="46344"/>
                </a:cubicBezTo>
                <a:cubicBezTo>
                  <a:pt x="4185" y="46344"/>
                  <a:pt x="4561" y="46212"/>
                  <a:pt x="4825" y="46003"/>
                </a:cubicBezTo>
                <a:cubicBezTo>
                  <a:pt x="5036" y="45820"/>
                  <a:pt x="5135" y="45595"/>
                  <a:pt x="5093" y="45328"/>
                </a:cubicBezTo>
                <a:cubicBezTo>
                  <a:pt x="5022" y="44962"/>
                  <a:pt x="4825" y="44681"/>
                  <a:pt x="4544" y="44526"/>
                </a:cubicBezTo>
                <a:cubicBezTo>
                  <a:pt x="4966" y="44428"/>
                  <a:pt x="5205" y="44132"/>
                  <a:pt x="5332" y="43710"/>
                </a:cubicBezTo>
                <a:lnTo>
                  <a:pt x="5332" y="43696"/>
                </a:lnTo>
                <a:cubicBezTo>
                  <a:pt x="5332" y="43668"/>
                  <a:pt x="5346" y="43654"/>
                  <a:pt x="5346" y="43640"/>
                </a:cubicBezTo>
                <a:cubicBezTo>
                  <a:pt x="5346" y="43626"/>
                  <a:pt x="5346" y="43598"/>
                  <a:pt x="5374" y="43598"/>
                </a:cubicBezTo>
                <a:cubicBezTo>
                  <a:pt x="5402" y="43443"/>
                  <a:pt x="5416" y="43274"/>
                  <a:pt x="5444" y="43091"/>
                </a:cubicBezTo>
                <a:cubicBezTo>
                  <a:pt x="5683" y="42951"/>
                  <a:pt x="5951" y="42810"/>
                  <a:pt x="6190" y="42669"/>
                </a:cubicBezTo>
                <a:cubicBezTo>
                  <a:pt x="6232" y="42655"/>
                  <a:pt x="6288" y="42627"/>
                  <a:pt x="6316" y="42599"/>
                </a:cubicBezTo>
                <a:lnTo>
                  <a:pt x="6316" y="42599"/>
                </a:lnTo>
                <a:cubicBezTo>
                  <a:pt x="6190" y="42796"/>
                  <a:pt x="6176" y="42993"/>
                  <a:pt x="6302" y="43148"/>
                </a:cubicBezTo>
                <a:cubicBezTo>
                  <a:pt x="6387" y="43260"/>
                  <a:pt x="6541" y="43359"/>
                  <a:pt x="6682" y="43429"/>
                </a:cubicBezTo>
                <a:cubicBezTo>
                  <a:pt x="6752" y="43471"/>
                  <a:pt x="6823" y="43499"/>
                  <a:pt x="6921" y="43541"/>
                </a:cubicBezTo>
                <a:cubicBezTo>
                  <a:pt x="7174" y="43654"/>
                  <a:pt x="7414" y="43724"/>
                  <a:pt x="7596" y="43781"/>
                </a:cubicBezTo>
                <a:cubicBezTo>
                  <a:pt x="7554" y="44259"/>
                  <a:pt x="7653" y="44765"/>
                  <a:pt x="7976" y="45272"/>
                </a:cubicBezTo>
                <a:cubicBezTo>
                  <a:pt x="8004" y="45342"/>
                  <a:pt x="8047" y="45398"/>
                  <a:pt x="8089" y="45454"/>
                </a:cubicBezTo>
                <a:cubicBezTo>
                  <a:pt x="8302" y="45845"/>
                  <a:pt x="8571" y="45989"/>
                  <a:pt x="8815" y="45989"/>
                </a:cubicBezTo>
                <a:cubicBezTo>
                  <a:pt x="8957" y="45989"/>
                  <a:pt x="9091" y="45940"/>
                  <a:pt x="9200" y="45862"/>
                </a:cubicBezTo>
                <a:cubicBezTo>
                  <a:pt x="9495" y="45651"/>
                  <a:pt x="9960" y="45328"/>
                  <a:pt x="10100" y="44568"/>
                </a:cubicBezTo>
                <a:cubicBezTo>
                  <a:pt x="10156" y="44287"/>
                  <a:pt x="10100" y="43963"/>
                  <a:pt x="10030" y="43682"/>
                </a:cubicBezTo>
                <a:cubicBezTo>
                  <a:pt x="10030" y="43640"/>
                  <a:pt x="10016" y="43626"/>
                  <a:pt x="10016" y="43584"/>
                </a:cubicBezTo>
                <a:lnTo>
                  <a:pt x="10016" y="43584"/>
                </a:lnTo>
                <a:cubicBezTo>
                  <a:pt x="10128" y="43752"/>
                  <a:pt x="10269" y="43893"/>
                  <a:pt x="10410" y="44006"/>
                </a:cubicBezTo>
                <a:cubicBezTo>
                  <a:pt x="10438" y="44062"/>
                  <a:pt x="10452" y="44132"/>
                  <a:pt x="10452" y="44189"/>
                </a:cubicBezTo>
                <a:lnTo>
                  <a:pt x="10410" y="44189"/>
                </a:lnTo>
                <a:cubicBezTo>
                  <a:pt x="10367" y="44217"/>
                  <a:pt x="10381" y="44259"/>
                  <a:pt x="10381" y="44259"/>
                </a:cubicBezTo>
                <a:lnTo>
                  <a:pt x="10381" y="44301"/>
                </a:lnTo>
                <a:cubicBezTo>
                  <a:pt x="10381" y="44322"/>
                  <a:pt x="10397" y="44335"/>
                  <a:pt x="10416" y="44335"/>
                </a:cubicBezTo>
                <a:cubicBezTo>
                  <a:pt x="10423" y="44335"/>
                  <a:pt x="10430" y="44333"/>
                  <a:pt x="10438" y="44329"/>
                </a:cubicBezTo>
                <a:cubicBezTo>
                  <a:pt x="10438" y="44329"/>
                  <a:pt x="10452" y="44329"/>
                  <a:pt x="10466" y="44301"/>
                </a:cubicBezTo>
                <a:cubicBezTo>
                  <a:pt x="10466" y="44301"/>
                  <a:pt x="10480" y="44329"/>
                  <a:pt x="10508" y="44329"/>
                </a:cubicBezTo>
                <a:cubicBezTo>
                  <a:pt x="10550" y="44329"/>
                  <a:pt x="10578" y="44287"/>
                  <a:pt x="10578" y="44273"/>
                </a:cubicBezTo>
                <a:cubicBezTo>
                  <a:pt x="10578" y="44259"/>
                  <a:pt x="10592" y="44245"/>
                  <a:pt x="10592" y="44217"/>
                </a:cubicBezTo>
                <a:cubicBezTo>
                  <a:pt x="10592" y="44203"/>
                  <a:pt x="10578" y="44189"/>
                  <a:pt x="10536" y="44174"/>
                </a:cubicBezTo>
                <a:lnTo>
                  <a:pt x="10508" y="44174"/>
                </a:lnTo>
                <a:cubicBezTo>
                  <a:pt x="10480" y="44174"/>
                  <a:pt x="10480" y="44189"/>
                  <a:pt x="10480" y="44189"/>
                </a:cubicBezTo>
                <a:cubicBezTo>
                  <a:pt x="10466" y="44132"/>
                  <a:pt x="10466" y="44076"/>
                  <a:pt x="10452" y="44034"/>
                </a:cubicBezTo>
                <a:lnTo>
                  <a:pt x="10452" y="44034"/>
                </a:lnTo>
                <a:cubicBezTo>
                  <a:pt x="10723" y="44232"/>
                  <a:pt x="11022" y="44342"/>
                  <a:pt x="11335" y="44342"/>
                </a:cubicBezTo>
                <a:cubicBezTo>
                  <a:pt x="11622" y="44342"/>
                  <a:pt x="11921" y="44250"/>
                  <a:pt x="12224" y="44048"/>
                </a:cubicBezTo>
                <a:cubicBezTo>
                  <a:pt x="13054" y="43541"/>
                  <a:pt x="12646" y="42501"/>
                  <a:pt x="11858" y="41811"/>
                </a:cubicBezTo>
                <a:cubicBezTo>
                  <a:pt x="11788" y="41755"/>
                  <a:pt x="11704" y="41713"/>
                  <a:pt x="11591" y="41657"/>
                </a:cubicBezTo>
                <a:cubicBezTo>
                  <a:pt x="11957" y="41530"/>
                  <a:pt x="12280" y="41361"/>
                  <a:pt x="12421" y="41164"/>
                </a:cubicBezTo>
                <a:cubicBezTo>
                  <a:pt x="12773" y="40728"/>
                  <a:pt x="12998" y="40250"/>
                  <a:pt x="12927" y="39856"/>
                </a:cubicBezTo>
                <a:cubicBezTo>
                  <a:pt x="12927" y="39856"/>
                  <a:pt x="12927" y="39406"/>
                  <a:pt x="12168" y="39209"/>
                </a:cubicBezTo>
                <a:cubicBezTo>
                  <a:pt x="12126" y="39195"/>
                  <a:pt x="12083" y="39195"/>
                  <a:pt x="12027" y="39181"/>
                </a:cubicBezTo>
                <a:cubicBezTo>
                  <a:pt x="11999" y="39181"/>
                  <a:pt x="11957" y="39153"/>
                  <a:pt x="11943" y="39153"/>
                </a:cubicBezTo>
                <a:cubicBezTo>
                  <a:pt x="11929" y="39153"/>
                  <a:pt x="11887" y="39153"/>
                  <a:pt x="11872" y="39139"/>
                </a:cubicBezTo>
                <a:cubicBezTo>
                  <a:pt x="11858" y="39139"/>
                  <a:pt x="11816" y="39139"/>
                  <a:pt x="11802" y="39125"/>
                </a:cubicBezTo>
                <a:lnTo>
                  <a:pt x="11732" y="39125"/>
                </a:lnTo>
                <a:cubicBezTo>
                  <a:pt x="11774" y="39111"/>
                  <a:pt x="11788" y="39069"/>
                  <a:pt x="11816" y="39054"/>
                </a:cubicBezTo>
                <a:cubicBezTo>
                  <a:pt x="12126" y="38801"/>
                  <a:pt x="12407" y="38562"/>
                  <a:pt x="12660" y="38295"/>
                </a:cubicBezTo>
                <a:cubicBezTo>
                  <a:pt x="12941" y="38154"/>
                  <a:pt x="13223" y="38014"/>
                  <a:pt x="13490" y="37873"/>
                </a:cubicBezTo>
                <a:cubicBezTo>
                  <a:pt x="13504" y="37873"/>
                  <a:pt x="13532" y="37887"/>
                  <a:pt x="13546" y="37887"/>
                </a:cubicBezTo>
                <a:cubicBezTo>
                  <a:pt x="13631" y="37929"/>
                  <a:pt x="13701" y="37943"/>
                  <a:pt x="13757" y="37943"/>
                </a:cubicBezTo>
                <a:cubicBezTo>
                  <a:pt x="13775" y="37947"/>
                  <a:pt x="13793" y="37949"/>
                  <a:pt x="13810" y="37949"/>
                </a:cubicBezTo>
                <a:cubicBezTo>
                  <a:pt x="13982" y="37949"/>
                  <a:pt x="14115" y="37764"/>
                  <a:pt x="14179" y="37521"/>
                </a:cubicBezTo>
                <a:cubicBezTo>
                  <a:pt x="14418" y="37395"/>
                  <a:pt x="14672" y="37282"/>
                  <a:pt x="14939" y="37156"/>
                </a:cubicBezTo>
                <a:cubicBezTo>
                  <a:pt x="14961" y="37152"/>
                  <a:pt x="14985" y="37150"/>
                  <a:pt x="15012" y="37150"/>
                </a:cubicBezTo>
                <a:cubicBezTo>
                  <a:pt x="15103" y="37150"/>
                  <a:pt x="15222" y="37179"/>
                  <a:pt x="15375" y="37310"/>
                </a:cubicBezTo>
                <a:cubicBezTo>
                  <a:pt x="15438" y="37374"/>
                  <a:pt x="15509" y="37391"/>
                  <a:pt x="15561" y="37391"/>
                </a:cubicBezTo>
                <a:cubicBezTo>
                  <a:pt x="15614" y="37391"/>
                  <a:pt x="15649" y="37374"/>
                  <a:pt x="15642" y="37367"/>
                </a:cubicBezTo>
                <a:lnTo>
                  <a:pt x="15642" y="37353"/>
                </a:lnTo>
                <a:cubicBezTo>
                  <a:pt x="15701" y="37369"/>
                  <a:pt x="15765" y="37378"/>
                  <a:pt x="15834" y="37378"/>
                </a:cubicBezTo>
                <a:cubicBezTo>
                  <a:pt x="16061" y="37378"/>
                  <a:pt x="16335" y="37275"/>
                  <a:pt x="16627" y="36973"/>
                </a:cubicBezTo>
                <a:cubicBezTo>
                  <a:pt x="16782" y="36818"/>
                  <a:pt x="17147" y="36607"/>
                  <a:pt x="17063" y="36016"/>
                </a:cubicBezTo>
                <a:cubicBezTo>
                  <a:pt x="17063" y="35960"/>
                  <a:pt x="17049" y="35904"/>
                  <a:pt x="16992" y="35876"/>
                </a:cubicBezTo>
                <a:cubicBezTo>
                  <a:pt x="16978" y="35805"/>
                  <a:pt x="16950" y="35735"/>
                  <a:pt x="16922" y="35636"/>
                </a:cubicBezTo>
                <a:cubicBezTo>
                  <a:pt x="16880" y="35566"/>
                  <a:pt x="16697" y="35355"/>
                  <a:pt x="16416" y="35313"/>
                </a:cubicBezTo>
                <a:cubicBezTo>
                  <a:pt x="16430" y="35257"/>
                  <a:pt x="16416" y="35214"/>
                  <a:pt x="16360" y="35186"/>
                </a:cubicBezTo>
                <a:cubicBezTo>
                  <a:pt x="16229" y="35114"/>
                  <a:pt x="16079" y="35086"/>
                  <a:pt x="15936" y="35086"/>
                </a:cubicBezTo>
                <a:cubicBezTo>
                  <a:pt x="15802" y="35086"/>
                  <a:pt x="15674" y="35110"/>
                  <a:pt x="15572" y="35144"/>
                </a:cubicBezTo>
                <a:cubicBezTo>
                  <a:pt x="15305" y="35243"/>
                  <a:pt x="15122" y="35355"/>
                  <a:pt x="15009" y="35482"/>
                </a:cubicBezTo>
                <a:cubicBezTo>
                  <a:pt x="14784" y="35343"/>
                  <a:pt x="14593" y="35288"/>
                  <a:pt x="14428" y="35288"/>
                </a:cubicBezTo>
                <a:cubicBezTo>
                  <a:pt x="14242" y="35288"/>
                  <a:pt x="14088" y="35357"/>
                  <a:pt x="13954" y="35454"/>
                </a:cubicBezTo>
                <a:cubicBezTo>
                  <a:pt x="13968" y="35355"/>
                  <a:pt x="13982" y="35271"/>
                  <a:pt x="13982" y="35186"/>
                </a:cubicBezTo>
                <a:cubicBezTo>
                  <a:pt x="14025" y="35130"/>
                  <a:pt x="14053" y="35060"/>
                  <a:pt x="14067" y="34989"/>
                </a:cubicBezTo>
                <a:cubicBezTo>
                  <a:pt x="14109" y="34849"/>
                  <a:pt x="14109" y="34708"/>
                  <a:pt x="14095" y="34567"/>
                </a:cubicBezTo>
                <a:cubicBezTo>
                  <a:pt x="14165" y="34174"/>
                  <a:pt x="14236" y="33794"/>
                  <a:pt x="14320" y="33400"/>
                </a:cubicBezTo>
                <a:cubicBezTo>
                  <a:pt x="15319" y="32767"/>
                  <a:pt x="15319" y="31881"/>
                  <a:pt x="15305" y="31037"/>
                </a:cubicBezTo>
                <a:cubicBezTo>
                  <a:pt x="15333" y="30967"/>
                  <a:pt x="15375" y="30910"/>
                  <a:pt x="15431" y="30840"/>
                </a:cubicBezTo>
                <a:cubicBezTo>
                  <a:pt x="15445" y="30826"/>
                  <a:pt x="15459" y="30798"/>
                  <a:pt x="15459" y="30784"/>
                </a:cubicBezTo>
                <a:cubicBezTo>
                  <a:pt x="15516" y="31459"/>
                  <a:pt x="15600" y="32162"/>
                  <a:pt x="15966" y="32655"/>
                </a:cubicBezTo>
                <a:cubicBezTo>
                  <a:pt x="16427" y="33265"/>
                  <a:pt x="17282" y="33641"/>
                  <a:pt x="17999" y="33641"/>
                </a:cubicBezTo>
                <a:cubicBezTo>
                  <a:pt x="18025" y="33641"/>
                  <a:pt x="18050" y="33640"/>
                  <a:pt x="18076" y="33639"/>
                </a:cubicBezTo>
                <a:cubicBezTo>
                  <a:pt x="18554" y="33625"/>
                  <a:pt x="18962" y="33428"/>
                  <a:pt x="19173" y="33006"/>
                </a:cubicBezTo>
                <a:cubicBezTo>
                  <a:pt x="19904" y="31628"/>
                  <a:pt x="19187" y="30080"/>
                  <a:pt x="16810" y="29926"/>
                </a:cubicBezTo>
                <a:cubicBezTo>
                  <a:pt x="16739" y="29926"/>
                  <a:pt x="16683" y="29926"/>
                  <a:pt x="16599" y="29912"/>
                </a:cubicBezTo>
                <a:cubicBezTo>
                  <a:pt x="16627" y="29884"/>
                  <a:pt x="16641" y="29855"/>
                  <a:pt x="16655" y="29827"/>
                </a:cubicBezTo>
                <a:cubicBezTo>
                  <a:pt x="16697" y="29771"/>
                  <a:pt x="16697" y="29701"/>
                  <a:pt x="16669" y="29630"/>
                </a:cubicBezTo>
                <a:lnTo>
                  <a:pt x="16669" y="29630"/>
                </a:lnTo>
                <a:cubicBezTo>
                  <a:pt x="17235" y="29814"/>
                  <a:pt x="17794" y="29923"/>
                  <a:pt x="18302" y="29923"/>
                </a:cubicBezTo>
                <a:cubicBezTo>
                  <a:pt x="18842" y="29923"/>
                  <a:pt x="19324" y="29800"/>
                  <a:pt x="19693" y="29518"/>
                </a:cubicBezTo>
                <a:cubicBezTo>
                  <a:pt x="19763" y="29560"/>
                  <a:pt x="19862" y="29574"/>
                  <a:pt x="19932" y="29588"/>
                </a:cubicBezTo>
                <a:cubicBezTo>
                  <a:pt x="19956" y="29591"/>
                  <a:pt x="19980" y="29593"/>
                  <a:pt x="20006" y="29593"/>
                </a:cubicBezTo>
                <a:cubicBezTo>
                  <a:pt x="20089" y="29593"/>
                  <a:pt x="20181" y="29575"/>
                  <a:pt x="20256" y="29532"/>
                </a:cubicBezTo>
                <a:cubicBezTo>
                  <a:pt x="21691" y="28829"/>
                  <a:pt x="21353" y="27999"/>
                  <a:pt x="21240" y="27211"/>
                </a:cubicBezTo>
                <a:cubicBezTo>
                  <a:pt x="21240" y="27169"/>
                  <a:pt x="21226" y="27113"/>
                  <a:pt x="21226" y="27056"/>
                </a:cubicBezTo>
                <a:cubicBezTo>
                  <a:pt x="21269" y="27056"/>
                  <a:pt x="21283" y="27056"/>
                  <a:pt x="21311" y="27042"/>
                </a:cubicBezTo>
                <a:cubicBezTo>
                  <a:pt x="21423" y="27535"/>
                  <a:pt x="21564" y="28111"/>
                  <a:pt x="21916" y="28463"/>
                </a:cubicBezTo>
                <a:cubicBezTo>
                  <a:pt x="22217" y="28753"/>
                  <a:pt x="22678" y="28919"/>
                  <a:pt x="23101" y="28919"/>
                </a:cubicBezTo>
                <a:cubicBezTo>
                  <a:pt x="23211" y="28919"/>
                  <a:pt x="23319" y="28908"/>
                  <a:pt x="23421" y="28885"/>
                </a:cubicBezTo>
                <a:cubicBezTo>
                  <a:pt x="23744" y="28815"/>
                  <a:pt x="23983" y="28646"/>
                  <a:pt x="24082" y="28336"/>
                </a:cubicBezTo>
                <a:cubicBezTo>
                  <a:pt x="24380" y="27428"/>
                  <a:pt x="23855" y="26546"/>
                  <a:pt x="22482" y="26546"/>
                </a:cubicBezTo>
                <a:cubicBezTo>
                  <a:pt x="22431" y="26546"/>
                  <a:pt x="22378" y="26547"/>
                  <a:pt x="22323" y="26550"/>
                </a:cubicBezTo>
                <a:cubicBezTo>
                  <a:pt x="22422" y="26508"/>
                  <a:pt x="22534" y="26480"/>
                  <a:pt x="22633" y="26423"/>
                </a:cubicBezTo>
                <a:cubicBezTo>
                  <a:pt x="22666" y="26424"/>
                  <a:pt x="22698" y="26425"/>
                  <a:pt x="22731" y="26425"/>
                </a:cubicBezTo>
                <a:cubicBezTo>
                  <a:pt x="23156" y="26425"/>
                  <a:pt x="23541" y="26338"/>
                  <a:pt x="23829" y="26142"/>
                </a:cubicBezTo>
                <a:cubicBezTo>
                  <a:pt x="23885" y="26142"/>
                  <a:pt x="23913" y="26128"/>
                  <a:pt x="23969" y="26128"/>
                </a:cubicBezTo>
                <a:cubicBezTo>
                  <a:pt x="24180" y="26086"/>
                  <a:pt x="24405" y="26044"/>
                  <a:pt x="24644" y="26001"/>
                </a:cubicBezTo>
                <a:cubicBezTo>
                  <a:pt x="24883" y="25973"/>
                  <a:pt x="25137" y="25931"/>
                  <a:pt x="25390" y="25903"/>
                </a:cubicBezTo>
                <a:cubicBezTo>
                  <a:pt x="25657" y="25861"/>
                  <a:pt x="25924" y="25804"/>
                  <a:pt x="26206" y="25776"/>
                </a:cubicBezTo>
                <a:cubicBezTo>
                  <a:pt x="26487" y="25734"/>
                  <a:pt x="26782" y="25706"/>
                  <a:pt x="27078" y="25664"/>
                </a:cubicBezTo>
                <a:cubicBezTo>
                  <a:pt x="27387" y="25636"/>
                  <a:pt x="27683" y="25593"/>
                  <a:pt x="27992" y="25579"/>
                </a:cubicBezTo>
                <a:cubicBezTo>
                  <a:pt x="28062" y="25579"/>
                  <a:pt x="28161" y="25565"/>
                  <a:pt x="28231" y="25565"/>
                </a:cubicBezTo>
                <a:cubicBezTo>
                  <a:pt x="28273" y="25565"/>
                  <a:pt x="28344" y="25565"/>
                  <a:pt x="28400" y="25551"/>
                </a:cubicBezTo>
                <a:cubicBezTo>
                  <a:pt x="28400" y="25565"/>
                  <a:pt x="28414" y="25593"/>
                  <a:pt x="28414" y="25622"/>
                </a:cubicBezTo>
                <a:lnTo>
                  <a:pt x="28414" y="25650"/>
                </a:lnTo>
                <a:cubicBezTo>
                  <a:pt x="28318" y="25630"/>
                  <a:pt x="28232" y="25622"/>
                  <a:pt x="28155" y="25622"/>
                </a:cubicBezTo>
                <a:cubicBezTo>
                  <a:pt x="27668" y="25622"/>
                  <a:pt x="27540" y="25969"/>
                  <a:pt x="27528" y="26212"/>
                </a:cubicBezTo>
                <a:lnTo>
                  <a:pt x="27528" y="26353"/>
                </a:lnTo>
                <a:cubicBezTo>
                  <a:pt x="27535" y="26484"/>
                  <a:pt x="27679" y="26559"/>
                  <a:pt x="27855" y="26559"/>
                </a:cubicBezTo>
                <a:cubicBezTo>
                  <a:pt x="28018" y="26559"/>
                  <a:pt x="28208" y="26495"/>
                  <a:pt x="28344" y="26353"/>
                </a:cubicBezTo>
                <a:cubicBezTo>
                  <a:pt x="28484" y="26212"/>
                  <a:pt x="28527" y="26128"/>
                  <a:pt x="28583" y="25987"/>
                </a:cubicBezTo>
                <a:cubicBezTo>
                  <a:pt x="28583" y="25945"/>
                  <a:pt x="28597" y="25931"/>
                  <a:pt x="28597" y="25903"/>
                </a:cubicBezTo>
                <a:cubicBezTo>
                  <a:pt x="28606" y="25903"/>
                  <a:pt x="28628" y="25909"/>
                  <a:pt x="28646" y="25909"/>
                </a:cubicBezTo>
                <a:cubicBezTo>
                  <a:pt x="28655" y="25909"/>
                  <a:pt x="28663" y="25908"/>
                  <a:pt x="28667" y="25903"/>
                </a:cubicBezTo>
                <a:lnTo>
                  <a:pt x="28667" y="25903"/>
                </a:lnTo>
                <a:cubicBezTo>
                  <a:pt x="28541" y="26142"/>
                  <a:pt x="28442" y="26367"/>
                  <a:pt x="28484" y="26634"/>
                </a:cubicBezTo>
                <a:cubicBezTo>
                  <a:pt x="28535" y="26878"/>
                  <a:pt x="28821" y="27027"/>
                  <a:pt x="29055" y="27027"/>
                </a:cubicBezTo>
                <a:cubicBezTo>
                  <a:pt x="29145" y="27027"/>
                  <a:pt x="29228" y="27005"/>
                  <a:pt x="29286" y="26958"/>
                </a:cubicBezTo>
                <a:cubicBezTo>
                  <a:pt x="29314" y="26916"/>
                  <a:pt x="29356" y="26887"/>
                  <a:pt x="29371" y="26845"/>
                </a:cubicBezTo>
                <a:cubicBezTo>
                  <a:pt x="29610" y="26212"/>
                  <a:pt x="29258" y="26058"/>
                  <a:pt x="29005" y="25847"/>
                </a:cubicBezTo>
                <a:lnTo>
                  <a:pt x="28949" y="25790"/>
                </a:lnTo>
                <a:cubicBezTo>
                  <a:pt x="28949" y="25776"/>
                  <a:pt x="28963" y="25776"/>
                  <a:pt x="28963" y="25762"/>
                </a:cubicBezTo>
                <a:cubicBezTo>
                  <a:pt x="29145" y="25875"/>
                  <a:pt x="29356" y="26015"/>
                  <a:pt x="29567" y="26015"/>
                </a:cubicBezTo>
                <a:cubicBezTo>
                  <a:pt x="29793" y="26015"/>
                  <a:pt x="30032" y="25903"/>
                  <a:pt x="30158" y="25720"/>
                </a:cubicBezTo>
                <a:cubicBezTo>
                  <a:pt x="30229" y="25622"/>
                  <a:pt x="30271" y="25495"/>
                  <a:pt x="30214" y="25368"/>
                </a:cubicBezTo>
                <a:cubicBezTo>
                  <a:pt x="30214" y="25368"/>
                  <a:pt x="30214" y="25354"/>
                  <a:pt x="30200" y="25354"/>
                </a:cubicBezTo>
                <a:cubicBezTo>
                  <a:pt x="30299" y="25340"/>
                  <a:pt x="30411" y="25340"/>
                  <a:pt x="30510" y="25312"/>
                </a:cubicBezTo>
                <a:lnTo>
                  <a:pt x="30510" y="25312"/>
                </a:lnTo>
                <a:cubicBezTo>
                  <a:pt x="30411" y="25523"/>
                  <a:pt x="30383" y="25776"/>
                  <a:pt x="30411" y="25973"/>
                </a:cubicBezTo>
                <a:cubicBezTo>
                  <a:pt x="30411" y="26072"/>
                  <a:pt x="30425" y="26156"/>
                  <a:pt x="30440" y="26212"/>
                </a:cubicBezTo>
                <a:cubicBezTo>
                  <a:pt x="30487" y="26384"/>
                  <a:pt x="30677" y="26471"/>
                  <a:pt x="30908" y="26471"/>
                </a:cubicBezTo>
                <a:cubicBezTo>
                  <a:pt x="31225" y="26471"/>
                  <a:pt x="31620" y="26307"/>
                  <a:pt x="31832" y="25973"/>
                </a:cubicBezTo>
                <a:cubicBezTo>
                  <a:pt x="32029" y="25692"/>
                  <a:pt x="32057" y="25523"/>
                  <a:pt x="32099" y="25270"/>
                </a:cubicBezTo>
                <a:lnTo>
                  <a:pt x="32099" y="25171"/>
                </a:lnTo>
                <a:lnTo>
                  <a:pt x="32198" y="25171"/>
                </a:lnTo>
                <a:cubicBezTo>
                  <a:pt x="32071" y="25579"/>
                  <a:pt x="32001" y="25987"/>
                  <a:pt x="32170" y="26367"/>
                </a:cubicBezTo>
                <a:cubicBezTo>
                  <a:pt x="32309" y="26698"/>
                  <a:pt x="32696" y="26862"/>
                  <a:pt x="33051" y="26862"/>
                </a:cubicBezTo>
                <a:cubicBezTo>
                  <a:pt x="33270" y="26862"/>
                  <a:pt x="33476" y="26800"/>
                  <a:pt x="33604" y="26677"/>
                </a:cubicBezTo>
                <a:cubicBezTo>
                  <a:pt x="33661" y="26620"/>
                  <a:pt x="33689" y="26550"/>
                  <a:pt x="33717" y="26466"/>
                </a:cubicBezTo>
                <a:cubicBezTo>
                  <a:pt x="33858" y="25664"/>
                  <a:pt x="33590" y="25354"/>
                  <a:pt x="33239" y="25129"/>
                </a:cubicBezTo>
                <a:cubicBezTo>
                  <a:pt x="33731" y="25101"/>
                  <a:pt x="34223" y="25087"/>
                  <a:pt x="34716" y="25087"/>
                </a:cubicBezTo>
                <a:lnTo>
                  <a:pt x="34814" y="25242"/>
                </a:lnTo>
                <a:cubicBezTo>
                  <a:pt x="34870" y="25312"/>
                  <a:pt x="34927" y="25368"/>
                  <a:pt x="34983" y="25439"/>
                </a:cubicBezTo>
                <a:cubicBezTo>
                  <a:pt x="35011" y="25495"/>
                  <a:pt x="35067" y="25523"/>
                  <a:pt x="35095" y="25579"/>
                </a:cubicBezTo>
                <a:cubicBezTo>
                  <a:pt x="35081" y="25579"/>
                  <a:pt x="35067" y="25593"/>
                  <a:pt x="35053" y="25593"/>
                </a:cubicBezTo>
                <a:cubicBezTo>
                  <a:pt x="34659" y="25734"/>
                  <a:pt x="34716" y="26606"/>
                  <a:pt x="35278" y="26761"/>
                </a:cubicBezTo>
                <a:cubicBezTo>
                  <a:pt x="35415" y="26795"/>
                  <a:pt x="35536" y="26813"/>
                  <a:pt x="35650" y="26813"/>
                </a:cubicBezTo>
                <a:cubicBezTo>
                  <a:pt x="35819" y="26813"/>
                  <a:pt x="35975" y="26774"/>
                  <a:pt x="36150" y="26691"/>
                </a:cubicBezTo>
                <a:cubicBezTo>
                  <a:pt x="36178" y="26719"/>
                  <a:pt x="36193" y="26747"/>
                  <a:pt x="36207" y="26775"/>
                </a:cubicBezTo>
                <a:cubicBezTo>
                  <a:pt x="36207" y="26789"/>
                  <a:pt x="36207" y="26789"/>
                  <a:pt x="36221" y="26817"/>
                </a:cubicBezTo>
                <a:cubicBezTo>
                  <a:pt x="35222" y="26902"/>
                  <a:pt x="35166" y="27549"/>
                  <a:pt x="35236" y="27914"/>
                </a:cubicBezTo>
                <a:cubicBezTo>
                  <a:pt x="35264" y="28013"/>
                  <a:pt x="35278" y="28083"/>
                  <a:pt x="35292" y="28111"/>
                </a:cubicBezTo>
                <a:cubicBezTo>
                  <a:pt x="35338" y="28229"/>
                  <a:pt x="35463" y="28285"/>
                  <a:pt x="35616" y="28285"/>
                </a:cubicBezTo>
                <a:cubicBezTo>
                  <a:pt x="35882" y="28285"/>
                  <a:pt x="36234" y="28115"/>
                  <a:pt x="36404" y="27802"/>
                </a:cubicBezTo>
                <a:cubicBezTo>
                  <a:pt x="36530" y="27549"/>
                  <a:pt x="36558" y="27422"/>
                  <a:pt x="36544" y="27211"/>
                </a:cubicBezTo>
                <a:lnTo>
                  <a:pt x="36544" y="27070"/>
                </a:lnTo>
                <a:cubicBezTo>
                  <a:pt x="36572" y="27070"/>
                  <a:pt x="36615" y="27070"/>
                  <a:pt x="36629" y="27056"/>
                </a:cubicBezTo>
                <a:lnTo>
                  <a:pt x="36629" y="27056"/>
                </a:lnTo>
                <a:cubicBezTo>
                  <a:pt x="36558" y="27422"/>
                  <a:pt x="36530" y="27774"/>
                  <a:pt x="36699" y="28097"/>
                </a:cubicBezTo>
                <a:cubicBezTo>
                  <a:pt x="36820" y="28317"/>
                  <a:pt x="37088" y="28422"/>
                  <a:pt x="37345" y="28422"/>
                </a:cubicBezTo>
                <a:cubicBezTo>
                  <a:pt x="37565" y="28422"/>
                  <a:pt x="37777" y="28345"/>
                  <a:pt x="37880" y="28196"/>
                </a:cubicBezTo>
                <a:cubicBezTo>
                  <a:pt x="37909" y="28153"/>
                  <a:pt x="37951" y="28083"/>
                  <a:pt x="37951" y="28013"/>
                </a:cubicBezTo>
                <a:cubicBezTo>
                  <a:pt x="38021" y="27070"/>
                  <a:pt x="37487" y="26986"/>
                  <a:pt x="37065" y="26831"/>
                </a:cubicBezTo>
                <a:cubicBezTo>
                  <a:pt x="37036" y="26817"/>
                  <a:pt x="37022" y="26789"/>
                  <a:pt x="36980" y="26789"/>
                </a:cubicBezTo>
                <a:cubicBezTo>
                  <a:pt x="36980" y="26775"/>
                  <a:pt x="36994" y="26761"/>
                  <a:pt x="36994" y="26747"/>
                </a:cubicBezTo>
                <a:cubicBezTo>
                  <a:pt x="37121" y="26775"/>
                  <a:pt x="37262" y="26831"/>
                  <a:pt x="37402" y="26845"/>
                </a:cubicBezTo>
                <a:cubicBezTo>
                  <a:pt x="37473" y="26859"/>
                  <a:pt x="37543" y="26902"/>
                  <a:pt x="37613" y="26916"/>
                </a:cubicBezTo>
                <a:cubicBezTo>
                  <a:pt x="38091" y="27070"/>
                  <a:pt x="38570" y="27239"/>
                  <a:pt x="38964" y="27408"/>
                </a:cubicBezTo>
                <a:cubicBezTo>
                  <a:pt x="39175" y="27492"/>
                  <a:pt x="39371" y="27591"/>
                  <a:pt x="39554" y="27689"/>
                </a:cubicBezTo>
                <a:cubicBezTo>
                  <a:pt x="39639" y="27746"/>
                  <a:pt x="39723" y="27802"/>
                  <a:pt x="39793" y="27872"/>
                </a:cubicBezTo>
                <a:cubicBezTo>
                  <a:pt x="39836" y="27900"/>
                  <a:pt x="39864" y="27914"/>
                  <a:pt x="39906" y="27956"/>
                </a:cubicBezTo>
                <a:cubicBezTo>
                  <a:pt x="39934" y="27985"/>
                  <a:pt x="39976" y="28027"/>
                  <a:pt x="39990" y="28055"/>
                </a:cubicBezTo>
                <a:cubicBezTo>
                  <a:pt x="40061" y="28125"/>
                  <a:pt x="40117" y="28182"/>
                  <a:pt x="40145" y="28252"/>
                </a:cubicBezTo>
                <a:cubicBezTo>
                  <a:pt x="40201" y="28322"/>
                  <a:pt x="40229" y="28378"/>
                  <a:pt x="40272" y="28449"/>
                </a:cubicBezTo>
                <a:cubicBezTo>
                  <a:pt x="40286" y="28477"/>
                  <a:pt x="40300" y="28519"/>
                  <a:pt x="40328" y="28533"/>
                </a:cubicBezTo>
                <a:cubicBezTo>
                  <a:pt x="40342" y="28575"/>
                  <a:pt x="40356" y="28589"/>
                  <a:pt x="40370" y="28618"/>
                </a:cubicBezTo>
                <a:cubicBezTo>
                  <a:pt x="40398" y="28646"/>
                  <a:pt x="40398" y="28660"/>
                  <a:pt x="40412" y="28674"/>
                </a:cubicBezTo>
                <a:cubicBezTo>
                  <a:pt x="40398" y="28716"/>
                  <a:pt x="40398" y="28758"/>
                  <a:pt x="40370" y="28829"/>
                </a:cubicBezTo>
                <a:cubicBezTo>
                  <a:pt x="40300" y="28786"/>
                  <a:pt x="40201" y="28730"/>
                  <a:pt x="40089" y="28688"/>
                </a:cubicBezTo>
                <a:cubicBezTo>
                  <a:pt x="39793" y="28576"/>
                  <a:pt x="39493" y="28517"/>
                  <a:pt x="39253" y="28517"/>
                </a:cubicBezTo>
                <a:cubicBezTo>
                  <a:pt x="38980" y="28517"/>
                  <a:pt x="38782" y="28594"/>
                  <a:pt x="38753" y="28758"/>
                </a:cubicBezTo>
                <a:lnTo>
                  <a:pt x="38753" y="28786"/>
                </a:lnTo>
                <a:lnTo>
                  <a:pt x="38753" y="28800"/>
                </a:lnTo>
                <a:cubicBezTo>
                  <a:pt x="38753" y="28885"/>
                  <a:pt x="38795" y="28997"/>
                  <a:pt x="38823" y="29096"/>
                </a:cubicBezTo>
                <a:cubicBezTo>
                  <a:pt x="38851" y="29152"/>
                  <a:pt x="38879" y="29208"/>
                  <a:pt x="38893" y="29251"/>
                </a:cubicBezTo>
                <a:cubicBezTo>
                  <a:pt x="38964" y="29419"/>
                  <a:pt x="39062" y="29560"/>
                  <a:pt x="39146" y="29658"/>
                </a:cubicBezTo>
                <a:cubicBezTo>
                  <a:pt x="38935" y="29869"/>
                  <a:pt x="38781" y="30151"/>
                  <a:pt x="38710" y="30545"/>
                </a:cubicBezTo>
                <a:cubicBezTo>
                  <a:pt x="38710" y="30587"/>
                  <a:pt x="38682" y="30629"/>
                  <a:pt x="38682" y="30657"/>
                </a:cubicBezTo>
                <a:cubicBezTo>
                  <a:pt x="38598" y="31107"/>
                  <a:pt x="38823" y="31290"/>
                  <a:pt x="39076" y="31318"/>
                </a:cubicBezTo>
                <a:cubicBezTo>
                  <a:pt x="39134" y="31322"/>
                  <a:pt x="39199" y="31326"/>
                  <a:pt x="39268" y="31326"/>
                </a:cubicBezTo>
                <a:cubicBezTo>
                  <a:pt x="39483" y="31326"/>
                  <a:pt x="39749" y="31285"/>
                  <a:pt x="40047" y="31051"/>
                </a:cubicBezTo>
                <a:cubicBezTo>
                  <a:pt x="40187" y="30924"/>
                  <a:pt x="40286" y="30756"/>
                  <a:pt x="40370" y="30573"/>
                </a:cubicBezTo>
                <a:cubicBezTo>
                  <a:pt x="40398" y="30559"/>
                  <a:pt x="40398" y="30545"/>
                  <a:pt x="40398" y="30516"/>
                </a:cubicBezTo>
                <a:cubicBezTo>
                  <a:pt x="40398" y="30657"/>
                  <a:pt x="40398" y="30784"/>
                  <a:pt x="40426" y="30896"/>
                </a:cubicBezTo>
                <a:lnTo>
                  <a:pt x="40370" y="30995"/>
                </a:lnTo>
                <a:cubicBezTo>
                  <a:pt x="40370" y="30995"/>
                  <a:pt x="40370" y="30981"/>
                  <a:pt x="40356" y="30981"/>
                </a:cubicBezTo>
                <a:cubicBezTo>
                  <a:pt x="40328" y="30981"/>
                  <a:pt x="40300" y="30995"/>
                  <a:pt x="40300" y="30995"/>
                </a:cubicBezTo>
                <a:cubicBezTo>
                  <a:pt x="40300" y="31009"/>
                  <a:pt x="40286" y="31009"/>
                  <a:pt x="40286" y="31037"/>
                </a:cubicBezTo>
                <a:cubicBezTo>
                  <a:pt x="40286" y="31051"/>
                  <a:pt x="40286" y="31065"/>
                  <a:pt x="40300" y="31065"/>
                </a:cubicBezTo>
                <a:lnTo>
                  <a:pt x="40328" y="31065"/>
                </a:lnTo>
                <a:cubicBezTo>
                  <a:pt x="40328" y="31065"/>
                  <a:pt x="40328" y="31079"/>
                  <a:pt x="40342" y="31079"/>
                </a:cubicBezTo>
                <a:cubicBezTo>
                  <a:pt x="40351" y="31089"/>
                  <a:pt x="40361" y="31092"/>
                  <a:pt x="40369" y="31092"/>
                </a:cubicBezTo>
                <a:cubicBezTo>
                  <a:pt x="40386" y="31092"/>
                  <a:pt x="40398" y="31079"/>
                  <a:pt x="40398" y="31079"/>
                </a:cubicBezTo>
                <a:cubicBezTo>
                  <a:pt x="40412" y="31079"/>
                  <a:pt x="40412" y="31065"/>
                  <a:pt x="40412" y="31065"/>
                </a:cubicBezTo>
                <a:cubicBezTo>
                  <a:pt x="40412" y="31065"/>
                  <a:pt x="40426" y="31037"/>
                  <a:pt x="40412" y="31009"/>
                </a:cubicBezTo>
                <a:lnTo>
                  <a:pt x="40398" y="30995"/>
                </a:lnTo>
                <a:lnTo>
                  <a:pt x="40370" y="30995"/>
                </a:lnTo>
                <a:cubicBezTo>
                  <a:pt x="40398" y="30967"/>
                  <a:pt x="40412" y="30924"/>
                  <a:pt x="40426" y="30910"/>
                </a:cubicBezTo>
                <a:cubicBezTo>
                  <a:pt x="40511" y="31318"/>
                  <a:pt x="40820" y="31600"/>
                  <a:pt x="41284" y="31642"/>
                </a:cubicBezTo>
                <a:cubicBezTo>
                  <a:pt x="41325" y="31648"/>
                  <a:pt x="41364" y="31651"/>
                  <a:pt x="41402" y="31651"/>
                </a:cubicBezTo>
                <a:cubicBezTo>
                  <a:pt x="41931" y="31651"/>
                  <a:pt x="42121" y="31022"/>
                  <a:pt x="42016" y="30404"/>
                </a:cubicBezTo>
                <a:cubicBezTo>
                  <a:pt x="41988" y="30348"/>
                  <a:pt x="41974" y="30277"/>
                  <a:pt x="41946" y="30207"/>
                </a:cubicBezTo>
                <a:lnTo>
                  <a:pt x="41946" y="30207"/>
                </a:lnTo>
                <a:cubicBezTo>
                  <a:pt x="42124" y="30274"/>
                  <a:pt x="42302" y="30314"/>
                  <a:pt x="42445" y="30314"/>
                </a:cubicBezTo>
                <a:cubicBezTo>
                  <a:pt x="42483" y="30314"/>
                  <a:pt x="42518" y="30311"/>
                  <a:pt x="42550" y="30306"/>
                </a:cubicBezTo>
                <a:cubicBezTo>
                  <a:pt x="42902" y="30235"/>
                  <a:pt x="43226" y="30095"/>
                  <a:pt x="43324" y="29884"/>
                </a:cubicBezTo>
                <a:cubicBezTo>
                  <a:pt x="43324" y="29884"/>
                  <a:pt x="43521" y="29658"/>
                  <a:pt x="43226" y="29251"/>
                </a:cubicBezTo>
                <a:cubicBezTo>
                  <a:pt x="43226" y="29236"/>
                  <a:pt x="43211" y="29236"/>
                  <a:pt x="43211" y="29222"/>
                </a:cubicBezTo>
                <a:cubicBezTo>
                  <a:pt x="43183" y="29208"/>
                  <a:pt x="43183" y="29180"/>
                  <a:pt x="43169" y="29180"/>
                </a:cubicBezTo>
                <a:cubicBezTo>
                  <a:pt x="43141" y="29138"/>
                  <a:pt x="43099" y="29096"/>
                  <a:pt x="43071" y="29068"/>
                </a:cubicBezTo>
                <a:cubicBezTo>
                  <a:pt x="42874" y="28857"/>
                  <a:pt x="42621" y="28716"/>
                  <a:pt x="42311" y="28688"/>
                </a:cubicBezTo>
                <a:cubicBezTo>
                  <a:pt x="42507" y="28409"/>
                  <a:pt x="42480" y="28047"/>
                  <a:pt x="42343" y="27767"/>
                </a:cubicBezTo>
                <a:lnTo>
                  <a:pt x="42343" y="27767"/>
                </a:lnTo>
                <a:cubicBezTo>
                  <a:pt x="42346" y="27770"/>
                  <a:pt x="42353" y="27774"/>
                  <a:pt x="42367" y="27774"/>
                </a:cubicBezTo>
                <a:cubicBezTo>
                  <a:pt x="42367" y="27774"/>
                  <a:pt x="42241" y="27394"/>
                  <a:pt x="41875" y="27309"/>
                </a:cubicBezTo>
                <a:cubicBezTo>
                  <a:pt x="41833" y="27309"/>
                  <a:pt x="41805" y="27281"/>
                  <a:pt x="41763" y="27281"/>
                </a:cubicBezTo>
                <a:cubicBezTo>
                  <a:pt x="41752" y="27281"/>
                  <a:pt x="41741" y="27281"/>
                  <a:pt x="41731" y="27281"/>
                </a:cubicBezTo>
                <a:cubicBezTo>
                  <a:pt x="41453" y="27281"/>
                  <a:pt x="41265" y="27459"/>
                  <a:pt x="41130" y="27703"/>
                </a:cubicBezTo>
                <a:cubicBezTo>
                  <a:pt x="41130" y="27731"/>
                  <a:pt x="41116" y="27746"/>
                  <a:pt x="41116" y="27746"/>
                </a:cubicBezTo>
                <a:cubicBezTo>
                  <a:pt x="41116" y="27746"/>
                  <a:pt x="41116" y="27760"/>
                  <a:pt x="41102" y="27760"/>
                </a:cubicBezTo>
                <a:cubicBezTo>
                  <a:pt x="41045" y="27886"/>
                  <a:pt x="41003" y="28013"/>
                  <a:pt x="40989" y="28153"/>
                </a:cubicBezTo>
                <a:cubicBezTo>
                  <a:pt x="40961" y="28336"/>
                  <a:pt x="40933" y="28477"/>
                  <a:pt x="40905" y="28604"/>
                </a:cubicBezTo>
                <a:cubicBezTo>
                  <a:pt x="40891" y="28674"/>
                  <a:pt x="40848" y="28744"/>
                  <a:pt x="40834" y="28815"/>
                </a:cubicBezTo>
                <a:cubicBezTo>
                  <a:pt x="40722" y="28786"/>
                  <a:pt x="40623" y="28730"/>
                  <a:pt x="40539" y="28674"/>
                </a:cubicBezTo>
                <a:cubicBezTo>
                  <a:pt x="40497" y="28589"/>
                  <a:pt x="40469" y="28477"/>
                  <a:pt x="40398" y="28364"/>
                </a:cubicBezTo>
                <a:cubicBezTo>
                  <a:pt x="40356" y="28294"/>
                  <a:pt x="40328" y="28224"/>
                  <a:pt x="40272" y="28153"/>
                </a:cubicBezTo>
                <a:cubicBezTo>
                  <a:pt x="40215" y="28083"/>
                  <a:pt x="40187" y="27985"/>
                  <a:pt x="40117" y="27914"/>
                </a:cubicBezTo>
                <a:cubicBezTo>
                  <a:pt x="40075" y="27886"/>
                  <a:pt x="40061" y="27844"/>
                  <a:pt x="40018" y="27816"/>
                </a:cubicBezTo>
                <a:lnTo>
                  <a:pt x="39920" y="27703"/>
                </a:lnTo>
                <a:cubicBezTo>
                  <a:pt x="39850" y="27633"/>
                  <a:pt x="39765" y="27563"/>
                  <a:pt x="39667" y="27492"/>
                </a:cubicBezTo>
                <a:cubicBezTo>
                  <a:pt x="39498" y="27380"/>
                  <a:pt x="39287" y="27253"/>
                  <a:pt x="39076" y="27141"/>
                </a:cubicBezTo>
                <a:cubicBezTo>
                  <a:pt x="38781" y="26986"/>
                  <a:pt x="38443" y="26859"/>
                  <a:pt x="38120" y="26719"/>
                </a:cubicBezTo>
                <a:cubicBezTo>
                  <a:pt x="38316" y="26606"/>
                  <a:pt x="38499" y="26395"/>
                  <a:pt x="38542" y="26198"/>
                </a:cubicBezTo>
                <a:cubicBezTo>
                  <a:pt x="38598" y="26015"/>
                  <a:pt x="38598" y="25847"/>
                  <a:pt x="38457" y="25706"/>
                </a:cubicBezTo>
                <a:cubicBezTo>
                  <a:pt x="38290" y="25516"/>
                  <a:pt x="38081" y="25411"/>
                  <a:pt x="37864" y="25411"/>
                </a:cubicBezTo>
                <a:cubicBezTo>
                  <a:pt x="37553" y="25411"/>
                  <a:pt x="37227" y="25630"/>
                  <a:pt x="36994" y="26128"/>
                </a:cubicBezTo>
                <a:cubicBezTo>
                  <a:pt x="36980" y="26142"/>
                  <a:pt x="36980" y="26184"/>
                  <a:pt x="36966" y="26198"/>
                </a:cubicBezTo>
                <a:lnTo>
                  <a:pt x="36952" y="26198"/>
                </a:lnTo>
                <a:cubicBezTo>
                  <a:pt x="36952" y="26198"/>
                  <a:pt x="36952" y="26184"/>
                  <a:pt x="36924" y="26184"/>
                </a:cubicBezTo>
                <a:cubicBezTo>
                  <a:pt x="36910" y="26156"/>
                  <a:pt x="36896" y="26142"/>
                  <a:pt x="36854" y="26142"/>
                </a:cubicBezTo>
                <a:cubicBezTo>
                  <a:pt x="37163" y="25776"/>
                  <a:pt x="37346" y="25368"/>
                  <a:pt x="37247" y="25017"/>
                </a:cubicBezTo>
                <a:lnTo>
                  <a:pt x="39090" y="25017"/>
                </a:lnTo>
                <a:cubicBezTo>
                  <a:pt x="39709" y="25017"/>
                  <a:pt x="40286" y="25003"/>
                  <a:pt x="40820" y="25003"/>
                </a:cubicBezTo>
                <a:lnTo>
                  <a:pt x="41130" y="25003"/>
                </a:lnTo>
                <a:cubicBezTo>
                  <a:pt x="41116" y="25017"/>
                  <a:pt x="41102" y="25017"/>
                  <a:pt x="41073" y="25031"/>
                </a:cubicBezTo>
                <a:cubicBezTo>
                  <a:pt x="40483" y="25453"/>
                  <a:pt x="40581" y="26564"/>
                  <a:pt x="41102" y="26887"/>
                </a:cubicBezTo>
                <a:cubicBezTo>
                  <a:pt x="41175" y="26924"/>
                  <a:pt x="41258" y="26961"/>
                  <a:pt x="41352" y="26961"/>
                </a:cubicBezTo>
                <a:cubicBezTo>
                  <a:pt x="41367" y="26961"/>
                  <a:pt x="41382" y="26960"/>
                  <a:pt x="41397" y="26958"/>
                </a:cubicBezTo>
                <a:cubicBezTo>
                  <a:pt x="42832" y="26902"/>
                  <a:pt x="42874" y="26072"/>
                  <a:pt x="43071" y="25411"/>
                </a:cubicBezTo>
                <a:cubicBezTo>
                  <a:pt x="43085" y="25354"/>
                  <a:pt x="43099" y="25312"/>
                  <a:pt x="43113" y="25270"/>
                </a:cubicBezTo>
                <a:cubicBezTo>
                  <a:pt x="43141" y="25284"/>
                  <a:pt x="43169" y="25284"/>
                  <a:pt x="43183" y="25284"/>
                </a:cubicBezTo>
                <a:cubicBezTo>
                  <a:pt x="43099" y="25734"/>
                  <a:pt x="42972" y="26269"/>
                  <a:pt x="43155" y="26677"/>
                </a:cubicBezTo>
                <a:cubicBezTo>
                  <a:pt x="43324" y="27113"/>
                  <a:pt x="43802" y="27478"/>
                  <a:pt x="44238" y="27591"/>
                </a:cubicBezTo>
                <a:cubicBezTo>
                  <a:pt x="44314" y="27610"/>
                  <a:pt x="44389" y="27620"/>
                  <a:pt x="44462" y="27620"/>
                </a:cubicBezTo>
                <a:cubicBezTo>
                  <a:pt x="44659" y="27620"/>
                  <a:pt x="44840" y="27548"/>
                  <a:pt x="44984" y="27394"/>
                </a:cubicBezTo>
                <a:cubicBezTo>
                  <a:pt x="45631" y="26705"/>
                  <a:pt x="45462" y="25692"/>
                  <a:pt x="44084" y="25214"/>
                </a:cubicBezTo>
                <a:cubicBezTo>
                  <a:pt x="44055" y="25200"/>
                  <a:pt x="43999" y="25171"/>
                  <a:pt x="43957" y="25171"/>
                </a:cubicBezTo>
                <a:cubicBezTo>
                  <a:pt x="43985" y="25157"/>
                  <a:pt x="43999" y="25157"/>
                  <a:pt x="44013" y="25143"/>
                </a:cubicBezTo>
                <a:cubicBezTo>
                  <a:pt x="44055" y="25101"/>
                  <a:pt x="44055" y="25073"/>
                  <a:pt x="44055" y="25017"/>
                </a:cubicBezTo>
                <a:cubicBezTo>
                  <a:pt x="44505" y="25313"/>
                  <a:pt x="44980" y="25506"/>
                  <a:pt x="45402" y="25506"/>
                </a:cubicBezTo>
                <a:cubicBezTo>
                  <a:pt x="45601" y="25506"/>
                  <a:pt x="45788" y="25463"/>
                  <a:pt x="45954" y="25368"/>
                </a:cubicBezTo>
                <a:cubicBezTo>
                  <a:pt x="46123" y="25270"/>
                  <a:pt x="46306" y="25101"/>
                  <a:pt x="46418" y="24862"/>
                </a:cubicBezTo>
                <a:cubicBezTo>
                  <a:pt x="46877" y="24007"/>
                  <a:pt x="46113" y="23512"/>
                  <a:pt x="45444" y="23512"/>
                </a:cubicBezTo>
                <a:cubicBezTo>
                  <a:pt x="45353" y="23512"/>
                  <a:pt x="45264" y="23521"/>
                  <a:pt x="45181" y="23540"/>
                </a:cubicBezTo>
                <a:cubicBezTo>
                  <a:pt x="44970" y="23596"/>
                  <a:pt x="44759" y="23680"/>
                  <a:pt x="44576" y="23807"/>
                </a:cubicBezTo>
                <a:cubicBezTo>
                  <a:pt x="44365" y="23948"/>
                  <a:pt x="44168" y="24117"/>
                  <a:pt x="43999" y="24299"/>
                </a:cubicBezTo>
                <a:cubicBezTo>
                  <a:pt x="43999" y="24257"/>
                  <a:pt x="43985" y="24243"/>
                  <a:pt x="43985" y="24229"/>
                </a:cubicBezTo>
                <a:cubicBezTo>
                  <a:pt x="43957" y="24215"/>
                  <a:pt x="43943" y="24215"/>
                  <a:pt x="43915" y="24187"/>
                </a:cubicBezTo>
                <a:cubicBezTo>
                  <a:pt x="44280" y="23863"/>
                  <a:pt x="44717" y="23540"/>
                  <a:pt x="44829" y="23033"/>
                </a:cubicBezTo>
                <a:cubicBezTo>
                  <a:pt x="44871" y="22766"/>
                  <a:pt x="44843" y="22471"/>
                  <a:pt x="44660" y="22077"/>
                </a:cubicBezTo>
                <a:cubicBezTo>
                  <a:pt x="44566" y="21863"/>
                  <a:pt x="44324" y="21759"/>
                  <a:pt x="44050" y="21759"/>
                </a:cubicBezTo>
                <a:cubicBezTo>
                  <a:pt x="43585" y="21759"/>
                  <a:pt x="43027" y="22055"/>
                  <a:pt x="42930" y="22611"/>
                </a:cubicBezTo>
                <a:cubicBezTo>
                  <a:pt x="42832" y="23132"/>
                  <a:pt x="42930" y="23512"/>
                  <a:pt x="43169" y="23934"/>
                </a:cubicBezTo>
                <a:cubicBezTo>
                  <a:pt x="43141" y="23962"/>
                  <a:pt x="43099" y="24004"/>
                  <a:pt x="43043" y="24018"/>
                </a:cubicBezTo>
                <a:cubicBezTo>
                  <a:pt x="43029" y="24032"/>
                  <a:pt x="43015" y="24032"/>
                  <a:pt x="43000" y="24032"/>
                </a:cubicBezTo>
                <a:cubicBezTo>
                  <a:pt x="42770" y="22913"/>
                  <a:pt x="42159" y="22634"/>
                  <a:pt x="41629" y="22634"/>
                </a:cubicBezTo>
                <a:cubicBezTo>
                  <a:pt x="41447" y="22634"/>
                  <a:pt x="41274" y="22667"/>
                  <a:pt x="41130" y="22710"/>
                </a:cubicBezTo>
                <a:cubicBezTo>
                  <a:pt x="41003" y="22752"/>
                  <a:pt x="40905" y="22808"/>
                  <a:pt x="40834" y="22837"/>
                </a:cubicBezTo>
                <a:cubicBezTo>
                  <a:pt x="40370" y="23090"/>
                  <a:pt x="40694" y="24173"/>
                  <a:pt x="41495" y="24468"/>
                </a:cubicBezTo>
                <a:cubicBezTo>
                  <a:pt x="41782" y="24587"/>
                  <a:pt x="41964" y="24629"/>
                  <a:pt x="42165" y="24629"/>
                </a:cubicBezTo>
                <a:cubicBezTo>
                  <a:pt x="42249" y="24629"/>
                  <a:pt x="42337" y="24621"/>
                  <a:pt x="42438" y="24609"/>
                </a:cubicBezTo>
                <a:cubicBezTo>
                  <a:pt x="42508" y="24609"/>
                  <a:pt x="42550" y="24595"/>
                  <a:pt x="42649" y="24595"/>
                </a:cubicBezTo>
                <a:cubicBezTo>
                  <a:pt x="42649" y="24637"/>
                  <a:pt x="42663" y="24665"/>
                  <a:pt x="42663" y="24707"/>
                </a:cubicBezTo>
                <a:cubicBezTo>
                  <a:pt x="42536" y="24707"/>
                  <a:pt x="42410" y="24679"/>
                  <a:pt x="42297" y="24679"/>
                </a:cubicBezTo>
                <a:cubicBezTo>
                  <a:pt x="42086" y="24665"/>
                  <a:pt x="41847" y="24665"/>
                  <a:pt x="41608" y="24651"/>
                </a:cubicBezTo>
                <a:cubicBezTo>
                  <a:pt x="41355" y="24637"/>
                  <a:pt x="41116" y="24609"/>
                  <a:pt x="40848" y="24609"/>
                </a:cubicBezTo>
                <a:cubicBezTo>
                  <a:pt x="39779" y="24538"/>
                  <a:pt x="38542" y="24468"/>
                  <a:pt x="37205" y="24398"/>
                </a:cubicBezTo>
                <a:cubicBezTo>
                  <a:pt x="36811" y="24384"/>
                  <a:pt x="36418" y="24370"/>
                  <a:pt x="35996" y="24328"/>
                </a:cubicBezTo>
                <a:cubicBezTo>
                  <a:pt x="37346" y="23765"/>
                  <a:pt x="37163" y="22837"/>
                  <a:pt x="37177" y="22035"/>
                </a:cubicBezTo>
                <a:lnTo>
                  <a:pt x="37177" y="21838"/>
                </a:lnTo>
                <a:lnTo>
                  <a:pt x="37276" y="21838"/>
                </a:lnTo>
                <a:cubicBezTo>
                  <a:pt x="37318" y="22400"/>
                  <a:pt x="37374" y="23090"/>
                  <a:pt x="37698" y="23526"/>
                </a:cubicBezTo>
                <a:cubicBezTo>
                  <a:pt x="38053" y="23974"/>
                  <a:pt x="38656" y="24261"/>
                  <a:pt x="39205" y="24261"/>
                </a:cubicBezTo>
                <a:cubicBezTo>
                  <a:pt x="39242" y="24261"/>
                  <a:pt x="39279" y="24260"/>
                  <a:pt x="39315" y="24257"/>
                </a:cubicBezTo>
                <a:cubicBezTo>
                  <a:pt x="39667" y="24243"/>
                  <a:pt x="39990" y="24088"/>
                  <a:pt x="40145" y="23765"/>
                </a:cubicBezTo>
                <a:cubicBezTo>
                  <a:pt x="40694" y="22738"/>
                  <a:pt x="40145" y="21571"/>
                  <a:pt x="38359" y="21444"/>
                </a:cubicBezTo>
                <a:lnTo>
                  <a:pt x="38190" y="21444"/>
                </a:lnTo>
                <a:cubicBezTo>
                  <a:pt x="38218" y="21430"/>
                  <a:pt x="38232" y="21416"/>
                  <a:pt x="38232" y="21402"/>
                </a:cubicBezTo>
                <a:cubicBezTo>
                  <a:pt x="38246" y="21360"/>
                  <a:pt x="38246" y="21303"/>
                  <a:pt x="38246" y="21261"/>
                </a:cubicBezTo>
                <a:lnTo>
                  <a:pt x="38260" y="21261"/>
                </a:lnTo>
                <a:cubicBezTo>
                  <a:pt x="38680" y="21391"/>
                  <a:pt x="39091" y="21466"/>
                  <a:pt x="39464" y="21466"/>
                </a:cubicBezTo>
                <a:cubicBezTo>
                  <a:pt x="39943" y="21466"/>
                  <a:pt x="40359" y="21342"/>
                  <a:pt x="40651" y="21050"/>
                </a:cubicBezTo>
                <a:cubicBezTo>
                  <a:pt x="40848" y="20853"/>
                  <a:pt x="40989" y="20600"/>
                  <a:pt x="41059" y="20291"/>
                </a:cubicBezTo>
                <a:cubicBezTo>
                  <a:pt x="41073" y="20206"/>
                  <a:pt x="41102" y="20108"/>
                  <a:pt x="41102" y="20023"/>
                </a:cubicBezTo>
                <a:cubicBezTo>
                  <a:pt x="41186" y="19967"/>
                  <a:pt x="41284" y="19925"/>
                  <a:pt x="41383" y="19883"/>
                </a:cubicBezTo>
                <a:cubicBezTo>
                  <a:pt x="41974" y="19545"/>
                  <a:pt x="42578" y="19193"/>
                  <a:pt x="43085" y="18729"/>
                </a:cubicBezTo>
                <a:cubicBezTo>
                  <a:pt x="43633" y="18209"/>
                  <a:pt x="43985" y="17618"/>
                  <a:pt x="44238" y="16985"/>
                </a:cubicBezTo>
                <a:cubicBezTo>
                  <a:pt x="44351" y="16704"/>
                  <a:pt x="44435" y="16408"/>
                  <a:pt x="44506" y="16127"/>
                </a:cubicBezTo>
                <a:cubicBezTo>
                  <a:pt x="46264" y="15508"/>
                  <a:pt x="46039" y="14383"/>
                  <a:pt x="46053" y="13398"/>
                </a:cubicBezTo>
                <a:cubicBezTo>
                  <a:pt x="46053" y="13328"/>
                  <a:pt x="46053" y="13258"/>
                  <a:pt x="46067" y="13187"/>
                </a:cubicBezTo>
                <a:lnTo>
                  <a:pt x="46193" y="13187"/>
                </a:lnTo>
                <a:cubicBezTo>
                  <a:pt x="46236" y="13848"/>
                  <a:pt x="46278" y="14622"/>
                  <a:pt x="46672" y="15142"/>
                </a:cubicBezTo>
                <a:cubicBezTo>
                  <a:pt x="47078" y="15657"/>
                  <a:pt x="47810" y="16002"/>
                  <a:pt x="48454" y="16002"/>
                </a:cubicBezTo>
                <a:cubicBezTo>
                  <a:pt x="48479" y="16002"/>
                  <a:pt x="48504" y="16002"/>
                  <a:pt x="48528" y="16000"/>
                </a:cubicBezTo>
                <a:cubicBezTo>
                  <a:pt x="48950" y="15986"/>
                  <a:pt x="49302" y="15804"/>
                  <a:pt x="49485" y="15438"/>
                </a:cubicBezTo>
                <a:cubicBezTo>
                  <a:pt x="50118" y="14228"/>
                  <a:pt x="49499" y="12892"/>
                  <a:pt x="47431" y="12723"/>
                </a:cubicBezTo>
                <a:cubicBezTo>
                  <a:pt x="47375" y="12723"/>
                  <a:pt x="47305" y="12723"/>
                  <a:pt x="47234" y="12709"/>
                </a:cubicBezTo>
                <a:cubicBezTo>
                  <a:pt x="47248" y="12695"/>
                  <a:pt x="47262" y="12653"/>
                  <a:pt x="47291" y="12639"/>
                </a:cubicBezTo>
                <a:cubicBezTo>
                  <a:pt x="47319" y="12582"/>
                  <a:pt x="47305" y="12512"/>
                  <a:pt x="47305" y="12470"/>
                </a:cubicBezTo>
                <a:lnTo>
                  <a:pt x="47305" y="12470"/>
                </a:lnTo>
                <a:cubicBezTo>
                  <a:pt x="47790" y="12634"/>
                  <a:pt x="48277" y="12727"/>
                  <a:pt x="48724" y="12727"/>
                </a:cubicBezTo>
                <a:cubicBezTo>
                  <a:pt x="49274" y="12727"/>
                  <a:pt x="49762" y="12585"/>
                  <a:pt x="50104" y="12259"/>
                </a:cubicBezTo>
                <a:cubicBezTo>
                  <a:pt x="50315" y="12048"/>
                  <a:pt x="50484" y="11739"/>
                  <a:pt x="50568" y="11373"/>
                </a:cubicBezTo>
                <a:cubicBezTo>
                  <a:pt x="50809" y="10266"/>
                  <a:pt x="50044" y="9793"/>
                  <a:pt x="49238" y="9793"/>
                </a:cubicBezTo>
                <a:cubicBezTo>
                  <a:pt x="48917" y="9793"/>
                  <a:pt x="48590" y="9868"/>
                  <a:pt x="48317" y="10008"/>
                </a:cubicBezTo>
                <a:cubicBezTo>
                  <a:pt x="48036" y="10163"/>
                  <a:pt x="47797" y="10374"/>
                  <a:pt x="47586" y="10599"/>
                </a:cubicBezTo>
                <a:cubicBezTo>
                  <a:pt x="47333" y="10866"/>
                  <a:pt x="47150" y="11176"/>
                  <a:pt x="46967" y="11499"/>
                </a:cubicBezTo>
                <a:cubicBezTo>
                  <a:pt x="46953" y="11457"/>
                  <a:pt x="46939" y="11429"/>
                  <a:pt x="46911" y="11415"/>
                </a:cubicBezTo>
                <a:cubicBezTo>
                  <a:pt x="46883" y="11387"/>
                  <a:pt x="46840" y="11387"/>
                  <a:pt x="46812" y="11387"/>
                </a:cubicBezTo>
                <a:cubicBezTo>
                  <a:pt x="47192" y="10796"/>
                  <a:pt x="47684" y="10177"/>
                  <a:pt x="47642" y="9418"/>
                </a:cubicBezTo>
                <a:cubicBezTo>
                  <a:pt x="47614" y="9038"/>
                  <a:pt x="47445" y="8630"/>
                  <a:pt x="47051" y="8152"/>
                </a:cubicBezTo>
                <a:cubicBezTo>
                  <a:pt x="46905" y="7973"/>
                  <a:pt x="46683" y="7893"/>
                  <a:pt x="46434" y="7893"/>
                </a:cubicBezTo>
                <a:cubicBezTo>
                  <a:pt x="45703" y="7893"/>
                  <a:pt x="44745" y="8589"/>
                  <a:pt x="44829" y="9544"/>
                </a:cubicBezTo>
                <a:cubicBezTo>
                  <a:pt x="44899" y="10318"/>
                  <a:pt x="45138" y="10796"/>
                  <a:pt x="45673" y="11302"/>
                </a:cubicBezTo>
                <a:cubicBezTo>
                  <a:pt x="45617" y="11359"/>
                  <a:pt x="45603" y="11429"/>
                  <a:pt x="45546" y="11485"/>
                </a:cubicBezTo>
                <a:cubicBezTo>
                  <a:pt x="45532" y="11499"/>
                  <a:pt x="45490" y="11513"/>
                  <a:pt x="45476" y="11528"/>
                </a:cubicBezTo>
                <a:cubicBezTo>
                  <a:pt x="45181" y="10937"/>
                  <a:pt x="44857" y="10543"/>
                  <a:pt x="44520" y="10318"/>
                </a:cubicBezTo>
                <a:cubicBezTo>
                  <a:pt x="44506" y="10177"/>
                  <a:pt x="44477" y="10037"/>
                  <a:pt x="44449" y="9896"/>
                </a:cubicBezTo>
                <a:cubicBezTo>
                  <a:pt x="44365" y="9347"/>
                  <a:pt x="44280" y="8827"/>
                  <a:pt x="44168" y="8335"/>
                </a:cubicBezTo>
                <a:cubicBezTo>
                  <a:pt x="44168" y="8180"/>
                  <a:pt x="44154" y="8039"/>
                  <a:pt x="44098" y="7913"/>
                </a:cubicBezTo>
                <a:cubicBezTo>
                  <a:pt x="44069" y="7758"/>
                  <a:pt x="44055" y="7589"/>
                  <a:pt x="44013" y="7434"/>
                </a:cubicBezTo>
                <a:lnTo>
                  <a:pt x="44013" y="7434"/>
                </a:lnTo>
                <a:cubicBezTo>
                  <a:pt x="44196" y="7589"/>
                  <a:pt x="44379" y="7716"/>
                  <a:pt x="44590" y="7772"/>
                </a:cubicBezTo>
                <a:cubicBezTo>
                  <a:pt x="44697" y="7801"/>
                  <a:pt x="44809" y="7815"/>
                  <a:pt x="44923" y="7815"/>
                </a:cubicBezTo>
                <a:cubicBezTo>
                  <a:pt x="45303" y="7815"/>
                  <a:pt x="45698" y="7665"/>
                  <a:pt x="45968" y="7448"/>
                </a:cubicBezTo>
                <a:cubicBezTo>
                  <a:pt x="46179" y="7266"/>
                  <a:pt x="46306" y="7012"/>
                  <a:pt x="46250" y="6745"/>
                </a:cubicBezTo>
                <a:cubicBezTo>
                  <a:pt x="46150" y="6158"/>
                  <a:pt x="45738" y="5763"/>
                  <a:pt x="45144" y="5763"/>
                </a:cubicBezTo>
                <a:cubicBezTo>
                  <a:pt x="44812" y="5763"/>
                  <a:pt x="44422" y="5886"/>
                  <a:pt x="43999" y="6168"/>
                </a:cubicBezTo>
                <a:cubicBezTo>
                  <a:pt x="43957" y="6183"/>
                  <a:pt x="43929" y="6225"/>
                  <a:pt x="43887" y="6239"/>
                </a:cubicBezTo>
                <a:cubicBezTo>
                  <a:pt x="43887" y="6168"/>
                  <a:pt x="43887" y="6098"/>
                  <a:pt x="43915" y="6042"/>
                </a:cubicBezTo>
                <a:cubicBezTo>
                  <a:pt x="44618" y="5789"/>
                  <a:pt x="45153" y="5339"/>
                  <a:pt x="45223" y="4776"/>
                </a:cubicBezTo>
                <a:lnTo>
                  <a:pt x="45223" y="4748"/>
                </a:lnTo>
                <a:cubicBezTo>
                  <a:pt x="45364" y="4621"/>
                  <a:pt x="45490" y="4523"/>
                  <a:pt x="45631" y="4396"/>
                </a:cubicBezTo>
                <a:cubicBezTo>
                  <a:pt x="45926" y="4481"/>
                  <a:pt x="46207" y="4551"/>
                  <a:pt x="46517" y="4621"/>
                </a:cubicBezTo>
                <a:cubicBezTo>
                  <a:pt x="46559" y="4663"/>
                  <a:pt x="46615" y="4706"/>
                  <a:pt x="46686" y="4734"/>
                </a:cubicBezTo>
                <a:cubicBezTo>
                  <a:pt x="46898" y="4812"/>
                  <a:pt x="47075" y="4855"/>
                  <a:pt x="47252" y="4855"/>
                </a:cubicBezTo>
                <a:cubicBezTo>
                  <a:pt x="47298" y="4855"/>
                  <a:pt x="47343" y="4852"/>
                  <a:pt x="47389" y="4846"/>
                </a:cubicBezTo>
                <a:cubicBezTo>
                  <a:pt x="47473" y="4874"/>
                  <a:pt x="47544" y="4903"/>
                  <a:pt x="47642" y="4917"/>
                </a:cubicBezTo>
                <a:cubicBezTo>
                  <a:pt x="46587" y="4973"/>
                  <a:pt x="46447" y="5690"/>
                  <a:pt x="46475" y="6140"/>
                </a:cubicBezTo>
                <a:cubicBezTo>
                  <a:pt x="46475" y="6239"/>
                  <a:pt x="46489" y="6323"/>
                  <a:pt x="46517" y="6379"/>
                </a:cubicBezTo>
                <a:cubicBezTo>
                  <a:pt x="46558" y="6551"/>
                  <a:pt x="46745" y="6638"/>
                  <a:pt x="46974" y="6638"/>
                </a:cubicBezTo>
                <a:cubicBezTo>
                  <a:pt x="47288" y="6638"/>
                  <a:pt x="47684" y="6474"/>
                  <a:pt x="47895" y="6140"/>
                </a:cubicBezTo>
                <a:cubicBezTo>
                  <a:pt x="48092" y="5859"/>
                  <a:pt x="48135" y="5690"/>
                  <a:pt x="48163" y="5437"/>
                </a:cubicBezTo>
                <a:cubicBezTo>
                  <a:pt x="48163" y="5381"/>
                  <a:pt x="48177" y="5324"/>
                  <a:pt x="48177" y="5268"/>
                </a:cubicBezTo>
                <a:lnTo>
                  <a:pt x="48303" y="5268"/>
                </a:lnTo>
                <a:cubicBezTo>
                  <a:pt x="48163" y="5718"/>
                  <a:pt x="48078" y="6140"/>
                  <a:pt x="48247" y="6562"/>
                </a:cubicBezTo>
                <a:cubicBezTo>
                  <a:pt x="48395" y="6884"/>
                  <a:pt x="48785" y="7050"/>
                  <a:pt x="49140" y="7050"/>
                </a:cubicBezTo>
                <a:cubicBezTo>
                  <a:pt x="49360" y="7050"/>
                  <a:pt x="49567" y="6987"/>
                  <a:pt x="49696" y="6858"/>
                </a:cubicBezTo>
                <a:cubicBezTo>
                  <a:pt x="49752" y="6801"/>
                  <a:pt x="49780" y="6731"/>
                  <a:pt x="49794" y="6647"/>
                </a:cubicBezTo>
                <a:cubicBezTo>
                  <a:pt x="50005" y="5521"/>
                  <a:pt x="49372" y="5339"/>
                  <a:pt x="48880" y="5085"/>
                </a:cubicBezTo>
                <a:lnTo>
                  <a:pt x="48782" y="5029"/>
                </a:lnTo>
                <a:cubicBezTo>
                  <a:pt x="48796" y="5015"/>
                  <a:pt x="48796" y="4987"/>
                  <a:pt x="48810" y="4973"/>
                </a:cubicBezTo>
                <a:cubicBezTo>
                  <a:pt x="49159" y="5105"/>
                  <a:pt x="49498" y="5269"/>
                  <a:pt x="49809" y="5269"/>
                </a:cubicBezTo>
                <a:cubicBezTo>
                  <a:pt x="49861" y="5269"/>
                  <a:pt x="49913" y="5264"/>
                  <a:pt x="49963" y="5254"/>
                </a:cubicBezTo>
                <a:cubicBezTo>
                  <a:pt x="50329" y="5184"/>
                  <a:pt x="50695" y="4888"/>
                  <a:pt x="50863" y="4579"/>
                </a:cubicBezTo>
                <a:cubicBezTo>
                  <a:pt x="50948" y="4368"/>
                  <a:pt x="50962" y="4157"/>
                  <a:pt x="50821" y="3960"/>
                </a:cubicBezTo>
                <a:cubicBezTo>
                  <a:pt x="50629" y="3679"/>
                  <a:pt x="50353" y="3519"/>
                  <a:pt x="50053" y="3519"/>
                </a:cubicBezTo>
                <a:cubicBezTo>
                  <a:pt x="49694" y="3519"/>
                  <a:pt x="49301" y="3748"/>
                  <a:pt x="48978" y="4270"/>
                </a:cubicBezTo>
                <a:cubicBezTo>
                  <a:pt x="48964" y="4312"/>
                  <a:pt x="48936" y="4326"/>
                  <a:pt x="48922" y="4368"/>
                </a:cubicBezTo>
                <a:cubicBezTo>
                  <a:pt x="48922" y="4340"/>
                  <a:pt x="48908" y="4326"/>
                  <a:pt x="48908" y="4326"/>
                </a:cubicBezTo>
                <a:cubicBezTo>
                  <a:pt x="48894" y="4284"/>
                  <a:pt x="48852" y="4284"/>
                  <a:pt x="48824" y="4270"/>
                </a:cubicBezTo>
                <a:cubicBezTo>
                  <a:pt x="49274" y="3834"/>
                  <a:pt x="49555" y="3313"/>
                  <a:pt x="49415" y="2849"/>
                </a:cubicBezTo>
                <a:cubicBezTo>
                  <a:pt x="49386" y="2765"/>
                  <a:pt x="49330" y="2652"/>
                  <a:pt x="49274" y="2568"/>
                </a:cubicBezTo>
                <a:cubicBezTo>
                  <a:pt x="49597" y="2174"/>
                  <a:pt x="49386" y="1921"/>
                  <a:pt x="49260" y="1653"/>
                </a:cubicBezTo>
                <a:cubicBezTo>
                  <a:pt x="49246" y="1639"/>
                  <a:pt x="49246" y="1611"/>
                  <a:pt x="49218" y="1583"/>
                </a:cubicBezTo>
                <a:cubicBezTo>
                  <a:pt x="49246" y="1583"/>
                  <a:pt x="49246" y="1569"/>
                  <a:pt x="49260" y="1569"/>
                </a:cubicBezTo>
                <a:cubicBezTo>
                  <a:pt x="49358" y="1752"/>
                  <a:pt x="49485" y="1963"/>
                  <a:pt x="49668" y="2075"/>
                </a:cubicBezTo>
                <a:cubicBezTo>
                  <a:pt x="49756" y="2123"/>
                  <a:pt x="49866" y="2144"/>
                  <a:pt x="49979" y="2144"/>
                </a:cubicBezTo>
                <a:cubicBezTo>
                  <a:pt x="50102" y="2144"/>
                  <a:pt x="50227" y="2119"/>
                  <a:pt x="50329" y="2075"/>
                </a:cubicBezTo>
                <a:cubicBezTo>
                  <a:pt x="50455" y="2005"/>
                  <a:pt x="50526" y="1921"/>
                  <a:pt x="50526" y="1780"/>
                </a:cubicBezTo>
                <a:cubicBezTo>
                  <a:pt x="50537" y="1447"/>
                  <a:pt x="50330" y="1185"/>
                  <a:pt x="49959" y="1185"/>
                </a:cubicBezTo>
                <a:cubicBezTo>
                  <a:pt x="49859" y="1185"/>
                  <a:pt x="49748" y="1204"/>
                  <a:pt x="49626" y="1245"/>
                </a:cubicBezTo>
                <a:cubicBezTo>
                  <a:pt x="49668" y="1217"/>
                  <a:pt x="49696" y="1189"/>
                  <a:pt x="49738" y="1175"/>
                </a:cubicBezTo>
                <a:lnTo>
                  <a:pt x="49752" y="1175"/>
                </a:lnTo>
                <a:cubicBezTo>
                  <a:pt x="49991" y="1105"/>
                  <a:pt x="50188" y="978"/>
                  <a:pt x="50273" y="767"/>
                </a:cubicBezTo>
                <a:cubicBezTo>
                  <a:pt x="50315" y="683"/>
                  <a:pt x="50315" y="584"/>
                  <a:pt x="50301" y="458"/>
                </a:cubicBezTo>
                <a:cubicBezTo>
                  <a:pt x="50240" y="221"/>
                  <a:pt x="50091" y="130"/>
                  <a:pt x="49929" y="130"/>
                </a:cubicBezTo>
                <a:cubicBezTo>
                  <a:pt x="49755" y="130"/>
                  <a:pt x="49566" y="235"/>
                  <a:pt x="49457" y="373"/>
                </a:cubicBezTo>
                <a:cubicBezTo>
                  <a:pt x="49400" y="458"/>
                  <a:pt x="49344" y="542"/>
                  <a:pt x="49316" y="655"/>
                </a:cubicBezTo>
                <a:cubicBezTo>
                  <a:pt x="49274" y="753"/>
                  <a:pt x="49260" y="880"/>
                  <a:pt x="49260" y="1006"/>
                </a:cubicBezTo>
                <a:cubicBezTo>
                  <a:pt x="49246" y="1006"/>
                  <a:pt x="49246" y="978"/>
                  <a:pt x="49218" y="978"/>
                </a:cubicBezTo>
                <a:lnTo>
                  <a:pt x="49189" y="978"/>
                </a:lnTo>
                <a:cubicBezTo>
                  <a:pt x="49204" y="753"/>
                  <a:pt x="49274" y="514"/>
                  <a:pt x="49147" y="303"/>
                </a:cubicBezTo>
                <a:cubicBezTo>
                  <a:pt x="49105" y="190"/>
                  <a:pt x="48993" y="92"/>
                  <a:pt x="48796" y="22"/>
                </a:cubicBezTo>
                <a:cubicBezTo>
                  <a:pt x="48767" y="7"/>
                  <a:pt x="48737" y="1"/>
                  <a:pt x="487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7"/>
          <p:cNvSpPr txBox="1">
            <a:spLocks noGrp="1"/>
          </p:cNvSpPr>
          <p:nvPr>
            <p:ph type="title"/>
          </p:nvPr>
        </p:nvSpPr>
        <p:spPr>
          <a:xfrm>
            <a:off x="722900" y="1838325"/>
            <a:ext cx="3210000" cy="76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800"/>
              <a:buNone/>
              <a:defRPr sz="3000"/>
            </a:lvl1pPr>
            <a:lvl2pPr lvl="1" algn="r" rtl="0">
              <a:spcBef>
                <a:spcPts val="0"/>
              </a:spcBef>
              <a:spcAft>
                <a:spcPts val="0"/>
              </a:spcAft>
              <a:buSzPts val="2800"/>
              <a:buNone/>
              <a:defRPr>
                <a:latin typeface="Montserrat"/>
                <a:ea typeface="Montserrat"/>
                <a:cs typeface="Montserrat"/>
                <a:sym typeface="Montserrat"/>
              </a:defRPr>
            </a:lvl2pPr>
            <a:lvl3pPr lvl="2" algn="r" rtl="0">
              <a:spcBef>
                <a:spcPts val="0"/>
              </a:spcBef>
              <a:spcAft>
                <a:spcPts val="0"/>
              </a:spcAft>
              <a:buSzPts val="2800"/>
              <a:buNone/>
              <a:defRPr>
                <a:latin typeface="Montserrat"/>
                <a:ea typeface="Montserrat"/>
                <a:cs typeface="Montserrat"/>
                <a:sym typeface="Montserrat"/>
              </a:defRPr>
            </a:lvl3pPr>
            <a:lvl4pPr lvl="3" algn="r" rtl="0">
              <a:spcBef>
                <a:spcPts val="0"/>
              </a:spcBef>
              <a:spcAft>
                <a:spcPts val="0"/>
              </a:spcAft>
              <a:buSzPts val="2800"/>
              <a:buNone/>
              <a:defRPr>
                <a:latin typeface="Montserrat"/>
                <a:ea typeface="Montserrat"/>
                <a:cs typeface="Montserrat"/>
                <a:sym typeface="Montserrat"/>
              </a:defRPr>
            </a:lvl4pPr>
            <a:lvl5pPr lvl="4" algn="r" rtl="0">
              <a:spcBef>
                <a:spcPts val="0"/>
              </a:spcBef>
              <a:spcAft>
                <a:spcPts val="0"/>
              </a:spcAft>
              <a:buSzPts val="2800"/>
              <a:buNone/>
              <a:defRPr>
                <a:latin typeface="Montserrat"/>
                <a:ea typeface="Montserrat"/>
                <a:cs typeface="Montserrat"/>
                <a:sym typeface="Montserrat"/>
              </a:defRPr>
            </a:lvl5pPr>
            <a:lvl6pPr lvl="5" algn="r" rtl="0">
              <a:spcBef>
                <a:spcPts val="0"/>
              </a:spcBef>
              <a:spcAft>
                <a:spcPts val="0"/>
              </a:spcAft>
              <a:buSzPts val="2800"/>
              <a:buNone/>
              <a:defRPr>
                <a:latin typeface="Montserrat"/>
                <a:ea typeface="Montserrat"/>
                <a:cs typeface="Montserrat"/>
                <a:sym typeface="Montserrat"/>
              </a:defRPr>
            </a:lvl6pPr>
            <a:lvl7pPr lvl="6" algn="r" rtl="0">
              <a:spcBef>
                <a:spcPts val="0"/>
              </a:spcBef>
              <a:spcAft>
                <a:spcPts val="0"/>
              </a:spcAft>
              <a:buSzPts val="2800"/>
              <a:buNone/>
              <a:defRPr>
                <a:latin typeface="Montserrat"/>
                <a:ea typeface="Montserrat"/>
                <a:cs typeface="Montserrat"/>
                <a:sym typeface="Montserrat"/>
              </a:defRPr>
            </a:lvl7pPr>
            <a:lvl8pPr lvl="7" algn="r" rtl="0">
              <a:spcBef>
                <a:spcPts val="0"/>
              </a:spcBef>
              <a:spcAft>
                <a:spcPts val="0"/>
              </a:spcAft>
              <a:buSzPts val="2800"/>
              <a:buNone/>
              <a:defRPr>
                <a:latin typeface="Montserrat"/>
                <a:ea typeface="Montserrat"/>
                <a:cs typeface="Montserrat"/>
                <a:sym typeface="Montserrat"/>
              </a:defRPr>
            </a:lvl8pPr>
            <a:lvl9pPr lvl="8" algn="r" rtl="0">
              <a:spcBef>
                <a:spcPts val="0"/>
              </a:spcBef>
              <a:spcAft>
                <a:spcPts val="0"/>
              </a:spcAft>
              <a:buSzPts val="2800"/>
              <a:buNone/>
              <a:defRPr>
                <a:latin typeface="Montserrat"/>
                <a:ea typeface="Montserrat"/>
                <a:cs typeface="Montserrat"/>
                <a:sym typeface="Montserrat"/>
              </a:defRPr>
            </a:lvl9pPr>
          </a:lstStyle>
          <a:p>
            <a:endParaRPr/>
          </a:p>
        </p:txBody>
      </p:sp>
      <p:sp>
        <p:nvSpPr>
          <p:cNvPr id="206" name="Google Shape;206;p17"/>
          <p:cNvSpPr txBox="1">
            <a:spLocks noGrp="1"/>
          </p:cNvSpPr>
          <p:nvPr>
            <p:ph type="subTitle" idx="1"/>
          </p:nvPr>
        </p:nvSpPr>
        <p:spPr>
          <a:xfrm>
            <a:off x="742175" y="2691000"/>
            <a:ext cx="3210000" cy="10965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extLst>
      <p:ext uri="{BB962C8B-B14F-4D97-AF65-F5344CB8AC3E}">
        <p14:creationId xmlns:p14="http://schemas.microsoft.com/office/powerpoint/2010/main" val="34082632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207"/>
        <p:cNvGrpSpPr/>
        <p:nvPr/>
      </p:nvGrpSpPr>
      <p:grpSpPr>
        <a:xfrm>
          <a:off x="0" y="0"/>
          <a:ext cx="0" cy="0"/>
          <a:chOff x="0" y="0"/>
          <a:chExt cx="0" cy="0"/>
        </a:xfrm>
      </p:grpSpPr>
      <p:pic>
        <p:nvPicPr>
          <p:cNvPr id="208" name="Google Shape;208;p18"/>
          <p:cNvPicPr preferRelativeResize="0"/>
          <p:nvPr/>
        </p:nvPicPr>
        <p:blipFill rotWithShape="1">
          <a:blip r:embed="rId2">
            <a:alphaModFix/>
          </a:blip>
          <a:srcRect/>
          <a:stretch/>
        </p:blipFill>
        <p:spPr>
          <a:xfrm>
            <a:off x="-30925" y="-36347"/>
            <a:ext cx="9174922" cy="5183572"/>
          </a:xfrm>
          <a:prstGeom prst="rect">
            <a:avLst/>
          </a:prstGeom>
          <a:noFill/>
          <a:ln>
            <a:noFill/>
          </a:ln>
        </p:spPr>
      </p:pic>
      <p:sp>
        <p:nvSpPr>
          <p:cNvPr id="209" name="Google Shape;209;p18"/>
          <p:cNvSpPr/>
          <p:nvPr/>
        </p:nvSpPr>
        <p:spPr>
          <a:xfrm flipH="1">
            <a:off x="5942334" y="63025"/>
            <a:ext cx="3201666" cy="1380677"/>
          </a:xfrm>
          <a:custGeom>
            <a:avLst/>
            <a:gdLst/>
            <a:ahLst/>
            <a:cxnLst/>
            <a:rect l="l" t="t" r="r" b="b"/>
            <a:pathLst>
              <a:path w="43887" h="18927" extrusionOk="0">
                <a:moveTo>
                  <a:pt x="40834" y="4186"/>
                </a:moveTo>
                <a:lnTo>
                  <a:pt x="40834" y="4186"/>
                </a:lnTo>
                <a:cubicBezTo>
                  <a:pt x="40778" y="4340"/>
                  <a:pt x="40763" y="4523"/>
                  <a:pt x="40735" y="4678"/>
                </a:cubicBezTo>
                <a:cubicBezTo>
                  <a:pt x="40721" y="4664"/>
                  <a:pt x="40707" y="4636"/>
                  <a:pt x="40693" y="4636"/>
                </a:cubicBezTo>
                <a:cubicBezTo>
                  <a:pt x="40679" y="4636"/>
                  <a:pt x="40651" y="4636"/>
                  <a:pt x="40623" y="4664"/>
                </a:cubicBezTo>
                <a:cubicBezTo>
                  <a:pt x="40637" y="4537"/>
                  <a:pt x="40665" y="4411"/>
                  <a:pt x="40693" y="4284"/>
                </a:cubicBezTo>
                <a:cubicBezTo>
                  <a:pt x="40735" y="4256"/>
                  <a:pt x="40778" y="4228"/>
                  <a:pt x="40834" y="4186"/>
                </a:cubicBezTo>
                <a:close/>
                <a:moveTo>
                  <a:pt x="39357" y="4453"/>
                </a:moveTo>
                <a:cubicBezTo>
                  <a:pt x="39455" y="4579"/>
                  <a:pt x="39582" y="4678"/>
                  <a:pt x="39723" y="4748"/>
                </a:cubicBezTo>
                <a:cubicBezTo>
                  <a:pt x="39666" y="4748"/>
                  <a:pt x="39652" y="4762"/>
                  <a:pt x="39638" y="4790"/>
                </a:cubicBezTo>
                <a:cubicBezTo>
                  <a:pt x="39624" y="4790"/>
                  <a:pt x="39596" y="4804"/>
                  <a:pt x="39596" y="4804"/>
                </a:cubicBezTo>
                <a:cubicBezTo>
                  <a:pt x="39347" y="4639"/>
                  <a:pt x="39119" y="4573"/>
                  <a:pt x="38918" y="4573"/>
                </a:cubicBezTo>
                <a:cubicBezTo>
                  <a:pt x="38881" y="4573"/>
                  <a:pt x="38844" y="4575"/>
                  <a:pt x="38808" y="4579"/>
                </a:cubicBezTo>
                <a:lnTo>
                  <a:pt x="38822" y="4551"/>
                </a:lnTo>
                <a:cubicBezTo>
                  <a:pt x="39019" y="4537"/>
                  <a:pt x="39188" y="4509"/>
                  <a:pt x="39357" y="4453"/>
                </a:cubicBezTo>
                <a:close/>
                <a:moveTo>
                  <a:pt x="39877" y="4833"/>
                </a:moveTo>
                <a:cubicBezTo>
                  <a:pt x="39905" y="4861"/>
                  <a:pt x="39934" y="4861"/>
                  <a:pt x="39948" y="4875"/>
                </a:cubicBezTo>
                <a:cubicBezTo>
                  <a:pt x="39948" y="4931"/>
                  <a:pt x="39948" y="4959"/>
                  <a:pt x="39934" y="5001"/>
                </a:cubicBezTo>
                <a:cubicBezTo>
                  <a:pt x="39934" y="5015"/>
                  <a:pt x="39920" y="5029"/>
                  <a:pt x="39905" y="5044"/>
                </a:cubicBezTo>
                <a:cubicBezTo>
                  <a:pt x="39849" y="5015"/>
                  <a:pt x="39807" y="4959"/>
                  <a:pt x="39765" y="4931"/>
                </a:cubicBezTo>
                <a:cubicBezTo>
                  <a:pt x="39793" y="4903"/>
                  <a:pt x="39849" y="4875"/>
                  <a:pt x="39877" y="4833"/>
                </a:cubicBezTo>
                <a:close/>
                <a:moveTo>
                  <a:pt x="36361" y="4340"/>
                </a:moveTo>
                <a:cubicBezTo>
                  <a:pt x="36417" y="4397"/>
                  <a:pt x="36473" y="4425"/>
                  <a:pt x="36516" y="4467"/>
                </a:cubicBezTo>
                <a:cubicBezTo>
                  <a:pt x="36572" y="4509"/>
                  <a:pt x="36628" y="4551"/>
                  <a:pt x="36712" y="4593"/>
                </a:cubicBezTo>
                <a:lnTo>
                  <a:pt x="36727" y="4593"/>
                </a:lnTo>
                <a:cubicBezTo>
                  <a:pt x="36839" y="4636"/>
                  <a:pt x="36938" y="4692"/>
                  <a:pt x="37050" y="4720"/>
                </a:cubicBezTo>
                <a:cubicBezTo>
                  <a:pt x="37401" y="4841"/>
                  <a:pt x="37692" y="4884"/>
                  <a:pt x="37930" y="4884"/>
                </a:cubicBezTo>
                <a:cubicBezTo>
                  <a:pt x="37998" y="4884"/>
                  <a:pt x="38060" y="4881"/>
                  <a:pt x="38119" y="4875"/>
                </a:cubicBezTo>
                <a:lnTo>
                  <a:pt x="38119" y="4875"/>
                </a:lnTo>
                <a:cubicBezTo>
                  <a:pt x="38035" y="4959"/>
                  <a:pt x="37978" y="5044"/>
                  <a:pt x="37922" y="5114"/>
                </a:cubicBezTo>
                <a:cubicBezTo>
                  <a:pt x="37852" y="5212"/>
                  <a:pt x="37824" y="5297"/>
                  <a:pt x="37796" y="5367"/>
                </a:cubicBezTo>
                <a:cubicBezTo>
                  <a:pt x="37753" y="5437"/>
                  <a:pt x="37753" y="5508"/>
                  <a:pt x="37767" y="5592"/>
                </a:cubicBezTo>
                <a:cubicBezTo>
                  <a:pt x="37528" y="5677"/>
                  <a:pt x="37261" y="5747"/>
                  <a:pt x="36994" y="5817"/>
                </a:cubicBezTo>
                <a:cubicBezTo>
                  <a:pt x="36220" y="6028"/>
                  <a:pt x="35418" y="6183"/>
                  <a:pt x="34589" y="6295"/>
                </a:cubicBezTo>
                <a:cubicBezTo>
                  <a:pt x="35193" y="5803"/>
                  <a:pt x="35728" y="5170"/>
                  <a:pt x="36051" y="4467"/>
                </a:cubicBezTo>
                <a:cubicBezTo>
                  <a:pt x="36136" y="4411"/>
                  <a:pt x="36262" y="4382"/>
                  <a:pt x="36361" y="4340"/>
                </a:cubicBezTo>
                <a:close/>
                <a:moveTo>
                  <a:pt x="5768" y="5903"/>
                </a:moveTo>
                <a:cubicBezTo>
                  <a:pt x="5746" y="5903"/>
                  <a:pt x="5727" y="5914"/>
                  <a:pt x="5711" y="5930"/>
                </a:cubicBezTo>
                <a:cubicBezTo>
                  <a:pt x="5697" y="5944"/>
                  <a:pt x="5697" y="5958"/>
                  <a:pt x="5683" y="6000"/>
                </a:cubicBezTo>
                <a:cubicBezTo>
                  <a:pt x="5683" y="6014"/>
                  <a:pt x="5641" y="6042"/>
                  <a:pt x="5711" y="6113"/>
                </a:cubicBezTo>
                <a:cubicBezTo>
                  <a:pt x="5725" y="6127"/>
                  <a:pt x="5736" y="6131"/>
                  <a:pt x="5745" y="6131"/>
                </a:cubicBezTo>
                <a:cubicBezTo>
                  <a:pt x="5763" y="6131"/>
                  <a:pt x="5772" y="6113"/>
                  <a:pt x="5781" y="6113"/>
                </a:cubicBezTo>
                <a:lnTo>
                  <a:pt x="5810" y="6113"/>
                </a:lnTo>
                <a:lnTo>
                  <a:pt x="5810" y="6141"/>
                </a:lnTo>
                <a:cubicBezTo>
                  <a:pt x="5800" y="6150"/>
                  <a:pt x="5791" y="6160"/>
                  <a:pt x="5781" y="6170"/>
                </a:cubicBezTo>
                <a:lnTo>
                  <a:pt x="5781" y="6170"/>
                </a:lnTo>
                <a:cubicBezTo>
                  <a:pt x="5781" y="6169"/>
                  <a:pt x="5781" y="6169"/>
                  <a:pt x="5781" y="6169"/>
                </a:cubicBezTo>
                <a:cubicBezTo>
                  <a:pt x="5736" y="6215"/>
                  <a:pt x="5690" y="6266"/>
                  <a:pt x="5652" y="6324"/>
                </a:cubicBezTo>
                <a:lnTo>
                  <a:pt x="5652" y="6324"/>
                </a:lnTo>
                <a:cubicBezTo>
                  <a:pt x="5692" y="6270"/>
                  <a:pt x="5736" y="6217"/>
                  <a:pt x="5781" y="6170"/>
                </a:cubicBezTo>
                <a:lnTo>
                  <a:pt x="5781" y="6170"/>
                </a:lnTo>
                <a:cubicBezTo>
                  <a:pt x="5782" y="6172"/>
                  <a:pt x="5785" y="6183"/>
                  <a:pt x="5810" y="6183"/>
                </a:cubicBezTo>
                <a:cubicBezTo>
                  <a:pt x="5824" y="6211"/>
                  <a:pt x="5852" y="6211"/>
                  <a:pt x="5880" y="6211"/>
                </a:cubicBezTo>
                <a:cubicBezTo>
                  <a:pt x="5922" y="6211"/>
                  <a:pt x="5978" y="6183"/>
                  <a:pt x="5978" y="6155"/>
                </a:cubicBezTo>
                <a:cubicBezTo>
                  <a:pt x="5978" y="6141"/>
                  <a:pt x="5992" y="6098"/>
                  <a:pt x="5992" y="6070"/>
                </a:cubicBezTo>
                <a:cubicBezTo>
                  <a:pt x="5992" y="6042"/>
                  <a:pt x="5992" y="6000"/>
                  <a:pt x="5908" y="5958"/>
                </a:cubicBezTo>
                <a:cubicBezTo>
                  <a:pt x="5903" y="5953"/>
                  <a:pt x="5899" y="5952"/>
                  <a:pt x="5893" y="5952"/>
                </a:cubicBezTo>
                <a:cubicBezTo>
                  <a:pt x="5883" y="5952"/>
                  <a:pt x="5871" y="5958"/>
                  <a:pt x="5852" y="5958"/>
                </a:cubicBezTo>
                <a:lnTo>
                  <a:pt x="5824" y="5930"/>
                </a:lnTo>
                <a:cubicBezTo>
                  <a:pt x="5805" y="5911"/>
                  <a:pt x="5786" y="5903"/>
                  <a:pt x="5768" y="5903"/>
                </a:cubicBezTo>
                <a:close/>
                <a:moveTo>
                  <a:pt x="30931" y="6309"/>
                </a:moveTo>
                <a:cubicBezTo>
                  <a:pt x="30988" y="6422"/>
                  <a:pt x="31044" y="6520"/>
                  <a:pt x="31058" y="6633"/>
                </a:cubicBezTo>
                <a:cubicBezTo>
                  <a:pt x="30833" y="6633"/>
                  <a:pt x="30594" y="6647"/>
                  <a:pt x="30383" y="6661"/>
                </a:cubicBezTo>
                <a:cubicBezTo>
                  <a:pt x="30509" y="6563"/>
                  <a:pt x="30622" y="6492"/>
                  <a:pt x="30720" y="6422"/>
                </a:cubicBezTo>
                <a:lnTo>
                  <a:pt x="30931" y="6309"/>
                </a:lnTo>
                <a:close/>
                <a:moveTo>
                  <a:pt x="17498" y="5114"/>
                </a:moveTo>
                <a:cubicBezTo>
                  <a:pt x="17569" y="5634"/>
                  <a:pt x="17667" y="6225"/>
                  <a:pt x="18005" y="6591"/>
                </a:cubicBezTo>
                <a:cubicBezTo>
                  <a:pt x="18103" y="6703"/>
                  <a:pt x="18216" y="6788"/>
                  <a:pt x="18342" y="6872"/>
                </a:cubicBezTo>
                <a:cubicBezTo>
                  <a:pt x="18306" y="6871"/>
                  <a:pt x="18268" y="6870"/>
                  <a:pt x="18231" y="6870"/>
                </a:cubicBezTo>
                <a:cubicBezTo>
                  <a:pt x="17921" y="6870"/>
                  <a:pt x="17576" y="6928"/>
                  <a:pt x="17175" y="7153"/>
                </a:cubicBezTo>
                <a:cubicBezTo>
                  <a:pt x="16936" y="7294"/>
                  <a:pt x="16725" y="7561"/>
                  <a:pt x="16556" y="7815"/>
                </a:cubicBezTo>
                <a:cubicBezTo>
                  <a:pt x="16528" y="7829"/>
                  <a:pt x="16514" y="7857"/>
                  <a:pt x="16500" y="7885"/>
                </a:cubicBezTo>
                <a:cubicBezTo>
                  <a:pt x="16528" y="7716"/>
                  <a:pt x="16556" y="7561"/>
                  <a:pt x="16556" y="7421"/>
                </a:cubicBezTo>
                <a:cubicBezTo>
                  <a:pt x="17681" y="6830"/>
                  <a:pt x="17442" y="6000"/>
                  <a:pt x="17400" y="5255"/>
                </a:cubicBezTo>
                <a:lnTo>
                  <a:pt x="17400" y="5156"/>
                </a:lnTo>
                <a:cubicBezTo>
                  <a:pt x="17428" y="5142"/>
                  <a:pt x="17470" y="5142"/>
                  <a:pt x="17498" y="5114"/>
                </a:cubicBezTo>
                <a:close/>
                <a:moveTo>
                  <a:pt x="12336" y="5606"/>
                </a:moveTo>
                <a:cubicBezTo>
                  <a:pt x="12421" y="5719"/>
                  <a:pt x="12547" y="5789"/>
                  <a:pt x="12646" y="5803"/>
                </a:cubicBezTo>
                <a:cubicBezTo>
                  <a:pt x="12632" y="5817"/>
                  <a:pt x="12632" y="5845"/>
                  <a:pt x="12632" y="5845"/>
                </a:cubicBezTo>
                <a:cubicBezTo>
                  <a:pt x="12646" y="5873"/>
                  <a:pt x="12828" y="5803"/>
                  <a:pt x="12969" y="5986"/>
                </a:cubicBezTo>
                <a:cubicBezTo>
                  <a:pt x="12997" y="6014"/>
                  <a:pt x="13011" y="6070"/>
                  <a:pt x="13039" y="6098"/>
                </a:cubicBezTo>
                <a:cubicBezTo>
                  <a:pt x="12983" y="6717"/>
                  <a:pt x="12772" y="7322"/>
                  <a:pt x="12294" y="7744"/>
                </a:cubicBezTo>
                <a:cubicBezTo>
                  <a:pt x="12238" y="7772"/>
                  <a:pt x="12210" y="7786"/>
                  <a:pt x="12153" y="7829"/>
                </a:cubicBezTo>
                <a:cubicBezTo>
                  <a:pt x="12097" y="7843"/>
                  <a:pt x="12055" y="7885"/>
                  <a:pt x="12013" y="7899"/>
                </a:cubicBezTo>
                <a:cubicBezTo>
                  <a:pt x="12210" y="7407"/>
                  <a:pt x="12224" y="6760"/>
                  <a:pt x="12055" y="6211"/>
                </a:cubicBezTo>
                <a:cubicBezTo>
                  <a:pt x="12069" y="6141"/>
                  <a:pt x="12097" y="6056"/>
                  <a:pt x="12224" y="5958"/>
                </a:cubicBezTo>
                <a:cubicBezTo>
                  <a:pt x="12336" y="5888"/>
                  <a:pt x="12308" y="5775"/>
                  <a:pt x="12294" y="5775"/>
                </a:cubicBezTo>
                <a:lnTo>
                  <a:pt x="12280" y="5775"/>
                </a:lnTo>
                <a:lnTo>
                  <a:pt x="12336" y="5606"/>
                </a:lnTo>
                <a:close/>
                <a:moveTo>
                  <a:pt x="13982" y="6971"/>
                </a:moveTo>
                <a:lnTo>
                  <a:pt x="13982" y="6971"/>
                </a:lnTo>
                <a:cubicBezTo>
                  <a:pt x="13926" y="7196"/>
                  <a:pt x="13912" y="7421"/>
                  <a:pt x="13912" y="7674"/>
                </a:cubicBezTo>
                <a:cubicBezTo>
                  <a:pt x="13926" y="7772"/>
                  <a:pt x="13954" y="7885"/>
                  <a:pt x="13982" y="7983"/>
                </a:cubicBezTo>
                <a:cubicBezTo>
                  <a:pt x="13650" y="7797"/>
                  <a:pt x="13331" y="7687"/>
                  <a:pt x="13095" y="7687"/>
                </a:cubicBezTo>
                <a:cubicBezTo>
                  <a:pt x="13081" y="7687"/>
                  <a:pt x="13067" y="7687"/>
                  <a:pt x="13054" y="7688"/>
                </a:cubicBezTo>
                <a:lnTo>
                  <a:pt x="12997" y="7688"/>
                </a:lnTo>
                <a:cubicBezTo>
                  <a:pt x="13054" y="7646"/>
                  <a:pt x="13082" y="7618"/>
                  <a:pt x="13138" y="7575"/>
                </a:cubicBezTo>
                <a:cubicBezTo>
                  <a:pt x="13419" y="7364"/>
                  <a:pt x="13715" y="7153"/>
                  <a:pt x="13982" y="6971"/>
                </a:cubicBezTo>
                <a:close/>
                <a:moveTo>
                  <a:pt x="26233" y="7575"/>
                </a:moveTo>
                <a:cubicBezTo>
                  <a:pt x="26276" y="7772"/>
                  <a:pt x="26360" y="7983"/>
                  <a:pt x="26458" y="8194"/>
                </a:cubicBezTo>
                <a:cubicBezTo>
                  <a:pt x="26416" y="8237"/>
                  <a:pt x="26374" y="8265"/>
                  <a:pt x="26318" y="8293"/>
                </a:cubicBezTo>
                <a:cubicBezTo>
                  <a:pt x="26304" y="8321"/>
                  <a:pt x="26290" y="8321"/>
                  <a:pt x="26247" y="8321"/>
                </a:cubicBezTo>
                <a:cubicBezTo>
                  <a:pt x="26219" y="8040"/>
                  <a:pt x="26149" y="7800"/>
                  <a:pt x="26079" y="7618"/>
                </a:cubicBezTo>
                <a:cubicBezTo>
                  <a:pt x="26135" y="7604"/>
                  <a:pt x="26191" y="7604"/>
                  <a:pt x="26233" y="7575"/>
                </a:cubicBezTo>
                <a:close/>
                <a:moveTo>
                  <a:pt x="22492" y="6520"/>
                </a:moveTo>
                <a:cubicBezTo>
                  <a:pt x="22914" y="6619"/>
                  <a:pt x="23322" y="6760"/>
                  <a:pt x="23673" y="6971"/>
                </a:cubicBezTo>
                <a:cubicBezTo>
                  <a:pt x="23603" y="7069"/>
                  <a:pt x="23589" y="7224"/>
                  <a:pt x="23589" y="7393"/>
                </a:cubicBezTo>
                <a:cubicBezTo>
                  <a:pt x="23533" y="7407"/>
                  <a:pt x="23490" y="7407"/>
                  <a:pt x="23448" y="7421"/>
                </a:cubicBezTo>
                <a:cubicBezTo>
                  <a:pt x="23251" y="7463"/>
                  <a:pt x="23040" y="7505"/>
                  <a:pt x="22843" y="7561"/>
                </a:cubicBezTo>
                <a:cubicBezTo>
                  <a:pt x="22647" y="7618"/>
                  <a:pt x="22464" y="7646"/>
                  <a:pt x="22267" y="7702"/>
                </a:cubicBezTo>
                <a:cubicBezTo>
                  <a:pt x="22070" y="7758"/>
                  <a:pt x="21901" y="7815"/>
                  <a:pt x="21718" y="7857"/>
                </a:cubicBezTo>
                <a:cubicBezTo>
                  <a:pt x="21634" y="7899"/>
                  <a:pt x="21549" y="7913"/>
                  <a:pt x="21451" y="7955"/>
                </a:cubicBezTo>
                <a:cubicBezTo>
                  <a:pt x="21367" y="7983"/>
                  <a:pt x="21282" y="8026"/>
                  <a:pt x="21198" y="8040"/>
                </a:cubicBezTo>
                <a:cubicBezTo>
                  <a:pt x="20860" y="8166"/>
                  <a:pt x="20523" y="8265"/>
                  <a:pt x="20227" y="8405"/>
                </a:cubicBezTo>
                <a:cubicBezTo>
                  <a:pt x="19932" y="8546"/>
                  <a:pt x="19622" y="8658"/>
                  <a:pt x="19369" y="8799"/>
                </a:cubicBezTo>
                <a:cubicBezTo>
                  <a:pt x="19102" y="8968"/>
                  <a:pt x="18849" y="9095"/>
                  <a:pt x="18638" y="9207"/>
                </a:cubicBezTo>
                <a:cubicBezTo>
                  <a:pt x="18849" y="8968"/>
                  <a:pt x="19032" y="8673"/>
                  <a:pt x="19158" y="8279"/>
                </a:cubicBezTo>
                <a:cubicBezTo>
                  <a:pt x="19172" y="8208"/>
                  <a:pt x="19186" y="8138"/>
                  <a:pt x="19200" y="8096"/>
                </a:cubicBezTo>
                <a:cubicBezTo>
                  <a:pt x="19369" y="7674"/>
                  <a:pt x="19299" y="7364"/>
                  <a:pt x="19116" y="7182"/>
                </a:cubicBezTo>
                <a:lnTo>
                  <a:pt x="19116" y="7182"/>
                </a:lnTo>
                <a:cubicBezTo>
                  <a:pt x="19193" y="7189"/>
                  <a:pt x="19267" y="7192"/>
                  <a:pt x="19339" y="7192"/>
                </a:cubicBezTo>
                <a:cubicBezTo>
                  <a:pt x="19411" y="7192"/>
                  <a:pt x="19482" y="7189"/>
                  <a:pt x="19552" y="7182"/>
                </a:cubicBezTo>
                <a:cubicBezTo>
                  <a:pt x="19876" y="7139"/>
                  <a:pt x="20115" y="6999"/>
                  <a:pt x="20255" y="6731"/>
                </a:cubicBezTo>
                <a:cubicBezTo>
                  <a:pt x="20283" y="6774"/>
                  <a:pt x="20297" y="6788"/>
                  <a:pt x="20326" y="6830"/>
                </a:cubicBezTo>
                <a:cubicBezTo>
                  <a:pt x="20297" y="6858"/>
                  <a:pt x="20283" y="6900"/>
                  <a:pt x="20297" y="6928"/>
                </a:cubicBezTo>
                <a:cubicBezTo>
                  <a:pt x="20382" y="7153"/>
                  <a:pt x="20649" y="7322"/>
                  <a:pt x="20846" y="7393"/>
                </a:cubicBezTo>
                <a:cubicBezTo>
                  <a:pt x="21015" y="7450"/>
                  <a:pt x="21161" y="7474"/>
                  <a:pt x="21288" y="7474"/>
                </a:cubicBezTo>
                <a:cubicBezTo>
                  <a:pt x="21722" y="7474"/>
                  <a:pt x="21926" y="7191"/>
                  <a:pt x="22014" y="6985"/>
                </a:cubicBezTo>
                <a:cubicBezTo>
                  <a:pt x="22042" y="6999"/>
                  <a:pt x="22056" y="7013"/>
                  <a:pt x="22070" y="7013"/>
                </a:cubicBezTo>
                <a:cubicBezTo>
                  <a:pt x="22112" y="6999"/>
                  <a:pt x="22070" y="6760"/>
                  <a:pt x="22323" y="6591"/>
                </a:cubicBezTo>
                <a:cubicBezTo>
                  <a:pt x="22393" y="6563"/>
                  <a:pt x="22436" y="6549"/>
                  <a:pt x="22492" y="6520"/>
                </a:cubicBezTo>
                <a:close/>
                <a:moveTo>
                  <a:pt x="23758" y="8026"/>
                </a:moveTo>
                <a:cubicBezTo>
                  <a:pt x="23912" y="8293"/>
                  <a:pt x="24166" y="8560"/>
                  <a:pt x="24489" y="8701"/>
                </a:cubicBezTo>
                <a:cubicBezTo>
                  <a:pt x="24859" y="8869"/>
                  <a:pt x="25068" y="8921"/>
                  <a:pt x="25330" y="8921"/>
                </a:cubicBezTo>
                <a:cubicBezTo>
                  <a:pt x="25397" y="8921"/>
                  <a:pt x="25467" y="8917"/>
                  <a:pt x="25544" y="8912"/>
                </a:cubicBezTo>
                <a:cubicBezTo>
                  <a:pt x="25614" y="8912"/>
                  <a:pt x="25713" y="8898"/>
                  <a:pt x="25797" y="8898"/>
                </a:cubicBezTo>
                <a:cubicBezTo>
                  <a:pt x="25797" y="8954"/>
                  <a:pt x="25811" y="9010"/>
                  <a:pt x="25839" y="9052"/>
                </a:cubicBezTo>
                <a:cubicBezTo>
                  <a:pt x="25632" y="9029"/>
                  <a:pt x="25421" y="9012"/>
                  <a:pt x="25212" y="9012"/>
                </a:cubicBezTo>
                <a:cubicBezTo>
                  <a:pt x="24786" y="9012"/>
                  <a:pt x="24370" y="9083"/>
                  <a:pt x="24011" y="9320"/>
                </a:cubicBezTo>
                <a:cubicBezTo>
                  <a:pt x="23800" y="9446"/>
                  <a:pt x="23659" y="9657"/>
                  <a:pt x="23589" y="9882"/>
                </a:cubicBezTo>
                <a:cubicBezTo>
                  <a:pt x="23490" y="9868"/>
                  <a:pt x="23420" y="9826"/>
                  <a:pt x="23336" y="9812"/>
                </a:cubicBezTo>
                <a:cubicBezTo>
                  <a:pt x="22767" y="9688"/>
                  <a:pt x="22191" y="9640"/>
                  <a:pt x="21607" y="9640"/>
                </a:cubicBezTo>
                <a:cubicBezTo>
                  <a:pt x="21396" y="9640"/>
                  <a:pt x="21185" y="9646"/>
                  <a:pt x="20973" y="9657"/>
                </a:cubicBezTo>
                <a:cubicBezTo>
                  <a:pt x="20593" y="9671"/>
                  <a:pt x="20199" y="9699"/>
                  <a:pt x="19805" y="9742"/>
                </a:cubicBezTo>
                <a:cubicBezTo>
                  <a:pt x="19608" y="9756"/>
                  <a:pt x="19397" y="9798"/>
                  <a:pt x="19200" y="9812"/>
                </a:cubicBezTo>
                <a:cubicBezTo>
                  <a:pt x="19355" y="9727"/>
                  <a:pt x="19538" y="9615"/>
                  <a:pt x="19707" y="9531"/>
                </a:cubicBezTo>
                <a:cubicBezTo>
                  <a:pt x="19960" y="9390"/>
                  <a:pt x="20227" y="9263"/>
                  <a:pt x="20523" y="9123"/>
                </a:cubicBezTo>
                <a:cubicBezTo>
                  <a:pt x="20804" y="8982"/>
                  <a:pt x="21113" y="8869"/>
                  <a:pt x="21437" y="8743"/>
                </a:cubicBezTo>
                <a:cubicBezTo>
                  <a:pt x="21521" y="8701"/>
                  <a:pt x="21592" y="8673"/>
                  <a:pt x="21676" y="8630"/>
                </a:cubicBezTo>
                <a:cubicBezTo>
                  <a:pt x="21774" y="8602"/>
                  <a:pt x="21859" y="8588"/>
                  <a:pt x="21929" y="8546"/>
                </a:cubicBezTo>
                <a:cubicBezTo>
                  <a:pt x="22098" y="8490"/>
                  <a:pt x="22281" y="8419"/>
                  <a:pt x="22450" y="8377"/>
                </a:cubicBezTo>
                <a:cubicBezTo>
                  <a:pt x="22632" y="8307"/>
                  <a:pt x="22829" y="8265"/>
                  <a:pt x="22998" y="8208"/>
                </a:cubicBezTo>
                <a:cubicBezTo>
                  <a:pt x="23195" y="8166"/>
                  <a:pt x="23364" y="8110"/>
                  <a:pt x="23561" y="8054"/>
                </a:cubicBezTo>
                <a:cubicBezTo>
                  <a:pt x="23631" y="8040"/>
                  <a:pt x="23687" y="8026"/>
                  <a:pt x="23758" y="8026"/>
                </a:cubicBezTo>
                <a:close/>
                <a:moveTo>
                  <a:pt x="15445" y="10431"/>
                </a:moveTo>
                <a:cubicBezTo>
                  <a:pt x="15459" y="10445"/>
                  <a:pt x="15473" y="10445"/>
                  <a:pt x="15501" y="10459"/>
                </a:cubicBezTo>
                <a:lnTo>
                  <a:pt x="15403" y="10459"/>
                </a:lnTo>
                <a:cubicBezTo>
                  <a:pt x="15417" y="10445"/>
                  <a:pt x="15417" y="10431"/>
                  <a:pt x="15445" y="10431"/>
                </a:cubicBezTo>
                <a:close/>
                <a:moveTo>
                  <a:pt x="4670" y="10023"/>
                </a:moveTo>
                <a:cubicBezTo>
                  <a:pt x="4741" y="10065"/>
                  <a:pt x="4783" y="10093"/>
                  <a:pt x="4853" y="10107"/>
                </a:cubicBezTo>
                <a:cubicBezTo>
                  <a:pt x="4909" y="10135"/>
                  <a:pt x="4966" y="10164"/>
                  <a:pt x="5036" y="10178"/>
                </a:cubicBezTo>
                <a:cubicBezTo>
                  <a:pt x="4769" y="10276"/>
                  <a:pt x="4501" y="10389"/>
                  <a:pt x="4276" y="10529"/>
                </a:cubicBezTo>
                <a:cubicBezTo>
                  <a:pt x="4290" y="10431"/>
                  <a:pt x="4333" y="10346"/>
                  <a:pt x="4361" y="10234"/>
                </a:cubicBezTo>
                <a:cubicBezTo>
                  <a:pt x="4431" y="10164"/>
                  <a:pt x="4558" y="10093"/>
                  <a:pt x="4670" y="10023"/>
                </a:cubicBezTo>
                <a:close/>
                <a:moveTo>
                  <a:pt x="10761" y="9699"/>
                </a:moveTo>
                <a:cubicBezTo>
                  <a:pt x="11028" y="9896"/>
                  <a:pt x="11337" y="10135"/>
                  <a:pt x="11647" y="10135"/>
                </a:cubicBezTo>
                <a:cubicBezTo>
                  <a:pt x="11661" y="10136"/>
                  <a:pt x="11676" y="10137"/>
                  <a:pt x="11690" y="10137"/>
                </a:cubicBezTo>
                <a:cubicBezTo>
                  <a:pt x="11904" y="10137"/>
                  <a:pt x="12137" y="10042"/>
                  <a:pt x="12308" y="9910"/>
                </a:cubicBezTo>
                <a:cubicBezTo>
                  <a:pt x="12519" y="10093"/>
                  <a:pt x="12744" y="10220"/>
                  <a:pt x="13068" y="10290"/>
                </a:cubicBezTo>
                <a:cubicBezTo>
                  <a:pt x="12857" y="10501"/>
                  <a:pt x="12758" y="10768"/>
                  <a:pt x="12716" y="11050"/>
                </a:cubicBezTo>
                <a:cubicBezTo>
                  <a:pt x="12378" y="11120"/>
                  <a:pt x="12027" y="11204"/>
                  <a:pt x="11703" y="11275"/>
                </a:cubicBezTo>
                <a:lnTo>
                  <a:pt x="11309" y="11359"/>
                </a:lnTo>
                <a:lnTo>
                  <a:pt x="11309" y="11345"/>
                </a:lnTo>
                <a:cubicBezTo>
                  <a:pt x="11703" y="10417"/>
                  <a:pt x="11169" y="10135"/>
                  <a:pt x="10803" y="9812"/>
                </a:cubicBezTo>
                <a:cubicBezTo>
                  <a:pt x="10761" y="9798"/>
                  <a:pt x="10747" y="9756"/>
                  <a:pt x="10733" y="9742"/>
                </a:cubicBezTo>
                <a:cubicBezTo>
                  <a:pt x="10747" y="9727"/>
                  <a:pt x="10747" y="9699"/>
                  <a:pt x="10761" y="9699"/>
                </a:cubicBezTo>
                <a:close/>
                <a:moveTo>
                  <a:pt x="26318" y="9685"/>
                </a:moveTo>
                <a:cubicBezTo>
                  <a:pt x="26360" y="9699"/>
                  <a:pt x="26374" y="9699"/>
                  <a:pt x="26416" y="9727"/>
                </a:cubicBezTo>
                <a:cubicBezTo>
                  <a:pt x="26290" y="10234"/>
                  <a:pt x="26135" y="10853"/>
                  <a:pt x="26290" y="11331"/>
                </a:cubicBezTo>
                <a:cubicBezTo>
                  <a:pt x="26304" y="11345"/>
                  <a:pt x="26304" y="11373"/>
                  <a:pt x="26318" y="11401"/>
                </a:cubicBezTo>
                <a:cubicBezTo>
                  <a:pt x="26149" y="11261"/>
                  <a:pt x="25966" y="11120"/>
                  <a:pt x="25783" y="10993"/>
                </a:cubicBezTo>
                <a:cubicBezTo>
                  <a:pt x="26065" y="10656"/>
                  <a:pt x="26149" y="10234"/>
                  <a:pt x="26276" y="9854"/>
                </a:cubicBezTo>
                <a:lnTo>
                  <a:pt x="26318" y="9685"/>
                </a:lnTo>
                <a:close/>
                <a:moveTo>
                  <a:pt x="27668" y="12456"/>
                </a:moveTo>
                <a:lnTo>
                  <a:pt x="27668" y="12456"/>
                </a:lnTo>
                <a:cubicBezTo>
                  <a:pt x="27710" y="12470"/>
                  <a:pt x="27767" y="12470"/>
                  <a:pt x="27823" y="12470"/>
                </a:cubicBezTo>
                <a:cubicBezTo>
                  <a:pt x="27809" y="12498"/>
                  <a:pt x="27809" y="12541"/>
                  <a:pt x="27809" y="12555"/>
                </a:cubicBezTo>
                <a:cubicBezTo>
                  <a:pt x="27752" y="12527"/>
                  <a:pt x="27710" y="12484"/>
                  <a:pt x="27668" y="12456"/>
                </a:cubicBezTo>
                <a:close/>
                <a:moveTo>
                  <a:pt x="10128" y="9868"/>
                </a:moveTo>
                <a:cubicBezTo>
                  <a:pt x="10170" y="9882"/>
                  <a:pt x="10198" y="9882"/>
                  <a:pt x="10240" y="9882"/>
                </a:cubicBezTo>
                <a:cubicBezTo>
                  <a:pt x="10043" y="10234"/>
                  <a:pt x="9875" y="10586"/>
                  <a:pt x="9959" y="10993"/>
                </a:cubicBezTo>
                <a:cubicBezTo>
                  <a:pt x="10015" y="11261"/>
                  <a:pt x="10254" y="11472"/>
                  <a:pt x="10522" y="11556"/>
                </a:cubicBezTo>
                <a:cubicBezTo>
                  <a:pt x="10128" y="11683"/>
                  <a:pt x="9748" y="11795"/>
                  <a:pt x="9354" y="11936"/>
                </a:cubicBezTo>
                <a:cubicBezTo>
                  <a:pt x="8988" y="12076"/>
                  <a:pt x="8623" y="12217"/>
                  <a:pt x="8257" y="12386"/>
                </a:cubicBezTo>
                <a:cubicBezTo>
                  <a:pt x="8257" y="12147"/>
                  <a:pt x="8201" y="11894"/>
                  <a:pt x="8074" y="11584"/>
                </a:cubicBezTo>
                <a:cubicBezTo>
                  <a:pt x="7963" y="11317"/>
                  <a:pt x="7655" y="11184"/>
                  <a:pt x="7310" y="11184"/>
                </a:cubicBezTo>
                <a:cubicBezTo>
                  <a:pt x="6784" y="11184"/>
                  <a:pt x="6171" y="11493"/>
                  <a:pt x="6035" y="12105"/>
                </a:cubicBezTo>
                <a:cubicBezTo>
                  <a:pt x="5936" y="12569"/>
                  <a:pt x="5950" y="12920"/>
                  <a:pt x="6091" y="13314"/>
                </a:cubicBezTo>
                <a:cubicBezTo>
                  <a:pt x="6035" y="13328"/>
                  <a:pt x="6006" y="13342"/>
                  <a:pt x="5950" y="13371"/>
                </a:cubicBezTo>
                <a:cubicBezTo>
                  <a:pt x="5684" y="12326"/>
                  <a:pt x="5021" y="12073"/>
                  <a:pt x="4459" y="12073"/>
                </a:cubicBezTo>
                <a:cubicBezTo>
                  <a:pt x="4279" y="12073"/>
                  <a:pt x="4110" y="12099"/>
                  <a:pt x="3967" y="12133"/>
                </a:cubicBezTo>
                <a:cubicBezTo>
                  <a:pt x="3826" y="12175"/>
                  <a:pt x="3700" y="12217"/>
                  <a:pt x="3615" y="12259"/>
                </a:cubicBezTo>
                <a:cubicBezTo>
                  <a:pt x="3559" y="12287"/>
                  <a:pt x="3503" y="12330"/>
                  <a:pt x="3446" y="12386"/>
                </a:cubicBezTo>
                <a:cubicBezTo>
                  <a:pt x="3714" y="12062"/>
                  <a:pt x="3981" y="11753"/>
                  <a:pt x="4276" y="11486"/>
                </a:cubicBezTo>
                <a:cubicBezTo>
                  <a:pt x="4558" y="11218"/>
                  <a:pt x="4881" y="11022"/>
                  <a:pt x="5247" y="10909"/>
                </a:cubicBezTo>
                <a:cubicBezTo>
                  <a:pt x="5599" y="10782"/>
                  <a:pt x="5978" y="10712"/>
                  <a:pt x="6386" y="10698"/>
                </a:cubicBezTo>
                <a:lnTo>
                  <a:pt x="6710" y="10670"/>
                </a:lnTo>
                <a:cubicBezTo>
                  <a:pt x="6822" y="10670"/>
                  <a:pt x="6935" y="10656"/>
                  <a:pt x="7061" y="10656"/>
                </a:cubicBezTo>
                <a:cubicBezTo>
                  <a:pt x="7286" y="10642"/>
                  <a:pt x="7497" y="10600"/>
                  <a:pt x="7723" y="10557"/>
                </a:cubicBezTo>
                <a:cubicBezTo>
                  <a:pt x="7990" y="10501"/>
                  <a:pt x="8257" y="10431"/>
                  <a:pt x="8496" y="10346"/>
                </a:cubicBezTo>
                <a:lnTo>
                  <a:pt x="8496" y="10515"/>
                </a:lnTo>
                <a:cubicBezTo>
                  <a:pt x="8504" y="10717"/>
                  <a:pt x="8752" y="10842"/>
                  <a:pt x="9046" y="10842"/>
                </a:cubicBezTo>
                <a:cubicBezTo>
                  <a:pt x="9285" y="10842"/>
                  <a:pt x="9553" y="10760"/>
                  <a:pt x="9748" y="10571"/>
                </a:cubicBezTo>
                <a:cubicBezTo>
                  <a:pt x="9959" y="10360"/>
                  <a:pt x="10029" y="10234"/>
                  <a:pt x="10100" y="10009"/>
                </a:cubicBezTo>
                <a:cubicBezTo>
                  <a:pt x="10114" y="9967"/>
                  <a:pt x="10128" y="9924"/>
                  <a:pt x="10128" y="9868"/>
                </a:cubicBezTo>
                <a:close/>
                <a:moveTo>
                  <a:pt x="324" y="13807"/>
                </a:moveTo>
                <a:cubicBezTo>
                  <a:pt x="408" y="13863"/>
                  <a:pt x="493" y="13891"/>
                  <a:pt x="563" y="13933"/>
                </a:cubicBezTo>
                <a:cubicBezTo>
                  <a:pt x="549" y="13947"/>
                  <a:pt x="535" y="13961"/>
                  <a:pt x="493" y="13975"/>
                </a:cubicBezTo>
                <a:cubicBezTo>
                  <a:pt x="464" y="13961"/>
                  <a:pt x="408" y="13961"/>
                  <a:pt x="380" y="13947"/>
                </a:cubicBezTo>
                <a:cubicBezTo>
                  <a:pt x="338" y="13947"/>
                  <a:pt x="296" y="13933"/>
                  <a:pt x="268" y="13933"/>
                </a:cubicBezTo>
                <a:lnTo>
                  <a:pt x="310" y="13891"/>
                </a:lnTo>
                <a:cubicBezTo>
                  <a:pt x="324" y="13877"/>
                  <a:pt x="324" y="13835"/>
                  <a:pt x="324" y="13807"/>
                </a:cubicBezTo>
                <a:close/>
                <a:moveTo>
                  <a:pt x="29300" y="13961"/>
                </a:moveTo>
                <a:cubicBezTo>
                  <a:pt x="29328" y="13975"/>
                  <a:pt x="29384" y="14004"/>
                  <a:pt x="29426" y="14004"/>
                </a:cubicBezTo>
                <a:lnTo>
                  <a:pt x="29370" y="14102"/>
                </a:lnTo>
                <a:cubicBezTo>
                  <a:pt x="29356" y="14088"/>
                  <a:pt x="29328" y="14046"/>
                  <a:pt x="29328" y="14046"/>
                </a:cubicBezTo>
                <a:cubicBezTo>
                  <a:pt x="29318" y="14046"/>
                  <a:pt x="29303" y="14039"/>
                  <a:pt x="29285" y="14039"/>
                </a:cubicBezTo>
                <a:cubicBezTo>
                  <a:pt x="29276" y="14039"/>
                  <a:pt x="29267" y="14041"/>
                  <a:pt x="29258" y="14046"/>
                </a:cubicBezTo>
                <a:cubicBezTo>
                  <a:pt x="29286" y="14032"/>
                  <a:pt x="29286" y="14004"/>
                  <a:pt x="29300" y="13961"/>
                </a:cubicBezTo>
                <a:close/>
                <a:moveTo>
                  <a:pt x="25910" y="11894"/>
                </a:moveTo>
                <a:cubicBezTo>
                  <a:pt x="26191" y="12076"/>
                  <a:pt x="26444" y="12273"/>
                  <a:pt x="26712" y="12470"/>
                </a:cubicBezTo>
                <a:cubicBezTo>
                  <a:pt x="27119" y="12752"/>
                  <a:pt x="27485" y="13033"/>
                  <a:pt x="27879" y="13258"/>
                </a:cubicBezTo>
                <a:cubicBezTo>
                  <a:pt x="27978" y="13596"/>
                  <a:pt x="28174" y="13821"/>
                  <a:pt x="28456" y="14046"/>
                </a:cubicBezTo>
                <a:cubicBezTo>
                  <a:pt x="28414" y="14088"/>
                  <a:pt x="28399" y="14144"/>
                  <a:pt x="28371" y="14172"/>
                </a:cubicBezTo>
                <a:cubicBezTo>
                  <a:pt x="28343" y="14186"/>
                  <a:pt x="28329" y="14215"/>
                  <a:pt x="28315" y="14215"/>
                </a:cubicBezTo>
                <a:cubicBezTo>
                  <a:pt x="27963" y="13624"/>
                  <a:pt x="27598" y="13385"/>
                  <a:pt x="27246" y="13314"/>
                </a:cubicBezTo>
                <a:cubicBezTo>
                  <a:pt x="26993" y="13033"/>
                  <a:pt x="26754" y="12766"/>
                  <a:pt x="26515" y="12527"/>
                </a:cubicBezTo>
                <a:cubicBezTo>
                  <a:pt x="26304" y="12287"/>
                  <a:pt x="26093" y="12076"/>
                  <a:pt x="25910" y="11894"/>
                </a:cubicBezTo>
                <a:close/>
                <a:moveTo>
                  <a:pt x="3489" y="12386"/>
                </a:moveTo>
                <a:cubicBezTo>
                  <a:pt x="3207" y="12766"/>
                  <a:pt x="3475" y="13666"/>
                  <a:pt x="4136" y="14088"/>
                </a:cubicBezTo>
                <a:cubicBezTo>
                  <a:pt x="3221" y="14397"/>
                  <a:pt x="2307" y="14679"/>
                  <a:pt x="1435" y="14918"/>
                </a:cubicBezTo>
                <a:cubicBezTo>
                  <a:pt x="1435" y="14819"/>
                  <a:pt x="1393" y="14721"/>
                  <a:pt x="1351" y="14636"/>
                </a:cubicBezTo>
                <a:cubicBezTo>
                  <a:pt x="1829" y="14243"/>
                  <a:pt x="2293" y="13793"/>
                  <a:pt x="2715" y="13314"/>
                </a:cubicBezTo>
                <a:cubicBezTo>
                  <a:pt x="2982" y="13019"/>
                  <a:pt x="3221" y="12695"/>
                  <a:pt x="3489" y="12386"/>
                </a:cubicBezTo>
                <a:close/>
                <a:moveTo>
                  <a:pt x="37041" y="1"/>
                </a:moveTo>
                <a:cubicBezTo>
                  <a:pt x="36933" y="1"/>
                  <a:pt x="36819" y="21"/>
                  <a:pt x="36698" y="64"/>
                </a:cubicBezTo>
                <a:cubicBezTo>
                  <a:pt x="36192" y="247"/>
                  <a:pt x="35869" y="557"/>
                  <a:pt x="35728" y="964"/>
                </a:cubicBezTo>
                <a:cubicBezTo>
                  <a:pt x="35643" y="796"/>
                  <a:pt x="35559" y="627"/>
                  <a:pt x="35461" y="458"/>
                </a:cubicBezTo>
                <a:lnTo>
                  <a:pt x="35489" y="458"/>
                </a:lnTo>
                <a:cubicBezTo>
                  <a:pt x="35503" y="444"/>
                  <a:pt x="35517" y="430"/>
                  <a:pt x="35517" y="402"/>
                </a:cubicBezTo>
                <a:cubicBezTo>
                  <a:pt x="35559" y="346"/>
                  <a:pt x="35531" y="317"/>
                  <a:pt x="35531" y="275"/>
                </a:cubicBezTo>
                <a:cubicBezTo>
                  <a:pt x="35517" y="261"/>
                  <a:pt x="35503" y="247"/>
                  <a:pt x="35461" y="233"/>
                </a:cubicBezTo>
                <a:cubicBezTo>
                  <a:pt x="35452" y="233"/>
                  <a:pt x="35439" y="218"/>
                  <a:pt x="35414" y="218"/>
                </a:cubicBezTo>
                <a:cubicBezTo>
                  <a:pt x="35398" y="218"/>
                  <a:pt x="35376" y="225"/>
                  <a:pt x="35348" y="247"/>
                </a:cubicBezTo>
                <a:cubicBezTo>
                  <a:pt x="35320" y="261"/>
                  <a:pt x="35320" y="275"/>
                  <a:pt x="35320" y="275"/>
                </a:cubicBezTo>
                <a:cubicBezTo>
                  <a:pt x="35306" y="275"/>
                  <a:pt x="35292" y="303"/>
                  <a:pt x="35278" y="303"/>
                </a:cubicBezTo>
                <a:cubicBezTo>
                  <a:pt x="35236" y="317"/>
                  <a:pt x="35221" y="374"/>
                  <a:pt x="35236" y="388"/>
                </a:cubicBezTo>
                <a:cubicBezTo>
                  <a:pt x="35236" y="402"/>
                  <a:pt x="35250" y="430"/>
                  <a:pt x="35278" y="458"/>
                </a:cubicBezTo>
                <a:cubicBezTo>
                  <a:pt x="35278" y="458"/>
                  <a:pt x="35296" y="494"/>
                  <a:pt x="35346" y="494"/>
                </a:cubicBezTo>
                <a:cubicBezTo>
                  <a:pt x="35359" y="494"/>
                  <a:pt x="35373" y="492"/>
                  <a:pt x="35390" y="486"/>
                </a:cubicBezTo>
                <a:cubicBezTo>
                  <a:pt x="35447" y="486"/>
                  <a:pt x="35432" y="444"/>
                  <a:pt x="35432" y="444"/>
                </a:cubicBezTo>
                <a:lnTo>
                  <a:pt x="35432" y="416"/>
                </a:lnTo>
                <a:lnTo>
                  <a:pt x="35643" y="838"/>
                </a:lnTo>
                <a:cubicBezTo>
                  <a:pt x="35517" y="725"/>
                  <a:pt x="35390" y="613"/>
                  <a:pt x="35250" y="557"/>
                </a:cubicBezTo>
                <a:cubicBezTo>
                  <a:pt x="34923" y="415"/>
                  <a:pt x="34546" y="260"/>
                  <a:pt x="34230" y="260"/>
                </a:cubicBezTo>
                <a:cubicBezTo>
                  <a:pt x="33823" y="260"/>
                  <a:pt x="33516" y="516"/>
                  <a:pt x="33548" y="1386"/>
                </a:cubicBezTo>
                <a:cubicBezTo>
                  <a:pt x="33548" y="1569"/>
                  <a:pt x="33590" y="1738"/>
                  <a:pt x="33618" y="1893"/>
                </a:cubicBezTo>
                <a:cubicBezTo>
                  <a:pt x="33604" y="2174"/>
                  <a:pt x="33632" y="2568"/>
                  <a:pt x="33801" y="2948"/>
                </a:cubicBezTo>
                <a:cubicBezTo>
                  <a:pt x="33801" y="2948"/>
                  <a:pt x="33801" y="3018"/>
                  <a:pt x="33941" y="3229"/>
                </a:cubicBezTo>
                <a:cubicBezTo>
                  <a:pt x="34040" y="3412"/>
                  <a:pt x="34181" y="3581"/>
                  <a:pt x="34378" y="3721"/>
                </a:cubicBezTo>
                <a:cubicBezTo>
                  <a:pt x="34814" y="4171"/>
                  <a:pt x="35390" y="4171"/>
                  <a:pt x="35784" y="4171"/>
                </a:cubicBezTo>
                <a:cubicBezTo>
                  <a:pt x="35798" y="4284"/>
                  <a:pt x="35798" y="4397"/>
                  <a:pt x="35812" y="4453"/>
                </a:cubicBezTo>
                <a:cubicBezTo>
                  <a:pt x="35489" y="5156"/>
                  <a:pt x="34982" y="5761"/>
                  <a:pt x="34392" y="6295"/>
                </a:cubicBezTo>
                <a:cubicBezTo>
                  <a:pt x="34378" y="6295"/>
                  <a:pt x="34349" y="6295"/>
                  <a:pt x="34321" y="6309"/>
                </a:cubicBezTo>
                <a:cubicBezTo>
                  <a:pt x="34251" y="6338"/>
                  <a:pt x="34181" y="6338"/>
                  <a:pt x="34110" y="6338"/>
                </a:cubicBezTo>
                <a:cubicBezTo>
                  <a:pt x="34434" y="6042"/>
                  <a:pt x="34392" y="5747"/>
                  <a:pt x="34237" y="5578"/>
                </a:cubicBezTo>
                <a:lnTo>
                  <a:pt x="34195" y="5536"/>
                </a:lnTo>
                <a:cubicBezTo>
                  <a:pt x="34026" y="5339"/>
                  <a:pt x="33745" y="5086"/>
                  <a:pt x="33224" y="5044"/>
                </a:cubicBezTo>
                <a:cubicBezTo>
                  <a:pt x="33207" y="5042"/>
                  <a:pt x="33190" y="5042"/>
                  <a:pt x="33172" y="5042"/>
                </a:cubicBezTo>
                <a:cubicBezTo>
                  <a:pt x="32986" y="5042"/>
                  <a:pt x="32771" y="5107"/>
                  <a:pt x="32591" y="5184"/>
                </a:cubicBezTo>
                <a:cubicBezTo>
                  <a:pt x="32563" y="5184"/>
                  <a:pt x="32549" y="5212"/>
                  <a:pt x="32535" y="5212"/>
                </a:cubicBezTo>
                <a:cubicBezTo>
                  <a:pt x="32633" y="5100"/>
                  <a:pt x="32732" y="4987"/>
                  <a:pt x="32802" y="4875"/>
                </a:cubicBezTo>
                <a:cubicBezTo>
                  <a:pt x="32830" y="4861"/>
                  <a:pt x="32887" y="4833"/>
                  <a:pt x="32915" y="4818"/>
                </a:cubicBezTo>
                <a:lnTo>
                  <a:pt x="32915" y="4833"/>
                </a:lnTo>
                <a:cubicBezTo>
                  <a:pt x="32932" y="4858"/>
                  <a:pt x="32948" y="4863"/>
                  <a:pt x="32959" y="4863"/>
                </a:cubicBezTo>
                <a:cubicBezTo>
                  <a:pt x="32966" y="4863"/>
                  <a:pt x="32971" y="4861"/>
                  <a:pt x="32971" y="4861"/>
                </a:cubicBezTo>
                <a:cubicBezTo>
                  <a:pt x="32985" y="4861"/>
                  <a:pt x="32985" y="4861"/>
                  <a:pt x="33013" y="4833"/>
                </a:cubicBezTo>
                <a:cubicBezTo>
                  <a:pt x="33027" y="4833"/>
                  <a:pt x="33027" y="4818"/>
                  <a:pt x="33027" y="4804"/>
                </a:cubicBezTo>
                <a:cubicBezTo>
                  <a:pt x="33027" y="4804"/>
                  <a:pt x="33027" y="4790"/>
                  <a:pt x="33013" y="4790"/>
                </a:cubicBezTo>
                <a:lnTo>
                  <a:pt x="33013" y="4762"/>
                </a:lnTo>
                <a:cubicBezTo>
                  <a:pt x="32985" y="4734"/>
                  <a:pt x="32971" y="4720"/>
                  <a:pt x="32971" y="4720"/>
                </a:cubicBezTo>
                <a:lnTo>
                  <a:pt x="32943" y="4720"/>
                </a:lnTo>
                <a:cubicBezTo>
                  <a:pt x="32915" y="4720"/>
                  <a:pt x="32901" y="4734"/>
                  <a:pt x="32901" y="4748"/>
                </a:cubicBezTo>
                <a:lnTo>
                  <a:pt x="32901" y="4790"/>
                </a:lnTo>
                <a:lnTo>
                  <a:pt x="32915" y="4804"/>
                </a:lnTo>
                <a:cubicBezTo>
                  <a:pt x="32887" y="4818"/>
                  <a:pt x="32844" y="4818"/>
                  <a:pt x="32816" y="4833"/>
                </a:cubicBezTo>
                <a:cubicBezTo>
                  <a:pt x="33041" y="4439"/>
                  <a:pt x="33027" y="3989"/>
                  <a:pt x="32647" y="3567"/>
                </a:cubicBezTo>
                <a:cubicBezTo>
                  <a:pt x="32503" y="3389"/>
                  <a:pt x="32328" y="3312"/>
                  <a:pt x="32145" y="3312"/>
                </a:cubicBezTo>
                <a:cubicBezTo>
                  <a:pt x="31778" y="3312"/>
                  <a:pt x="31377" y="3622"/>
                  <a:pt x="31114" y="4045"/>
                </a:cubicBezTo>
                <a:cubicBezTo>
                  <a:pt x="31072" y="4101"/>
                  <a:pt x="31030" y="4171"/>
                  <a:pt x="31016" y="4256"/>
                </a:cubicBezTo>
                <a:cubicBezTo>
                  <a:pt x="30889" y="4017"/>
                  <a:pt x="30734" y="3806"/>
                  <a:pt x="30594" y="3707"/>
                </a:cubicBezTo>
                <a:cubicBezTo>
                  <a:pt x="30330" y="3549"/>
                  <a:pt x="30066" y="3446"/>
                  <a:pt x="29838" y="3446"/>
                </a:cubicBezTo>
                <a:cubicBezTo>
                  <a:pt x="29762" y="3446"/>
                  <a:pt x="29690" y="3458"/>
                  <a:pt x="29623" y="3482"/>
                </a:cubicBezTo>
                <a:cubicBezTo>
                  <a:pt x="29623" y="3482"/>
                  <a:pt x="29314" y="3524"/>
                  <a:pt x="29243" y="4087"/>
                </a:cubicBezTo>
                <a:lnTo>
                  <a:pt x="29243" y="4129"/>
                </a:lnTo>
                <a:lnTo>
                  <a:pt x="29243" y="4186"/>
                </a:lnTo>
                <a:lnTo>
                  <a:pt x="29243" y="4368"/>
                </a:lnTo>
                <a:cubicBezTo>
                  <a:pt x="29243" y="4692"/>
                  <a:pt x="29342" y="4973"/>
                  <a:pt x="29595" y="5240"/>
                </a:cubicBezTo>
                <a:cubicBezTo>
                  <a:pt x="29229" y="5325"/>
                  <a:pt x="28962" y="5648"/>
                  <a:pt x="28878" y="5986"/>
                </a:cubicBezTo>
                <a:lnTo>
                  <a:pt x="28878" y="5958"/>
                </a:lnTo>
                <a:lnTo>
                  <a:pt x="28878" y="5958"/>
                </a:lnTo>
                <a:cubicBezTo>
                  <a:pt x="28878" y="5958"/>
                  <a:pt x="28695" y="6366"/>
                  <a:pt x="28906" y="6717"/>
                </a:cubicBezTo>
                <a:cubicBezTo>
                  <a:pt x="28864" y="6717"/>
                  <a:pt x="28807" y="6717"/>
                  <a:pt x="28737" y="6731"/>
                </a:cubicBezTo>
                <a:cubicBezTo>
                  <a:pt x="28653" y="6731"/>
                  <a:pt x="28554" y="6760"/>
                  <a:pt x="28470" y="6760"/>
                </a:cubicBezTo>
                <a:cubicBezTo>
                  <a:pt x="28456" y="6563"/>
                  <a:pt x="28399" y="6352"/>
                  <a:pt x="28301" y="6098"/>
                </a:cubicBezTo>
                <a:cubicBezTo>
                  <a:pt x="28190" y="5831"/>
                  <a:pt x="27882" y="5698"/>
                  <a:pt x="27537" y="5698"/>
                </a:cubicBezTo>
                <a:cubicBezTo>
                  <a:pt x="27011" y="5698"/>
                  <a:pt x="26397" y="6007"/>
                  <a:pt x="26261" y="6619"/>
                </a:cubicBezTo>
                <a:cubicBezTo>
                  <a:pt x="26219" y="6731"/>
                  <a:pt x="26219" y="6844"/>
                  <a:pt x="26205" y="6971"/>
                </a:cubicBezTo>
                <a:cubicBezTo>
                  <a:pt x="26135" y="6971"/>
                  <a:pt x="26065" y="6985"/>
                  <a:pt x="25994" y="6985"/>
                </a:cubicBezTo>
                <a:cubicBezTo>
                  <a:pt x="25910" y="6999"/>
                  <a:pt x="25839" y="6999"/>
                  <a:pt x="25741" y="7013"/>
                </a:cubicBezTo>
                <a:cubicBezTo>
                  <a:pt x="25460" y="6703"/>
                  <a:pt x="25094" y="6591"/>
                  <a:pt x="24756" y="6591"/>
                </a:cubicBezTo>
                <a:cubicBezTo>
                  <a:pt x="24658" y="6014"/>
                  <a:pt x="24377" y="5423"/>
                  <a:pt x="23983" y="5015"/>
                </a:cubicBezTo>
                <a:cubicBezTo>
                  <a:pt x="23969" y="4931"/>
                  <a:pt x="23969" y="4818"/>
                  <a:pt x="24053" y="4650"/>
                </a:cubicBezTo>
                <a:cubicBezTo>
                  <a:pt x="24123" y="4509"/>
                  <a:pt x="24053" y="4397"/>
                  <a:pt x="24039" y="4397"/>
                </a:cubicBezTo>
                <a:lnTo>
                  <a:pt x="24025" y="4397"/>
                </a:lnTo>
                <a:cubicBezTo>
                  <a:pt x="24025" y="4157"/>
                  <a:pt x="23912" y="3876"/>
                  <a:pt x="23490" y="3609"/>
                </a:cubicBezTo>
                <a:cubicBezTo>
                  <a:pt x="23363" y="3524"/>
                  <a:pt x="23181" y="3344"/>
                  <a:pt x="22882" y="3344"/>
                </a:cubicBezTo>
                <a:cubicBezTo>
                  <a:pt x="22784" y="3344"/>
                  <a:pt x="22673" y="3363"/>
                  <a:pt x="22548" y="3412"/>
                </a:cubicBezTo>
                <a:cubicBezTo>
                  <a:pt x="22506" y="3426"/>
                  <a:pt x="22464" y="3454"/>
                  <a:pt x="22436" y="3524"/>
                </a:cubicBezTo>
                <a:cubicBezTo>
                  <a:pt x="22365" y="3553"/>
                  <a:pt x="22323" y="3595"/>
                  <a:pt x="22267" y="3623"/>
                </a:cubicBezTo>
                <a:cubicBezTo>
                  <a:pt x="22210" y="3665"/>
                  <a:pt x="22056" y="3890"/>
                  <a:pt x="22070" y="4129"/>
                </a:cubicBezTo>
                <a:cubicBezTo>
                  <a:pt x="22014" y="4129"/>
                  <a:pt x="21985" y="4157"/>
                  <a:pt x="21985" y="4200"/>
                </a:cubicBezTo>
                <a:cubicBezTo>
                  <a:pt x="21915" y="4453"/>
                  <a:pt x="21999" y="4734"/>
                  <a:pt x="22126" y="4903"/>
                </a:cubicBezTo>
                <a:cubicBezTo>
                  <a:pt x="22389" y="5323"/>
                  <a:pt x="22678" y="5438"/>
                  <a:pt x="22924" y="5438"/>
                </a:cubicBezTo>
                <a:cubicBezTo>
                  <a:pt x="23073" y="5438"/>
                  <a:pt x="23207" y="5396"/>
                  <a:pt x="23308" y="5353"/>
                </a:cubicBezTo>
                <a:cubicBezTo>
                  <a:pt x="23308" y="5381"/>
                  <a:pt x="23308" y="5395"/>
                  <a:pt x="23322" y="5395"/>
                </a:cubicBezTo>
                <a:cubicBezTo>
                  <a:pt x="23323" y="5397"/>
                  <a:pt x="23325" y="5398"/>
                  <a:pt x="23327" y="5398"/>
                </a:cubicBezTo>
                <a:cubicBezTo>
                  <a:pt x="23360" y="5398"/>
                  <a:pt x="23465" y="5232"/>
                  <a:pt x="23684" y="5232"/>
                </a:cubicBezTo>
                <a:cubicBezTo>
                  <a:pt x="23711" y="5232"/>
                  <a:pt x="23741" y="5235"/>
                  <a:pt x="23772" y="5240"/>
                </a:cubicBezTo>
                <a:cubicBezTo>
                  <a:pt x="23842" y="5255"/>
                  <a:pt x="23898" y="5297"/>
                  <a:pt x="23955" y="5297"/>
                </a:cubicBezTo>
                <a:cubicBezTo>
                  <a:pt x="24264" y="5705"/>
                  <a:pt x="24517" y="6127"/>
                  <a:pt x="24658" y="6591"/>
                </a:cubicBezTo>
                <a:cubicBezTo>
                  <a:pt x="24503" y="6591"/>
                  <a:pt x="24363" y="6633"/>
                  <a:pt x="24222" y="6661"/>
                </a:cubicBezTo>
                <a:cubicBezTo>
                  <a:pt x="24081" y="6703"/>
                  <a:pt x="23955" y="6760"/>
                  <a:pt x="23870" y="6788"/>
                </a:cubicBezTo>
                <a:cubicBezTo>
                  <a:pt x="23828" y="6802"/>
                  <a:pt x="23800" y="6830"/>
                  <a:pt x="23772" y="6844"/>
                </a:cubicBezTo>
                <a:cubicBezTo>
                  <a:pt x="23350" y="6549"/>
                  <a:pt x="22858" y="6338"/>
                  <a:pt x="22365" y="6267"/>
                </a:cubicBezTo>
                <a:cubicBezTo>
                  <a:pt x="22295" y="6211"/>
                  <a:pt x="22225" y="6127"/>
                  <a:pt x="22196" y="5930"/>
                </a:cubicBezTo>
                <a:cubicBezTo>
                  <a:pt x="22159" y="5793"/>
                  <a:pt x="22067" y="5744"/>
                  <a:pt x="22046" y="5744"/>
                </a:cubicBezTo>
                <a:cubicBezTo>
                  <a:pt x="22043" y="5744"/>
                  <a:pt x="22042" y="5745"/>
                  <a:pt x="22042" y="5747"/>
                </a:cubicBezTo>
                <a:lnTo>
                  <a:pt x="22042" y="5775"/>
                </a:lnTo>
                <a:cubicBezTo>
                  <a:pt x="21901" y="5611"/>
                  <a:pt x="21702" y="5476"/>
                  <a:pt x="21356" y="5476"/>
                </a:cubicBezTo>
                <a:cubicBezTo>
                  <a:pt x="21286" y="5476"/>
                  <a:pt x="21210" y="5482"/>
                  <a:pt x="21127" y="5494"/>
                </a:cubicBezTo>
                <a:cubicBezTo>
                  <a:pt x="20945" y="5508"/>
                  <a:pt x="20663" y="5494"/>
                  <a:pt x="20424" y="5733"/>
                </a:cubicBezTo>
                <a:cubicBezTo>
                  <a:pt x="20287" y="5118"/>
                  <a:pt x="19659" y="4649"/>
                  <a:pt x="18565" y="4649"/>
                </a:cubicBezTo>
                <a:cubicBezTo>
                  <a:pt x="18533" y="4649"/>
                  <a:pt x="18501" y="4649"/>
                  <a:pt x="18469" y="4650"/>
                </a:cubicBezTo>
                <a:lnTo>
                  <a:pt x="18314" y="4650"/>
                </a:lnTo>
                <a:cubicBezTo>
                  <a:pt x="18328" y="4622"/>
                  <a:pt x="18342" y="4608"/>
                  <a:pt x="18342" y="4579"/>
                </a:cubicBezTo>
                <a:cubicBezTo>
                  <a:pt x="18356" y="4523"/>
                  <a:pt x="18356" y="4481"/>
                  <a:pt x="18342" y="4439"/>
                </a:cubicBezTo>
                <a:lnTo>
                  <a:pt x="18342" y="4439"/>
                </a:lnTo>
                <a:cubicBezTo>
                  <a:pt x="18670" y="4519"/>
                  <a:pt x="18990" y="4564"/>
                  <a:pt x="19288" y="4564"/>
                </a:cubicBezTo>
                <a:cubicBezTo>
                  <a:pt x="19823" y="4564"/>
                  <a:pt x="20286" y="4421"/>
                  <a:pt x="20593" y="4087"/>
                </a:cubicBezTo>
                <a:cubicBezTo>
                  <a:pt x="20748" y="3904"/>
                  <a:pt x="20874" y="3665"/>
                  <a:pt x="20916" y="3342"/>
                </a:cubicBezTo>
                <a:cubicBezTo>
                  <a:pt x="21028" y="2511"/>
                  <a:pt x="20471" y="2169"/>
                  <a:pt x="19874" y="2169"/>
                </a:cubicBezTo>
                <a:cubicBezTo>
                  <a:pt x="19572" y="2169"/>
                  <a:pt x="19259" y="2257"/>
                  <a:pt x="19017" y="2413"/>
                </a:cubicBezTo>
                <a:cubicBezTo>
                  <a:pt x="18778" y="2554"/>
                  <a:pt x="18610" y="2723"/>
                  <a:pt x="18455" y="2934"/>
                </a:cubicBezTo>
                <a:cubicBezTo>
                  <a:pt x="18272" y="3173"/>
                  <a:pt x="18131" y="3426"/>
                  <a:pt x="18005" y="3693"/>
                </a:cubicBezTo>
                <a:cubicBezTo>
                  <a:pt x="17991" y="3665"/>
                  <a:pt x="17977" y="3637"/>
                  <a:pt x="17963" y="3637"/>
                </a:cubicBezTo>
                <a:cubicBezTo>
                  <a:pt x="17920" y="3623"/>
                  <a:pt x="17906" y="3623"/>
                  <a:pt x="17864" y="3623"/>
                </a:cubicBezTo>
                <a:cubicBezTo>
                  <a:pt x="18131" y="3117"/>
                  <a:pt x="18497" y="2610"/>
                  <a:pt x="18413" y="2005"/>
                </a:cubicBezTo>
                <a:cubicBezTo>
                  <a:pt x="18356" y="1710"/>
                  <a:pt x="18202" y="1386"/>
                  <a:pt x="17850" y="1035"/>
                </a:cubicBezTo>
                <a:cubicBezTo>
                  <a:pt x="17732" y="920"/>
                  <a:pt x="17573" y="868"/>
                  <a:pt x="17401" y="868"/>
                </a:cubicBezTo>
                <a:cubicBezTo>
                  <a:pt x="16793" y="868"/>
                  <a:pt x="16006" y="1509"/>
                  <a:pt x="16148" y="2287"/>
                </a:cubicBezTo>
                <a:cubicBezTo>
                  <a:pt x="16246" y="2906"/>
                  <a:pt x="16500" y="3257"/>
                  <a:pt x="16936" y="3623"/>
                </a:cubicBezTo>
                <a:cubicBezTo>
                  <a:pt x="16894" y="3679"/>
                  <a:pt x="16879" y="3735"/>
                  <a:pt x="16851" y="3764"/>
                </a:cubicBezTo>
                <a:lnTo>
                  <a:pt x="16795" y="3820"/>
                </a:lnTo>
                <a:cubicBezTo>
                  <a:pt x="16303" y="2995"/>
                  <a:pt x="15755" y="2736"/>
                  <a:pt x="15270" y="2736"/>
                </a:cubicBezTo>
                <a:cubicBezTo>
                  <a:pt x="14853" y="2736"/>
                  <a:pt x="14482" y="2928"/>
                  <a:pt x="14235" y="3117"/>
                </a:cubicBezTo>
                <a:cubicBezTo>
                  <a:pt x="14108" y="3201"/>
                  <a:pt x="14010" y="3285"/>
                  <a:pt x="13954" y="3356"/>
                </a:cubicBezTo>
                <a:cubicBezTo>
                  <a:pt x="13546" y="3806"/>
                  <a:pt x="14319" y="4861"/>
                  <a:pt x="15318" y="4875"/>
                </a:cubicBezTo>
                <a:cubicBezTo>
                  <a:pt x="15360" y="4876"/>
                  <a:pt x="15400" y="4877"/>
                  <a:pt x="15439" y="4877"/>
                </a:cubicBezTo>
                <a:cubicBezTo>
                  <a:pt x="15861" y="4877"/>
                  <a:pt x="16065" y="4806"/>
                  <a:pt x="16387" y="4664"/>
                </a:cubicBezTo>
                <a:lnTo>
                  <a:pt x="16598" y="4551"/>
                </a:lnTo>
                <a:cubicBezTo>
                  <a:pt x="16612" y="4608"/>
                  <a:pt x="16654" y="4650"/>
                  <a:pt x="16711" y="4692"/>
                </a:cubicBezTo>
                <a:cubicBezTo>
                  <a:pt x="16050" y="4861"/>
                  <a:pt x="15445" y="5086"/>
                  <a:pt x="15051" y="5606"/>
                </a:cubicBezTo>
                <a:cubicBezTo>
                  <a:pt x="14995" y="5677"/>
                  <a:pt x="14966" y="5747"/>
                  <a:pt x="14952" y="5817"/>
                </a:cubicBezTo>
                <a:cubicBezTo>
                  <a:pt x="14587" y="5873"/>
                  <a:pt x="14291" y="6155"/>
                  <a:pt x="14123" y="6549"/>
                </a:cubicBezTo>
                <a:cubicBezTo>
                  <a:pt x="13757" y="6774"/>
                  <a:pt x="13363" y="7013"/>
                  <a:pt x="12955" y="7280"/>
                </a:cubicBezTo>
                <a:cubicBezTo>
                  <a:pt x="12828" y="7364"/>
                  <a:pt x="12688" y="7477"/>
                  <a:pt x="12533" y="7561"/>
                </a:cubicBezTo>
                <a:cubicBezTo>
                  <a:pt x="12941" y="7153"/>
                  <a:pt x="13194" y="6520"/>
                  <a:pt x="13194" y="5958"/>
                </a:cubicBezTo>
                <a:cubicBezTo>
                  <a:pt x="13222" y="5916"/>
                  <a:pt x="13279" y="5845"/>
                  <a:pt x="13419" y="5803"/>
                </a:cubicBezTo>
                <a:cubicBezTo>
                  <a:pt x="13518" y="5775"/>
                  <a:pt x="13560" y="5662"/>
                  <a:pt x="13546" y="5662"/>
                </a:cubicBezTo>
                <a:lnTo>
                  <a:pt x="13532" y="5662"/>
                </a:lnTo>
                <a:cubicBezTo>
                  <a:pt x="13644" y="5522"/>
                  <a:pt x="13757" y="5311"/>
                  <a:pt x="13644" y="4945"/>
                </a:cubicBezTo>
                <a:cubicBezTo>
                  <a:pt x="13616" y="4790"/>
                  <a:pt x="13616" y="4509"/>
                  <a:pt x="13222" y="4326"/>
                </a:cubicBezTo>
                <a:cubicBezTo>
                  <a:pt x="13208" y="4319"/>
                  <a:pt x="13191" y="4316"/>
                  <a:pt x="13173" y="4316"/>
                </a:cubicBezTo>
                <a:cubicBezTo>
                  <a:pt x="13156" y="4316"/>
                  <a:pt x="13138" y="4319"/>
                  <a:pt x="13124" y="4326"/>
                </a:cubicBezTo>
                <a:cubicBezTo>
                  <a:pt x="13068" y="4312"/>
                  <a:pt x="13011" y="4298"/>
                  <a:pt x="12955" y="4298"/>
                </a:cubicBezTo>
                <a:cubicBezTo>
                  <a:pt x="12948" y="4293"/>
                  <a:pt x="12937" y="4291"/>
                  <a:pt x="12922" y="4291"/>
                </a:cubicBezTo>
                <a:cubicBezTo>
                  <a:pt x="12849" y="4291"/>
                  <a:pt x="12692" y="4350"/>
                  <a:pt x="12575" y="4467"/>
                </a:cubicBezTo>
                <a:cubicBezTo>
                  <a:pt x="12565" y="4457"/>
                  <a:pt x="12541" y="4447"/>
                  <a:pt x="12518" y="4447"/>
                </a:cubicBezTo>
                <a:cubicBezTo>
                  <a:pt x="12509" y="4447"/>
                  <a:pt x="12499" y="4449"/>
                  <a:pt x="12491" y="4453"/>
                </a:cubicBezTo>
                <a:cubicBezTo>
                  <a:pt x="12308" y="4537"/>
                  <a:pt x="12224" y="4748"/>
                  <a:pt x="12181" y="4903"/>
                </a:cubicBezTo>
                <a:cubicBezTo>
                  <a:pt x="12167" y="4959"/>
                  <a:pt x="12167" y="5001"/>
                  <a:pt x="12167" y="5044"/>
                </a:cubicBezTo>
                <a:cubicBezTo>
                  <a:pt x="12153" y="5015"/>
                  <a:pt x="12139" y="5001"/>
                  <a:pt x="12125" y="4959"/>
                </a:cubicBezTo>
                <a:cubicBezTo>
                  <a:pt x="12013" y="4818"/>
                  <a:pt x="11928" y="4523"/>
                  <a:pt x="11492" y="4509"/>
                </a:cubicBezTo>
                <a:cubicBezTo>
                  <a:pt x="11450" y="4509"/>
                  <a:pt x="11422" y="4509"/>
                  <a:pt x="11380" y="4537"/>
                </a:cubicBezTo>
                <a:cubicBezTo>
                  <a:pt x="11323" y="4537"/>
                  <a:pt x="11281" y="4537"/>
                  <a:pt x="11211" y="4551"/>
                </a:cubicBezTo>
                <a:cubicBezTo>
                  <a:pt x="11155" y="4579"/>
                  <a:pt x="10958" y="4678"/>
                  <a:pt x="10887" y="4875"/>
                </a:cubicBezTo>
                <a:cubicBezTo>
                  <a:pt x="10876" y="4869"/>
                  <a:pt x="10862" y="4866"/>
                  <a:pt x="10848" y="4866"/>
                </a:cubicBezTo>
                <a:cubicBezTo>
                  <a:pt x="10829" y="4866"/>
                  <a:pt x="10811" y="4872"/>
                  <a:pt x="10803" y="4889"/>
                </a:cubicBezTo>
                <a:cubicBezTo>
                  <a:pt x="10662" y="5044"/>
                  <a:pt x="10648" y="5297"/>
                  <a:pt x="10662" y="5451"/>
                </a:cubicBezTo>
                <a:cubicBezTo>
                  <a:pt x="10741" y="6045"/>
                  <a:pt x="11105" y="6156"/>
                  <a:pt x="11347" y="6156"/>
                </a:cubicBezTo>
                <a:cubicBezTo>
                  <a:pt x="11363" y="6156"/>
                  <a:pt x="11379" y="6156"/>
                  <a:pt x="11394" y="6155"/>
                </a:cubicBezTo>
                <a:lnTo>
                  <a:pt x="11394" y="6155"/>
                </a:lnTo>
                <a:cubicBezTo>
                  <a:pt x="11380" y="6169"/>
                  <a:pt x="11380" y="6197"/>
                  <a:pt x="11394" y="6211"/>
                </a:cubicBezTo>
                <a:cubicBezTo>
                  <a:pt x="11396" y="6212"/>
                  <a:pt x="11399" y="6212"/>
                  <a:pt x="11402" y="6212"/>
                </a:cubicBezTo>
                <a:cubicBezTo>
                  <a:pt x="11433" y="6212"/>
                  <a:pt x="11501" y="6172"/>
                  <a:pt x="11592" y="6172"/>
                </a:cubicBezTo>
                <a:cubicBezTo>
                  <a:pt x="11650" y="6172"/>
                  <a:pt x="11716" y="6188"/>
                  <a:pt x="11788" y="6239"/>
                </a:cubicBezTo>
                <a:cubicBezTo>
                  <a:pt x="11844" y="6281"/>
                  <a:pt x="11872" y="6309"/>
                  <a:pt x="11914" y="6352"/>
                </a:cubicBezTo>
                <a:cubicBezTo>
                  <a:pt x="12055" y="6900"/>
                  <a:pt x="12083" y="7435"/>
                  <a:pt x="11886" y="7955"/>
                </a:cubicBezTo>
                <a:cubicBezTo>
                  <a:pt x="11858" y="7969"/>
                  <a:pt x="11816" y="7997"/>
                  <a:pt x="11788" y="8040"/>
                </a:cubicBezTo>
                <a:cubicBezTo>
                  <a:pt x="11717" y="8096"/>
                  <a:pt x="11647" y="8124"/>
                  <a:pt x="11577" y="8180"/>
                </a:cubicBezTo>
                <a:cubicBezTo>
                  <a:pt x="11591" y="8096"/>
                  <a:pt x="11605" y="7997"/>
                  <a:pt x="11605" y="7899"/>
                </a:cubicBezTo>
                <a:cubicBezTo>
                  <a:pt x="11591" y="7758"/>
                  <a:pt x="11534" y="7604"/>
                  <a:pt x="11422" y="7435"/>
                </a:cubicBezTo>
                <a:cubicBezTo>
                  <a:pt x="11269" y="7245"/>
                  <a:pt x="11099" y="7169"/>
                  <a:pt x="10936" y="7169"/>
                </a:cubicBezTo>
                <a:cubicBezTo>
                  <a:pt x="10591" y="7169"/>
                  <a:pt x="10275" y="7513"/>
                  <a:pt x="10198" y="7857"/>
                </a:cubicBezTo>
                <a:cubicBezTo>
                  <a:pt x="10170" y="8026"/>
                  <a:pt x="10184" y="8180"/>
                  <a:pt x="10198" y="8321"/>
                </a:cubicBezTo>
                <a:cubicBezTo>
                  <a:pt x="10240" y="8490"/>
                  <a:pt x="10297" y="8673"/>
                  <a:pt x="10339" y="8827"/>
                </a:cubicBezTo>
                <a:lnTo>
                  <a:pt x="10297" y="8827"/>
                </a:lnTo>
                <a:cubicBezTo>
                  <a:pt x="10268" y="8827"/>
                  <a:pt x="10254" y="8841"/>
                  <a:pt x="10254" y="8869"/>
                </a:cubicBezTo>
                <a:cubicBezTo>
                  <a:pt x="10156" y="8532"/>
                  <a:pt x="10086" y="8166"/>
                  <a:pt x="9762" y="7955"/>
                </a:cubicBezTo>
                <a:cubicBezTo>
                  <a:pt x="9607" y="7843"/>
                  <a:pt x="9410" y="7772"/>
                  <a:pt x="9115" y="7772"/>
                </a:cubicBezTo>
                <a:cubicBezTo>
                  <a:pt x="8679" y="7772"/>
                  <a:pt x="8426" y="8687"/>
                  <a:pt x="8960" y="9038"/>
                </a:cubicBezTo>
                <a:cubicBezTo>
                  <a:pt x="9171" y="9179"/>
                  <a:pt x="9340" y="9249"/>
                  <a:pt x="9551" y="9263"/>
                </a:cubicBezTo>
                <a:cubicBezTo>
                  <a:pt x="9481" y="9306"/>
                  <a:pt x="9410" y="9320"/>
                  <a:pt x="9340" y="9362"/>
                </a:cubicBezTo>
                <a:cubicBezTo>
                  <a:pt x="9129" y="9376"/>
                  <a:pt x="8974" y="9446"/>
                  <a:pt x="8848" y="9545"/>
                </a:cubicBezTo>
                <a:cubicBezTo>
                  <a:pt x="8834" y="9545"/>
                  <a:pt x="8834" y="9545"/>
                  <a:pt x="8820" y="9573"/>
                </a:cubicBezTo>
                <a:cubicBezTo>
                  <a:pt x="8426" y="9685"/>
                  <a:pt x="8018" y="9798"/>
                  <a:pt x="7638" y="9868"/>
                </a:cubicBezTo>
                <a:cubicBezTo>
                  <a:pt x="7441" y="9896"/>
                  <a:pt x="7230" y="9924"/>
                  <a:pt x="7019" y="9924"/>
                </a:cubicBezTo>
                <a:lnTo>
                  <a:pt x="6780" y="9924"/>
                </a:lnTo>
                <a:cubicBezTo>
                  <a:pt x="6963" y="9784"/>
                  <a:pt x="7061" y="9643"/>
                  <a:pt x="7075" y="9587"/>
                </a:cubicBezTo>
                <a:cubicBezTo>
                  <a:pt x="7582" y="9446"/>
                  <a:pt x="7905" y="9123"/>
                  <a:pt x="8130" y="8729"/>
                </a:cubicBezTo>
                <a:lnTo>
                  <a:pt x="8229" y="8504"/>
                </a:lnTo>
                <a:cubicBezTo>
                  <a:pt x="8257" y="8476"/>
                  <a:pt x="8271" y="8419"/>
                  <a:pt x="8285" y="8391"/>
                </a:cubicBezTo>
                <a:cubicBezTo>
                  <a:pt x="8581" y="7674"/>
                  <a:pt x="8215" y="7421"/>
                  <a:pt x="8215" y="7421"/>
                </a:cubicBezTo>
                <a:cubicBezTo>
                  <a:pt x="7992" y="7159"/>
                  <a:pt x="7526" y="7068"/>
                  <a:pt x="7008" y="7068"/>
                </a:cubicBezTo>
                <a:cubicBezTo>
                  <a:pt x="6970" y="7068"/>
                  <a:pt x="6931" y="7068"/>
                  <a:pt x="6893" y="7069"/>
                </a:cubicBezTo>
                <a:cubicBezTo>
                  <a:pt x="6597" y="7083"/>
                  <a:pt x="6189" y="7322"/>
                  <a:pt x="5810" y="7589"/>
                </a:cubicBezTo>
                <a:cubicBezTo>
                  <a:pt x="5838" y="7421"/>
                  <a:pt x="5838" y="7238"/>
                  <a:pt x="5824" y="7097"/>
                </a:cubicBezTo>
                <a:cubicBezTo>
                  <a:pt x="6105" y="6633"/>
                  <a:pt x="6457" y="6084"/>
                  <a:pt x="6935" y="5831"/>
                </a:cubicBezTo>
                <a:lnTo>
                  <a:pt x="6935" y="5859"/>
                </a:lnTo>
                <a:cubicBezTo>
                  <a:pt x="6935" y="5873"/>
                  <a:pt x="6949" y="5902"/>
                  <a:pt x="6963" y="5902"/>
                </a:cubicBezTo>
                <a:cubicBezTo>
                  <a:pt x="7005" y="5958"/>
                  <a:pt x="7061" y="5958"/>
                  <a:pt x="7075" y="5958"/>
                </a:cubicBezTo>
                <a:cubicBezTo>
                  <a:pt x="7090" y="5944"/>
                  <a:pt x="7118" y="5944"/>
                  <a:pt x="7146" y="5902"/>
                </a:cubicBezTo>
                <a:cubicBezTo>
                  <a:pt x="7146" y="5902"/>
                  <a:pt x="7202" y="5873"/>
                  <a:pt x="7160" y="5789"/>
                </a:cubicBezTo>
                <a:cubicBezTo>
                  <a:pt x="7160" y="5761"/>
                  <a:pt x="7146" y="5747"/>
                  <a:pt x="7118" y="5747"/>
                </a:cubicBezTo>
                <a:lnTo>
                  <a:pt x="7118" y="5691"/>
                </a:lnTo>
                <a:cubicBezTo>
                  <a:pt x="7118" y="5648"/>
                  <a:pt x="7075" y="5620"/>
                  <a:pt x="7047" y="5620"/>
                </a:cubicBezTo>
                <a:cubicBezTo>
                  <a:pt x="7033" y="5620"/>
                  <a:pt x="7005" y="5620"/>
                  <a:pt x="6977" y="5648"/>
                </a:cubicBezTo>
                <a:cubicBezTo>
                  <a:pt x="6963" y="5648"/>
                  <a:pt x="6935" y="5662"/>
                  <a:pt x="6907" y="5747"/>
                </a:cubicBezTo>
                <a:cubicBezTo>
                  <a:pt x="6907" y="5803"/>
                  <a:pt x="6949" y="5803"/>
                  <a:pt x="6949" y="5803"/>
                </a:cubicBezTo>
                <a:lnTo>
                  <a:pt x="6963" y="5803"/>
                </a:lnTo>
                <a:lnTo>
                  <a:pt x="6949" y="5817"/>
                </a:lnTo>
                <a:cubicBezTo>
                  <a:pt x="6527" y="6014"/>
                  <a:pt x="6260" y="6394"/>
                  <a:pt x="5992" y="6788"/>
                </a:cubicBezTo>
                <a:cubicBezTo>
                  <a:pt x="5922" y="6872"/>
                  <a:pt x="5880" y="6957"/>
                  <a:pt x="5824" y="7055"/>
                </a:cubicBezTo>
                <a:cubicBezTo>
                  <a:pt x="5824" y="7013"/>
                  <a:pt x="5810" y="6985"/>
                  <a:pt x="5810" y="6957"/>
                </a:cubicBezTo>
                <a:cubicBezTo>
                  <a:pt x="5753" y="6774"/>
                  <a:pt x="5683" y="6577"/>
                  <a:pt x="5599" y="6422"/>
                </a:cubicBezTo>
                <a:cubicBezTo>
                  <a:pt x="5613" y="6388"/>
                  <a:pt x="5632" y="6355"/>
                  <a:pt x="5652" y="6324"/>
                </a:cubicBezTo>
                <a:lnTo>
                  <a:pt x="5652" y="6324"/>
                </a:lnTo>
                <a:cubicBezTo>
                  <a:pt x="5638" y="6342"/>
                  <a:pt x="5625" y="6361"/>
                  <a:pt x="5613" y="6380"/>
                </a:cubicBezTo>
                <a:cubicBezTo>
                  <a:pt x="5358" y="5881"/>
                  <a:pt x="4971" y="5522"/>
                  <a:pt x="4531" y="5522"/>
                </a:cubicBezTo>
                <a:cubicBezTo>
                  <a:pt x="4363" y="5522"/>
                  <a:pt x="4188" y="5574"/>
                  <a:pt x="4009" y="5691"/>
                </a:cubicBezTo>
                <a:cubicBezTo>
                  <a:pt x="3559" y="5972"/>
                  <a:pt x="3306" y="6352"/>
                  <a:pt x="3278" y="6774"/>
                </a:cubicBezTo>
                <a:cubicBezTo>
                  <a:pt x="3151" y="6605"/>
                  <a:pt x="3024" y="6464"/>
                  <a:pt x="2898" y="6324"/>
                </a:cubicBezTo>
                <a:cubicBezTo>
                  <a:pt x="2926" y="6309"/>
                  <a:pt x="2926" y="6281"/>
                  <a:pt x="2940" y="6281"/>
                </a:cubicBezTo>
                <a:cubicBezTo>
                  <a:pt x="2954" y="6225"/>
                  <a:pt x="2940" y="6169"/>
                  <a:pt x="2926" y="6169"/>
                </a:cubicBezTo>
                <a:cubicBezTo>
                  <a:pt x="2898" y="6155"/>
                  <a:pt x="2870" y="6155"/>
                  <a:pt x="2856" y="6141"/>
                </a:cubicBezTo>
                <a:cubicBezTo>
                  <a:pt x="2843" y="6141"/>
                  <a:pt x="2828" y="6135"/>
                  <a:pt x="2810" y="6135"/>
                </a:cubicBezTo>
                <a:cubicBezTo>
                  <a:pt x="2787" y="6135"/>
                  <a:pt x="2760" y="6144"/>
                  <a:pt x="2729" y="6183"/>
                </a:cubicBezTo>
                <a:cubicBezTo>
                  <a:pt x="2715" y="6211"/>
                  <a:pt x="2715" y="6225"/>
                  <a:pt x="2715" y="6239"/>
                </a:cubicBezTo>
                <a:cubicBezTo>
                  <a:pt x="2687" y="6239"/>
                  <a:pt x="2673" y="6253"/>
                  <a:pt x="2673" y="6281"/>
                </a:cubicBezTo>
                <a:cubicBezTo>
                  <a:pt x="2645" y="6309"/>
                  <a:pt x="2645" y="6352"/>
                  <a:pt x="2659" y="6366"/>
                </a:cubicBezTo>
                <a:lnTo>
                  <a:pt x="2715" y="6422"/>
                </a:lnTo>
                <a:cubicBezTo>
                  <a:pt x="2715" y="6422"/>
                  <a:pt x="2734" y="6435"/>
                  <a:pt x="2767" y="6435"/>
                </a:cubicBezTo>
                <a:cubicBezTo>
                  <a:pt x="2784" y="6435"/>
                  <a:pt x="2804" y="6431"/>
                  <a:pt x="2828" y="6422"/>
                </a:cubicBezTo>
                <a:cubicBezTo>
                  <a:pt x="2870" y="6394"/>
                  <a:pt x="2856" y="6366"/>
                  <a:pt x="2856" y="6366"/>
                </a:cubicBezTo>
                <a:lnTo>
                  <a:pt x="2856" y="6352"/>
                </a:lnTo>
                <a:cubicBezTo>
                  <a:pt x="2954" y="6450"/>
                  <a:pt x="3067" y="6577"/>
                  <a:pt x="3151" y="6703"/>
                </a:cubicBezTo>
                <a:cubicBezTo>
                  <a:pt x="3010" y="6605"/>
                  <a:pt x="2870" y="6535"/>
                  <a:pt x="2729" y="6520"/>
                </a:cubicBezTo>
                <a:cubicBezTo>
                  <a:pt x="2483" y="6474"/>
                  <a:pt x="2213" y="6428"/>
                  <a:pt x="1968" y="6428"/>
                </a:cubicBezTo>
                <a:cubicBezTo>
                  <a:pt x="1402" y="6428"/>
                  <a:pt x="967" y="6671"/>
                  <a:pt x="1252" y="7702"/>
                </a:cubicBezTo>
                <a:cubicBezTo>
                  <a:pt x="1308" y="7871"/>
                  <a:pt x="1351" y="8040"/>
                  <a:pt x="1421" y="8180"/>
                </a:cubicBezTo>
                <a:cubicBezTo>
                  <a:pt x="1477" y="8462"/>
                  <a:pt x="1604" y="8827"/>
                  <a:pt x="1829" y="9165"/>
                </a:cubicBezTo>
                <a:cubicBezTo>
                  <a:pt x="1829" y="9165"/>
                  <a:pt x="1843" y="9235"/>
                  <a:pt x="2026" y="9404"/>
                </a:cubicBezTo>
                <a:cubicBezTo>
                  <a:pt x="2166" y="9559"/>
                  <a:pt x="2335" y="9685"/>
                  <a:pt x="2546" y="9798"/>
                </a:cubicBezTo>
                <a:lnTo>
                  <a:pt x="2574" y="9798"/>
                </a:lnTo>
                <a:cubicBezTo>
                  <a:pt x="2818" y="9956"/>
                  <a:pt x="3071" y="10006"/>
                  <a:pt x="3311" y="10006"/>
                </a:cubicBezTo>
                <a:cubicBezTo>
                  <a:pt x="3585" y="10006"/>
                  <a:pt x="3842" y="9941"/>
                  <a:pt x="4051" y="9896"/>
                </a:cubicBezTo>
                <a:cubicBezTo>
                  <a:pt x="4094" y="10037"/>
                  <a:pt x="4122" y="10149"/>
                  <a:pt x="4150" y="10192"/>
                </a:cubicBezTo>
                <a:cubicBezTo>
                  <a:pt x="4136" y="10304"/>
                  <a:pt x="4094" y="10417"/>
                  <a:pt x="4065" y="10515"/>
                </a:cubicBezTo>
                <a:cubicBezTo>
                  <a:pt x="3953" y="10586"/>
                  <a:pt x="3854" y="10656"/>
                  <a:pt x="3770" y="10726"/>
                </a:cubicBezTo>
                <a:cubicBezTo>
                  <a:pt x="3390" y="11007"/>
                  <a:pt x="3095" y="11345"/>
                  <a:pt x="2814" y="11640"/>
                </a:cubicBezTo>
                <a:cubicBezTo>
                  <a:pt x="2532" y="11950"/>
                  <a:pt x="2265" y="12259"/>
                  <a:pt x="1984" y="12541"/>
                </a:cubicBezTo>
                <a:lnTo>
                  <a:pt x="1941" y="12583"/>
                </a:lnTo>
                <a:cubicBezTo>
                  <a:pt x="1788" y="12474"/>
                  <a:pt x="1581" y="12418"/>
                  <a:pt x="1379" y="12418"/>
                </a:cubicBezTo>
                <a:cubicBezTo>
                  <a:pt x="1266" y="12418"/>
                  <a:pt x="1156" y="12435"/>
                  <a:pt x="1055" y="12470"/>
                </a:cubicBezTo>
                <a:cubicBezTo>
                  <a:pt x="901" y="12513"/>
                  <a:pt x="746" y="12611"/>
                  <a:pt x="619" y="12709"/>
                </a:cubicBezTo>
                <a:cubicBezTo>
                  <a:pt x="464" y="12836"/>
                  <a:pt x="338" y="12977"/>
                  <a:pt x="211" y="13131"/>
                </a:cubicBezTo>
                <a:cubicBezTo>
                  <a:pt x="211" y="13117"/>
                  <a:pt x="197" y="13103"/>
                  <a:pt x="197" y="13089"/>
                </a:cubicBezTo>
                <a:cubicBezTo>
                  <a:pt x="183" y="13061"/>
                  <a:pt x="155" y="13061"/>
                  <a:pt x="141" y="13061"/>
                </a:cubicBezTo>
                <a:cubicBezTo>
                  <a:pt x="394" y="12780"/>
                  <a:pt x="718" y="12498"/>
                  <a:pt x="760" y="12105"/>
                </a:cubicBezTo>
                <a:cubicBezTo>
                  <a:pt x="774" y="11908"/>
                  <a:pt x="718" y="11655"/>
                  <a:pt x="563" y="11373"/>
                </a:cubicBezTo>
                <a:cubicBezTo>
                  <a:pt x="485" y="11240"/>
                  <a:pt x="338" y="11177"/>
                  <a:pt x="154" y="11177"/>
                </a:cubicBezTo>
                <a:cubicBezTo>
                  <a:pt x="105" y="11177"/>
                  <a:pt x="54" y="11181"/>
                  <a:pt x="0" y="11190"/>
                </a:cubicBezTo>
                <a:lnTo>
                  <a:pt x="0" y="12808"/>
                </a:lnTo>
                <a:lnTo>
                  <a:pt x="0" y="12977"/>
                </a:lnTo>
                <a:lnTo>
                  <a:pt x="0" y="13131"/>
                </a:lnTo>
                <a:lnTo>
                  <a:pt x="0" y="13230"/>
                </a:lnTo>
                <a:lnTo>
                  <a:pt x="0" y="13342"/>
                </a:lnTo>
                <a:lnTo>
                  <a:pt x="0" y="13371"/>
                </a:lnTo>
                <a:lnTo>
                  <a:pt x="0" y="13385"/>
                </a:lnTo>
                <a:lnTo>
                  <a:pt x="0" y="13511"/>
                </a:lnTo>
                <a:lnTo>
                  <a:pt x="0" y="13539"/>
                </a:lnTo>
                <a:lnTo>
                  <a:pt x="0" y="13582"/>
                </a:lnTo>
                <a:lnTo>
                  <a:pt x="0" y="13821"/>
                </a:lnTo>
                <a:lnTo>
                  <a:pt x="0" y="13891"/>
                </a:lnTo>
                <a:lnTo>
                  <a:pt x="0" y="13975"/>
                </a:lnTo>
                <a:lnTo>
                  <a:pt x="0" y="14004"/>
                </a:lnTo>
                <a:lnTo>
                  <a:pt x="0" y="14032"/>
                </a:lnTo>
                <a:lnTo>
                  <a:pt x="0" y="14116"/>
                </a:lnTo>
                <a:lnTo>
                  <a:pt x="0" y="14158"/>
                </a:lnTo>
                <a:lnTo>
                  <a:pt x="0" y="14243"/>
                </a:lnTo>
                <a:lnTo>
                  <a:pt x="0" y="15129"/>
                </a:lnTo>
                <a:lnTo>
                  <a:pt x="0" y="15171"/>
                </a:lnTo>
                <a:lnTo>
                  <a:pt x="0" y="15424"/>
                </a:lnTo>
                <a:lnTo>
                  <a:pt x="0" y="15495"/>
                </a:lnTo>
                <a:lnTo>
                  <a:pt x="0" y="16578"/>
                </a:lnTo>
                <a:lnTo>
                  <a:pt x="0" y="16957"/>
                </a:lnTo>
                <a:lnTo>
                  <a:pt x="0" y="17056"/>
                </a:lnTo>
                <a:lnTo>
                  <a:pt x="0" y="17070"/>
                </a:lnTo>
                <a:lnTo>
                  <a:pt x="0" y="17407"/>
                </a:lnTo>
                <a:lnTo>
                  <a:pt x="0" y="17464"/>
                </a:lnTo>
                <a:lnTo>
                  <a:pt x="0" y="17520"/>
                </a:lnTo>
                <a:lnTo>
                  <a:pt x="0" y="18167"/>
                </a:lnTo>
                <a:cubicBezTo>
                  <a:pt x="141" y="18265"/>
                  <a:pt x="282" y="18336"/>
                  <a:pt x="436" y="18378"/>
                </a:cubicBezTo>
                <a:cubicBezTo>
                  <a:pt x="494" y="18390"/>
                  <a:pt x="554" y="18395"/>
                  <a:pt x="616" y="18395"/>
                </a:cubicBezTo>
                <a:cubicBezTo>
                  <a:pt x="930" y="18395"/>
                  <a:pt x="1277" y="18252"/>
                  <a:pt x="1477" y="18040"/>
                </a:cubicBezTo>
                <a:cubicBezTo>
                  <a:pt x="1632" y="17886"/>
                  <a:pt x="1702" y="17689"/>
                  <a:pt x="1660" y="17478"/>
                </a:cubicBezTo>
                <a:cubicBezTo>
                  <a:pt x="1562" y="17168"/>
                  <a:pt x="1393" y="16929"/>
                  <a:pt x="1126" y="16831"/>
                </a:cubicBezTo>
                <a:cubicBezTo>
                  <a:pt x="1308" y="16789"/>
                  <a:pt x="1477" y="16746"/>
                  <a:pt x="1660" y="16690"/>
                </a:cubicBezTo>
                <a:cubicBezTo>
                  <a:pt x="2195" y="16535"/>
                  <a:pt x="2743" y="16367"/>
                  <a:pt x="3306" y="16184"/>
                </a:cubicBezTo>
                <a:cubicBezTo>
                  <a:pt x="3376" y="16465"/>
                  <a:pt x="3503" y="16704"/>
                  <a:pt x="3714" y="16845"/>
                </a:cubicBezTo>
                <a:cubicBezTo>
                  <a:pt x="3812" y="16915"/>
                  <a:pt x="3925" y="16957"/>
                  <a:pt x="4051" y="16957"/>
                </a:cubicBezTo>
                <a:cubicBezTo>
                  <a:pt x="4063" y="16957"/>
                  <a:pt x="4075" y="16958"/>
                  <a:pt x="4087" y="16958"/>
                </a:cubicBezTo>
                <a:cubicBezTo>
                  <a:pt x="5699" y="16958"/>
                  <a:pt x="5811" y="16010"/>
                  <a:pt x="6063" y="15269"/>
                </a:cubicBezTo>
                <a:lnTo>
                  <a:pt x="6119" y="15101"/>
                </a:lnTo>
                <a:cubicBezTo>
                  <a:pt x="6161" y="15115"/>
                  <a:pt x="6175" y="15115"/>
                  <a:pt x="6203" y="15143"/>
                </a:cubicBezTo>
                <a:cubicBezTo>
                  <a:pt x="6091" y="15649"/>
                  <a:pt x="5922" y="16268"/>
                  <a:pt x="6091" y="16746"/>
                </a:cubicBezTo>
                <a:cubicBezTo>
                  <a:pt x="6260" y="17253"/>
                  <a:pt x="6794" y="17703"/>
                  <a:pt x="7286" y="17844"/>
                </a:cubicBezTo>
                <a:cubicBezTo>
                  <a:pt x="7388" y="17871"/>
                  <a:pt x="7491" y="17887"/>
                  <a:pt x="7592" y="17887"/>
                </a:cubicBezTo>
                <a:cubicBezTo>
                  <a:pt x="7798" y="17887"/>
                  <a:pt x="7993" y="17821"/>
                  <a:pt x="8145" y="17661"/>
                </a:cubicBezTo>
                <a:cubicBezTo>
                  <a:pt x="8918" y="16901"/>
                  <a:pt x="8777" y="15720"/>
                  <a:pt x="7230" y="15101"/>
                </a:cubicBezTo>
                <a:cubicBezTo>
                  <a:pt x="7174" y="15087"/>
                  <a:pt x="7146" y="15073"/>
                  <a:pt x="7090" y="15058"/>
                </a:cubicBezTo>
                <a:cubicBezTo>
                  <a:pt x="7104" y="15030"/>
                  <a:pt x="7118" y="15030"/>
                  <a:pt x="7146" y="15016"/>
                </a:cubicBezTo>
                <a:cubicBezTo>
                  <a:pt x="7174" y="14988"/>
                  <a:pt x="7188" y="14932"/>
                  <a:pt x="7188" y="14890"/>
                </a:cubicBezTo>
                <a:cubicBezTo>
                  <a:pt x="7722" y="15282"/>
                  <a:pt x="8284" y="15538"/>
                  <a:pt x="8793" y="15538"/>
                </a:cubicBezTo>
                <a:cubicBezTo>
                  <a:pt x="8995" y="15538"/>
                  <a:pt x="9188" y="15498"/>
                  <a:pt x="9368" y="15410"/>
                </a:cubicBezTo>
                <a:cubicBezTo>
                  <a:pt x="9579" y="15298"/>
                  <a:pt x="9776" y="15129"/>
                  <a:pt x="9959" y="14847"/>
                </a:cubicBezTo>
                <a:cubicBezTo>
                  <a:pt x="10339" y="14186"/>
                  <a:pt x="10057" y="13694"/>
                  <a:pt x="9621" y="13441"/>
                </a:cubicBezTo>
                <a:lnTo>
                  <a:pt x="9889" y="13328"/>
                </a:lnTo>
                <a:cubicBezTo>
                  <a:pt x="10240" y="13188"/>
                  <a:pt x="10564" y="13047"/>
                  <a:pt x="10916" y="12949"/>
                </a:cubicBezTo>
                <a:lnTo>
                  <a:pt x="11450" y="12780"/>
                </a:lnTo>
                <a:lnTo>
                  <a:pt x="12013" y="12625"/>
                </a:lnTo>
                <a:cubicBezTo>
                  <a:pt x="12364" y="12527"/>
                  <a:pt x="12730" y="12428"/>
                  <a:pt x="13082" y="12330"/>
                </a:cubicBezTo>
                <a:cubicBezTo>
                  <a:pt x="13208" y="12442"/>
                  <a:pt x="13363" y="12555"/>
                  <a:pt x="13574" y="12583"/>
                </a:cubicBezTo>
                <a:cubicBezTo>
                  <a:pt x="13645" y="12598"/>
                  <a:pt x="13714" y="12605"/>
                  <a:pt x="13780" y="12605"/>
                </a:cubicBezTo>
                <a:cubicBezTo>
                  <a:pt x="14148" y="12605"/>
                  <a:pt x="14445" y="12386"/>
                  <a:pt x="14671" y="12076"/>
                </a:cubicBezTo>
                <a:lnTo>
                  <a:pt x="14685" y="12062"/>
                </a:lnTo>
                <a:cubicBezTo>
                  <a:pt x="14699" y="12048"/>
                  <a:pt x="14699" y="12020"/>
                  <a:pt x="14713" y="12006"/>
                </a:cubicBezTo>
                <a:cubicBezTo>
                  <a:pt x="14741" y="11992"/>
                  <a:pt x="14741" y="11978"/>
                  <a:pt x="14741" y="11978"/>
                </a:cubicBezTo>
                <a:cubicBezTo>
                  <a:pt x="14756" y="11936"/>
                  <a:pt x="14784" y="11908"/>
                  <a:pt x="14812" y="11851"/>
                </a:cubicBezTo>
                <a:cubicBezTo>
                  <a:pt x="15670" y="11626"/>
                  <a:pt x="16528" y="11415"/>
                  <a:pt x="17386" y="11204"/>
                </a:cubicBezTo>
                <a:cubicBezTo>
                  <a:pt x="17628" y="11278"/>
                  <a:pt x="17855" y="11317"/>
                  <a:pt x="18048" y="11317"/>
                </a:cubicBezTo>
                <a:cubicBezTo>
                  <a:pt x="18336" y="11317"/>
                  <a:pt x="18548" y="11229"/>
                  <a:pt x="18624" y="11036"/>
                </a:cubicBezTo>
                <a:lnTo>
                  <a:pt x="18624" y="11022"/>
                </a:lnTo>
                <a:lnTo>
                  <a:pt x="18624" y="10993"/>
                </a:lnTo>
                <a:lnTo>
                  <a:pt x="18624" y="10951"/>
                </a:lnTo>
                <a:lnTo>
                  <a:pt x="18624" y="10923"/>
                </a:lnTo>
                <a:cubicBezTo>
                  <a:pt x="18680" y="10895"/>
                  <a:pt x="18722" y="10895"/>
                  <a:pt x="18778" y="10881"/>
                </a:cubicBezTo>
                <a:cubicBezTo>
                  <a:pt x="19538" y="10740"/>
                  <a:pt x="20269" y="10600"/>
                  <a:pt x="21015" y="10529"/>
                </a:cubicBezTo>
                <a:cubicBezTo>
                  <a:pt x="21348" y="10497"/>
                  <a:pt x="21680" y="10476"/>
                  <a:pt x="22010" y="10476"/>
                </a:cubicBezTo>
                <a:cubicBezTo>
                  <a:pt x="22391" y="10476"/>
                  <a:pt x="22769" y="10504"/>
                  <a:pt x="23139" y="10571"/>
                </a:cubicBezTo>
                <a:cubicBezTo>
                  <a:pt x="23265" y="10586"/>
                  <a:pt x="23364" y="10614"/>
                  <a:pt x="23490" y="10642"/>
                </a:cubicBezTo>
                <a:cubicBezTo>
                  <a:pt x="23547" y="10951"/>
                  <a:pt x="23687" y="11233"/>
                  <a:pt x="23912" y="11387"/>
                </a:cubicBezTo>
                <a:cubicBezTo>
                  <a:pt x="24025" y="11458"/>
                  <a:pt x="24123" y="11500"/>
                  <a:pt x="24250" y="11500"/>
                </a:cubicBezTo>
                <a:cubicBezTo>
                  <a:pt x="24475" y="11500"/>
                  <a:pt x="24672" y="11486"/>
                  <a:pt x="24841" y="11458"/>
                </a:cubicBezTo>
                <a:cubicBezTo>
                  <a:pt x="24939" y="11528"/>
                  <a:pt x="25038" y="11626"/>
                  <a:pt x="25150" y="11711"/>
                </a:cubicBezTo>
                <a:cubicBezTo>
                  <a:pt x="25249" y="11809"/>
                  <a:pt x="25375" y="11908"/>
                  <a:pt x="25502" y="12020"/>
                </a:cubicBezTo>
                <a:cubicBezTo>
                  <a:pt x="25741" y="12259"/>
                  <a:pt x="25994" y="12484"/>
                  <a:pt x="26276" y="12766"/>
                </a:cubicBezTo>
                <a:lnTo>
                  <a:pt x="26796" y="13286"/>
                </a:lnTo>
                <a:cubicBezTo>
                  <a:pt x="26543" y="13342"/>
                  <a:pt x="26318" y="13469"/>
                  <a:pt x="26149" y="13596"/>
                </a:cubicBezTo>
                <a:cubicBezTo>
                  <a:pt x="26050" y="13666"/>
                  <a:pt x="25952" y="13750"/>
                  <a:pt x="25896" y="13807"/>
                </a:cubicBezTo>
                <a:cubicBezTo>
                  <a:pt x="25544" y="14186"/>
                  <a:pt x="26219" y="15087"/>
                  <a:pt x="27077" y="15101"/>
                </a:cubicBezTo>
                <a:cubicBezTo>
                  <a:pt x="27128" y="15102"/>
                  <a:pt x="27175" y="15103"/>
                  <a:pt x="27220" y="15103"/>
                </a:cubicBezTo>
                <a:cubicBezTo>
                  <a:pt x="27557" y="15103"/>
                  <a:pt x="27731" y="15053"/>
                  <a:pt x="27992" y="14904"/>
                </a:cubicBezTo>
                <a:cubicBezTo>
                  <a:pt x="28048" y="14876"/>
                  <a:pt x="28118" y="14862"/>
                  <a:pt x="28174" y="14819"/>
                </a:cubicBezTo>
                <a:cubicBezTo>
                  <a:pt x="28189" y="14876"/>
                  <a:pt x="28217" y="14904"/>
                  <a:pt x="28259" y="14946"/>
                </a:cubicBezTo>
                <a:cubicBezTo>
                  <a:pt x="27696" y="15087"/>
                  <a:pt x="27190" y="15284"/>
                  <a:pt x="26852" y="15734"/>
                </a:cubicBezTo>
                <a:cubicBezTo>
                  <a:pt x="26430" y="16310"/>
                  <a:pt x="26908" y="17323"/>
                  <a:pt x="27485" y="17450"/>
                </a:cubicBezTo>
                <a:cubicBezTo>
                  <a:pt x="27521" y="17455"/>
                  <a:pt x="27559" y="17458"/>
                  <a:pt x="27597" y="17458"/>
                </a:cubicBezTo>
                <a:cubicBezTo>
                  <a:pt x="27662" y="17458"/>
                  <a:pt x="27727" y="17448"/>
                  <a:pt x="27781" y="17422"/>
                </a:cubicBezTo>
                <a:cubicBezTo>
                  <a:pt x="29117" y="16901"/>
                  <a:pt x="28892" y="16127"/>
                  <a:pt x="28836" y="15438"/>
                </a:cubicBezTo>
                <a:lnTo>
                  <a:pt x="28836" y="15438"/>
                </a:lnTo>
                <a:lnTo>
                  <a:pt x="28892" y="15495"/>
                </a:lnTo>
                <a:lnTo>
                  <a:pt x="28948" y="15551"/>
                </a:lnTo>
                <a:cubicBezTo>
                  <a:pt x="29018" y="15931"/>
                  <a:pt x="29103" y="16324"/>
                  <a:pt x="29342" y="16578"/>
                </a:cubicBezTo>
                <a:cubicBezTo>
                  <a:pt x="29622" y="16882"/>
                  <a:pt x="30080" y="17070"/>
                  <a:pt x="30490" y="17070"/>
                </a:cubicBezTo>
                <a:cubicBezTo>
                  <a:pt x="30554" y="17070"/>
                  <a:pt x="30617" y="17065"/>
                  <a:pt x="30678" y="17056"/>
                </a:cubicBezTo>
                <a:cubicBezTo>
                  <a:pt x="30959" y="17028"/>
                  <a:pt x="31199" y="16901"/>
                  <a:pt x="31297" y="16648"/>
                </a:cubicBezTo>
                <a:cubicBezTo>
                  <a:pt x="31691" y="16718"/>
                  <a:pt x="32071" y="16774"/>
                  <a:pt x="32422" y="16845"/>
                </a:cubicBezTo>
                <a:cubicBezTo>
                  <a:pt x="32788" y="16915"/>
                  <a:pt x="33126" y="17028"/>
                  <a:pt x="33407" y="17196"/>
                </a:cubicBezTo>
                <a:cubicBezTo>
                  <a:pt x="33688" y="17351"/>
                  <a:pt x="33899" y="17590"/>
                  <a:pt x="34082" y="17801"/>
                </a:cubicBezTo>
                <a:cubicBezTo>
                  <a:pt x="34251" y="18012"/>
                  <a:pt x="34363" y="18223"/>
                  <a:pt x="34448" y="18378"/>
                </a:cubicBezTo>
                <a:cubicBezTo>
                  <a:pt x="34532" y="18547"/>
                  <a:pt x="34603" y="18687"/>
                  <a:pt x="34645" y="18786"/>
                </a:cubicBezTo>
                <a:cubicBezTo>
                  <a:pt x="34673" y="18870"/>
                  <a:pt x="34715" y="18927"/>
                  <a:pt x="34715" y="18927"/>
                </a:cubicBezTo>
                <a:cubicBezTo>
                  <a:pt x="34715" y="18927"/>
                  <a:pt x="34687" y="18870"/>
                  <a:pt x="34659" y="18786"/>
                </a:cubicBezTo>
                <a:cubicBezTo>
                  <a:pt x="34617" y="18673"/>
                  <a:pt x="34574" y="18547"/>
                  <a:pt x="34476" y="18378"/>
                </a:cubicBezTo>
                <a:cubicBezTo>
                  <a:pt x="34392" y="18195"/>
                  <a:pt x="34293" y="17984"/>
                  <a:pt x="34124" y="17773"/>
                </a:cubicBezTo>
                <a:cubicBezTo>
                  <a:pt x="33970" y="17562"/>
                  <a:pt x="33759" y="17337"/>
                  <a:pt x="33477" y="17140"/>
                </a:cubicBezTo>
                <a:cubicBezTo>
                  <a:pt x="33196" y="16957"/>
                  <a:pt x="32844" y="16831"/>
                  <a:pt x="32479" y="16746"/>
                </a:cubicBezTo>
                <a:cubicBezTo>
                  <a:pt x="32127" y="16648"/>
                  <a:pt x="31761" y="16606"/>
                  <a:pt x="31381" y="16507"/>
                </a:cubicBezTo>
                <a:cubicBezTo>
                  <a:pt x="31658" y="15719"/>
                  <a:pt x="31160" y="14917"/>
                  <a:pt x="29833" y="14917"/>
                </a:cubicBezTo>
                <a:cubicBezTo>
                  <a:pt x="29810" y="14917"/>
                  <a:pt x="29787" y="14917"/>
                  <a:pt x="29764" y="14918"/>
                </a:cubicBezTo>
                <a:lnTo>
                  <a:pt x="29623" y="14918"/>
                </a:lnTo>
                <a:cubicBezTo>
                  <a:pt x="29651" y="14890"/>
                  <a:pt x="29651" y="14876"/>
                  <a:pt x="29665" y="14862"/>
                </a:cubicBezTo>
                <a:cubicBezTo>
                  <a:pt x="29679" y="14819"/>
                  <a:pt x="29679" y="14777"/>
                  <a:pt x="29665" y="14735"/>
                </a:cubicBezTo>
                <a:lnTo>
                  <a:pt x="29665" y="14735"/>
                </a:lnTo>
                <a:cubicBezTo>
                  <a:pt x="29942" y="14805"/>
                  <a:pt x="30212" y="14843"/>
                  <a:pt x="30465" y="14843"/>
                </a:cubicBezTo>
                <a:cubicBezTo>
                  <a:pt x="30920" y="14843"/>
                  <a:pt x="31316" y="14720"/>
                  <a:pt x="31578" y="14440"/>
                </a:cubicBezTo>
                <a:cubicBezTo>
                  <a:pt x="31649" y="14369"/>
                  <a:pt x="31705" y="14285"/>
                  <a:pt x="31761" y="14172"/>
                </a:cubicBezTo>
                <a:cubicBezTo>
                  <a:pt x="31832" y="14172"/>
                  <a:pt x="31902" y="14158"/>
                  <a:pt x="31972" y="14158"/>
                </a:cubicBezTo>
                <a:cubicBezTo>
                  <a:pt x="32155" y="14144"/>
                  <a:pt x="32352" y="14116"/>
                  <a:pt x="32535" y="14088"/>
                </a:cubicBezTo>
                <a:lnTo>
                  <a:pt x="32535" y="14088"/>
                </a:lnTo>
                <a:cubicBezTo>
                  <a:pt x="32422" y="14243"/>
                  <a:pt x="32366" y="14397"/>
                  <a:pt x="32338" y="14538"/>
                </a:cubicBezTo>
                <a:cubicBezTo>
                  <a:pt x="32296" y="14651"/>
                  <a:pt x="32296" y="14749"/>
                  <a:pt x="32296" y="14819"/>
                </a:cubicBezTo>
                <a:cubicBezTo>
                  <a:pt x="32287" y="15107"/>
                  <a:pt x="32651" y="15303"/>
                  <a:pt x="33067" y="15303"/>
                </a:cubicBezTo>
                <a:cubicBezTo>
                  <a:pt x="33322" y="15303"/>
                  <a:pt x="33596" y="15229"/>
                  <a:pt x="33815" y="15058"/>
                </a:cubicBezTo>
                <a:cubicBezTo>
                  <a:pt x="34110" y="14819"/>
                  <a:pt x="34195" y="14679"/>
                  <a:pt x="34321" y="14425"/>
                </a:cubicBezTo>
                <a:cubicBezTo>
                  <a:pt x="34335" y="14369"/>
                  <a:pt x="34378" y="14313"/>
                  <a:pt x="34392" y="14257"/>
                </a:cubicBezTo>
                <a:cubicBezTo>
                  <a:pt x="34434" y="14285"/>
                  <a:pt x="34476" y="14299"/>
                  <a:pt x="34518" y="14299"/>
                </a:cubicBezTo>
                <a:cubicBezTo>
                  <a:pt x="34223" y="14707"/>
                  <a:pt x="33970" y="15101"/>
                  <a:pt x="34026" y="15593"/>
                </a:cubicBezTo>
                <a:cubicBezTo>
                  <a:pt x="34071" y="16101"/>
                  <a:pt x="34642" y="16464"/>
                  <a:pt x="35105" y="16464"/>
                </a:cubicBezTo>
                <a:cubicBezTo>
                  <a:pt x="35219" y="16464"/>
                  <a:pt x="35327" y="16442"/>
                  <a:pt x="35418" y="16395"/>
                </a:cubicBezTo>
                <a:cubicBezTo>
                  <a:pt x="35489" y="16353"/>
                  <a:pt x="35559" y="16282"/>
                  <a:pt x="35601" y="16198"/>
                </a:cubicBezTo>
                <a:cubicBezTo>
                  <a:pt x="36206" y="15101"/>
                  <a:pt x="35601" y="14707"/>
                  <a:pt x="35179" y="14257"/>
                </a:cubicBezTo>
                <a:cubicBezTo>
                  <a:pt x="35151" y="14229"/>
                  <a:pt x="35137" y="14186"/>
                  <a:pt x="35095" y="14158"/>
                </a:cubicBezTo>
                <a:lnTo>
                  <a:pt x="35151" y="14102"/>
                </a:lnTo>
                <a:cubicBezTo>
                  <a:pt x="35447" y="14369"/>
                  <a:pt x="35798" y="14679"/>
                  <a:pt x="36164" y="14735"/>
                </a:cubicBezTo>
                <a:cubicBezTo>
                  <a:pt x="36220" y="14745"/>
                  <a:pt x="36278" y="14749"/>
                  <a:pt x="36337" y="14749"/>
                </a:cubicBezTo>
                <a:cubicBezTo>
                  <a:pt x="36704" y="14749"/>
                  <a:pt x="37101" y="14569"/>
                  <a:pt x="37331" y="14327"/>
                </a:cubicBezTo>
                <a:cubicBezTo>
                  <a:pt x="37500" y="14158"/>
                  <a:pt x="37570" y="13933"/>
                  <a:pt x="37500" y="13694"/>
                </a:cubicBezTo>
                <a:cubicBezTo>
                  <a:pt x="37416" y="13385"/>
                  <a:pt x="37219" y="13131"/>
                  <a:pt x="36966" y="13019"/>
                </a:cubicBezTo>
                <a:cubicBezTo>
                  <a:pt x="37149" y="12963"/>
                  <a:pt x="37317" y="12892"/>
                  <a:pt x="37430" y="12850"/>
                </a:cubicBezTo>
                <a:cubicBezTo>
                  <a:pt x="37781" y="12738"/>
                  <a:pt x="37964" y="12639"/>
                  <a:pt x="37964" y="12639"/>
                </a:cubicBezTo>
                <a:lnTo>
                  <a:pt x="37964" y="12639"/>
                </a:lnTo>
                <a:cubicBezTo>
                  <a:pt x="37964" y="12639"/>
                  <a:pt x="37781" y="12709"/>
                  <a:pt x="37430" y="12822"/>
                </a:cubicBezTo>
                <a:cubicBezTo>
                  <a:pt x="37275" y="12878"/>
                  <a:pt x="37106" y="12920"/>
                  <a:pt x="36895" y="12977"/>
                </a:cubicBezTo>
                <a:cubicBezTo>
                  <a:pt x="36793" y="12938"/>
                  <a:pt x="36683" y="12918"/>
                  <a:pt x="36564" y="12918"/>
                </a:cubicBezTo>
                <a:cubicBezTo>
                  <a:pt x="36291" y="12918"/>
                  <a:pt x="35977" y="13027"/>
                  <a:pt x="35643" y="13272"/>
                </a:cubicBezTo>
                <a:cubicBezTo>
                  <a:pt x="35545" y="13300"/>
                  <a:pt x="35447" y="13314"/>
                  <a:pt x="35348" y="13342"/>
                </a:cubicBezTo>
                <a:cubicBezTo>
                  <a:pt x="35981" y="13047"/>
                  <a:pt x="36431" y="12611"/>
                  <a:pt x="36445" y="12076"/>
                </a:cubicBezTo>
                <a:cubicBezTo>
                  <a:pt x="36445" y="11908"/>
                  <a:pt x="36403" y="11711"/>
                  <a:pt x="36290" y="11500"/>
                </a:cubicBezTo>
                <a:cubicBezTo>
                  <a:pt x="36110" y="11215"/>
                  <a:pt x="35889" y="11102"/>
                  <a:pt x="35670" y="11102"/>
                </a:cubicBezTo>
                <a:cubicBezTo>
                  <a:pt x="35274" y="11102"/>
                  <a:pt x="34884" y="11471"/>
                  <a:pt x="34757" y="11851"/>
                </a:cubicBezTo>
                <a:cubicBezTo>
                  <a:pt x="34715" y="12048"/>
                  <a:pt x="34687" y="12245"/>
                  <a:pt x="34687" y="12414"/>
                </a:cubicBezTo>
                <a:cubicBezTo>
                  <a:pt x="34715" y="12625"/>
                  <a:pt x="34743" y="12850"/>
                  <a:pt x="34800" y="13061"/>
                </a:cubicBezTo>
                <a:cubicBezTo>
                  <a:pt x="34785" y="13047"/>
                  <a:pt x="34757" y="13047"/>
                  <a:pt x="34743" y="13047"/>
                </a:cubicBezTo>
                <a:cubicBezTo>
                  <a:pt x="34729" y="13047"/>
                  <a:pt x="34715" y="13061"/>
                  <a:pt x="34687" y="13089"/>
                </a:cubicBezTo>
                <a:cubicBezTo>
                  <a:pt x="34603" y="12667"/>
                  <a:pt x="34574" y="12189"/>
                  <a:pt x="34223" y="11894"/>
                </a:cubicBezTo>
                <a:cubicBezTo>
                  <a:pt x="34040" y="11725"/>
                  <a:pt x="33801" y="11626"/>
                  <a:pt x="33449" y="11584"/>
                </a:cubicBezTo>
                <a:cubicBezTo>
                  <a:pt x="33439" y="11583"/>
                  <a:pt x="33428" y="11583"/>
                  <a:pt x="33418" y="11583"/>
                </a:cubicBezTo>
                <a:cubicBezTo>
                  <a:pt x="32885" y="11583"/>
                  <a:pt x="32490" y="12621"/>
                  <a:pt x="33069" y="13117"/>
                </a:cubicBezTo>
                <a:cubicBezTo>
                  <a:pt x="33421" y="13413"/>
                  <a:pt x="33745" y="13525"/>
                  <a:pt x="34167" y="13525"/>
                </a:cubicBezTo>
                <a:lnTo>
                  <a:pt x="34167" y="13553"/>
                </a:lnTo>
                <a:cubicBezTo>
                  <a:pt x="34054" y="13582"/>
                  <a:pt x="33956" y="13596"/>
                  <a:pt x="33829" y="13610"/>
                </a:cubicBezTo>
                <a:cubicBezTo>
                  <a:pt x="33700" y="13585"/>
                  <a:pt x="33580" y="13573"/>
                  <a:pt x="33470" y="13573"/>
                </a:cubicBezTo>
                <a:cubicBezTo>
                  <a:pt x="33210" y="13573"/>
                  <a:pt x="33003" y="13637"/>
                  <a:pt x="32844" y="13736"/>
                </a:cubicBezTo>
                <a:cubicBezTo>
                  <a:pt x="32563" y="13764"/>
                  <a:pt x="32268" y="13793"/>
                  <a:pt x="31972" y="13807"/>
                </a:cubicBezTo>
                <a:lnTo>
                  <a:pt x="31874" y="13807"/>
                </a:lnTo>
                <a:cubicBezTo>
                  <a:pt x="31874" y="13793"/>
                  <a:pt x="31874" y="13764"/>
                  <a:pt x="31902" y="13764"/>
                </a:cubicBezTo>
                <a:cubicBezTo>
                  <a:pt x="31995" y="13057"/>
                  <a:pt x="31521" y="12775"/>
                  <a:pt x="31015" y="12775"/>
                </a:cubicBezTo>
                <a:cubicBezTo>
                  <a:pt x="30756" y="12775"/>
                  <a:pt x="30489" y="12848"/>
                  <a:pt x="30284" y="12977"/>
                </a:cubicBezTo>
                <a:cubicBezTo>
                  <a:pt x="30087" y="13103"/>
                  <a:pt x="29933" y="13258"/>
                  <a:pt x="29806" y="13441"/>
                </a:cubicBezTo>
                <a:lnTo>
                  <a:pt x="29694" y="13596"/>
                </a:lnTo>
                <a:cubicBezTo>
                  <a:pt x="29665" y="13582"/>
                  <a:pt x="29609" y="13553"/>
                  <a:pt x="29581" y="13539"/>
                </a:cubicBezTo>
                <a:cubicBezTo>
                  <a:pt x="29722" y="13258"/>
                  <a:pt x="29834" y="12963"/>
                  <a:pt x="29792" y="12625"/>
                </a:cubicBezTo>
                <a:cubicBezTo>
                  <a:pt x="29750" y="12358"/>
                  <a:pt x="29609" y="12105"/>
                  <a:pt x="29314" y="11795"/>
                </a:cubicBezTo>
                <a:cubicBezTo>
                  <a:pt x="29203" y="11696"/>
                  <a:pt x="29038" y="11652"/>
                  <a:pt x="28875" y="11652"/>
                </a:cubicBezTo>
                <a:cubicBezTo>
                  <a:pt x="28853" y="11652"/>
                  <a:pt x="28830" y="11653"/>
                  <a:pt x="28807" y="11655"/>
                </a:cubicBezTo>
                <a:cubicBezTo>
                  <a:pt x="29103" y="10951"/>
                  <a:pt x="28751" y="10107"/>
                  <a:pt x="27513" y="9643"/>
                </a:cubicBezTo>
                <a:cubicBezTo>
                  <a:pt x="27471" y="9615"/>
                  <a:pt x="27429" y="9601"/>
                  <a:pt x="27373" y="9587"/>
                </a:cubicBezTo>
                <a:cubicBezTo>
                  <a:pt x="27401" y="9573"/>
                  <a:pt x="27415" y="9545"/>
                  <a:pt x="27429" y="9545"/>
                </a:cubicBezTo>
                <a:cubicBezTo>
                  <a:pt x="27471" y="9517"/>
                  <a:pt x="27485" y="9460"/>
                  <a:pt x="27485" y="9432"/>
                </a:cubicBezTo>
                <a:cubicBezTo>
                  <a:pt x="28008" y="9814"/>
                  <a:pt x="28574" y="10067"/>
                  <a:pt x="29086" y="10067"/>
                </a:cubicBezTo>
                <a:cubicBezTo>
                  <a:pt x="29290" y="10067"/>
                  <a:pt x="29485" y="10027"/>
                  <a:pt x="29665" y="9938"/>
                </a:cubicBezTo>
                <a:cubicBezTo>
                  <a:pt x="29876" y="9826"/>
                  <a:pt x="30073" y="9657"/>
                  <a:pt x="30242" y="9390"/>
                </a:cubicBezTo>
                <a:cubicBezTo>
                  <a:pt x="30816" y="8407"/>
                  <a:pt x="29897" y="7795"/>
                  <a:pt x="29112" y="7795"/>
                </a:cubicBezTo>
                <a:cubicBezTo>
                  <a:pt x="29032" y="7795"/>
                  <a:pt x="28953" y="7801"/>
                  <a:pt x="28878" y="7815"/>
                </a:cubicBezTo>
                <a:cubicBezTo>
                  <a:pt x="28610" y="7857"/>
                  <a:pt x="28385" y="7955"/>
                  <a:pt x="28174" y="8096"/>
                </a:cubicBezTo>
                <a:cubicBezTo>
                  <a:pt x="27921" y="8237"/>
                  <a:pt x="27696" y="8419"/>
                  <a:pt x="27485" y="8616"/>
                </a:cubicBezTo>
                <a:cubicBezTo>
                  <a:pt x="27485" y="8588"/>
                  <a:pt x="27485" y="8560"/>
                  <a:pt x="27471" y="8546"/>
                </a:cubicBezTo>
                <a:cubicBezTo>
                  <a:pt x="27443" y="8532"/>
                  <a:pt x="27415" y="8518"/>
                  <a:pt x="27401" y="8518"/>
                </a:cubicBezTo>
                <a:cubicBezTo>
                  <a:pt x="27823" y="8166"/>
                  <a:pt x="28315" y="7843"/>
                  <a:pt x="28484" y="7294"/>
                </a:cubicBezTo>
                <a:cubicBezTo>
                  <a:pt x="28610" y="7280"/>
                  <a:pt x="28737" y="7280"/>
                  <a:pt x="28850" y="7266"/>
                </a:cubicBezTo>
                <a:cubicBezTo>
                  <a:pt x="29736" y="7182"/>
                  <a:pt x="30636" y="7111"/>
                  <a:pt x="31508" y="7013"/>
                </a:cubicBezTo>
                <a:cubicBezTo>
                  <a:pt x="31790" y="7564"/>
                  <a:pt x="32189" y="7979"/>
                  <a:pt x="32476" y="7979"/>
                </a:cubicBezTo>
                <a:cubicBezTo>
                  <a:pt x="32534" y="7979"/>
                  <a:pt x="32587" y="7962"/>
                  <a:pt x="32633" y="7927"/>
                </a:cubicBezTo>
                <a:lnTo>
                  <a:pt x="32647" y="7913"/>
                </a:lnTo>
                <a:lnTo>
                  <a:pt x="32676" y="7899"/>
                </a:lnTo>
                <a:cubicBezTo>
                  <a:pt x="32746" y="7829"/>
                  <a:pt x="32788" y="7716"/>
                  <a:pt x="32830" y="7604"/>
                </a:cubicBezTo>
                <a:cubicBezTo>
                  <a:pt x="32844" y="7547"/>
                  <a:pt x="32887" y="7477"/>
                  <a:pt x="32901" y="7407"/>
                </a:cubicBezTo>
                <a:cubicBezTo>
                  <a:pt x="32957" y="7210"/>
                  <a:pt x="32985" y="7055"/>
                  <a:pt x="32999" y="6900"/>
                </a:cubicBezTo>
                <a:cubicBezTo>
                  <a:pt x="33168" y="6900"/>
                  <a:pt x="33323" y="6858"/>
                  <a:pt x="33477" y="6802"/>
                </a:cubicBezTo>
                <a:cubicBezTo>
                  <a:pt x="33815" y="6774"/>
                  <a:pt x="34152" y="6717"/>
                  <a:pt x="34476" y="6661"/>
                </a:cubicBezTo>
                <a:cubicBezTo>
                  <a:pt x="35418" y="6520"/>
                  <a:pt x="36305" y="6338"/>
                  <a:pt x="37177" y="6070"/>
                </a:cubicBezTo>
                <a:cubicBezTo>
                  <a:pt x="37458" y="5986"/>
                  <a:pt x="37739" y="5888"/>
                  <a:pt x="37992" y="5789"/>
                </a:cubicBezTo>
                <a:cubicBezTo>
                  <a:pt x="38190" y="5997"/>
                  <a:pt x="38533" y="6172"/>
                  <a:pt x="38901" y="6172"/>
                </a:cubicBezTo>
                <a:cubicBezTo>
                  <a:pt x="39005" y="6172"/>
                  <a:pt x="39111" y="6158"/>
                  <a:pt x="39216" y="6127"/>
                </a:cubicBezTo>
                <a:cubicBezTo>
                  <a:pt x="39582" y="6014"/>
                  <a:pt x="39709" y="5930"/>
                  <a:pt x="39920" y="5733"/>
                </a:cubicBezTo>
                <a:lnTo>
                  <a:pt x="40032" y="5606"/>
                </a:lnTo>
                <a:cubicBezTo>
                  <a:pt x="40074" y="5648"/>
                  <a:pt x="40102" y="5662"/>
                  <a:pt x="40145" y="5677"/>
                </a:cubicBezTo>
                <a:cubicBezTo>
                  <a:pt x="39723" y="5944"/>
                  <a:pt x="39329" y="6239"/>
                  <a:pt x="39188" y="6703"/>
                </a:cubicBezTo>
                <a:cubicBezTo>
                  <a:pt x="39012" y="7273"/>
                  <a:pt x="39619" y="7972"/>
                  <a:pt x="40117" y="7972"/>
                </a:cubicBezTo>
                <a:cubicBezTo>
                  <a:pt x="40136" y="7972"/>
                  <a:pt x="40154" y="7971"/>
                  <a:pt x="40173" y="7969"/>
                </a:cubicBezTo>
                <a:cubicBezTo>
                  <a:pt x="40271" y="7955"/>
                  <a:pt x="40356" y="7927"/>
                  <a:pt x="40426" y="7857"/>
                </a:cubicBezTo>
                <a:cubicBezTo>
                  <a:pt x="41396" y="7069"/>
                  <a:pt x="40989" y="6478"/>
                  <a:pt x="40763" y="5916"/>
                </a:cubicBezTo>
                <a:cubicBezTo>
                  <a:pt x="40735" y="5873"/>
                  <a:pt x="40721" y="5817"/>
                  <a:pt x="40707" y="5789"/>
                </a:cubicBezTo>
                <a:cubicBezTo>
                  <a:pt x="40721" y="5789"/>
                  <a:pt x="40735" y="5775"/>
                  <a:pt x="40778" y="5747"/>
                </a:cubicBezTo>
                <a:cubicBezTo>
                  <a:pt x="40946" y="6098"/>
                  <a:pt x="41143" y="6549"/>
                  <a:pt x="41481" y="6731"/>
                </a:cubicBezTo>
                <a:cubicBezTo>
                  <a:pt x="41675" y="6848"/>
                  <a:pt x="41922" y="6909"/>
                  <a:pt x="42162" y="6909"/>
                </a:cubicBezTo>
                <a:cubicBezTo>
                  <a:pt x="42357" y="6909"/>
                  <a:pt x="42548" y="6869"/>
                  <a:pt x="42705" y="6788"/>
                </a:cubicBezTo>
                <a:cubicBezTo>
                  <a:pt x="42944" y="6689"/>
                  <a:pt x="43098" y="6506"/>
                  <a:pt x="43112" y="6267"/>
                </a:cubicBezTo>
                <a:cubicBezTo>
                  <a:pt x="43179" y="5625"/>
                  <a:pt x="42783" y="5105"/>
                  <a:pt x="42035" y="5105"/>
                </a:cubicBezTo>
                <a:cubicBezTo>
                  <a:pt x="41833" y="5105"/>
                  <a:pt x="41606" y="5143"/>
                  <a:pt x="41354" y="5226"/>
                </a:cubicBezTo>
                <a:cubicBezTo>
                  <a:pt x="41326" y="5240"/>
                  <a:pt x="41284" y="5255"/>
                  <a:pt x="41256" y="5255"/>
                </a:cubicBezTo>
                <a:cubicBezTo>
                  <a:pt x="41256" y="5240"/>
                  <a:pt x="41270" y="5226"/>
                  <a:pt x="41270" y="5212"/>
                </a:cubicBezTo>
                <a:cubicBezTo>
                  <a:pt x="41270" y="5170"/>
                  <a:pt x="41256" y="5142"/>
                  <a:pt x="41228" y="5100"/>
                </a:cubicBezTo>
                <a:cubicBezTo>
                  <a:pt x="41917" y="5044"/>
                  <a:pt x="42536" y="4818"/>
                  <a:pt x="42747" y="4340"/>
                </a:cubicBezTo>
                <a:cubicBezTo>
                  <a:pt x="42817" y="4171"/>
                  <a:pt x="42845" y="3975"/>
                  <a:pt x="42817" y="3749"/>
                </a:cubicBezTo>
                <a:cubicBezTo>
                  <a:pt x="42738" y="3290"/>
                  <a:pt x="42463" y="3100"/>
                  <a:pt x="42163" y="3100"/>
                </a:cubicBezTo>
                <a:cubicBezTo>
                  <a:pt x="42142" y="3100"/>
                  <a:pt x="42121" y="3101"/>
                  <a:pt x="42100" y="3102"/>
                </a:cubicBezTo>
                <a:cubicBezTo>
                  <a:pt x="42114" y="3060"/>
                  <a:pt x="42142" y="3046"/>
                  <a:pt x="42170" y="3004"/>
                </a:cubicBezTo>
                <a:cubicBezTo>
                  <a:pt x="42381" y="2765"/>
                  <a:pt x="42592" y="2540"/>
                  <a:pt x="42747" y="2301"/>
                </a:cubicBezTo>
                <a:cubicBezTo>
                  <a:pt x="42831" y="2188"/>
                  <a:pt x="42916" y="2076"/>
                  <a:pt x="42986" y="1977"/>
                </a:cubicBezTo>
                <a:cubicBezTo>
                  <a:pt x="43056" y="1865"/>
                  <a:pt x="43155" y="1766"/>
                  <a:pt x="43197" y="1654"/>
                </a:cubicBezTo>
                <a:cubicBezTo>
                  <a:pt x="43323" y="1443"/>
                  <a:pt x="43450" y="1246"/>
                  <a:pt x="43549" y="1063"/>
                </a:cubicBezTo>
                <a:cubicBezTo>
                  <a:pt x="43661" y="880"/>
                  <a:pt x="43745" y="711"/>
                  <a:pt x="43816" y="571"/>
                </a:cubicBezTo>
                <a:cubicBezTo>
                  <a:pt x="43788" y="444"/>
                  <a:pt x="43858" y="317"/>
                  <a:pt x="43886" y="219"/>
                </a:cubicBezTo>
                <a:lnTo>
                  <a:pt x="43886" y="219"/>
                </a:lnTo>
                <a:cubicBezTo>
                  <a:pt x="43844" y="317"/>
                  <a:pt x="43774" y="430"/>
                  <a:pt x="43703" y="585"/>
                </a:cubicBezTo>
                <a:cubicBezTo>
                  <a:pt x="43633" y="725"/>
                  <a:pt x="43534" y="894"/>
                  <a:pt x="43436" y="1063"/>
                </a:cubicBezTo>
                <a:cubicBezTo>
                  <a:pt x="43323" y="1232"/>
                  <a:pt x="43211" y="1429"/>
                  <a:pt x="43070" y="1640"/>
                </a:cubicBezTo>
                <a:cubicBezTo>
                  <a:pt x="43000" y="1738"/>
                  <a:pt x="42930" y="1851"/>
                  <a:pt x="42831" y="1949"/>
                </a:cubicBezTo>
                <a:cubicBezTo>
                  <a:pt x="42747" y="2062"/>
                  <a:pt x="42676" y="2160"/>
                  <a:pt x="42592" y="2287"/>
                </a:cubicBezTo>
                <a:cubicBezTo>
                  <a:pt x="42437" y="2512"/>
                  <a:pt x="42198" y="2737"/>
                  <a:pt x="41987" y="2976"/>
                </a:cubicBezTo>
                <a:cubicBezTo>
                  <a:pt x="41945" y="3046"/>
                  <a:pt x="41889" y="3102"/>
                  <a:pt x="41818" y="3145"/>
                </a:cubicBezTo>
                <a:cubicBezTo>
                  <a:pt x="41565" y="3201"/>
                  <a:pt x="41312" y="3342"/>
                  <a:pt x="41143" y="3539"/>
                </a:cubicBezTo>
                <a:cubicBezTo>
                  <a:pt x="41045" y="3665"/>
                  <a:pt x="40974" y="3778"/>
                  <a:pt x="40918" y="3918"/>
                </a:cubicBezTo>
                <a:cubicBezTo>
                  <a:pt x="40890" y="3946"/>
                  <a:pt x="40848" y="3975"/>
                  <a:pt x="40834" y="3989"/>
                </a:cubicBezTo>
                <a:cubicBezTo>
                  <a:pt x="40792" y="4017"/>
                  <a:pt x="40763" y="4045"/>
                  <a:pt x="40721" y="4059"/>
                </a:cubicBezTo>
                <a:cubicBezTo>
                  <a:pt x="40763" y="3834"/>
                  <a:pt x="40749" y="3581"/>
                  <a:pt x="40637" y="3384"/>
                </a:cubicBezTo>
                <a:cubicBezTo>
                  <a:pt x="40609" y="3313"/>
                  <a:pt x="40552" y="3243"/>
                  <a:pt x="40496" y="3173"/>
                </a:cubicBezTo>
                <a:cubicBezTo>
                  <a:pt x="40567" y="2849"/>
                  <a:pt x="40426" y="2695"/>
                  <a:pt x="40426" y="2695"/>
                </a:cubicBezTo>
                <a:cubicBezTo>
                  <a:pt x="40257" y="2357"/>
                  <a:pt x="39779" y="2160"/>
                  <a:pt x="39230" y="2062"/>
                </a:cubicBezTo>
                <a:cubicBezTo>
                  <a:pt x="39185" y="2053"/>
                  <a:pt x="39135" y="2048"/>
                  <a:pt x="39082" y="2048"/>
                </a:cubicBezTo>
                <a:cubicBezTo>
                  <a:pt x="38804" y="2048"/>
                  <a:pt x="38426" y="2166"/>
                  <a:pt x="38049" y="2343"/>
                </a:cubicBezTo>
                <a:cubicBezTo>
                  <a:pt x="38119" y="2174"/>
                  <a:pt x="38161" y="2019"/>
                  <a:pt x="38175" y="1879"/>
                </a:cubicBezTo>
                <a:lnTo>
                  <a:pt x="38288" y="1780"/>
                </a:lnTo>
                <a:cubicBezTo>
                  <a:pt x="38640" y="1429"/>
                  <a:pt x="39061" y="1007"/>
                  <a:pt x="39554" y="880"/>
                </a:cubicBezTo>
                <a:lnTo>
                  <a:pt x="39554" y="880"/>
                </a:lnTo>
                <a:lnTo>
                  <a:pt x="39526" y="894"/>
                </a:lnTo>
                <a:cubicBezTo>
                  <a:pt x="39526" y="908"/>
                  <a:pt x="39554" y="950"/>
                  <a:pt x="39554" y="950"/>
                </a:cubicBezTo>
                <a:cubicBezTo>
                  <a:pt x="39568" y="1007"/>
                  <a:pt x="39624" y="1021"/>
                  <a:pt x="39638" y="1021"/>
                </a:cubicBezTo>
                <a:cubicBezTo>
                  <a:pt x="39652" y="1021"/>
                  <a:pt x="39694" y="1007"/>
                  <a:pt x="39709" y="979"/>
                </a:cubicBezTo>
                <a:cubicBezTo>
                  <a:pt x="39723" y="979"/>
                  <a:pt x="39765" y="950"/>
                  <a:pt x="39765" y="866"/>
                </a:cubicBezTo>
                <a:cubicBezTo>
                  <a:pt x="39765" y="838"/>
                  <a:pt x="39737" y="824"/>
                  <a:pt x="39737" y="824"/>
                </a:cubicBezTo>
                <a:cubicBezTo>
                  <a:pt x="39765" y="810"/>
                  <a:pt x="39737" y="796"/>
                  <a:pt x="39765" y="768"/>
                </a:cubicBezTo>
                <a:cubicBezTo>
                  <a:pt x="39765" y="725"/>
                  <a:pt x="39723" y="697"/>
                  <a:pt x="39709" y="683"/>
                </a:cubicBezTo>
                <a:lnTo>
                  <a:pt x="39638" y="683"/>
                </a:lnTo>
                <a:cubicBezTo>
                  <a:pt x="39624" y="683"/>
                  <a:pt x="39568" y="683"/>
                  <a:pt x="39554" y="768"/>
                </a:cubicBezTo>
                <a:cubicBezTo>
                  <a:pt x="39526" y="810"/>
                  <a:pt x="39568" y="824"/>
                  <a:pt x="39582" y="824"/>
                </a:cubicBezTo>
                <a:lnTo>
                  <a:pt x="39596" y="824"/>
                </a:lnTo>
                <a:cubicBezTo>
                  <a:pt x="39596" y="824"/>
                  <a:pt x="39582" y="824"/>
                  <a:pt x="39582" y="838"/>
                </a:cubicBezTo>
                <a:cubicBezTo>
                  <a:pt x="39132" y="936"/>
                  <a:pt x="38794" y="1246"/>
                  <a:pt x="38443" y="1569"/>
                </a:cubicBezTo>
                <a:cubicBezTo>
                  <a:pt x="38358" y="1640"/>
                  <a:pt x="38288" y="1710"/>
                  <a:pt x="38189" y="1794"/>
                </a:cubicBezTo>
                <a:lnTo>
                  <a:pt x="38189" y="1710"/>
                </a:lnTo>
                <a:cubicBezTo>
                  <a:pt x="38189" y="1513"/>
                  <a:pt x="38161" y="1316"/>
                  <a:pt x="38105" y="1119"/>
                </a:cubicBezTo>
                <a:cubicBezTo>
                  <a:pt x="38175" y="1049"/>
                  <a:pt x="38260" y="964"/>
                  <a:pt x="38358" y="908"/>
                </a:cubicBezTo>
                <a:lnTo>
                  <a:pt x="38358" y="936"/>
                </a:lnTo>
                <a:cubicBezTo>
                  <a:pt x="38372" y="950"/>
                  <a:pt x="38400" y="950"/>
                  <a:pt x="38400" y="964"/>
                </a:cubicBezTo>
                <a:cubicBezTo>
                  <a:pt x="38417" y="969"/>
                  <a:pt x="38433" y="970"/>
                  <a:pt x="38448" y="970"/>
                </a:cubicBezTo>
                <a:cubicBezTo>
                  <a:pt x="38485" y="970"/>
                  <a:pt x="38513" y="960"/>
                  <a:pt x="38513" y="950"/>
                </a:cubicBezTo>
                <a:cubicBezTo>
                  <a:pt x="38527" y="936"/>
                  <a:pt x="38527" y="894"/>
                  <a:pt x="38541" y="880"/>
                </a:cubicBezTo>
                <a:cubicBezTo>
                  <a:pt x="38541" y="866"/>
                  <a:pt x="38569" y="810"/>
                  <a:pt x="38499" y="753"/>
                </a:cubicBezTo>
                <a:cubicBezTo>
                  <a:pt x="38471" y="739"/>
                  <a:pt x="38457" y="739"/>
                  <a:pt x="38443" y="739"/>
                </a:cubicBezTo>
                <a:cubicBezTo>
                  <a:pt x="38443" y="725"/>
                  <a:pt x="38429" y="697"/>
                  <a:pt x="38400" y="697"/>
                </a:cubicBezTo>
                <a:cubicBezTo>
                  <a:pt x="38384" y="681"/>
                  <a:pt x="38363" y="674"/>
                  <a:pt x="38345" y="674"/>
                </a:cubicBezTo>
                <a:cubicBezTo>
                  <a:pt x="38332" y="674"/>
                  <a:pt x="38322" y="677"/>
                  <a:pt x="38316" y="683"/>
                </a:cubicBezTo>
                <a:lnTo>
                  <a:pt x="38260" y="739"/>
                </a:lnTo>
                <a:cubicBezTo>
                  <a:pt x="38260" y="739"/>
                  <a:pt x="38232" y="796"/>
                  <a:pt x="38260" y="866"/>
                </a:cubicBezTo>
                <a:cubicBezTo>
                  <a:pt x="38274" y="880"/>
                  <a:pt x="38288" y="884"/>
                  <a:pt x="38298" y="884"/>
                </a:cubicBezTo>
                <a:cubicBezTo>
                  <a:pt x="38309" y="884"/>
                  <a:pt x="38316" y="880"/>
                  <a:pt x="38316" y="880"/>
                </a:cubicBezTo>
                <a:lnTo>
                  <a:pt x="38330" y="880"/>
                </a:lnTo>
                <a:lnTo>
                  <a:pt x="38330" y="894"/>
                </a:lnTo>
                <a:cubicBezTo>
                  <a:pt x="38246" y="950"/>
                  <a:pt x="38161" y="1021"/>
                  <a:pt x="38091" y="1091"/>
                </a:cubicBezTo>
                <a:cubicBezTo>
                  <a:pt x="37928" y="473"/>
                  <a:pt x="37562" y="1"/>
                  <a:pt x="370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8"/>
          <p:cNvSpPr/>
          <p:nvPr/>
        </p:nvSpPr>
        <p:spPr>
          <a:xfrm>
            <a:off x="-1337500" y="4099114"/>
            <a:ext cx="2614897" cy="1127718"/>
          </a:xfrm>
          <a:custGeom>
            <a:avLst/>
            <a:gdLst/>
            <a:ahLst/>
            <a:cxnLst/>
            <a:rect l="l" t="t" r="r" b="b"/>
            <a:pathLst>
              <a:path w="43887" h="18927" extrusionOk="0">
                <a:moveTo>
                  <a:pt x="40834" y="4186"/>
                </a:moveTo>
                <a:lnTo>
                  <a:pt x="40834" y="4186"/>
                </a:lnTo>
                <a:cubicBezTo>
                  <a:pt x="40778" y="4340"/>
                  <a:pt x="40763" y="4523"/>
                  <a:pt x="40735" y="4678"/>
                </a:cubicBezTo>
                <a:cubicBezTo>
                  <a:pt x="40721" y="4664"/>
                  <a:pt x="40707" y="4636"/>
                  <a:pt x="40693" y="4636"/>
                </a:cubicBezTo>
                <a:cubicBezTo>
                  <a:pt x="40679" y="4636"/>
                  <a:pt x="40651" y="4636"/>
                  <a:pt x="40623" y="4664"/>
                </a:cubicBezTo>
                <a:cubicBezTo>
                  <a:pt x="40637" y="4537"/>
                  <a:pt x="40665" y="4411"/>
                  <a:pt x="40693" y="4284"/>
                </a:cubicBezTo>
                <a:cubicBezTo>
                  <a:pt x="40735" y="4256"/>
                  <a:pt x="40778" y="4228"/>
                  <a:pt x="40834" y="4186"/>
                </a:cubicBezTo>
                <a:close/>
                <a:moveTo>
                  <a:pt x="39357" y="4453"/>
                </a:moveTo>
                <a:cubicBezTo>
                  <a:pt x="39455" y="4579"/>
                  <a:pt x="39582" y="4678"/>
                  <a:pt x="39723" y="4748"/>
                </a:cubicBezTo>
                <a:cubicBezTo>
                  <a:pt x="39666" y="4748"/>
                  <a:pt x="39652" y="4762"/>
                  <a:pt x="39638" y="4790"/>
                </a:cubicBezTo>
                <a:cubicBezTo>
                  <a:pt x="39624" y="4790"/>
                  <a:pt x="39596" y="4804"/>
                  <a:pt x="39596" y="4804"/>
                </a:cubicBezTo>
                <a:cubicBezTo>
                  <a:pt x="39347" y="4639"/>
                  <a:pt x="39119" y="4573"/>
                  <a:pt x="38918" y="4573"/>
                </a:cubicBezTo>
                <a:cubicBezTo>
                  <a:pt x="38881" y="4573"/>
                  <a:pt x="38844" y="4575"/>
                  <a:pt x="38808" y="4579"/>
                </a:cubicBezTo>
                <a:lnTo>
                  <a:pt x="38822" y="4551"/>
                </a:lnTo>
                <a:cubicBezTo>
                  <a:pt x="39019" y="4537"/>
                  <a:pt x="39188" y="4509"/>
                  <a:pt x="39357" y="4453"/>
                </a:cubicBezTo>
                <a:close/>
                <a:moveTo>
                  <a:pt x="39877" y="4833"/>
                </a:moveTo>
                <a:cubicBezTo>
                  <a:pt x="39905" y="4861"/>
                  <a:pt x="39934" y="4861"/>
                  <a:pt x="39948" y="4875"/>
                </a:cubicBezTo>
                <a:cubicBezTo>
                  <a:pt x="39948" y="4931"/>
                  <a:pt x="39948" y="4959"/>
                  <a:pt x="39934" y="5001"/>
                </a:cubicBezTo>
                <a:cubicBezTo>
                  <a:pt x="39934" y="5015"/>
                  <a:pt x="39920" y="5029"/>
                  <a:pt x="39905" y="5044"/>
                </a:cubicBezTo>
                <a:cubicBezTo>
                  <a:pt x="39849" y="5015"/>
                  <a:pt x="39807" y="4959"/>
                  <a:pt x="39765" y="4931"/>
                </a:cubicBezTo>
                <a:cubicBezTo>
                  <a:pt x="39793" y="4903"/>
                  <a:pt x="39849" y="4875"/>
                  <a:pt x="39877" y="4833"/>
                </a:cubicBezTo>
                <a:close/>
                <a:moveTo>
                  <a:pt x="36361" y="4340"/>
                </a:moveTo>
                <a:cubicBezTo>
                  <a:pt x="36417" y="4397"/>
                  <a:pt x="36473" y="4425"/>
                  <a:pt x="36516" y="4467"/>
                </a:cubicBezTo>
                <a:cubicBezTo>
                  <a:pt x="36572" y="4509"/>
                  <a:pt x="36628" y="4551"/>
                  <a:pt x="36712" y="4593"/>
                </a:cubicBezTo>
                <a:lnTo>
                  <a:pt x="36727" y="4593"/>
                </a:lnTo>
                <a:cubicBezTo>
                  <a:pt x="36839" y="4636"/>
                  <a:pt x="36938" y="4692"/>
                  <a:pt x="37050" y="4720"/>
                </a:cubicBezTo>
                <a:cubicBezTo>
                  <a:pt x="37401" y="4841"/>
                  <a:pt x="37692" y="4884"/>
                  <a:pt x="37930" y="4884"/>
                </a:cubicBezTo>
                <a:cubicBezTo>
                  <a:pt x="37998" y="4884"/>
                  <a:pt x="38060" y="4881"/>
                  <a:pt x="38119" y="4875"/>
                </a:cubicBezTo>
                <a:lnTo>
                  <a:pt x="38119" y="4875"/>
                </a:lnTo>
                <a:cubicBezTo>
                  <a:pt x="38035" y="4959"/>
                  <a:pt x="37978" y="5044"/>
                  <a:pt x="37922" y="5114"/>
                </a:cubicBezTo>
                <a:cubicBezTo>
                  <a:pt x="37852" y="5212"/>
                  <a:pt x="37824" y="5297"/>
                  <a:pt x="37796" y="5367"/>
                </a:cubicBezTo>
                <a:cubicBezTo>
                  <a:pt x="37753" y="5437"/>
                  <a:pt x="37753" y="5508"/>
                  <a:pt x="37767" y="5592"/>
                </a:cubicBezTo>
                <a:cubicBezTo>
                  <a:pt x="37528" y="5677"/>
                  <a:pt x="37261" y="5747"/>
                  <a:pt x="36994" y="5817"/>
                </a:cubicBezTo>
                <a:cubicBezTo>
                  <a:pt x="36220" y="6028"/>
                  <a:pt x="35418" y="6183"/>
                  <a:pt x="34589" y="6295"/>
                </a:cubicBezTo>
                <a:cubicBezTo>
                  <a:pt x="35193" y="5803"/>
                  <a:pt x="35728" y="5170"/>
                  <a:pt x="36051" y="4467"/>
                </a:cubicBezTo>
                <a:cubicBezTo>
                  <a:pt x="36136" y="4411"/>
                  <a:pt x="36262" y="4382"/>
                  <a:pt x="36361" y="4340"/>
                </a:cubicBezTo>
                <a:close/>
                <a:moveTo>
                  <a:pt x="5768" y="5903"/>
                </a:moveTo>
                <a:cubicBezTo>
                  <a:pt x="5746" y="5903"/>
                  <a:pt x="5727" y="5914"/>
                  <a:pt x="5711" y="5930"/>
                </a:cubicBezTo>
                <a:cubicBezTo>
                  <a:pt x="5697" y="5944"/>
                  <a:pt x="5697" y="5958"/>
                  <a:pt x="5683" y="6000"/>
                </a:cubicBezTo>
                <a:cubicBezTo>
                  <a:pt x="5683" y="6014"/>
                  <a:pt x="5641" y="6042"/>
                  <a:pt x="5711" y="6113"/>
                </a:cubicBezTo>
                <a:cubicBezTo>
                  <a:pt x="5725" y="6127"/>
                  <a:pt x="5736" y="6131"/>
                  <a:pt x="5745" y="6131"/>
                </a:cubicBezTo>
                <a:cubicBezTo>
                  <a:pt x="5763" y="6131"/>
                  <a:pt x="5772" y="6113"/>
                  <a:pt x="5781" y="6113"/>
                </a:cubicBezTo>
                <a:lnTo>
                  <a:pt x="5810" y="6113"/>
                </a:lnTo>
                <a:lnTo>
                  <a:pt x="5810" y="6141"/>
                </a:lnTo>
                <a:cubicBezTo>
                  <a:pt x="5800" y="6150"/>
                  <a:pt x="5791" y="6160"/>
                  <a:pt x="5781" y="6170"/>
                </a:cubicBezTo>
                <a:lnTo>
                  <a:pt x="5781" y="6170"/>
                </a:lnTo>
                <a:cubicBezTo>
                  <a:pt x="5781" y="6169"/>
                  <a:pt x="5781" y="6169"/>
                  <a:pt x="5781" y="6169"/>
                </a:cubicBezTo>
                <a:cubicBezTo>
                  <a:pt x="5736" y="6215"/>
                  <a:pt x="5690" y="6266"/>
                  <a:pt x="5652" y="6324"/>
                </a:cubicBezTo>
                <a:lnTo>
                  <a:pt x="5652" y="6324"/>
                </a:lnTo>
                <a:cubicBezTo>
                  <a:pt x="5692" y="6270"/>
                  <a:pt x="5736" y="6217"/>
                  <a:pt x="5781" y="6170"/>
                </a:cubicBezTo>
                <a:lnTo>
                  <a:pt x="5781" y="6170"/>
                </a:lnTo>
                <a:cubicBezTo>
                  <a:pt x="5782" y="6172"/>
                  <a:pt x="5785" y="6183"/>
                  <a:pt x="5810" y="6183"/>
                </a:cubicBezTo>
                <a:cubicBezTo>
                  <a:pt x="5824" y="6211"/>
                  <a:pt x="5852" y="6211"/>
                  <a:pt x="5880" y="6211"/>
                </a:cubicBezTo>
                <a:cubicBezTo>
                  <a:pt x="5922" y="6211"/>
                  <a:pt x="5978" y="6183"/>
                  <a:pt x="5978" y="6155"/>
                </a:cubicBezTo>
                <a:cubicBezTo>
                  <a:pt x="5978" y="6141"/>
                  <a:pt x="5992" y="6098"/>
                  <a:pt x="5992" y="6070"/>
                </a:cubicBezTo>
                <a:cubicBezTo>
                  <a:pt x="5992" y="6042"/>
                  <a:pt x="5992" y="6000"/>
                  <a:pt x="5908" y="5958"/>
                </a:cubicBezTo>
                <a:cubicBezTo>
                  <a:pt x="5903" y="5953"/>
                  <a:pt x="5899" y="5952"/>
                  <a:pt x="5893" y="5952"/>
                </a:cubicBezTo>
                <a:cubicBezTo>
                  <a:pt x="5883" y="5952"/>
                  <a:pt x="5871" y="5958"/>
                  <a:pt x="5852" y="5958"/>
                </a:cubicBezTo>
                <a:lnTo>
                  <a:pt x="5824" y="5930"/>
                </a:lnTo>
                <a:cubicBezTo>
                  <a:pt x="5805" y="5911"/>
                  <a:pt x="5786" y="5903"/>
                  <a:pt x="5768" y="5903"/>
                </a:cubicBezTo>
                <a:close/>
                <a:moveTo>
                  <a:pt x="30931" y="6309"/>
                </a:moveTo>
                <a:cubicBezTo>
                  <a:pt x="30988" y="6422"/>
                  <a:pt x="31044" y="6520"/>
                  <a:pt x="31058" y="6633"/>
                </a:cubicBezTo>
                <a:cubicBezTo>
                  <a:pt x="30833" y="6633"/>
                  <a:pt x="30594" y="6647"/>
                  <a:pt x="30383" y="6661"/>
                </a:cubicBezTo>
                <a:cubicBezTo>
                  <a:pt x="30509" y="6563"/>
                  <a:pt x="30622" y="6492"/>
                  <a:pt x="30720" y="6422"/>
                </a:cubicBezTo>
                <a:lnTo>
                  <a:pt x="30931" y="6309"/>
                </a:lnTo>
                <a:close/>
                <a:moveTo>
                  <a:pt x="17498" y="5114"/>
                </a:moveTo>
                <a:cubicBezTo>
                  <a:pt x="17569" y="5634"/>
                  <a:pt x="17667" y="6225"/>
                  <a:pt x="18005" y="6591"/>
                </a:cubicBezTo>
                <a:cubicBezTo>
                  <a:pt x="18103" y="6703"/>
                  <a:pt x="18216" y="6788"/>
                  <a:pt x="18342" y="6872"/>
                </a:cubicBezTo>
                <a:cubicBezTo>
                  <a:pt x="18306" y="6871"/>
                  <a:pt x="18268" y="6870"/>
                  <a:pt x="18231" y="6870"/>
                </a:cubicBezTo>
                <a:cubicBezTo>
                  <a:pt x="17921" y="6870"/>
                  <a:pt x="17576" y="6928"/>
                  <a:pt x="17175" y="7153"/>
                </a:cubicBezTo>
                <a:cubicBezTo>
                  <a:pt x="16936" y="7294"/>
                  <a:pt x="16725" y="7561"/>
                  <a:pt x="16556" y="7815"/>
                </a:cubicBezTo>
                <a:cubicBezTo>
                  <a:pt x="16528" y="7829"/>
                  <a:pt x="16514" y="7857"/>
                  <a:pt x="16500" y="7885"/>
                </a:cubicBezTo>
                <a:cubicBezTo>
                  <a:pt x="16528" y="7716"/>
                  <a:pt x="16556" y="7561"/>
                  <a:pt x="16556" y="7421"/>
                </a:cubicBezTo>
                <a:cubicBezTo>
                  <a:pt x="17681" y="6830"/>
                  <a:pt x="17442" y="6000"/>
                  <a:pt x="17400" y="5255"/>
                </a:cubicBezTo>
                <a:lnTo>
                  <a:pt x="17400" y="5156"/>
                </a:lnTo>
                <a:cubicBezTo>
                  <a:pt x="17428" y="5142"/>
                  <a:pt x="17470" y="5142"/>
                  <a:pt x="17498" y="5114"/>
                </a:cubicBezTo>
                <a:close/>
                <a:moveTo>
                  <a:pt x="12336" y="5606"/>
                </a:moveTo>
                <a:cubicBezTo>
                  <a:pt x="12421" y="5719"/>
                  <a:pt x="12547" y="5789"/>
                  <a:pt x="12646" y="5803"/>
                </a:cubicBezTo>
                <a:cubicBezTo>
                  <a:pt x="12632" y="5817"/>
                  <a:pt x="12632" y="5845"/>
                  <a:pt x="12632" y="5845"/>
                </a:cubicBezTo>
                <a:cubicBezTo>
                  <a:pt x="12646" y="5873"/>
                  <a:pt x="12828" y="5803"/>
                  <a:pt x="12969" y="5986"/>
                </a:cubicBezTo>
                <a:cubicBezTo>
                  <a:pt x="12997" y="6014"/>
                  <a:pt x="13011" y="6070"/>
                  <a:pt x="13039" y="6098"/>
                </a:cubicBezTo>
                <a:cubicBezTo>
                  <a:pt x="12983" y="6717"/>
                  <a:pt x="12772" y="7322"/>
                  <a:pt x="12294" y="7744"/>
                </a:cubicBezTo>
                <a:cubicBezTo>
                  <a:pt x="12238" y="7772"/>
                  <a:pt x="12210" y="7786"/>
                  <a:pt x="12153" y="7829"/>
                </a:cubicBezTo>
                <a:cubicBezTo>
                  <a:pt x="12097" y="7843"/>
                  <a:pt x="12055" y="7885"/>
                  <a:pt x="12013" y="7899"/>
                </a:cubicBezTo>
                <a:cubicBezTo>
                  <a:pt x="12210" y="7407"/>
                  <a:pt x="12224" y="6760"/>
                  <a:pt x="12055" y="6211"/>
                </a:cubicBezTo>
                <a:cubicBezTo>
                  <a:pt x="12069" y="6141"/>
                  <a:pt x="12097" y="6056"/>
                  <a:pt x="12224" y="5958"/>
                </a:cubicBezTo>
                <a:cubicBezTo>
                  <a:pt x="12336" y="5888"/>
                  <a:pt x="12308" y="5775"/>
                  <a:pt x="12294" y="5775"/>
                </a:cubicBezTo>
                <a:lnTo>
                  <a:pt x="12280" y="5775"/>
                </a:lnTo>
                <a:lnTo>
                  <a:pt x="12336" y="5606"/>
                </a:lnTo>
                <a:close/>
                <a:moveTo>
                  <a:pt x="13982" y="6971"/>
                </a:moveTo>
                <a:lnTo>
                  <a:pt x="13982" y="6971"/>
                </a:lnTo>
                <a:cubicBezTo>
                  <a:pt x="13926" y="7196"/>
                  <a:pt x="13912" y="7421"/>
                  <a:pt x="13912" y="7674"/>
                </a:cubicBezTo>
                <a:cubicBezTo>
                  <a:pt x="13926" y="7772"/>
                  <a:pt x="13954" y="7885"/>
                  <a:pt x="13982" y="7983"/>
                </a:cubicBezTo>
                <a:cubicBezTo>
                  <a:pt x="13650" y="7797"/>
                  <a:pt x="13331" y="7687"/>
                  <a:pt x="13095" y="7687"/>
                </a:cubicBezTo>
                <a:cubicBezTo>
                  <a:pt x="13081" y="7687"/>
                  <a:pt x="13067" y="7687"/>
                  <a:pt x="13054" y="7688"/>
                </a:cubicBezTo>
                <a:lnTo>
                  <a:pt x="12997" y="7688"/>
                </a:lnTo>
                <a:cubicBezTo>
                  <a:pt x="13054" y="7646"/>
                  <a:pt x="13082" y="7618"/>
                  <a:pt x="13138" y="7575"/>
                </a:cubicBezTo>
                <a:cubicBezTo>
                  <a:pt x="13419" y="7364"/>
                  <a:pt x="13715" y="7153"/>
                  <a:pt x="13982" y="6971"/>
                </a:cubicBezTo>
                <a:close/>
                <a:moveTo>
                  <a:pt x="26233" y="7575"/>
                </a:moveTo>
                <a:cubicBezTo>
                  <a:pt x="26276" y="7772"/>
                  <a:pt x="26360" y="7983"/>
                  <a:pt x="26458" y="8194"/>
                </a:cubicBezTo>
                <a:cubicBezTo>
                  <a:pt x="26416" y="8237"/>
                  <a:pt x="26374" y="8265"/>
                  <a:pt x="26318" y="8293"/>
                </a:cubicBezTo>
                <a:cubicBezTo>
                  <a:pt x="26304" y="8321"/>
                  <a:pt x="26290" y="8321"/>
                  <a:pt x="26247" y="8321"/>
                </a:cubicBezTo>
                <a:cubicBezTo>
                  <a:pt x="26219" y="8040"/>
                  <a:pt x="26149" y="7800"/>
                  <a:pt x="26079" y="7618"/>
                </a:cubicBezTo>
                <a:cubicBezTo>
                  <a:pt x="26135" y="7604"/>
                  <a:pt x="26191" y="7604"/>
                  <a:pt x="26233" y="7575"/>
                </a:cubicBezTo>
                <a:close/>
                <a:moveTo>
                  <a:pt x="22492" y="6520"/>
                </a:moveTo>
                <a:cubicBezTo>
                  <a:pt x="22914" y="6619"/>
                  <a:pt x="23322" y="6760"/>
                  <a:pt x="23673" y="6971"/>
                </a:cubicBezTo>
                <a:cubicBezTo>
                  <a:pt x="23603" y="7069"/>
                  <a:pt x="23589" y="7224"/>
                  <a:pt x="23589" y="7393"/>
                </a:cubicBezTo>
                <a:cubicBezTo>
                  <a:pt x="23533" y="7407"/>
                  <a:pt x="23490" y="7407"/>
                  <a:pt x="23448" y="7421"/>
                </a:cubicBezTo>
                <a:cubicBezTo>
                  <a:pt x="23251" y="7463"/>
                  <a:pt x="23040" y="7505"/>
                  <a:pt x="22843" y="7561"/>
                </a:cubicBezTo>
                <a:cubicBezTo>
                  <a:pt x="22647" y="7618"/>
                  <a:pt x="22464" y="7646"/>
                  <a:pt x="22267" y="7702"/>
                </a:cubicBezTo>
                <a:cubicBezTo>
                  <a:pt x="22070" y="7758"/>
                  <a:pt x="21901" y="7815"/>
                  <a:pt x="21718" y="7857"/>
                </a:cubicBezTo>
                <a:cubicBezTo>
                  <a:pt x="21634" y="7899"/>
                  <a:pt x="21549" y="7913"/>
                  <a:pt x="21451" y="7955"/>
                </a:cubicBezTo>
                <a:cubicBezTo>
                  <a:pt x="21367" y="7983"/>
                  <a:pt x="21282" y="8026"/>
                  <a:pt x="21198" y="8040"/>
                </a:cubicBezTo>
                <a:cubicBezTo>
                  <a:pt x="20860" y="8166"/>
                  <a:pt x="20523" y="8265"/>
                  <a:pt x="20227" y="8405"/>
                </a:cubicBezTo>
                <a:cubicBezTo>
                  <a:pt x="19932" y="8546"/>
                  <a:pt x="19622" y="8658"/>
                  <a:pt x="19369" y="8799"/>
                </a:cubicBezTo>
                <a:cubicBezTo>
                  <a:pt x="19102" y="8968"/>
                  <a:pt x="18849" y="9095"/>
                  <a:pt x="18638" y="9207"/>
                </a:cubicBezTo>
                <a:cubicBezTo>
                  <a:pt x="18849" y="8968"/>
                  <a:pt x="19032" y="8673"/>
                  <a:pt x="19158" y="8279"/>
                </a:cubicBezTo>
                <a:cubicBezTo>
                  <a:pt x="19172" y="8208"/>
                  <a:pt x="19186" y="8138"/>
                  <a:pt x="19200" y="8096"/>
                </a:cubicBezTo>
                <a:cubicBezTo>
                  <a:pt x="19369" y="7674"/>
                  <a:pt x="19299" y="7364"/>
                  <a:pt x="19116" y="7182"/>
                </a:cubicBezTo>
                <a:lnTo>
                  <a:pt x="19116" y="7182"/>
                </a:lnTo>
                <a:cubicBezTo>
                  <a:pt x="19193" y="7189"/>
                  <a:pt x="19267" y="7192"/>
                  <a:pt x="19339" y="7192"/>
                </a:cubicBezTo>
                <a:cubicBezTo>
                  <a:pt x="19411" y="7192"/>
                  <a:pt x="19482" y="7189"/>
                  <a:pt x="19552" y="7182"/>
                </a:cubicBezTo>
                <a:cubicBezTo>
                  <a:pt x="19876" y="7139"/>
                  <a:pt x="20115" y="6999"/>
                  <a:pt x="20255" y="6731"/>
                </a:cubicBezTo>
                <a:cubicBezTo>
                  <a:pt x="20283" y="6774"/>
                  <a:pt x="20297" y="6788"/>
                  <a:pt x="20326" y="6830"/>
                </a:cubicBezTo>
                <a:cubicBezTo>
                  <a:pt x="20297" y="6858"/>
                  <a:pt x="20283" y="6900"/>
                  <a:pt x="20297" y="6928"/>
                </a:cubicBezTo>
                <a:cubicBezTo>
                  <a:pt x="20382" y="7153"/>
                  <a:pt x="20649" y="7322"/>
                  <a:pt x="20846" y="7393"/>
                </a:cubicBezTo>
                <a:cubicBezTo>
                  <a:pt x="21015" y="7450"/>
                  <a:pt x="21161" y="7474"/>
                  <a:pt x="21288" y="7474"/>
                </a:cubicBezTo>
                <a:cubicBezTo>
                  <a:pt x="21722" y="7474"/>
                  <a:pt x="21926" y="7191"/>
                  <a:pt x="22014" y="6985"/>
                </a:cubicBezTo>
                <a:cubicBezTo>
                  <a:pt x="22042" y="6999"/>
                  <a:pt x="22056" y="7013"/>
                  <a:pt x="22070" y="7013"/>
                </a:cubicBezTo>
                <a:cubicBezTo>
                  <a:pt x="22112" y="6999"/>
                  <a:pt x="22070" y="6760"/>
                  <a:pt x="22323" y="6591"/>
                </a:cubicBezTo>
                <a:cubicBezTo>
                  <a:pt x="22393" y="6563"/>
                  <a:pt x="22436" y="6549"/>
                  <a:pt x="22492" y="6520"/>
                </a:cubicBezTo>
                <a:close/>
                <a:moveTo>
                  <a:pt x="23758" y="8026"/>
                </a:moveTo>
                <a:cubicBezTo>
                  <a:pt x="23912" y="8293"/>
                  <a:pt x="24166" y="8560"/>
                  <a:pt x="24489" y="8701"/>
                </a:cubicBezTo>
                <a:cubicBezTo>
                  <a:pt x="24859" y="8869"/>
                  <a:pt x="25068" y="8921"/>
                  <a:pt x="25330" y="8921"/>
                </a:cubicBezTo>
                <a:cubicBezTo>
                  <a:pt x="25397" y="8921"/>
                  <a:pt x="25467" y="8917"/>
                  <a:pt x="25544" y="8912"/>
                </a:cubicBezTo>
                <a:cubicBezTo>
                  <a:pt x="25614" y="8912"/>
                  <a:pt x="25713" y="8898"/>
                  <a:pt x="25797" y="8898"/>
                </a:cubicBezTo>
                <a:cubicBezTo>
                  <a:pt x="25797" y="8954"/>
                  <a:pt x="25811" y="9010"/>
                  <a:pt x="25839" y="9052"/>
                </a:cubicBezTo>
                <a:cubicBezTo>
                  <a:pt x="25632" y="9029"/>
                  <a:pt x="25421" y="9012"/>
                  <a:pt x="25212" y="9012"/>
                </a:cubicBezTo>
                <a:cubicBezTo>
                  <a:pt x="24786" y="9012"/>
                  <a:pt x="24370" y="9083"/>
                  <a:pt x="24011" y="9320"/>
                </a:cubicBezTo>
                <a:cubicBezTo>
                  <a:pt x="23800" y="9446"/>
                  <a:pt x="23659" y="9657"/>
                  <a:pt x="23589" y="9882"/>
                </a:cubicBezTo>
                <a:cubicBezTo>
                  <a:pt x="23490" y="9868"/>
                  <a:pt x="23420" y="9826"/>
                  <a:pt x="23336" y="9812"/>
                </a:cubicBezTo>
                <a:cubicBezTo>
                  <a:pt x="22767" y="9688"/>
                  <a:pt x="22191" y="9640"/>
                  <a:pt x="21607" y="9640"/>
                </a:cubicBezTo>
                <a:cubicBezTo>
                  <a:pt x="21396" y="9640"/>
                  <a:pt x="21185" y="9646"/>
                  <a:pt x="20973" y="9657"/>
                </a:cubicBezTo>
                <a:cubicBezTo>
                  <a:pt x="20593" y="9671"/>
                  <a:pt x="20199" y="9699"/>
                  <a:pt x="19805" y="9742"/>
                </a:cubicBezTo>
                <a:cubicBezTo>
                  <a:pt x="19608" y="9756"/>
                  <a:pt x="19397" y="9798"/>
                  <a:pt x="19200" y="9812"/>
                </a:cubicBezTo>
                <a:cubicBezTo>
                  <a:pt x="19355" y="9727"/>
                  <a:pt x="19538" y="9615"/>
                  <a:pt x="19707" y="9531"/>
                </a:cubicBezTo>
                <a:cubicBezTo>
                  <a:pt x="19960" y="9390"/>
                  <a:pt x="20227" y="9263"/>
                  <a:pt x="20523" y="9123"/>
                </a:cubicBezTo>
                <a:cubicBezTo>
                  <a:pt x="20804" y="8982"/>
                  <a:pt x="21113" y="8869"/>
                  <a:pt x="21437" y="8743"/>
                </a:cubicBezTo>
                <a:cubicBezTo>
                  <a:pt x="21521" y="8701"/>
                  <a:pt x="21592" y="8673"/>
                  <a:pt x="21676" y="8630"/>
                </a:cubicBezTo>
                <a:cubicBezTo>
                  <a:pt x="21774" y="8602"/>
                  <a:pt x="21859" y="8588"/>
                  <a:pt x="21929" y="8546"/>
                </a:cubicBezTo>
                <a:cubicBezTo>
                  <a:pt x="22098" y="8490"/>
                  <a:pt x="22281" y="8419"/>
                  <a:pt x="22450" y="8377"/>
                </a:cubicBezTo>
                <a:cubicBezTo>
                  <a:pt x="22632" y="8307"/>
                  <a:pt x="22829" y="8265"/>
                  <a:pt x="22998" y="8208"/>
                </a:cubicBezTo>
                <a:cubicBezTo>
                  <a:pt x="23195" y="8166"/>
                  <a:pt x="23364" y="8110"/>
                  <a:pt x="23561" y="8054"/>
                </a:cubicBezTo>
                <a:cubicBezTo>
                  <a:pt x="23631" y="8040"/>
                  <a:pt x="23687" y="8026"/>
                  <a:pt x="23758" y="8026"/>
                </a:cubicBezTo>
                <a:close/>
                <a:moveTo>
                  <a:pt x="15445" y="10431"/>
                </a:moveTo>
                <a:cubicBezTo>
                  <a:pt x="15459" y="10445"/>
                  <a:pt x="15473" y="10445"/>
                  <a:pt x="15501" y="10459"/>
                </a:cubicBezTo>
                <a:lnTo>
                  <a:pt x="15403" y="10459"/>
                </a:lnTo>
                <a:cubicBezTo>
                  <a:pt x="15417" y="10445"/>
                  <a:pt x="15417" y="10431"/>
                  <a:pt x="15445" y="10431"/>
                </a:cubicBezTo>
                <a:close/>
                <a:moveTo>
                  <a:pt x="4670" y="10023"/>
                </a:moveTo>
                <a:cubicBezTo>
                  <a:pt x="4741" y="10065"/>
                  <a:pt x="4783" y="10093"/>
                  <a:pt x="4853" y="10107"/>
                </a:cubicBezTo>
                <a:cubicBezTo>
                  <a:pt x="4909" y="10135"/>
                  <a:pt x="4966" y="10164"/>
                  <a:pt x="5036" y="10178"/>
                </a:cubicBezTo>
                <a:cubicBezTo>
                  <a:pt x="4769" y="10276"/>
                  <a:pt x="4501" y="10389"/>
                  <a:pt x="4276" y="10529"/>
                </a:cubicBezTo>
                <a:cubicBezTo>
                  <a:pt x="4290" y="10431"/>
                  <a:pt x="4333" y="10346"/>
                  <a:pt x="4361" y="10234"/>
                </a:cubicBezTo>
                <a:cubicBezTo>
                  <a:pt x="4431" y="10164"/>
                  <a:pt x="4558" y="10093"/>
                  <a:pt x="4670" y="10023"/>
                </a:cubicBezTo>
                <a:close/>
                <a:moveTo>
                  <a:pt x="10761" y="9699"/>
                </a:moveTo>
                <a:cubicBezTo>
                  <a:pt x="11028" y="9896"/>
                  <a:pt x="11337" y="10135"/>
                  <a:pt x="11647" y="10135"/>
                </a:cubicBezTo>
                <a:cubicBezTo>
                  <a:pt x="11661" y="10136"/>
                  <a:pt x="11676" y="10137"/>
                  <a:pt x="11690" y="10137"/>
                </a:cubicBezTo>
                <a:cubicBezTo>
                  <a:pt x="11904" y="10137"/>
                  <a:pt x="12137" y="10042"/>
                  <a:pt x="12308" y="9910"/>
                </a:cubicBezTo>
                <a:cubicBezTo>
                  <a:pt x="12519" y="10093"/>
                  <a:pt x="12744" y="10220"/>
                  <a:pt x="13068" y="10290"/>
                </a:cubicBezTo>
                <a:cubicBezTo>
                  <a:pt x="12857" y="10501"/>
                  <a:pt x="12758" y="10768"/>
                  <a:pt x="12716" y="11050"/>
                </a:cubicBezTo>
                <a:cubicBezTo>
                  <a:pt x="12378" y="11120"/>
                  <a:pt x="12027" y="11204"/>
                  <a:pt x="11703" y="11275"/>
                </a:cubicBezTo>
                <a:lnTo>
                  <a:pt x="11309" y="11359"/>
                </a:lnTo>
                <a:lnTo>
                  <a:pt x="11309" y="11345"/>
                </a:lnTo>
                <a:cubicBezTo>
                  <a:pt x="11703" y="10417"/>
                  <a:pt x="11169" y="10135"/>
                  <a:pt x="10803" y="9812"/>
                </a:cubicBezTo>
                <a:cubicBezTo>
                  <a:pt x="10761" y="9798"/>
                  <a:pt x="10747" y="9756"/>
                  <a:pt x="10733" y="9742"/>
                </a:cubicBezTo>
                <a:cubicBezTo>
                  <a:pt x="10747" y="9727"/>
                  <a:pt x="10747" y="9699"/>
                  <a:pt x="10761" y="9699"/>
                </a:cubicBezTo>
                <a:close/>
                <a:moveTo>
                  <a:pt x="26318" y="9685"/>
                </a:moveTo>
                <a:cubicBezTo>
                  <a:pt x="26360" y="9699"/>
                  <a:pt x="26374" y="9699"/>
                  <a:pt x="26416" y="9727"/>
                </a:cubicBezTo>
                <a:cubicBezTo>
                  <a:pt x="26290" y="10234"/>
                  <a:pt x="26135" y="10853"/>
                  <a:pt x="26290" y="11331"/>
                </a:cubicBezTo>
                <a:cubicBezTo>
                  <a:pt x="26304" y="11345"/>
                  <a:pt x="26304" y="11373"/>
                  <a:pt x="26318" y="11401"/>
                </a:cubicBezTo>
                <a:cubicBezTo>
                  <a:pt x="26149" y="11261"/>
                  <a:pt x="25966" y="11120"/>
                  <a:pt x="25783" y="10993"/>
                </a:cubicBezTo>
                <a:cubicBezTo>
                  <a:pt x="26065" y="10656"/>
                  <a:pt x="26149" y="10234"/>
                  <a:pt x="26276" y="9854"/>
                </a:cubicBezTo>
                <a:lnTo>
                  <a:pt x="26318" y="9685"/>
                </a:lnTo>
                <a:close/>
                <a:moveTo>
                  <a:pt x="27668" y="12456"/>
                </a:moveTo>
                <a:lnTo>
                  <a:pt x="27668" y="12456"/>
                </a:lnTo>
                <a:cubicBezTo>
                  <a:pt x="27710" y="12470"/>
                  <a:pt x="27767" y="12470"/>
                  <a:pt x="27823" y="12470"/>
                </a:cubicBezTo>
                <a:cubicBezTo>
                  <a:pt x="27809" y="12498"/>
                  <a:pt x="27809" y="12541"/>
                  <a:pt x="27809" y="12555"/>
                </a:cubicBezTo>
                <a:cubicBezTo>
                  <a:pt x="27752" y="12527"/>
                  <a:pt x="27710" y="12484"/>
                  <a:pt x="27668" y="12456"/>
                </a:cubicBezTo>
                <a:close/>
                <a:moveTo>
                  <a:pt x="10128" y="9868"/>
                </a:moveTo>
                <a:cubicBezTo>
                  <a:pt x="10170" y="9882"/>
                  <a:pt x="10198" y="9882"/>
                  <a:pt x="10240" y="9882"/>
                </a:cubicBezTo>
                <a:cubicBezTo>
                  <a:pt x="10043" y="10234"/>
                  <a:pt x="9875" y="10586"/>
                  <a:pt x="9959" y="10993"/>
                </a:cubicBezTo>
                <a:cubicBezTo>
                  <a:pt x="10015" y="11261"/>
                  <a:pt x="10254" y="11472"/>
                  <a:pt x="10522" y="11556"/>
                </a:cubicBezTo>
                <a:cubicBezTo>
                  <a:pt x="10128" y="11683"/>
                  <a:pt x="9748" y="11795"/>
                  <a:pt x="9354" y="11936"/>
                </a:cubicBezTo>
                <a:cubicBezTo>
                  <a:pt x="8988" y="12076"/>
                  <a:pt x="8623" y="12217"/>
                  <a:pt x="8257" y="12386"/>
                </a:cubicBezTo>
                <a:cubicBezTo>
                  <a:pt x="8257" y="12147"/>
                  <a:pt x="8201" y="11894"/>
                  <a:pt x="8074" y="11584"/>
                </a:cubicBezTo>
                <a:cubicBezTo>
                  <a:pt x="7963" y="11317"/>
                  <a:pt x="7655" y="11184"/>
                  <a:pt x="7310" y="11184"/>
                </a:cubicBezTo>
                <a:cubicBezTo>
                  <a:pt x="6784" y="11184"/>
                  <a:pt x="6171" y="11493"/>
                  <a:pt x="6035" y="12105"/>
                </a:cubicBezTo>
                <a:cubicBezTo>
                  <a:pt x="5936" y="12569"/>
                  <a:pt x="5950" y="12920"/>
                  <a:pt x="6091" y="13314"/>
                </a:cubicBezTo>
                <a:cubicBezTo>
                  <a:pt x="6035" y="13328"/>
                  <a:pt x="6006" y="13342"/>
                  <a:pt x="5950" y="13371"/>
                </a:cubicBezTo>
                <a:cubicBezTo>
                  <a:pt x="5684" y="12326"/>
                  <a:pt x="5021" y="12073"/>
                  <a:pt x="4459" y="12073"/>
                </a:cubicBezTo>
                <a:cubicBezTo>
                  <a:pt x="4279" y="12073"/>
                  <a:pt x="4110" y="12099"/>
                  <a:pt x="3967" y="12133"/>
                </a:cubicBezTo>
                <a:cubicBezTo>
                  <a:pt x="3826" y="12175"/>
                  <a:pt x="3700" y="12217"/>
                  <a:pt x="3615" y="12259"/>
                </a:cubicBezTo>
                <a:cubicBezTo>
                  <a:pt x="3559" y="12287"/>
                  <a:pt x="3503" y="12330"/>
                  <a:pt x="3446" y="12386"/>
                </a:cubicBezTo>
                <a:cubicBezTo>
                  <a:pt x="3714" y="12062"/>
                  <a:pt x="3981" y="11753"/>
                  <a:pt x="4276" y="11486"/>
                </a:cubicBezTo>
                <a:cubicBezTo>
                  <a:pt x="4558" y="11218"/>
                  <a:pt x="4881" y="11022"/>
                  <a:pt x="5247" y="10909"/>
                </a:cubicBezTo>
                <a:cubicBezTo>
                  <a:pt x="5599" y="10782"/>
                  <a:pt x="5978" y="10712"/>
                  <a:pt x="6386" y="10698"/>
                </a:cubicBezTo>
                <a:lnTo>
                  <a:pt x="6710" y="10670"/>
                </a:lnTo>
                <a:cubicBezTo>
                  <a:pt x="6822" y="10670"/>
                  <a:pt x="6935" y="10656"/>
                  <a:pt x="7061" y="10656"/>
                </a:cubicBezTo>
                <a:cubicBezTo>
                  <a:pt x="7286" y="10642"/>
                  <a:pt x="7497" y="10600"/>
                  <a:pt x="7723" y="10557"/>
                </a:cubicBezTo>
                <a:cubicBezTo>
                  <a:pt x="7990" y="10501"/>
                  <a:pt x="8257" y="10431"/>
                  <a:pt x="8496" y="10346"/>
                </a:cubicBezTo>
                <a:lnTo>
                  <a:pt x="8496" y="10515"/>
                </a:lnTo>
                <a:cubicBezTo>
                  <a:pt x="8504" y="10717"/>
                  <a:pt x="8752" y="10842"/>
                  <a:pt x="9046" y="10842"/>
                </a:cubicBezTo>
                <a:cubicBezTo>
                  <a:pt x="9285" y="10842"/>
                  <a:pt x="9553" y="10760"/>
                  <a:pt x="9748" y="10571"/>
                </a:cubicBezTo>
                <a:cubicBezTo>
                  <a:pt x="9959" y="10360"/>
                  <a:pt x="10029" y="10234"/>
                  <a:pt x="10100" y="10009"/>
                </a:cubicBezTo>
                <a:cubicBezTo>
                  <a:pt x="10114" y="9967"/>
                  <a:pt x="10128" y="9924"/>
                  <a:pt x="10128" y="9868"/>
                </a:cubicBezTo>
                <a:close/>
                <a:moveTo>
                  <a:pt x="324" y="13807"/>
                </a:moveTo>
                <a:cubicBezTo>
                  <a:pt x="408" y="13863"/>
                  <a:pt x="493" y="13891"/>
                  <a:pt x="563" y="13933"/>
                </a:cubicBezTo>
                <a:cubicBezTo>
                  <a:pt x="549" y="13947"/>
                  <a:pt x="535" y="13961"/>
                  <a:pt x="493" y="13975"/>
                </a:cubicBezTo>
                <a:cubicBezTo>
                  <a:pt x="464" y="13961"/>
                  <a:pt x="408" y="13961"/>
                  <a:pt x="380" y="13947"/>
                </a:cubicBezTo>
                <a:cubicBezTo>
                  <a:pt x="338" y="13947"/>
                  <a:pt x="296" y="13933"/>
                  <a:pt x="268" y="13933"/>
                </a:cubicBezTo>
                <a:lnTo>
                  <a:pt x="310" y="13891"/>
                </a:lnTo>
                <a:cubicBezTo>
                  <a:pt x="324" y="13877"/>
                  <a:pt x="324" y="13835"/>
                  <a:pt x="324" y="13807"/>
                </a:cubicBezTo>
                <a:close/>
                <a:moveTo>
                  <a:pt x="29300" y="13961"/>
                </a:moveTo>
                <a:cubicBezTo>
                  <a:pt x="29328" y="13975"/>
                  <a:pt x="29384" y="14004"/>
                  <a:pt x="29426" y="14004"/>
                </a:cubicBezTo>
                <a:lnTo>
                  <a:pt x="29370" y="14102"/>
                </a:lnTo>
                <a:cubicBezTo>
                  <a:pt x="29356" y="14088"/>
                  <a:pt x="29328" y="14046"/>
                  <a:pt x="29328" y="14046"/>
                </a:cubicBezTo>
                <a:cubicBezTo>
                  <a:pt x="29318" y="14046"/>
                  <a:pt x="29303" y="14039"/>
                  <a:pt x="29285" y="14039"/>
                </a:cubicBezTo>
                <a:cubicBezTo>
                  <a:pt x="29276" y="14039"/>
                  <a:pt x="29267" y="14041"/>
                  <a:pt x="29258" y="14046"/>
                </a:cubicBezTo>
                <a:cubicBezTo>
                  <a:pt x="29286" y="14032"/>
                  <a:pt x="29286" y="14004"/>
                  <a:pt x="29300" y="13961"/>
                </a:cubicBezTo>
                <a:close/>
                <a:moveTo>
                  <a:pt x="25910" y="11894"/>
                </a:moveTo>
                <a:cubicBezTo>
                  <a:pt x="26191" y="12076"/>
                  <a:pt x="26444" y="12273"/>
                  <a:pt x="26712" y="12470"/>
                </a:cubicBezTo>
                <a:cubicBezTo>
                  <a:pt x="27119" y="12752"/>
                  <a:pt x="27485" y="13033"/>
                  <a:pt x="27879" y="13258"/>
                </a:cubicBezTo>
                <a:cubicBezTo>
                  <a:pt x="27978" y="13596"/>
                  <a:pt x="28174" y="13821"/>
                  <a:pt x="28456" y="14046"/>
                </a:cubicBezTo>
                <a:cubicBezTo>
                  <a:pt x="28414" y="14088"/>
                  <a:pt x="28399" y="14144"/>
                  <a:pt x="28371" y="14172"/>
                </a:cubicBezTo>
                <a:cubicBezTo>
                  <a:pt x="28343" y="14186"/>
                  <a:pt x="28329" y="14215"/>
                  <a:pt x="28315" y="14215"/>
                </a:cubicBezTo>
                <a:cubicBezTo>
                  <a:pt x="27963" y="13624"/>
                  <a:pt x="27598" y="13385"/>
                  <a:pt x="27246" y="13314"/>
                </a:cubicBezTo>
                <a:cubicBezTo>
                  <a:pt x="26993" y="13033"/>
                  <a:pt x="26754" y="12766"/>
                  <a:pt x="26515" y="12527"/>
                </a:cubicBezTo>
                <a:cubicBezTo>
                  <a:pt x="26304" y="12287"/>
                  <a:pt x="26093" y="12076"/>
                  <a:pt x="25910" y="11894"/>
                </a:cubicBezTo>
                <a:close/>
                <a:moveTo>
                  <a:pt x="3489" y="12386"/>
                </a:moveTo>
                <a:cubicBezTo>
                  <a:pt x="3207" y="12766"/>
                  <a:pt x="3475" y="13666"/>
                  <a:pt x="4136" y="14088"/>
                </a:cubicBezTo>
                <a:cubicBezTo>
                  <a:pt x="3221" y="14397"/>
                  <a:pt x="2307" y="14679"/>
                  <a:pt x="1435" y="14918"/>
                </a:cubicBezTo>
                <a:cubicBezTo>
                  <a:pt x="1435" y="14819"/>
                  <a:pt x="1393" y="14721"/>
                  <a:pt x="1351" y="14636"/>
                </a:cubicBezTo>
                <a:cubicBezTo>
                  <a:pt x="1829" y="14243"/>
                  <a:pt x="2293" y="13793"/>
                  <a:pt x="2715" y="13314"/>
                </a:cubicBezTo>
                <a:cubicBezTo>
                  <a:pt x="2982" y="13019"/>
                  <a:pt x="3221" y="12695"/>
                  <a:pt x="3489" y="12386"/>
                </a:cubicBezTo>
                <a:close/>
                <a:moveTo>
                  <a:pt x="37041" y="1"/>
                </a:moveTo>
                <a:cubicBezTo>
                  <a:pt x="36933" y="1"/>
                  <a:pt x="36819" y="21"/>
                  <a:pt x="36698" y="64"/>
                </a:cubicBezTo>
                <a:cubicBezTo>
                  <a:pt x="36192" y="247"/>
                  <a:pt x="35869" y="557"/>
                  <a:pt x="35728" y="964"/>
                </a:cubicBezTo>
                <a:cubicBezTo>
                  <a:pt x="35643" y="796"/>
                  <a:pt x="35559" y="627"/>
                  <a:pt x="35461" y="458"/>
                </a:cubicBezTo>
                <a:lnTo>
                  <a:pt x="35489" y="458"/>
                </a:lnTo>
                <a:cubicBezTo>
                  <a:pt x="35503" y="444"/>
                  <a:pt x="35517" y="430"/>
                  <a:pt x="35517" y="402"/>
                </a:cubicBezTo>
                <a:cubicBezTo>
                  <a:pt x="35559" y="346"/>
                  <a:pt x="35531" y="317"/>
                  <a:pt x="35531" y="275"/>
                </a:cubicBezTo>
                <a:cubicBezTo>
                  <a:pt x="35517" y="261"/>
                  <a:pt x="35503" y="247"/>
                  <a:pt x="35461" y="233"/>
                </a:cubicBezTo>
                <a:cubicBezTo>
                  <a:pt x="35452" y="233"/>
                  <a:pt x="35439" y="218"/>
                  <a:pt x="35414" y="218"/>
                </a:cubicBezTo>
                <a:cubicBezTo>
                  <a:pt x="35398" y="218"/>
                  <a:pt x="35376" y="225"/>
                  <a:pt x="35348" y="247"/>
                </a:cubicBezTo>
                <a:cubicBezTo>
                  <a:pt x="35320" y="261"/>
                  <a:pt x="35320" y="275"/>
                  <a:pt x="35320" y="275"/>
                </a:cubicBezTo>
                <a:cubicBezTo>
                  <a:pt x="35306" y="275"/>
                  <a:pt x="35292" y="303"/>
                  <a:pt x="35278" y="303"/>
                </a:cubicBezTo>
                <a:cubicBezTo>
                  <a:pt x="35236" y="317"/>
                  <a:pt x="35221" y="374"/>
                  <a:pt x="35236" y="388"/>
                </a:cubicBezTo>
                <a:cubicBezTo>
                  <a:pt x="35236" y="402"/>
                  <a:pt x="35250" y="430"/>
                  <a:pt x="35278" y="458"/>
                </a:cubicBezTo>
                <a:cubicBezTo>
                  <a:pt x="35278" y="458"/>
                  <a:pt x="35296" y="494"/>
                  <a:pt x="35346" y="494"/>
                </a:cubicBezTo>
                <a:cubicBezTo>
                  <a:pt x="35359" y="494"/>
                  <a:pt x="35373" y="492"/>
                  <a:pt x="35390" y="486"/>
                </a:cubicBezTo>
                <a:cubicBezTo>
                  <a:pt x="35447" y="486"/>
                  <a:pt x="35432" y="444"/>
                  <a:pt x="35432" y="444"/>
                </a:cubicBezTo>
                <a:lnTo>
                  <a:pt x="35432" y="416"/>
                </a:lnTo>
                <a:lnTo>
                  <a:pt x="35643" y="838"/>
                </a:lnTo>
                <a:cubicBezTo>
                  <a:pt x="35517" y="725"/>
                  <a:pt x="35390" y="613"/>
                  <a:pt x="35250" y="557"/>
                </a:cubicBezTo>
                <a:cubicBezTo>
                  <a:pt x="34923" y="415"/>
                  <a:pt x="34546" y="260"/>
                  <a:pt x="34230" y="260"/>
                </a:cubicBezTo>
                <a:cubicBezTo>
                  <a:pt x="33823" y="260"/>
                  <a:pt x="33516" y="516"/>
                  <a:pt x="33548" y="1386"/>
                </a:cubicBezTo>
                <a:cubicBezTo>
                  <a:pt x="33548" y="1569"/>
                  <a:pt x="33590" y="1738"/>
                  <a:pt x="33618" y="1893"/>
                </a:cubicBezTo>
                <a:cubicBezTo>
                  <a:pt x="33604" y="2174"/>
                  <a:pt x="33632" y="2568"/>
                  <a:pt x="33801" y="2948"/>
                </a:cubicBezTo>
                <a:cubicBezTo>
                  <a:pt x="33801" y="2948"/>
                  <a:pt x="33801" y="3018"/>
                  <a:pt x="33941" y="3229"/>
                </a:cubicBezTo>
                <a:cubicBezTo>
                  <a:pt x="34040" y="3412"/>
                  <a:pt x="34181" y="3581"/>
                  <a:pt x="34378" y="3721"/>
                </a:cubicBezTo>
                <a:cubicBezTo>
                  <a:pt x="34814" y="4171"/>
                  <a:pt x="35390" y="4171"/>
                  <a:pt x="35784" y="4171"/>
                </a:cubicBezTo>
                <a:cubicBezTo>
                  <a:pt x="35798" y="4284"/>
                  <a:pt x="35798" y="4397"/>
                  <a:pt x="35812" y="4453"/>
                </a:cubicBezTo>
                <a:cubicBezTo>
                  <a:pt x="35489" y="5156"/>
                  <a:pt x="34982" y="5761"/>
                  <a:pt x="34392" y="6295"/>
                </a:cubicBezTo>
                <a:cubicBezTo>
                  <a:pt x="34378" y="6295"/>
                  <a:pt x="34349" y="6295"/>
                  <a:pt x="34321" y="6309"/>
                </a:cubicBezTo>
                <a:cubicBezTo>
                  <a:pt x="34251" y="6338"/>
                  <a:pt x="34181" y="6338"/>
                  <a:pt x="34110" y="6338"/>
                </a:cubicBezTo>
                <a:cubicBezTo>
                  <a:pt x="34434" y="6042"/>
                  <a:pt x="34392" y="5747"/>
                  <a:pt x="34237" y="5578"/>
                </a:cubicBezTo>
                <a:lnTo>
                  <a:pt x="34195" y="5536"/>
                </a:lnTo>
                <a:cubicBezTo>
                  <a:pt x="34026" y="5339"/>
                  <a:pt x="33745" y="5086"/>
                  <a:pt x="33224" y="5044"/>
                </a:cubicBezTo>
                <a:cubicBezTo>
                  <a:pt x="33207" y="5042"/>
                  <a:pt x="33190" y="5042"/>
                  <a:pt x="33172" y="5042"/>
                </a:cubicBezTo>
                <a:cubicBezTo>
                  <a:pt x="32986" y="5042"/>
                  <a:pt x="32771" y="5107"/>
                  <a:pt x="32591" y="5184"/>
                </a:cubicBezTo>
                <a:cubicBezTo>
                  <a:pt x="32563" y="5184"/>
                  <a:pt x="32549" y="5212"/>
                  <a:pt x="32535" y="5212"/>
                </a:cubicBezTo>
                <a:cubicBezTo>
                  <a:pt x="32633" y="5100"/>
                  <a:pt x="32732" y="4987"/>
                  <a:pt x="32802" y="4875"/>
                </a:cubicBezTo>
                <a:cubicBezTo>
                  <a:pt x="32830" y="4861"/>
                  <a:pt x="32887" y="4833"/>
                  <a:pt x="32915" y="4818"/>
                </a:cubicBezTo>
                <a:lnTo>
                  <a:pt x="32915" y="4833"/>
                </a:lnTo>
                <a:cubicBezTo>
                  <a:pt x="32932" y="4858"/>
                  <a:pt x="32948" y="4863"/>
                  <a:pt x="32959" y="4863"/>
                </a:cubicBezTo>
                <a:cubicBezTo>
                  <a:pt x="32966" y="4863"/>
                  <a:pt x="32971" y="4861"/>
                  <a:pt x="32971" y="4861"/>
                </a:cubicBezTo>
                <a:cubicBezTo>
                  <a:pt x="32985" y="4861"/>
                  <a:pt x="32985" y="4861"/>
                  <a:pt x="33013" y="4833"/>
                </a:cubicBezTo>
                <a:cubicBezTo>
                  <a:pt x="33027" y="4833"/>
                  <a:pt x="33027" y="4818"/>
                  <a:pt x="33027" y="4804"/>
                </a:cubicBezTo>
                <a:cubicBezTo>
                  <a:pt x="33027" y="4804"/>
                  <a:pt x="33027" y="4790"/>
                  <a:pt x="33013" y="4790"/>
                </a:cubicBezTo>
                <a:lnTo>
                  <a:pt x="33013" y="4762"/>
                </a:lnTo>
                <a:cubicBezTo>
                  <a:pt x="32985" y="4734"/>
                  <a:pt x="32971" y="4720"/>
                  <a:pt x="32971" y="4720"/>
                </a:cubicBezTo>
                <a:lnTo>
                  <a:pt x="32943" y="4720"/>
                </a:lnTo>
                <a:cubicBezTo>
                  <a:pt x="32915" y="4720"/>
                  <a:pt x="32901" y="4734"/>
                  <a:pt x="32901" y="4748"/>
                </a:cubicBezTo>
                <a:lnTo>
                  <a:pt x="32901" y="4790"/>
                </a:lnTo>
                <a:lnTo>
                  <a:pt x="32915" y="4804"/>
                </a:lnTo>
                <a:cubicBezTo>
                  <a:pt x="32887" y="4818"/>
                  <a:pt x="32844" y="4818"/>
                  <a:pt x="32816" y="4833"/>
                </a:cubicBezTo>
                <a:cubicBezTo>
                  <a:pt x="33041" y="4439"/>
                  <a:pt x="33027" y="3989"/>
                  <a:pt x="32647" y="3567"/>
                </a:cubicBezTo>
                <a:cubicBezTo>
                  <a:pt x="32503" y="3389"/>
                  <a:pt x="32328" y="3312"/>
                  <a:pt x="32145" y="3312"/>
                </a:cubicBezTo>
                <a:cubicBezTo>
                  <a:pt x="31778" y="3312"/>
                  <a:pt x="31377" y="3622"/>
                  <a:pt x="31114" y="4045"/>
                </a:cubicBezTo>
                <a:cubicBezTo>
                  <a:pt x="31072" y="4101"/>
                  <a:pt x="31030" y="4171"/>
                  <a:pt x="31016" y="4256"/>
                </a:cubicBezTo>
                <a:cubicBezTo>
                  <a:pt x="30889" y="4017"/>
                  <a:pt x="30734" y="3806"/>
                  <a:pt x="30594" y="3707"/>
                </a:cubicBezTo>
                <a:cubicBezTo>
                  <a:pt x="30330" y="3549"/>
                  <a:pt x="30066" y="3446"/>
                  <a:pt x="29838" y="3446"/>
                </a:cubicBezTo>
                <a:cubicBezTo>
                  <a:pt x="29762" y="3446"/>
                  <a:pt x="29690" y="3458"/>
                  <a:pt x="29623" y="3482"/>
                </a:cubicBezTo>
                <a:cubicBezTo>
                  <a:pt x="29623" y="3482"/>
                  <a:pt x="29314" y="3524"/>
                  <a:pt x="29243" y="4087"/>
                </a:cubicBezTo>
                <a:lnTo>
                  <a:pt x="29243" y="4129"/>
                </a:lnTo>
                <a:lnTo>
                  <a:pt x="29243" y="4186"/>
                </a:lnTo>
                <a:lnTo>
                  <a:pt x="29243" y="4368"/>
                </a:lnTo>
                <a:cubicBezTo>
                  <a:pt x="29243" y="4692"/>
                  <a:pt x="29342" y="4973"/>
                  <a:pt x="29595" y="5240"/>
                </a:cubicBezTo>
                <a:cubicBezTo>
                  <a:pt x="29229" y="5325"/>
                  <a:pt x="28962" y="5648"/>
                  <a:pt x="28878" y="5986"/>
                </a:cubicBezTo>
                <a:lnTo>
                  <a:pt x="28878" y="5958"/>
                </a:lnTo>
                <a:lnTo>
                  <a:pt x="28878" y="5958"/>
                </a:lnTo>
                <a:cubicBezTo>
                  <a:pt x="28878" y="5958"/>
                  <a:pt x="28695" y="6366"/>
                  <a:pt x="28906" y="6717"/>
                </a:cubicBezTo>
                <a:cubicBezTo>
                  <a:pt x="28864" y="6717"/>
                  <a:pt x="28807" y="6717"/>
                  <a:pt x="28737" y="6731"/>
                </a:cubicBezTo>
                <a:cubicBezTo>
                  <a:pt x="28653" y="6731"/>
                  <a:pt x="28554" y="6760"/>
                  <a:pt x="28470" y="6760"/>
                </a:cubicBezTo>
                <a:cubicBezTo>
                  <a:pt x="28456" y="6563"/>
                  <a:pt x="28399" y="6352"/>
                  <a:pt x="28301" y="6098"/>
                </a:cubicBezTo>
                <a:cubicBezTo>
                  <a:pt x="28190" y="5831"/>
                  <a:pt x="27882" y="5698"/>
                  <a:pt x="27537" y="5698"/>
                </a:cubicBezTo>
                <a:cubicBezTo>
                  <a:pt x="27011" y="5698"/>
                  <a:pt x="26397" y="6007"/>
                  <a:pt x="26261" y="6619"/>
                </a:cubicBezTo>
                <a:cubicBezTo>
                  <a:pt x="26219" y="6731"/>
                  <a:pt x="26219" y="6844"/>
                  <a:pt x="26205" y="6971"/>
                </a:cubicBezTo>
                <a:cubicBezTo>
                  <a:pt x="26135" y="6971"/>
                  <a:pt x="26065" y="6985"/>
                  <a:pt x="25994" y="6985"/>
                </a:cubicBezTo>
                <a:cubicBezTo>
                  <a:pt x="25910" y="6999"/>
                  <a:pt x="25839" y="6999"/>
                  <a:pt x="25741" y="7013"/>
                </a:cubicBezTo>
                <a:cubicBezTo>
                  <a:pt x="25460" y="6703"/>
                  <a:pt x="25094" y="6591"/>
                  <a:pt x="24756" y="6591"/>
                </a:cubicBezTo>
                <a:cubicBezTo>
                  <a:pt x="24658" y="6014"/>
                  <a:pt x="24377" y="5423"/>
                  <a:pt x="23983" y="5015"/>
                </a:cubicBezTo>
                <a:cubicBezTo>
                  <a:pt x="23969" y="4931"/>
                  <a:pt x="23969" y="4818"/>
                  <a:pt x="24053" y="4650"/>
                </a:cubicBezTo>
                <a:cubicBezTo>
                  <a:pt x="24123" y="4509"/>
                  <a:pt x="24053" y="4397"/>
                  <a:pt x="24039" y="4397"/>
                </a:cubicBezTo>
                <a:lnTo>
                  <a:pt x="24025" y="4397"/>
                </a:lnTo>
                <a:cubicBezTo>
                  <a:pt x="24025" y="4157"/>
                  <a:pt x="23912" y="3876"/>
                  <a:pt x="23490" y="3609"/>
                </a:cubicBezTo>
                <a:cubicBezTo>
                  <a:pt x="23363" y="3524"/>
                  <a:pt x="23181" y="3344"/>
                  <a:pt x="22882" y="3344"/>
                </a:cubicBezTo>
                <a:cubicBezTo>
                  <a:pt x="22784" y="3344"/>
                  <a:pt x="22673" y="3363"/>
                  <a:pt x="22548" y="3412"/>
                </a:cubicBezTo>
                <a:cubicBezTo>
                  <a:pt x="22506" y="3426"/>
                  <a:pt x="22464" y="3454"/>
                  <a:pt x="22436" y="3524"/>
                </a:cubicBezTo>
                <a:cubicBezTo>
                  <a:pt x="22365" y="3553"/>
                  <a:pt x="22323" y="3595"/>
                  <a:pt x="22267" y="3623"/>
                </a:cubicBezTo>
                <a:cubicBezTo>
                  <a:pt x="22210" y="3665"/>
                  <a:pt x="22056" y="3890"/>
                  <a:pt x="22070" y="4129"/>
                </a:cubicBezTo>
                <a:cubicBezTo>
                  <a:pt x="22014" y="4129"/>
                  <a:pt x="21985" y="4157"/>
                  <a:pt x="21985" y="4200"/>
                </a:cubicBezTo>
                <a:cubicBezTo>
                  <a:pt x="21915" y="4453"/>
                  <a:pt x="21999" y="4734"/>
                  <a:pt x="22126" y="4903"/>
                </a:cubicBezTo>
                <a:cubicBezTo>
                  <a:pt x="22389" y="5323"/>
                  <a:pt x="22678" y="5438"/>
                  <a:pt x="22924" y="5438"/>
                </a:cubicBezTo>
                <a:cubicBezTo>
                  <a:pt x="23073" y="5438"/>
                  <a:pt x="23207" y="5396"/>
                  <a:pt x="23308" y="5353"/>
                </a:cubicBezTo>
                <a:cubicBezTo>
                  <a:pt x="23308" y="5381"/>
                  <a:pt x="23308" y="5395"/>
                  <a:pt x="23322" y="5395"/>
                </a:cubicBezTo>
                <a:cubicBezTo>
                  <a:pt x="23323" y="5397"/>
                  <a:pt x="23325" y="5398"/>
                  <a:pt x="23327" y="5398"/>
                </a:cubicBezTo>
                <a:cubicBezTo>
                  <a:pt x="23360" y="5398"/>
                  <a:pt x="23465" y="5232"/>
                  <a:pt x="23684" y="5232"/>
                </a:cubicBezTo>
                <a:cubicBezTo>
                  <a:pt x="23711" y="5232"/>
                  <a:pt x="23741" y="5235"/>
                  <a:pt x="23772" y="5240"/>
                </a:cubicBezTo>
                <a:cubicBezTo>
                  <a:pt x="23842" y="5255"/>
                  <a:pt x="23898" y="5297"/>
                  <a:pt x="23955" y="5297"/>
                </a:cubicBezTo>
                <a:cubicBezTo>
                  <a:pt x="24264" y="5705"/>
                  <a:pt x="24517" y="6127"/>
                  <a:pt x="24658" y="6591"/>
                </a:cubicBezTo>
                <a:cubicBezTo>
                  <a:pt x="24503" y="6591"/>
                  <a:pt x="24363" y="6633"/>
                  <a:pt x="24222" y="6661"/>
                </a:cubicBezTo>
                <a:cubicBezTo>
                  <a:pt x="24081" y="6703"/>
                  <a:pt x="23955" y="6760"/>
                  <a:pt x="23870" y="6788"/>
                </a:cubicBezTo>
                <a:cubicBezTo>
                  <a:pt x="23828" y="6802"/>
                  <a:pt x="23800" y="6830"/>
                  <a:pt x="23772" y="6844"/>
                </a:cubicBezTo>
                <a:cubicBezTo>
                  <a:pt x="23350" y="6549"/>
                  <a:pt x="22858" y="6338"/>
                  <a:pt x="22365" y="6267"/>
                </a:cubicBezTo>
                <a:cubicBezTo>
                  <a:pt x="22295" y="6211"/>
                  <a:pt x="22225" y="6127"/>
                  <a:pt x="22196" y="5930"/>
                </a:cubicBezTo>
                <a:cubicBezTo>
                  <a:pt x="22159" y="5793"/>
                  <a:pt x="22067" y="5744"/>
                  <a:pt x="22046" y="5744"/>
                </a:cubicBezTo>
                <a:cubicBezTo>
                  <a:pt x="22043" y="5744"/>
                  <a:pt x="22042" y="5745"/>
                  <a:pt x="22042" y="5747"/>
                </a:cubicBezTo>
                <a:lnTo>
                  <a:pt x="22042" y="5775"/>
                </a:lnTo>
                <a:cubicBezTo>
                  <a:pt x="21901" y="5611"/>
                  <a:pt x="21702" y="5476"/>
                  <a:pt x="21356" y="5476"/>
                </a:cubicBezTo>
                <a:cubicBezTo>
                  <a:pt x="21286" y="5476"/>
                  <a:pt x="21210" y="5482"/>
                  <a:pt x="21127" y="5494"/>
                </a:cubicBezTo>
                <a:cubicBezTo>
                  <a:pt x="20945" y="5508"/>
                  <a:pt x="20663" y="5494"/>
                  <a:pt x="20424" y="5733"/>
                </a:cubicBezTo>
                <a:cubicBezTo>
                  <a:pt x="20287" y="5118"/>
                  <a:pt x="19659" y="4649"/>
                  <a:pt x="18565" y="4649"/>
                </a:cubicBezTo>
                <a:cubicBezTo>
                  <a:pt x="18533" y="4649"/>
                  <a:pt x="18501" y="4649"/>
                  <a:pt x="18469" y="4650"/>
                </a:cubicBezTo>
                <a:lnTo>
                  <a:pt x="18314" y="4650"/>
                </a:lnTo>
                <a:cubicBezTo>
                  <a:pt x="18328" y="4622"/>
                  <a:pt x="18342" y="4608"/>
                  <a:pt x="18342" y="4579"/>
                </a:cubicBezTo>
                <a:cubicBezTo>
                  <a:pt x="18356" y="4523"/>
                  <a:pt x="18356" y="4481"/>
                  <a:pt x="18342" y="4439"/>
                </a:cubicBezTo>
                <a:lnTo>
                  <a:pt x="18342" y="4439"/>
                </a:lnTo>
                <a:cubicBezTo>
                  <a:pt x="18670" y="4519"/>
                  <a:pt x="18990" y="4564"/>
                  <a:pt x="19288" y="4564"/>
                </a:cubicBezTo>
                <a:cubicBezTo>
                  <a:pt x="19823" y="4564"/>
                  <a:pt x="20286" y="4421"/>
                  <a:pt x="20593" y="4087"/>
                </a:cubicBezTo>
                <a:cubicBezTo>
                  <a:pt x="20748" y="3904"/>
                  <a:pt x="20874" y="3665"/>
                  <a:pt x="20916" y="3342"/>
                </a:cubicBezTo>
                <a:cubicBezTo>
                  <a:pt x="21028" y="2511"/>
                  <a:pt x="20471" y="2169"/>
                  <a:pt x="19874" y="2169"/>
                </a:cubicBezTo>
                <a:cubicBezTo>
                  <a:pt x="19572" y="2169"/>
                  <a:pt x="19259" y="2257"/>
                  <a:pt x="19017" y="2413"/>
                </a:cubicBezTo>
                <a:cubicBezTo>
                  <a:pt x="18778" y="2554"/>
                  <a:pt x="18610" y="2723"/>
                  <a:pt x="18455" y="2934"/>
                </a:cubicBezTo>
                <a:cubicBezTo>
                  <a:pt x="18272" y="3173"/>
                  <a:pt x="18131" y="3426"/>
                  <a:pt x="18005" y="3693"/>
                </a:cubicBezTo>
                <a:cubicBezTo>
                  <a:pt x="17991" y="3665"/>
                  <a:pt x="17977" y="3637"/>
                  <a:pt x="17963" y="3637"/>
                </a:cubicBezTo>
                <a:cubicBezTo>
                  <a:pt x="17920" y="3623"/>
                  <a:pt x="17906" y="3623"/>
                  <a:pt x="17864" y="3623"/>
                </a:cubicBezTo>
                <a:cubicBezTo>
                  <a:pt x="18131" y="3117"/>
                  <a:pt x="18497" y="2610"/>
                  <a:pt x="18413" y="2005"/>
                </a:cubicBezTo>
                <a:cubicBezTo>
                  <a:pt x="18356" y="1710"/>
                  <a:pt x="18202" y="1386"/>
                  <a:pt x="17850" y="1035"/>
                </a:cubicBezTo>
                <a:cubicBezTo>
                  <a:pt x="17732" y="920"/>
                  <a:pt x="17573" y="868"/>
                  <a:pt x="17401" y="868"/>
                </a:cubicBezTo>
                <a:cubicBezTo>
                  <a:pt x="16793" y="868"/>
                  <a:pt x="16006" y="1509"/>
                  <a:pt x="16148" y="2287"/>
                </a:cubicBezTo>
                <a:cubicBezTo>
                  <a:pt x="16246" y="2906"/>
                  <a:pt x="16500" y="3257"/>
                  <a:pt x="16936" y="3623"/>
                </a:cubicBezTo>
                <a:cubicBezTo>
                  <a:pt x="16894" y="3679"/>
                  <a:pt x="16879" y="3735"/>
                  <a:pt x="16851" y="3764"/>
                </a:cubicBezTo>
                <a:lnTo>
                  <a:pt x="16795" y="3820"/>
                </a:lnTo>
                <a:cubicBezTo>
                  <a:pt x="16303" y="2995"/>
                  <a:pt x="15755" y="2736"/>
                  <a:pt x="15270" y="2736"/>
                </a:cubicBezTo>
                <a:cubicBezTo>
                  <a:pt x="14853" y="2736"/>
                  <a:pt x="14482" y="2928"/>
                  <a:pt x="14235" y="3117"/>
                </a:cubicBezTo>
                <a:cubicBezTo>
                  <a:pt x="14108" y="3201"/>
                  <a:pt x="14010" y="3285"/>
                  <a:pt x="13954" y="3356"/>
                </a:cubicBezTo>
                <a:cubicBezTo>
                  <a:pt x="13546" y="3806"/>
                  <a:pt x="14319" y="4861"/>
                  <a:pt x="15318" y="4875"/>
                </a:cubicBezTo>
                <a:cubicBezTo>
                  <a:pt x="15360" y="4876"/>
                  <a:pt x="15400" y="4877"/>
                  <a:pt x="15439" y="4877"/>
                </a:cubicBezTo>
                <a:cubicBezTo>
                  <a:pt x="15861" y="4877"/>
                  <a:pt x="16065" y="4806"/>
                  <a:pt x="16387" y="4664"/>
                </a:cubicBezTo>
                <a:lnTo>
                  <a:pt x="16598" y="4551"/>
                </a:lnTo>
                <a:cubicBezTo>
                  <a:pt x="16612" y="4608"/>
                  <a:pt x="16654" y="4650"/>
                  <a:pt x="16711" y="4692"/>
                </a:cubicBezTo>
                <a:cubicBezTo>
                  <a:pt x="16050" y="4861"/>
                  <a:pt x="15445" y="5086"/>
                  <a:pt x="15051" y="5606"/>
                </a:cubicBezTo>
                <a:cubicBezTo>
                  <a:pt x="14995" y="5677"/>
                  <a:pt x="14966" y="5747"/>
                  <a:pt x="14952" y="5817"/>
                </a:cubicBezTo>
                <a:cubicBezTo>
                  <a:pt x="14587" y="5873"/>
                  <a:pt x="14291" y="6155"/>
                  <a:pt x="14123" y="6549"/>
                </a:cubicBezTo>
                <a:cubicBezTo>
                  <a:pt x="13757" y="6774"/>
                  <a:pt x="13363" y="7013"/>
                  <a:pt x="12955" y="7280"/>
                </a:cubicBezTo>
                <a:cubicBezTo>
                  <a:pt x="12828" y="7364"/>
                  <a:pt x="12688" y="7477"/>
                  <a:pt x="12533" y="7561"/>
                </a:cubicBezTo>
                <a:cubicBezTo>
                  <a:pt x="12941" y="7153"/>
                  <a:pt x="13194" y="6520"/>
                  <a:pt x="13194" y="5958"/>
                </a:cubicBezTo>
                <a:cubicBezTo>
                  <a:pt x="13222" y="5916"/>
                  <a:pt x="13279" y="5845"/>
                  <a:pt x="13419" y="5803"/>
                </a:cubicBezTo>
                <a:cubicBezTo>
                  <a:pt x="13518" y="5775"/>
                  <a:pt x="13560" y="5662"/>
                  <a:pt x="13546" y="5662"/>
                </a:cubicBezTo>
                <a:lnTo>
                  <a:pt x="13532" y="5662"/>
                </a:lnTo>
                <a:cubicBezTo>
                  <a:pt x="13644" y="5522"/>
                  <a:pt x="13757" y="5311"/>
                  <a:pt x="13644" y="4945"/>
                </a:cubicBezTo>
                <a:cubicBezTo>
                  <a:pt x="13616" y="4790"/>
                  <a:pt x="13616" y="4509"/>
                  <a:pt x="13222" y="4326"/>
                </a:cubicBezTo>
                <a:cubicBezTo>
                  <a:pt x="13208" y="4319"/>
                  <a:pt x="13191" y="4316"/>
                  <a:pt x="13173" y="4316"/>
                </a:cubicBezTo>
                <a:cubicBezTo>
                  <a:pt x="13156" y="4316"/>
                  <a:pt x="13138" y="4319"/>
                  <a:pt x="13124" y="4326"/>
                </a:cubicBezTo>
                <a:cubicBezTo>
                  <a:pt x="13068" y="4312"/>
                  <a:pt x="13011" y="4298"/>
                  <a:pt x="12955" y="4298"/>
                </a:cubicBezTo>
                <a:cubicBezTo>
                  <a:pt x="12948" y="4293"/>
                  <a:pt x="12937" y="4291"/>
                  <a:pt x="12922" y="4291"/>
                </a:cubicBezTo>
                <a:cubicBezTo>
                  <a:pt x="12849" y="4291"/>
                  <a:pt x="12692" y="4350"/>
                  <a:pt x="12575" y="4467"/>
                </a:cubicBezTo>
                <a:cubicBezTo>
                  <a:pt x="12565" y="4457"/>
                  <a:pt x="12541" y="4447"/>
                  <a:pt x="12518" y="4447"/>
                </a:cubicBezTo>
                <a:cubicBezTo>
                  <a:pt x="12509" y="4447"/>
                  <a:pt x="12499" y="4449"/>
                  <a:pt x="12491" y="4453"/>
                </a:cubicBezTo>
                <a:cubicBezTo>
                  <a:pt x="12308" y="4537"/>
                  <a:pt x="12224" y="4748"/>
                  <a:pt x="12181" y="4903"/>
                </a:cubicBezTo>
                <a:cubicBezTo>
                  <a:pt x="12167" y="4959"/>
                  <a:pt x="12167" y="5001"/>
                  <a:pt x="12167" y="5044"/>
                </a:cubicBezTo>
                <a:cubicBezTo>
                  <a:pt x="12153" y="5015"/>
                  <a:pt x="12139" y="5001"/>
                  <a:pt x="12125" y="4959"/>
                </a:cubicBezTo>
                <a:cubicBezTo>
                  <a:pt x="12013" y="4818"/>
                  <a:pt x="11928" y="4523"/>
                  <a:pt x="11492" y="4509"/>
                </a:cubicBezTo>
                <a:cubicBezTo>
                  <a:pt x="11450" y="4509"/>
                  <a:pt x="11422" y="4509"/>
                  <a:pt x="11380" y="4537"/>
                </a:cubicBezTo>
                <a:cubicBezTo>
                  <a:pt x="11323" y="4537"/>
                  <a:pt x="11281" y="4537"/>
                  <a:pt x="11211" y="4551"/>
                </a:cubicBezTo>
                <a:cubicBezTo>
                  <a:pt x="11155" y="4579"/>
                  <a:pt x="10958" y="4678"/>
                  <a:pt x="10887" y="4875"/>
                </a:cubicBezTo>
                <a:cubicBezTo>
                  <a:pt x="10876" y="4869"/>
                  <a:pt x="10862" y="4866"/>
                  <a:pt x="10848" y="4866"/>
                </a:cubicBezTo>
                <a:cubicBezTo>
                  <a:pt x="10829" y="4866"/>
                  <a:pt x="10811" y="4872"/>
                  <a:pt x="10803" y="4889"/>
                </a:cubicBezTo>
                <a:cubicBezTo>
                  <a:pt x="10662" y="5044"/>
                  <a:pt x="10648" y="5297"/>
                  <a:pt x="10662" y="5451"/>
                </a:cubicBezTo>
                <a:cubicBezTo>
                  <a:pt x="10741" y="6045"/>
                  <a:pt x="11105" y="6156"/>
                  <a:pt x="11347" y="6156"/>
                </a:cubicBezTo>
                <a:cubicBezTo>
                  <a:pt x="11363" y="6156"/>
                  <a:pt x="11379" y="6156"/>
                  <a:pt x="11394" y="6155"/>
                </a:cubicBezTo>
                <a:lnTo>
                  <a:pt x="11394" y="6155"/>
                </a:lnTo>
                <a:cubicBezTo>
                  <a:pt x="11380" y="6169"/>
                  <a:pt x="11380" y="6197"/>
                  <a:pt x="11394" y="6211"/>
                </a:cubicBezTo>
                <a:cubicBezTo>
                  <a:pt x="11396" y="6212"/>
                  <a:pt x="11399" y="6212"/>
                  <a:pt x="11402" y="6212"/>
                </a:cubicBezTo>
                <a:cubicBezTo>
                  <a:pt x="11433" y="6212"/>
                  <a:pt x="11501" y="6172"/>
                  <a:pt x="11592" y="6172"/>
                </a:cubicBezTo>
                <a:cubicBezTo>
                  <a:pt x="11650" y="6172"/>
                  <a:pt x="11716" y="6188"/>
                  <a:pt x="11788" y="6239"/>
                </a:cubicBezTo>
                <a:cubicBezTo>
                  <a:pt x="11844" y="6281"/>
                  <a:pt x="11872" y="6309"/>
                  <a:pt x="11914" y="6352"/>
                </a:cubicBezTo>
                <a:cubicBezTo>
                  <a:pt x="12055" y="6900"/>
                  <a:pt x="12083" y="7435"/>
                  <a:pt x="11886" y="7955"/>
                </a:cubicBezTo>
                <a:cubicBezTo>
                  <a:pt x="11858" y="7969"/>
                  <a:pt x="11816" y="7997"/>
                  <a:pt x="11788" y="8040"/>
                </a:cubicBezTo>
                <a:cubicBezTo>
                  <a:pt x="11717" y="8096"/>
                  <a:pt x="11647" y="8124"/>
                  <a:pt x="11577" y="8180"/>
                </a:cubicBezTo>
                <a:cubicBezTo>
                  <a:pt x="11591" y="8096"/>
                  <a:pt x="11605" y="7997"/>
                  <a:pt x="11605" y="7899"/>
                </a:cubicBezTo>
                <a:cubicBezTo>
                  <a:pt x="11591" y="7758"/>
                  <a:pt x="11534" y="7604"/>
                  <a:pt x="11422" y="7435"/>
                </a:cubicBezTo>
                <a:cubicBezTo>
                  <a:pt x="11269" y="7245"/>
                  <a:pt x="11099" y="7169"/>
                  <a:pt x="10936" y="7169"/>
                </a:cubicBezTo>
                <a:cubicBezTo>
                  <a:pt x="10591" y="7169"/>
                  <a:pt x="10275" y="7513"/>
                  <a:pt x="10198" y="7857"/>
                </a:cubicBezTo>
                <a:cubicBezTo>
                  <a:pt x="10170" y="8026"/>
                  <a:pt x="10184" y="8180"/>
                  <a:pt x="10198" y="8321"/>
                </a:cubicBezTo>
                <a:cubicBezTo>
                  <a:pt x="10240" y="8490"/>
                  <a:pt x="10297" y="8673"/>
                  <a:pt x="10339" y="8827"/>
                </a:cubicBezTo>
                <a:lnTo>
                  <a:pt x="10297" y="8827"/>
                </a:lnTo>
                <a:cubicBezTo>
                  <a:pt x="10268" y="8827"/>
                  <a:pt x="10254" y="8841"/>
                  <a:pt x="10254" y="8869"/>
                </a:cubicBezTo>
                <a:cubicBezTo>
                  <a:pt x="10156" y="8532"/>
                  <a:pt x="10086" y="8166"/>
                  <a:pt x="9762" y="7955"/>
                </a:cubicBezTo>
                <a:cubicBezTo>
                  <a:pt x="9607" y="7843"/>
                  <a:pt x="9410" y="7772"/>
                  <a:pt x="9115" y="7772"/>
                </a:cubicBezTo>
                <a:cubicBezTo>
                  <a:pt x="8679" y="7772"/>
                  <a:pt x="8426" y="8687"/>
                  <a:pt x="8960" y="9038"/>
                </a:cubicBezTo>
                <a:cubicBezTo>
                  <a:pt x="9171" y="9179"/>
                  <a:pt x="9340" y="9249"/>
                  <a:pt x="9551" y="9263"/>
                </a:cubicBezTo>
                <a:cubicBezTo>
                  <a:pt x="9481" y="9306"/>
                  <a:pt x="9410" y="9320"/>
                  <a:pt x="9340" y="9362"/>
                </a:cubicBezTo>
                <a:cubicBezTo>
                  <a:pt x="9129" y="9376"/>
                  <a:pt x="8974" y="9446"/>
                  <a:pt x="8848" y="9545"/>
                </a:cubicBezTo>
                <a:cubicBezTo>
                  <a:pt x="8834" y="9545"/>
                  <a:pt x="8834" y="9545"/>
                  <a:pt x="8820" y="9573"/>
                </a:cubicBezTo>
                <a:cubicBezTo>
                  <a:pt x="8426" y="9685"/>
                  <a:pt x="8018" y="9798"/>
                  <a:pt x="7638" y="9868"/>
                </a:cubicBezTo>
                <a:cubicBezTo>
                  <a:pt x="7441" y="9896"/>
                  <a:pt x="7230" y="9924"/>
                  <a:pt x="7019" y="9924"/>
                </a:cubicBezTo>
                <a:lnTo>
                  <a:pt x="6780" y="9924"/>
                </a:lnTo>
                <a:cubicBezTo>
                  <a:pt x="6963" y="9784"/>
                  <a:pt x="7061" y="9643"/>
                  <a:pt x="7075" y="9587"/>
                </a:cubicBezTo>
                <a:cubicBezTo>
                  <a:pt x="7582" y="9446"/>
                  <a:pt x="7905" y="9123"/>
                  <a:pt x="8130" y="8729"/>
                </a:cubicBezTo>
                <a:lnTo>
                  <a:pt x="8229" y="8504"/>
                </a:lnTo>
                <a:cubicBezTo>
                  <a:pt x="8257" y="8476"/>
                  <a:pt x="8271" y="8419"/>
                  <a:pt x="8285" y="8391"/>
                </a:cubicBezTo>
                <a:cubicBezTo>
                  <a:pt x="8581" y="7674"/>
                  <a:pt x="8215" y="7421"/>
                  <a:pt x="8215" y="7421"/>
                </a:cubicBezTo>
                <a:cubicBezTo>
                  <a:pt x="7992" y="7159"/>
                  <a:pt x="7526" y="7068"/>
                  <a:pt x="7008" y="7068"/>
                </a:cubicBezTo>
                <a:cubicBezTo>
                  <a:pt x="6970" y="7068"/>
                  <a:pt x="6931" y="7068"/>
                  <a:pt x="6893" y="7069"/>
                </a:cubicBezTo>
                <a:cubicBezTo>
                  <a:pt x="6597" y="7083"/>
                  <a:pt x="6189" y="7322"/>
                  <a:pt x="5810" y="7589"/>
                </a:cubicBezTo>
                <a:cubicBezTo>
                  <a:pt x="5838" y="7421"/>
                  <a:pt x="5838" y="7238"/>
                  <a:pt x="5824" y="7097"/>
                </a:cubicBezTo>
                <a:cubicBezTo>
                  <a:pt x="6105" y="6633"/>
                  <a:pt x="6457" y="6084"/>
                  <a:pt x="6935" y="5831"/>
                </a:cubicBezTo>
                <a:lnTo>
                  <a:pt x="6935" y="5859"/>
                </a:lnTo>
                <a:cubicBezTo>
                  <a:pt x="6935" y="5873"/>
                  <a:pt x="6949" y="5902"/>
                  <a:pt x="6963" y="5902"/>
                </a:cubicBezTo>
                <a:cubicBezTo>
                  <a:pt x="7005" y="5958"/>
                  <a:pt x="7061" y="5958"/>
                  <a:pt x="7075" y="5958"/>
                </a:cubicBezTo>
                <a:cubicBezTo>
                  <a:pt x="7090" y="5944"/>
                  <a:pt x="7118" y="5944"/>
                  <a:pt x="7146" y="5902"/>
                </a:cubicBezTo>
                <a:cubicBezTo>
                  <a:pt x="7146" y="5902"/>
                  <a:pt x="7202" y="5873"/>
                  <a:pt x="7160" y="5789"/>
                </a:cubicBezTo>
                <a:cubicBezTo>
                  <a:pt x="7160" y="5761"/>
                  <a:pt x="7146" y="5747"/>
                  <a:pt x="7118" y="5747"/>
                </a:cubicBezTo>
                <a:lnTo>
                  <a:pt x="7118" y="5691"/>
                </a:lnTo>
                <a:cubicBezTo>
                  <a:pt x="7118" y="5648"/>
                  <a:pt x="7075" y="5620"/>
                  <a:pt x="7047" y="5620"/>
                </a:cubicBezTo>
                <a:cubicBezTo>
                  <a:pt x="7033" y="5620"/>
                  <a:pt x="7005" y="5620"/>
                  <a:pt x="6977" y="5648"/>
                </a:cubicBezTo>
                <a:cubicBezTo>
                  <a:pt x="6963" y="5648"/>
                  <a:pt x="6935" y="5662"/>
                  <a:pt x="6907" y="5747"/>
                </a:cubicBezTo>
                <a:cubicBezTo>
                  <a:pt x="6907" y="5803"/>
                  <a:pt x="6949" y="5803"/>
                  <a:pt x="6949" y="5803"/>
                </a:cubicBezTo>
                <a:lnTo>
                  <a:pt x="6963" y="5803"/>
                </a:lnTo>
                <a:lnTo>
                  <a:pt x="6949" y="5817"/>
                </a:lnTo>
                <a:cubicBezTo>
                  <a:pt x="6527" y="6014"/>
                  <a:pt x="6260" y="6394"/>
                  <a:pt x="5992" y="6788"/>
                </a:cubicBezTo>
                <a:cubicBezTo>
                  <a:pt x="5922" y="6872"/>
                  <a:pt x="5880" y="6957"/>
                  <a:pt x="5824" y="7055"/>
                </a:cubicBezTo>
                <a:cubicBezTo>
                  <a:pt x="5824" y="7013"/>
                  <a:pt x="5810" y="6985"/>
                  <a:pt x="5810" y="6957"/>
                </a:cubicBezTo>
                <a:cubicBezTo>
                  <a:pt x="5753" y="6774"/>
                  <a:pt x="5683" y="6577"/>
                  <a:pt x="5599" y="6422"/>
                </a:cubicBezTo>
                <a:cubicBezTo>
                  <a:pt x="5613" y="6388"/>
                  <a:pt x="5632" y="6355"/>
                  <a:pt x="5652" y="6324"/>
                </a:cubicBezTo>
                <a:lnTo>
                  <a:pt x="5652" y="6324"/>
                </a:lnTo>
                <a:cubicBezTo>
                  <a:pt x="5638" y="6342"/>
                  <a:pt x="5625" y="6361"/>
                  <a:pt x="5613" y="6380"/>
                </a:cubicBezTo>
                <a:cubicBezTo>
                  <a:pt x="5358" y="5881"/>
                  <a:pt x="4971" y="5522"/>
                  <a:pt x="4531" y="5522"/>
                </a:cubicBezTo>
                <a:cubicBezTo>
                  <a:pt x="4363" y="5522"/>
                  <a:pt x="4188" y="5574"/>
                  <a:pt x="4009" y="5691"/>
                </a:cubicBezTo>
                <a:cubicBezTo>
                  <a:pt x="3559" y="5972"/>
                  <a:pt x="3306" y="6352"/>
                  <a:pt x="3278" y="6774"/>
                </a:cubicBezTo>
                <a:cubicBezTo>
                  <a:pt x="3151" y="6605"/>
                  <a:pt x="3024" y="6464"/>
                  <a:pt x="2898" y="6324"/>
                </a:cubicBezTo>
                <a:cubicBezTo>
                  <a:pt x="2926" y="6309"/>
                  <a:pt x="2926" y="6281"/>
                  <a:pt x="2940" y="6281"/>
                </a:cubicBezTo>
                <a:cubicBezTo>
                  <a:pt x="2954" y="6225"/>
                  <a:pt x="2940" y="6169"/>
                  <a:pt x="2926" y="6169"/>
                </a:cubicBezTo>
                <a:cubicBezTo>
                  <a:pt x="2898" y="6155"/>
                  <a:pt x="2870" y="6155"/>
                  <a:pt x="2856" y="6141"/>
                </a:cubicBezTo>
                <a:cubicBezTo>
                  <a:pt x="2843" y="6141"/>
                  <a:pt x="2828" y="6135"/>
                  <a:pt x="2810" y="6135"/>
                </a:cubicBezTo>
                <a:cubicBezTo>
                  <a:pt x="2787" y="6135"/>
                  <a:pt x="2760" y="6144"/>
                  <a:pt x="2729" y="6183"/>
                </a:cubicBezTo>
                <a:cubicBezTo>
                  <a:pt x="2715" y="6211"/>
                  <a:pt x="2715" y="6225"/>
                  <a:pt x="2715" y="6239"/>
                </a:cubicBezTo>
                <a:cubicBezTo>
                  <a:pt x="2687" y="6239"/>
                  <a:pt x="2673" y="6253"/>
                  <a:pt x="2673" y="6281"/>
                </a:cubicBezTo>
                <a:cubicBezTo>
                  <a:pt x="2645" y="6309"/>
                  <a:pt x="2645" y="6352"/>
                  <a:pt x="2659" y="6366"/>
                </a:cubicBezTo>
                <a:lnTo>
                  <a:pt x="2715" y="6422"/>
                </a:lnTo>
                <a:cubicBezTo>
                  <a:pt x="2715" y="6422"/>
                  <a:pt x="2734" y="6435"/>
                  <a:pt x="2767" y="6435"/>
                </a:cubicBezTo>
                <a:cubicBezTo>
                  <a:pt x="2784" y="6435"/>
                  <a:pt x="2804" y="6431"/>
                  <a:pt x="2828" y="6422"/>
                </a:cubicBezTo>
                <a:cubicBezTo>
                  <a:pt x="2870" y="6394"/>
                  <a:pt x="2856" y="6366"/>
                  <a:pt x="2856" y="6366"/>
                </a:cubicBezTo>
                <a:lnTo>
                  <a:pt x="2856" y="6352"/>
                </a:lnTo>
                <a:cubicBezTo>
                  <a:pt x="2954" y="6450"/>
                  <a:pt x="3067" y="6577"/>
                  <a:pt x="3151" y="6703"/>
                </a:cubicBezTo>
                <a:cubicBezTo>
                  <a:pt x="3010" y="6605"/>
                  <a:pt x="2870" y="6535"/>
                  <a:pt x="2729" y="6520"/>
                </a:cubicBezTo>
                <a:cubicBezTo>
                  <a:pt x="2483" y="6474"/>
                  <a:pt x="2213" y="6428"/>
                  <a:pt x="1968" y="6428"/>
                </a:cubicBezTo>
                <a:cubicBezTo>
                  <a:pt x="1402" y="6428"/>
                  <a:pt x="967" y="6671"/>
                  <a:pt x="1252" y="7702"/>
                </a:cubicBezTo>
                <a:cubicBezTo>
                  <a:pt x="1308" y="7871"/>
                  <a:pt x="1351" y="8040"/>
                  <a:pt x="1421" y="8180"/>
                </a:cubicBezTo>
                <a:cubicBezTo>
                  <a:pt x="1477" y="8462"/>
                  <a:pt x="1604" y="8827"/>
                  <a:pt x="1829" y="9165"/>
                </a:cubicBezTo>
                <a:cubicBezTo>
                  <a:pt x="1829" y="9165"/>
                  <a:pt x="1843" y="9235"/>
                  <a:pt x="2026" y="9404"/>
                </a:cubicBezTo>
                <a:cubicBezTo>
                  <a:pt x="2166" y="9559"/>
                  <a:pt x="2335" y="9685"/>
                  <a:pt x="2546" y="9798"/>
                </a:cubicBezTo>
                <a:lnTo>
                  <a:pt x="2574" y="9798"/>
                </a:lnTo>
                <a:cubicBezTo>
                  <a:pt x="2818" y="9956"/>
                  <a:pt x="3071" y="10006"/>
                  <a:pt x="3311" y="10006"/>
                </a:cubicBezTo>
                <a:cubicBezTo>
                  <a:pt x="3585" y="10006"/>
                  <a:pt x="3842" y="9941"/>
                  <a:pt x="4051" y="9896"/>
                </a:cubicBezTo>
                <a:cubicBezTo>
                  <a:pt x="4094" y="10037"/>
                  <a:pt x="4122" y="10149"/>
                  <a:pt x="4150" y="10192"/>
                </a:cubicBezTo>
                <a:cubicBezTo>
                  <a:pt x="4136" y="10304"/>
                  <a:pt x="4094" y="10417"/>
                  <a:pt x="4065" y="10515"/>
                </a:cubicBezTo>
                <a:cubicBezTo>
                  <a:pt x="3953" y="10586"/>
                  <a:pt x="3854" y="10656"/>
                  <a:pt x="3770" y="10726"/>
                </a:cubicBezTo>
                <a:cubicBezTo>
                  <a:pt x="3390" y="11007"/>
                  <a:pt x="3095" y="11345"/>
                  <a:pt x="2814" y="11640"/>
                </a:cubicBezTo>
                <a:cubicBezTo>
                  <a:pt x="2532" y="11950"/>
                  <a:pt x="2265" y="12259"/>
                  <a:pt x="1984" y="12541"/>
                </a:cubicBezTo>
                <a:lnTo>
                  <a:pt x="1941" y="12583"/>
                </a:lnTo>
                <a:cubicBezTo>
                  <a:pt x="1788" y="12474"/>
                  <a:pt x="1581" y="12418"/>
                  <a:pt x="1379" y="12418"/>
                </a:cubicBezTo>
                <a:cubicBezTo>
                  <a:pt x="1266" y="12418"/>
                  <a:pt x="1156" y="12435"/>
                  <a:pt x="1055" y="12470"/>
                </a:cubicBezTo>
                <a:cubicBezTo>
                  <a:pt x="901" y="12513"/>
                  <a:pt x="746" y="12611"/>
                  <a:pt x="619" y="12709"/>
                </a:cubicBezTo>
                <a:cubicBezTo>
                  <a:pt x="464" y="12836"/>
                  <a:pt x="338" y="12977"/>
                  <a:pt x="211" y="13131"/>
                </a:cubicBezTo>
                <a:cubicBezTo>
                  <a:pt x="211" y="13117"/>
                  <a:pt x="197" y="13103"/>
                  <a:pt x="197" y="13089"/>
                </a:cubicBezTo>
                <a:cubicBezTo>
                  <a:pt x="183" y="13061"/>
                  <a:pt x="155" y="13061"/>
                  <a:pt x="141" y="13061"/>
                </a:cubicBezTo>
                <a:cubicBezTo>
                  <a:pt x="394" y="12780"/>
                  <a:pt x="718" y="12498"/>
                  <a:pt x="760" y="12105"/>
                </a:cubicBezTo>
                <a:cubicBezTo>
                  <a:pt x="774" y="11908"/>
                  <a:pt x="718" y="11655"/>
                  <a:pt x="563" y="11373"/>
                </a:cubicBezTo>
                <a:cubicBezTo>
                  <a:pt x="485" y="11240"/>
                  <a:pt x="338" y="11177"/>
                  <a:pt x="154" y="11177"/>
                </a:cubicBezTo>
                <a:cubicBezTo>
                  <a:pt x="105" y="11177"/>
                  <a:pt x="54" y="11181"/>
                  <a:pt x="0" y="11190"/>
                </a:cubicBezTo>
                <a:lnTo>
                  <a:pt x="0" y="12808"/>
                </a:lnTo>
                <a:lnTo>
                  <a:pt x="0" y="12977"/>
                </a:lnTo>
                <a:lnTo>
                  <a:pt x="0" y="13131"/>
                </a:lnTo>
                <a:lnTo>
                  <a:pt x="0" y="13230"/>
                </a:lnTo>
                <a:lnTo>
                  <a:pt x="0" y="13342"/>
                </a:lnTo>
                <a:lnTo>
                  <a:pt x="0" y="13371"/>
                </a:lnTo>
                <a:lnTo>
                  <a:pt x="0" y="13385"/>
                </a:lnTo>
                <a:lnTo>
                  <a:pt x="0" y="13511"/>
                </a:lnTo>
                <a:lnTo>
                  <a:pt x="0" y="13539"/>
                </a:lnTo>
                <a:lnTo>
                  <a:pt x="0" y="13582"/>
                </a:lnTo>
                <a:lnTo>
                  <a:pt x="0" y="13821"/>
                </a:lnTo>
                <a:lnTo>
                  <a:pt x="0" y="13891"/>
                </a:lnTo>
                <a:lnTo>
                  <a:pt x="0" y="13975"/>
                </a:lnTo>
                <a:lnTo>
                  <a:pt x="0" y="14004"/>
                </a:lnTo>
                <a:lnTo>
                  <a:pt x="0" y="14032"/>
                </a:lnTo>
                <a:lnTo>
                  <a:pt x="0" y="14116"/>
                </a:lnTo>
                <a:lnTo>
                  <a:pt x="0" y="14158"/>
                </a:lnTo>
                <a:lnTo>
                  <a:pt x="0" y="14243"/>
                </a:lnTo>
                <a:lnTo>
                  <a:pt x="0" y="15129"/>
                </a:lnTo>
                <a:lnTo>
                  <a:pt x="0" y="15171"/>
                </a:lnTo>
                <a:lnTo>
                  <a:pt x="0" y="15424"/>
                </a:lnTo>
                <a:lnTo>
                  <a:pt x="0" y="15495"/>
                </a:lnTo>
                <a:lnTo>
                  <a:pt x="0" y="16578"/>
                </a:lnTo>
                <a:lnTo>
                  <a:pt x="0" y="16957"/>
                </a:lnTo>
                <a:lnTo>
                  <a:pt x="0" y="17056"/>
                </a:lnTo>
                <a:lnTo>
                  <a:pt x="0" y="17070"/>
                </a:lnTo>
                <a:lnTo>
                  <a:pt x="0" y="17407"/>
                </a:lnTo>
                <a:lnTo>
                  <a:pt x="0" y="17464"/>
                </a:lnTo>
                <a:lnTo>
                  <a:pt x="0" y="17520"/>
                </a:lnTo>
                <a:lnTo>
                  <a:pt x="0" y="18167"/>
                </a:lnTo>
                <a:cubicBezTo>
                  <a:pt x="141" y="18265"/>
                  <a:pt x="282" y="18336"/>
                  <a:pt x="436" y="18378"/>
                </a:cubicBezTo>
                <a:cubicBezTo>
                  <a:pt x="494" y="18390"/>
                  <a:pt x="554" y="18395"/>
                  <a:pt x="616" y="18395"/>
                </a:cubicBezTo>
                <a:cubicBezTo>
                  <a:pt x="930" y="18395"/>
                  <a:pt x="1277" y="18252"/>
                  <a:pt x="1477" y="18040"/>
                </a:cubicBezTo>
                <a:cubicBezTo>
                  <a:pt x="1632" y="17886"/>
                  <a:pt x="1702" y="17689"/>
                  <a:pt x="1660" y="17478"/>
                </a:cubicBezTo>
                <a:cubicBezTo>
                  <a:pt x="1562" y="17168"/>
                  <a:pt x="1393" y="16929"/>
                  <a:pt x="1126" y="16831"/>
                </a:cubicBezTo>
                <a:cubicBezTo>
                  <a:pt x="1308" y="16789"/>
                  <a:pt x="1477" y="16746"/>
                  <a:pt x="1660" y="16690"/>
                </a:cubicBezTo>
                <a:cubicBezTo>
                  <a:pt x="2195" y="16535"/>
                  <a:pt x="2743" y="16367"/>
                  <a:pt x="3306" y="16184"/>
                </a:cubicBezTo>
                <a:cubicBezTo>
                  <a:pt x="3376" y="16465"/>
                  <a:pt x="3503" y="16704"/>
                  <a:pt x="3714" y="16845"/>
                </a:cubicBezTo>
                <a:cubicBezTo>
                  <a:pt x="3812" y="16915"/>
                  <a:pt x="3925" y="16957"/>
                  <a:pt x="4051" y="16957"/>
                </a:cubicBezTo>
                <a:cubicBezTo>
                  <a:pt x="4063" y="16957"/>
                  <a:pt x="4075" y="16958"/>
                  <a:pt x="4087" y="16958"/>
                </a:cubicBezTo>
                <a:cubicBezTo>
                  <a:pt x="5699" y="16958"/>
                  <a:pt x="5811" y="16010"/>
                  <a:pt x="6063" y="15269"/>
                </a:cubicBezTo>
                <a:lnTo>
                  <a:pt x="6119" y="15101"/>
                </a:lnTo>
                <a:cubicBezTo>
                  <a:pt x="6161" y="15115"/>
                  <a:pt x="6175" y="15115"/>
                  <a:pt x="6203" y="15143"/>
                </a:cubicBezTo>
                <a:cubicBezTo>
                  <a:pt x="6091" y="15649"/>
                  <a:pt x="5922" y="16268"/>
                  <a:pt x="6091" y="16746"/>
                </a:cubicBezTo>
                <a:cubicBezTo>
                  <a:pt x="6260" y="17253"/>
                  <a:pt x="6794" y="17703"/>
                  <a:pt x="7286" y="17844"/>
                </a:cubicBezTo>
                <a:cubicBezTo>
                  <a:pt x="7388" y="17871"/>
                  <a:pt x="7491" y="17887"/>
                  <a:pt x="7592" y="17887"/>
                </a:cubicBezTo>
                <a:cubicBezTo>
                  <a:pt x="7798" y="17887"/>
                  <a:pt x="7993" y="17821"/>
                  <a:pt x="8145" y="17661"/>
                </a:cubicBezTo>
                <a:cubicBezTo>
                  <a:pt x="8918" y="16901"/>
                  <a:pt x="8777" y="15720"/>
                  <a:pt x="7230" y="15101"/>
                </a:cubicBezTo>
                <a:cubicBezTo>
                  <a:pt x="7174" y="15087"/>
                  <a:pt x="7146" y="15073"/>
                  <a:pt x="7090" y="15058"/>
                </a:cubicBezTo>
                <a:cubicBezTo>
                  <a:pt x="7104" y="15030"/>
                  <a:pt x="7118" y="15030"/>
                  <a:pt x="7146" y="15016"/>
                </a:cubicBezTo>
                <a:cubicBezTo>
                  <a:pt x="7174" y="14988"/>
                  <a:pt x="7188" y="14932"/>
                  <a:pt x="7188" y="14890"/>
                </a:cubicBezTo>
                <a:cubicBezTo>
                  <a:pt x="7722" y="15282"/>
                  <a:pt x="8284" y="15538"/>
                  <a:pt x="8793" y="15538"/>
                </a:cubicBezTo>
                <a:cubicBezTo>
                  <a:pt x="8995" y="15538"/>
                  <a:pt x="9188" y="15498"/>
                  <a:pt x="9368" y="15410"/>
                </a:cubicBezTo>
                <a:cubicBezTo>
                  <a:pt x="9579" y="15298"/>
                  <a:pt x="9776" y="15129"/>
                  <a:pt x="9959" y="14847"/>
                </a:cubicBezTo>
                <a:cubicBezTo>
                  <a:pt x="10339" y="14186"/>
                  <a:pt x="10057" y="13694"/>
                  <a:pt x="9621" y="13441"/>
                </a:cubicBezTo>
                <a:lnTo>
                  <a:pt x="9889" y="13328"/>
                </a:lnTo>
                <a:cubicBezTo>
                  <a:pt x="10240" y="13188"/>
                  <a:pt x="10564" y="13047"/>
                  <a:pt x="10916" y="12949"/>
                </a:cubicBezTo>
                <a:lnTo>
                  <a:pt x="11450" y="12780"/>
                </a:lnTo>
                <a:lnTo>
                  <a:pt x="12013" y="12625"/>
                </a:lnTo>
                <a:cubicBezTo>
                  <a:pt x="12364" y="12527"/>
                  <a:pt x="12730" y="12428"/>
                  <a:pt x="13082" y="12330"/>
                </a:cubicBezTo>
                <a:cubicBezTo>
                  <a:pt x="13208" y="12442"/>
                  <a:pt x="13363" y="12555"/>
                  <a:pt x="13574" y="12583"/>
                </a:cubicBezTo>
                <a:cubicBezTo>
                  <a:pt x="13645" y="12598"/>
                  <a:pt x="13714" y="12605"/>
                  <a:pt x="13780" y="12605"/>
                </a:cubicBezTo>
                <a:cubicBezTo>
                  <a:pt x="14148" y="12605"/>
                  <a:pt x="14445" y="12386"/>
                  <a:pt x="14671" y="12076"/>
                </a:cubicBezTo>
                <a:lnTo>
                  <a:pt x="14685" y="12062"/>
                </a:lnTo>
                <a:cubicBezTo>
                  <a:pt x="14699" y="12048"/>
                  <a:pt x="14699" y="12020"/>
                  <a:pt x="14713" y="12006"/>
                </a:cubicBezTo>
                <a:cubicBezTo>
                  <a:pt x="14741" y="11992"/>
                  <a:pt x="14741" y="11978"/>
                  <a:pt x="14741" y="11978"/>
                </a:cubicBezTo>
                <a:cubicBezTo>
                  <a:pt x="14756" y="11936"/>
                  <a:pt x="14784" y="11908"/>
                  <a:pt x="14812" y="11851"/>
                </a:cubicBezTo>
                <a:cubicBezTo>
                  <a:pt x="15670" y="11626"/>
                  <a:pt x="16528" y="11415"/>
                  <a:pt x="17386" y="11204"/>
                </a:cubicBezTo>
                <a:cubicBezTo>
                  <a:pt x="17628" y="11278"/>
                  <a:pt x="17855" y="11317"/>
                  <a:pt x="18048" y="11317"/>
                </a:cubicBezTo>
                <a:cubicBezTo>
                  <a:pt x="18336" y="11317"/>
                  <a:pt x="18548" y="11229"/>
                  <a:pt x="18624" y="11036"/>
                </a:cubicBezTo>
                <a:lnTo>
                  <a:pt x="18624" y="11022"/>
                </a:lnTo>
                <a:lnTo>
                  <a:pt x="18624" y="10993"/>
                </a:lnTo>
                <a:lnTo>
                  <a:pt x="18624" y="10951"/>
                </a:lnTo>
                <a:lnTo>
                  <a:pt x="18624" y="10923"/>
                </a:lnTo>
                <a:cubicBezTo>
                  <a:pt x="18680" y="10895"/>
                  <a:pt x="18722" y="10895"/>
                  <a:pt x="18778" y="10881"/>
                </a:cubicBezTo>
                <a:cubicBezTo>
                  <a:pt x="19538" y="10740"/>
                  <a:pt x="20269" y="10600"/>
                  <a:pt x="21015" y="10529"/>
                </a:cubicBezTo>
                <a:cubicBezTo>
                  <a:pt x="21348" y="10497"/>
                  <a:pt x="21680" y="10476"/>
                  <a:pt x="22010" y="10476"/>
                </a:cubicBezTo>
                <a:cubicBezTo>
                  <a:pt x="22391" y="10476"/>
                  <a:pt x="22769" y="10504"/>
                  <a:pt x="23139" y="10571"/>
                </a:cubicBezTo>
                <a:cubicBezTo>
                  <a:pt x="23265" y="10586"/>
                  <a:pt x="23364" y="10614"/>
                  <a:pt x="23490" y="10642"/>
                </a:cubicBezTo>
                <a:cubicBezTo>
                  <a:pt x="23547" y="10951"/>
                  <a:pt x="23687" y="11233"/>
                  <a:pt x="23912" y="11387"/>
                </a:cubicBezTo>
                <a:cubicBezTo>
                  <a:pt x="24025" y="11458"/>
                  <a:pt x="24123" y="11500"/>
                  <a:pt x="24250" y="11500"/>
                </a:cubicBezTo>
                <a:cubicBezTo>
                  <a:pt x="24475" y="11500"/>
                  <a:pt x="24672" y="11486"/>
                  <a:pt x="24841" y="11458"/>
                </a:cubicBezTo>
                <a:cubicBezTo>
                  <a:pt x="24939" y="11528"/>
                  <a:pt x="25038" y="11626"/>
                  <a:pt x="25150" y="11711"/>
                </a:cubicBezTo>
                <a:cubicBezTo>
                  <a:pt x="25249" y="11809"/>
                  <a:pt x="25375" y="11908"/>
                  <a:pt x="25502" y="12020"/>
                </a:cubicBezTo>
                <a:cubicBezTo>
                  <a:pt x="25741" y="12259"/>
                  <a:pt x="25994" y="12484"/>
                  <a:pt x="26276" y="12766"/>
                </a:cubicBezTo>
                <a:lnTo>
                  <a:pt x="26796" y="13286"/>
                </a:lnTo>
                <a:cubicBezTo>
                  <a:pt x="26543" y="13342"/>
                  <a:pt x="26318" y="13469"/>
                  <a:pt x="26149" y="13596"/>
                </a:cubicBezTo>
                <a:cubicBezTo>
                  <a:pt x="26050" y="13666"/>
                  <a:pt x="25952" y="13750"/>
                  <a:pt x="25896" y="13807"/>
                </a:cubicBezTo>
                <a:cubicBezTo>
                  <a:pt x="25544" y="14186"/>
                  <a:pt x="26219" y="15087"/>
                  <a:pt x="27077" y="15101"/>
                </a:cubicBezTo>
                <a:cubicBezTo>
                  <a:pt x="27128" y="15102"/>
                  <a:pt x="27175" y="15103"/>
                  <a:pt x="27220" y="15103"/>
                </a:cubicBezTo>
                <a:cubicBezTo>
                  <a:pt x="27557" y="15103"/>
                  <a:pt x="27731" y="15053"/>
                  <a:pt x="27992" y="14904"/>
                </a:cubicBezTo>
                <a:cubicBezTo>
                  <a:pt x="28048" y="14876"/>
                  <a:pt x="28118" y="14862"/>
                  <a:pt x="28174" y="14819"/>
                </a:cubicBezTo>
                <a:cubicBezTo>
                  <a:pt x="28189" y="14876"/>
                  <a:pt x="28217" y="14904"/>
                  <a:pt x="28259" y="14946"/>
                </a:cubicBezTo>
                <a:cubicBezTo>
                  <a:pt x="27696" y="15087"/>
                  <a:pt x="27190" y="15284"/>
                  <a:pt x="26852" y="15734"/>
                </a:cubicBezTo>
                <a:cubicBezTo>
                  <a:pt x="26430" y="16310"/>
                  <a:pt x="26908" y="17323"/>
                  <a:pt x="27485" y="17450"/>
                </a:cubicBezTo>
                <a:cubicBezTo>
                  <a:pt x="27521" y="17455"/>
                  <a:pt x="27559" y="17458"/>
                  <a:pt x="27597" y="17458"/>
                </a:cubicBezTo>
                <a:cubicBezTo>
                  <a:pt x="27662" y="17458"/>
                  <a:pt x="27727" y="17448"/>
                  <a:pt x="27781" y="17422"/>
                </a:cubicBezTo>
                <a:cubicBezTo>
                  <a:pt x="29117" y="16901"/>
                  <a:pt x="28892" y="16127"/>
                  <a:pt x="28836" y="15438"/>
                </a:cubicBezTo>
                <a:lnTo>
                  <a:pt x="28836" y="15438"/>
                </a:lnTo>
                <a:lnTo>
                  <a:pt x="28892" y="15495"/>
                </a:lnTo>
                <a:lnTo>
                  <a:pt x="28948" y="15551"/>
                </a:lnTo>
                <a:cubicBezTo>
                  <a:pt x="29018" y="15931"/>
                  <a:pt x="29103" y="16324"/>
                  <a:pt x="29342" y="16578"/>
                </a:cubicBezTo>
                <a:cubicBezTo>
                  <a:pt x="29622" y="16882"/>
                  <a:pt x="30080" y="17070"/>
                  <a:pt x="30490" y="17070"/>
                </a:cubicBezTo>
                <a:cubicBezTo>
                  <a:pt x="30554" y="17070"/>
                  <a:pt x="30617" y="17065"/>
                  <a:pt x="30678" y="17056"/>
                </a:cubicBezTo>
                <a:cubicBezTo>
                  <a:pt x="30959" y="17028"/>
                  <a:pt x="31199" y="16901"/>
                  <a:pt x="31297" y="16648"/>
                </a:cubicBezTo>
                <a:cubicBezTo>
                  <a:pt x="31691" y="16718"/>
                  <a:pt x="32071" y="16774"/>
                  <a:pt x="32422" y="16845"/>
                </a:cubicBezTo>
                <a:cubicBezTo>
                  <a:pt x="32788" y="16915"/>
                  <a:pt x="33126" y="17028"/>
                  <a:pt x="33407" y="17196"/>
                </a:cubicBezTo>
                <a:cubicBezTo>
                  <a:pt x="33688" y="17351"/>
                  <a:pt x="33899" y="17590"/>
                  <a:pt x="34082" y="17801"/>
                </a:cubicBezTo>
                <a:cubicBezTo>
                  <a:pt x="34251" y="18012"/>
                  <a:pt x="34363" y="18223"/>
                  <a:pt x="34448" y="18378"/>
                </a:cubicBezTo>
                <a:cubicBezTo>
                  <a:pt x="34532" y="18547"/>
                  <a:pt x="34603" y="18687"/>
                  <a:pt x="34645" y="18786"/>
                </a:cubicBezTo>
                <a:cubicBezTo>
                  <a:pt x="34673" y="18870"/>
                  <a:pt x="34715" y="18927"/>
                  <a:pt x="34715" y="18927"/>
                </a:cubicBezTo>
                <a:cubicBezTo>
                  <a:pt x="34715" y="18927"/>
                  <a:pt x="34687" y="18870"/>
                  <a:pt x="34659" y="18786"/>
                </a:cubicBezTo>
                <a:cubicBezTo>
                  <a:pt x="34617" y="18673"/>
                  <a:pt x="34574" y="18547"/>
                  <a:pt x="34476" y="18378"/>
                </a:cubicBezTo>
                <a:cubicBezTo>
                  <a:pt x="34392" y="18195"/>
                  <a:pt x="34293" y="17984"/>
                  <a:pt x="34124" y="17773"/>
                </a:cubicBezTo>
                <a:cubicBezTo>
                  <a:pt x="33970" y="17562"/>
                  <a:pt x="33759" y="17337"/>
                  <a:pt x="33477" y="17140"/>
                </a:cubicBezTo>
                <a:cubicBezTo>
                  <a:pt x="33196" y="16957"/>
                  <a:pt x="32844" y="16831"/>
                  <a:pt x="32479" y="16746"/>
                </a:cubicBezTo>
                <a:cubicBezTo>
                  <a:pt x="32127" y="16648"/>
                  <a:pt x="31761" y="16606"/>
                  <a:pt x="31381" y="16507"/>
                </a:cubicBezTo>
                <a:cubicBezTo>
                  <a:pt x="31658" y="15719"/>
                  <a:pt x="31160" y="14917"/>
                  <a:pt x="29833" y="14917"/>
                </a:cubicBezTo>
                <a:cubicBezTo>
                  <a:pt x="29810" y="14917"/>
                  <a:pt x="29787" y="14917"/>
                  <a:pt x="29764" y="14918"/>
                </a:cubicBezTo>
                <a:lnTo>
                  <a:pt x="29623" y="14918"/>
                </a:lnTo>
                <a:cubicBezTo>
                  <a:pt x="29651" y="14890"/>
                  <a:pt x="29651" y="14876"/>
                  <a:pt x="29665" y="14862"/>
                </a:cubicBezTo>
                <a:cubicBezTo>
                  <a:pt x="29679" y="14819"/>
                  <a:pt x="29679" y="14777"/>
                  <a:pt x="29665" y="14735"/>
                </a:cubicBezTo>
                <a:lnTo>
                  <a:pt x="29665" y="14735"/>
                </a:lnTo>
                <a:cubicBezTo>
                  <a:pt x="29942" y="14805"/>
                  <a:pt x="30212" y="14843"/>
                  <a:pt x="30465" y="14843"/>
                </a:cubicBezTo>
                <a:cubicBezTo>
                  <a:pt x="30920" y="14843"/>
                  <a:pt x="31316" y="14720"/>
                  <a:pt x="31578" y="14440"/>
                </a:cubicBezTo>
                <a:cubicBezTo>
                  <a:pt x="31649" y="14369"/>
                  <a:pt x="31705" y="14285"/>
                  <a:pt x="31761" y="14172"/>
                </a:cubicBezTo>
                <a:cubicBezTo>
                  <a:pt x="31832" y="14172"/>
                  <a:pt x="31902" y="14158"/>
                  <a:pt x="31972" y="14158"/>
                </a:cubicBezTo>
                <a:cubicBezTo>
                  <a:pt x="32155" y="14144"/>
                  <a:pt x="32352" y="14116"/>
                  <a:pt x="32535" y="14088"/>
                </a:cubicBezTo>
                <a:lnTo>
                  <a:pt x="32535" y="14088"/>
                </a:lnTo>
                <a:cubicBezTo>
                  <a:pt x="32422" y="14243"/>
                  <a:pt x="32366" y="14397"/>
                  <a:pt x="32338" y="14538"/>
                </a:cubicBezTo>
                <a:cubicBezTo>
                  <a:pt x="32296" y="14651"/>
                  <a:pt x="32296" y="14749"/>
                  <a:pt x="32296" y="14819"/>
                </a:cubicBezTo>
                <a:cubicBezTo>
                  <a:pt x="32287" y="15107"/>
                  <a:pt x="32651" y="15303"/>
                  <a:pt x="33067" y="15303"/>
                </a:cubicBezTo>
                <a:cubicBezTo>
                  <a:pt x="33322" y="15303"/>
                  <a:pt x="33596" y="15229"/>
                  <a:pt x="33815" y="15058"/>
                </a:cubicBezTo>
                <a:cubicBezTo>
                  <a:pt x="34110" y="14819"/>
                  <a:pt x="34195" y="14679"/>
                  <a:pt x="34321" y="14425"/>
                </a:cubicBezTo>
                <a:cubicBezTo>
                  <a:pt x="34335" y="14369"/>
                  <a:pt x="34378" y="14313"/>
                  <a:pt x="34392" y="14257"/>
                </a:cubicBezTo>
                <a:cubicBezTo>
                  <a:pt x="34434" y="14285"/>
                  <a:pt x="34476" y="14299"/>
                  <a:pt x="34518" y="14299"/>
                </a:cubicBezTo>
                <a:cubicBezTo>
                  <a:pt x="34223" y="14707"/>
                  <a:pt x="33970" y="15101"/>
                  <a:pt x="34026" y="15593"/>
                </a:cubicBezTo>
                <a:cubicBezTo>
                  <a:pt x="34071" y="16101"/>
                  <a:pt x="34642" y="16464"/>
                  <a:pt x="35105" y="16464"/>
                </a:cubicBezTo>
                <a:cubicBezTo>
                  <a:pt x="35219" y="16464"/>
                  <a:pt x="35327" y="16442"/>
                  <a:pt x="35418" y="16395"/>
                </a:cubicBezTo>
                <a:cubicBezTo>
                  <a:pt x="35489" y="16353"/>
                  <a:pt x="35559" y="16282"/>
                  <a:pt x="35601" y="16198"/>
                </a:cubicBezTo>
                <a:cubicBezTo>
                  <a:pt x="36206" y="15101"/>
                  <a:pt x="35601" y="14707"/>
                  <a:pt x="35179" y="14257"/>
                </a:cubicBezTo>
                <a:cubicBezTo>
                  <a:pt x="35151" y="14229"/>
                  <a:pt x="35137" y="14186"/>
                  <a:pt x="35095" y="14158"/>
                </a:cubicBezTo>
                <a:lnTo>
                  <a:pt x="35151" y="14102"/>
                </a:lnTo>
                <a:cubicBezTo>
                  <a:pt x="35447" y="14369"/>
                  <a:pt x="35798" y="14679"/>
                  <a:pt x="36164" y="14735"/>
                </a:cubicBezTo>
                <a:cubicBezTo>
                  <a:pt x="36220" y="14745"/>
                  <a:pt x="36278" y="14749"/>
                  <a:pt x="36337" y="14749"/>
                </a:cubicBezTo>
                <a:cubicBezTo>
                  <a:pt x="36704" y="14749"/>
                  <a:pt x="37101" y="14569"/>
                  <a:pt x="37331" y="14327"/>
                </a:cubicBezTo>
                <a:cubicBezTo>
                  <a:pt x="37500" y="14158"/>
                  <a:pt x="37570" y="13933"/>
                  <a:pt x="37500" y="13694"/>
                </a:cubicBezTo>
                <a:cubicBezTo>
                  <a:pt x="37416" y="13385"/>
                  <a:pt x="37219" y="13131"/>
                  <a:pt x="36966" y="13019"/>
                </a:cubicBezTo>
                <a:cubicBezTo>
                  <a:pt x="37149" y="12963"/>
                  <a:pt x="37317" y="12892"/>
                  <a:pt x="37430" y="12850"/>
                </a:cubicBezTo>
                <a:cubicBezTo>
                  <a:pt x="37781" y="12738"/>
                  <a:pt x="37964" y="12639"/>
                  <a:pt x="37964" y="12639"/>
                </a:cubicBezTo>
                <a:lnTo>
                  <a:pt x="37964" y="12639"/>
                </a:lnTo>
                <a:cubicBezTo>
                  <a:pt x="37964" y="12639"/>
                  <a:pt x="37781" y="12709"/>
                  <a:pt x="37430" y="12822"/>
                </a:cubicBezTo>
                <a:cubicBezTo>
                  <a:pt x="37275" y="12878"/>
                  <a:pt x="37106" y="12920"/>
                  <a:pt x="36895" y="12977"/>
                </a:cubicBezTo>
                <a:cubicBezTo>
                  <a:pt x="36793" y="12938"/>
                  <a:pt x="36683" y="12918"/>
                  <a:pt x="36564" y="12918"/>
                </a:cubicBezTo>
                <a:cubicBezTo>
                  <a:pt x="36291" y="12918"/>
                  <a:pt x="35977" y="13027"/>
                  <a:pt x="35643" y="13272"/>
                </a:cubicBezTo>
                <a:cubicBezTo>
                  <a:pt x="35545" y="13300"/>
                  <a:pt x="35447" y="13314"/>
                  <a:pt x="35348" y="13342"/>
                </a:cubicBezTo>
                <a:cubicBezTo>
                  <a:pt x="35981" y="13047"/>
                  <a:pt x="36431" y="12611"/>
                  <a:pt x="36445" y="12076"/>
                </a:cubicBezTo>
                <a:cubicBezTo>
                  <a:pt x="36445" y="11908"/>
                  <a:pt x="36403" y="11711"/>
                  <a:pt x="36290" y="11500"/>
                </a:cubicBezTo>
                <a:cubicBezTo>
                  <a:pt x="36110" y="11215"/>
                  <a:pt x="35889" y="11102"/>
                  <a:pt x="35670" y="11102"/>
                </a:cubicBezTo>
                <a:cubicBezTo>
                  <a:pt x="35274" y="11102"/>
                  <a:pt x="34884" y="11471"/>
                  <a:pt x="34757" y="11851"/>
                </a:cubicBezTo>
                <a:cubicBezTo>
                  <a:pt x="34715" y="12048"/>
                  <a:pt x="34687" y="12245"/>
                  <a:pt x="34687" y="12414"/>
                </a:cubicBezTo>
                <a:cubicBezTo>
                  <a:pt x="34715" y="12625"/>
                  <a:pt x="34743" y="12850"/>
                  <a:pt x="34800" y="13061"/>
                </a:cubicBezTo>
                <a:cubicBezTo>
                  <a:pt x="34785" y="13047"/>
                  <a:pt x="34757" y="13047"/>
                  <a:pt x="34743" y="13047"/>
                </a:cubicBezTo>
                <a:cubicBezTo>
                  <a:pt x="34729" y="13047"/>
                  <a:pt x="34715" y="13061"/>
                  <a:pt x="34687" y="13089"/>
                </a:cubicBezTo>
                <a:cubicBezTo>
                  <a:pt x="34603" y="12667"/>
                  <a:pt x="34574" y="12189"/>
                  <a:pt x="34223" y="11894"/>
                </a:cubicBezTo>
                <a:cubicBezTo>
                  <a:pt x="34040" y="11725"/>
                  <a:pt x="33801" y="11626"/>
                  <a:pt x="33449" y="11584"/>
                </a:cubicBezTo>
                <a:cubicBezTo>
                  <a:pt x="33439" y="11583"/>
                  <a:pt x="33428" y="11583"/>
                  <a:pt x="33418" y="11583"/>
                </a:cubicBezTo>
                <a:cubicBezTo>
                  <a:pt x="32885" y="11583"/>
                  <a:pt x="32490" y="12621"/>
                  <a:pt x="33069" y="13117"/>
                </a:cubicBezTo>
                <a:cubicBezTo>
                  <a:pt x="33421" y="13413"/>
                  <a:pt x="33745" y="13525"/>
                  <a:pt x="34167" y="13525"/>
                </a:cubicBezTo>
                <a:lnTo>
                  <a:pt x="34167" y="13553"/>
                </a:lnTo>
                <a:cubicBezTo>
                  <a:pt x="34054" y="13582"/>
                  <a:pt x="33956" y="13596"/>
                  <a:pt x="33829" y="13610"/>
                </a:cubicBezTo>
                <a:cubicBezTo>
                  <a:pt x="33700" y="13585"/>
                  <a:pt x="33580" y="13573"/>
                  <a:pt x="33470" y="13573"/>
                </a:cubicBezTo>
                <a:cubicBezTo>
                  <a:pt x="33210" y="13573"/>
                  <a:pt x="33003" y="13637"/>
                  <a:pt x="32844" y="13736"/>
                </a:cubicBezTo>
                <a:cubicBezTo>
                  <a:pt x="32563" y="13764"/>
                  <a:pt x="32268" y="13793"/>
                  <a:pt x="31972" y="13807"/>
                </a:cubicBezTo>
                <a:lnTo>
                  <a:pt x="31874" y="13807"/>
                </a:lnTo>
                <a:cubicBezTo>
                  <a:pt x="31874" y="13793"/>
                  <a:pt x="31874" y="13764"/>
                  <a:pt x="31902" y="13764"/>
                </a:cubicBezTo>
                <a:cubicBezTo>
                  <a:pt x="31995" y="13057"/>
                  <a:pt x="31521" y="12775"/>
                  <a:pt x="31015" y="12775"/>
                </a:cubicBezTo>
                <a:cubicBezTo>
                  <a:pt x="30756" y="12775"/>
                  <a:pt x="30489" y="12848"/>
                  <a:pt x="30284" y="12977"/>
                </a:cubicBezTo>
                <a:cubicBezTo>
                  <a:pt x="30087" y="13103"/>
                  <a:pt x="29933" y="13258"/>
                  <a:pt x="29806" y="13441"/>
                </a:cubicBezTo>
                <a:lnTo>
                  <a:pt x="29694" y="13596"/>
                </a:lnTo>
                <a:cubicBezTo>
                  <a:pt x="29665" y="13582"/>
                  <a:pt x="29609" y="13553"/>
                  <a:pt x="29581" y="13539"/>
                </a:cubicBezTo>
                <a:cubicBezTo>
                  <a:pt x="29722" y="13258"/>
                  <a:pt x="29834" y="12963"/>
                  <a:pt x="29792" y="12625"/>
                </a:cubicBezTo>
                <a:cubicBezTo>
                  <a:pt x="29750" y="12358"/>
                  <a:pt x="29609" y="12105"/>
                  <a:pt x="29314" y="11795"/>
                </a:cubicBezTo>
                <a:cubicBezTo>
                  <a:pt x="29203" y="11696"/>
                  <a:pt x="29038" y="11652"/>
                  <a:pt x="28875" y="11652"/>
                </a:cubicBezTo>
                <a:cubicBezTo>
                  <a:pt x="28853" y="11652"/>
                  <a:pt x="28830" y="11653"/>
                  <a:pt x="28807" y="11655"/>
                </a:cubicBezTo>
                <a:cubicBezTo>
                  <a:pt x="29103" y="10951"/>
                  <a:pt x="28751" y="10107"/>
                  <a:pt x="27513" y="9643"/>
                </a:cubicBezTo>
                <a:cubicBezTo>
                  <a:pt x="27471" y="9615"/>
                  <a:pt x="27429" y="9601"/>
                  <a:pt x="27373" y="9587"/>
                </a:cubicBezTo>
                <a:cubicBezTo>
                  <a:pt x="27401" y="9573"/>
                  <a:pt x="27415" y="9545"/>
                  <a:pt x="27429" y="9545"/>
                </a:cubicBezTo>
                <a:cubicBezTo>
                  <a:pt x="27471" y="9517"/>
                  <a:pt x="27485" y="9460"/>
                  <a:pt x="27485" y="9432"/>
                </a:cubicBezTo>
                <a:cubicBezTo>
                  <a:pt x="28008" y="9814"/>
                  <a:pt x="28574" y="10067"/>
                  <a:pt x="29086" y="10067"/>
                </a:cubicBezTo>
                <a:cubicBezTo>
                  <a:pt x="29290" y="10067"/>
                  <a:pt x="29485" y="10027"/>
                  <a:pt x="29665" y="9938"/>
                </a:cubicBezTo>
                <a:cubicBezTo>
                  <a:pt x="29876" y="9826"/>
                  <a:pt x="30073" y="9657"/>
                  <a:pt x="30242" y="9390"/>
                </a:cubicBezTo>
                <a:cubicBezTo>
                  <a:pt x="30816" y="8407"/>
                  <a:pt x="29897" y="7795"/>
                  <a:pt x="29112" y="7795"/>
                </a:cubicBezTo>
                <a:cubicBezTo>
                  <a:pt x="29032" y="7795"/>
                  <a:pt x="28953" y="7801"/>
                  <a:pt x="28878" y="7815"/>
                </a:cubicBezTo>
                <a:cubicBezTo>
                  <a:pt x="28610" y="7857"/>
                  <a:pt x="28385" y="7955"/>
                  <a:pt x="28174" y="8096"/>
                </a:cubicBezTo>
                <a:cubicBezTo>
                  <a:pt x="27921" y="8237"/>
                  <a:pt x="27696" y="8419"/>
                  <a:pt x="27485" y="8616"/>
                </a:cubicBezTo>
                <a:cubicBezTo>
                  <a:pt x="27485" y="8588"/>
                  <a:pt x="27485" y="8560"/>
                  <a:pt x="27471" y="8546"/>
                </a:cubicBezTo>
                <a:cubicBezTo>
                  <a:pt x="27443" y="8532"/>
                  <a:pt x="27415" y="8518"/>
                  <a:pt x="27401" y="8518"/>
                </a:cubicBezTo>
                <a:cubicBezTo>
                  <a:pt x="27823" y="8166"/>
                  <a:pt x="28315" y="7843"/>
                  <a:pt x="28484" y="7294"/>
                </a:cubicBezTo>
                <a:cubicBezTo>
                  <a:pt x="28610" y="7280"/>
                  <a:pt x="28737" y="7280"/>
                  <a:pt x="28850" y="7266"/>
                </a:cubicBezTo>
                <a:cubicBezTo>
                  <a:pt x="29736" y="7182"/>
                  <a:pt x="30636" y="7111"/>
                  <a:pt x="31508" y="7013"/>
                </a:cubicBezTo>
                <a:cubicBezTo>
                  <a:pt x="31790" y="7564"/>
                  <a:pt x="32189" y="7979"/>
                  <a:pt x="32476" y="7979"/>
                </a:cubicBezTo>
                <a:cubicBezTo>
                  <a:pt x="32534" y="7979"/>
                  <a:pt x="32587" y="7962"/>
                  <a:pt x="32633" y="7927"/>
                </a:cubicBezTo>
                <a:lnTo>
                  <a:pt x="32647" y="7913"/>
                </a:lnTo>
                <a:lnTo>
                  <a:pt x="32676" y="7899"/>
                </a:lnTo>
                <a:cubicBezTo>
                  <a:pt x="32746" y="7829"/>
                  <a:pt x="32788" y="7716"/>
                  <a:pt x="32830" y="7604"/>
                </a:cubicBezTo>
                <a:cubicBezTo>
                  <a:pt x="32844" y="7547"/>
                  <a:pt x="32887" y="7477"/>
                  <a:pt x="32901" y="7407"/>
                </a:cubicBezTo>
                <a:cubicBezTo>
                  <a:pt x="32957" y="7210"/>
                  <a:pt x="32985" y="7055"/>
                  <a:pt x="32999" y="6900"/>
                </a:cubicBezTo>
                <a:cubicBezTo>
                  <a:pt x="33168" y="6900"/>
                  <a:pt x="33323" y="6858"/>
                  <a:pt x="33477" y="6802"/>
                </a:cubicBezTo>
                <a:cubicBezTo>
                  <a:pt x="33815" y="6774"/>
                  <a:pt x="34152" y="6717"/>
                  <a:pt x="34476" y="6661"/>
                </a:cubicBezTo>
                <a:cubicBezTo>
                  <a:pt x="35418" y="6520"/>
                  <a:pt x="36305" y="6338"/>
                  <a:pt x="37177" y="6070"/>
                </a:cubicBezTo>
                <a:cubicBezTo>
                  <a:pt x="37458" y="5986"/>
                  <a:pt x="37739" y="5888"/>
                  <a:pt x="37992" y="5789"/>
                </a:cubicBezTo>
                <a:cubicBezTo>
                  <a:pt x="38190" y="5997"/>
                  <a:pt x="38533" y="6172"/>
                  <a:pt x="38901" y="6172"/>
                </a:cubicBezTo>
                <a:cubicBezTo>
                  <a:pt x="39005" y="6172"/>
                  <a:pt x="39111" y="6158"/>
                  <a:pt x="39216" y="6127"/>
                </a:cubicBezTo>
                <a:cubicBezTo>
                  <a:pt x="39582" y="6014"/>
                  <a:pt x="39709" y="5930"/>
                  <a:pt x="39920" y="5733"/>
                </a:cubicBezTo>
                <a:lnTo>
                  <a:pt x="40032" y="5606"/>
                </a:lnTo>
                <a:cubicBezTo>
                  <a:pt x="40074" y="5648"/>
                  <a:pt x="40102" y="5662"/>
                  <a:pt x="40145" y="5677"/>
                </a:cubicBezTo>
                <a:cubicBezTo>
                  <a:pt x="39723" y="5944"/>
                  <a:pt x="39329" y="6239"/>
                  <a:pt x="39188" y="6703"/>
                </a:cubicBezTo>
                <a:cubicBezTo>
                  <a:pt x="39012" y="7273"/>
                  <a:pt x="39619" y="7972"/>
                  <a:pt x="40117" y="7972"/>
                </a:cubicBezTo>
                <a:cubicBezTo>
                  <a:pt x="40136" y="7972"/>
                  <a:pt x="40154" y="7971"/>
                  <a:pt x="40173" y="7969"/>
                </a:cubicBezTo>
                <a:cubicBezTo>
                  <a:pt x="40271" y="7955"/>
                  <a:pt x="40356" y="7927"/>
                  <a:pt x="40426" y="7857"/>
                </a:cubicBezTo>
                <a:cubicBezTo>
                  <a:pt x="41396" y="7069"/>
                  <a:pt x="40989" y="6478"/>
                  <a:pt x="40763" y="5916"/>
                </a:cubicBezTo>
                <a:cubicBezTo>
                  <a:pt x="40735" y="5873"/>
                  <a:pt x="40721" y="5817"/>
                  <a:pt x="40707" y="5789"/>
                </a:cubicBezTo>
                <a:cubicBezTo>
                  <a:pt x="40721" y="5789"/>
                  <a:pt x="40735" y="5775"/>
                  <a:pt x="40778" y="5747"/>
                </a:cubicBezTo>
                <a:cubicBezTo>
                  <a:pt x="40946" y="6098"/>
                  <a:pt x="41143" y="6549"/>
                  <a:pt x="41481" y="6731"/>
                </a:cubicBezTo>
                <a:cubicBezTo>
                  <a:pt x="41675" y="6848"/>
                  <a:pt x="41922" y="6909"/>
                  <a:pt x="42162" y="6909"/>
                </a:cubicBezTo>
                <a:cubicBezTo>
                  <a:pt x="42357" y="6909"/>
                  <a:pt x="42548" y="6869"/>
                  <a:pt x="42705" y="6788"/>
                </a:cubicBezTo>
                <a:cubicBezTo>
                  <a:pt x="42944" y="6689"/>
                  <a:pt x="43098" y="6506"/>
                  <a:pt x="43112" y="6267"/>
                </a:cubicBezTo>
                <a:cubicBezTo>
                  <a:pt x="43179" y="5625"/>
                  <a:pt x="42783" y="5105"/>
                  <a:pt x="42035" y="5105"/>
                </a:cubicBezTo>
                <a:cubicBezTo>
                  <a:pt x="41833" y="5105"/>
                  <a:pt x="41606" y="5143"/>
                  <a:pt x="41354" y="5226"/>
                </a:cubicBezTo>
                <a:cubicBezTo>
                  <a:pt x="41326" y="5240"/>
                  <a:pt x="41284" y="5255"/>
                  <a:pt x="41256" y="5255"/>
                </a:cubicBezTo>
                <a:cubicBezTo>
                  <a:pt x="41256" y="5240"/>
                  <a:pt x="41270" y="5226"/>
                  <a:pt x="41270" y="5212"/>
                </a:cubicBezTo>
                <a:cubicBezTo>
                  <a:pt x="41270" y="5170"/>
                  <a:pt x="41256" y="5142"/>
                  <a:pt x="41228" y="5100"/>
                </a:cubicBezTo>
                <a:cubicBezTo>
                  <a:pt x="41917" y="5044"/>
                  <a:pt x="42536" y="4818"/>
                  <a:pt x="42747" y="4340"/>
                </a:cubicBezTo>
                <a:cubicBezTo>
                  <a:pt x="42817" y="4171"/>
                  <a:pt x="42845" y="3975"/>
                  <a:pt x="42817" y="3749"/>
                </a:cubicBezTo>
                <a:cubicBezTo>
                  <a:pt x="42738" y="3290"/>
                  <a:pt x="42463" y="3100"/>
                  <a:pt x="42163" y="3100"/>
                </a:cubicBezTo>
                <a:cubicBezTo>
                  <a:pt x="42142" y="3100"/>
                  <a:pt x="42121" y="3101"/>
                  <a:pt x="42100" y="3102"/>
                </a:cubicBezTo>
                <a:cubicBezTo>
                  <a:pt x="42114" y="3060"/>
                  <a:pt x="42142" y="3046"/>
                  <a:pt x="42170" y="3004"/>
                </a:cubicBezTo>
                <a:cubicBezTo>
                  <a:pt x="42381" y="2765"/>
                  <a:pt x="42592" y="2540"/>
                  <a:pt x="42747" y="2301"/>
                </a:cubicBezTo>
                <a:cubicBezTo>
                  <a:pt x="42831" y="2188"/>
                  <a:pt x="42916" y="2076"/>
                  <a:pt x="42986" y="1977"/>
                </a:cubicBezTo>
                <a:cubicBezTo>
                  <a:pt x="43056" y="1865"/>
                  <a:pt x="43155" y="1766"/>
                  <a:pt x="43197" y="1654"/>
                </a:cubicBezTo>
                <a:cubicBezTo>
                  <a:pt x="43323" y="1443"/>
                  <a:pt x="43450" y="1246"/>
                  <a:pt x="43549" y="1063"/>
                </a:cubicBezTo>
                <a:cubicBezTo>
                  <a:pt x="43661" y="880"/>
                  <a:pt x="43745" y="711"/>
                  <a:pt x="43816" y="571"/>
                </a:cubicBezTo>
                <a:cubicBezTo>
                  <a:pt x="43788" y="444"/>
                  <a:pt x="43858" y="317"/>
                  <a:pt x="43886" y="219"/>
                </a:cubicBezTo>
                <a:lnTo>
                  <a:pt x="43886" y="219"/>
                </a:lnTo>
                <a:cubicBezTo>
                  <a:pt x="43844" y="317"/>
                  <a:pt x="43774" y="430"/>
                  <a:pt x="43703" y="585"/>
                </a:cubicBezTo>
                <a:cubicBezTo>
                  <a:pt x="43633" y="725"/>
                  <a:pt x="43534" y="894"/>
                  <a:pt x="43436" y="1063"/>
                </a:cubicBezTo>
                <a:cubicBezTo>
                  <a:pt x="43323" y="1232"/>
                  <a:pt x="43211" y="1429"/>
                  <a:pt x="43070" y="1640"/>
                </a:cubicBezTo>
                <a:cubicBezTo>
                  <a:pt x="43000" y="1738"/>
                  <a:pt x="42930" y="1851"/>
                  <a:pt x="42831" y="1949"/>
                </a:cubicBezTo>
                <a:cubicBezTo>
                  <a:pt x="42747" y="2062"/>
                  <a:pt x="42676" y="2160"/>
                  <a:pt x="42592" y="2287"/>
                </a:cubicBezTo>
                <a:cubicBezTo>
                  <a:pt x="42437" y="2512"/>
                  <a:pt x="42198" y="2737"/>
                  <a:pt x="41987" y="2976"/>
                </a:cubicBezTo>
                <a:cubicBezTo>
                  <a:pt x="41945" y="3046"/>
                  <a:pt x="41889" y="3102"/>
                  <a:pt x="41818" y="3145"/>
                </a:cubicBezTo>
                <a:cubicBezTo>
                  <a:pt x="41565" y="3201"/>
                  <a:pt x="41312" y="3342"/>
                  <a:pt x="41143" y="3539"/>
                </a:cubicBezTo>
                <a:cubicBezTo>
                  <a:pt x="41045" y="3665"/>
                  <a:pt x="40974" y="3778"/>
                  <a:pt x="40918" y="3918"/>
                </a:cubicBezTo>
                <a:cubicBezTo>
                  <a:pt x="40890" y="3946"/>
                  <a:pt x="40848" y="3975"/>
                  <a:pt x="40834" y="3989"/>
                </a:cubicBezTo>
                <a:cubicBezTo>
                  <a:pt x="40792" y="4017"/>
                  <a:pt x="40763" y="4045"/>
                  <a:pt x="40721" y="4059"/>
                </a:cubicBezTo>
                <a:cubicBezTo>
                  <a:pt x="40763" y="3834"/>
                  <a:pt x="40749" y="3581"/>
                  <a:pt x="40637" y="3384"/>
                </a:cubicBezTo>
                <a:cubicBezTo>
                  <a:pt x="40609" y="3313"/>
                  <a:pt x="40552" y="3243"/>
                  <a:pt x="40496" y="3173"/>
                </a:cubicBezTo>
                <a:cubicBezTo>
                  <a:pt x="40567" y="2849"/>
                  <a:pt x="40426" y="2695"/>
                  <a:pt x="40426" y="2695"/>
                </a:cubicBezTo>
                <a:cubicBezTo>
                  <a:pt x="40257" y="2357"/>
                  <a:pt x="39779" y="2160"/>
                  <a:pt x="39230" y="2062"/>
                </a:cubicBezTo>
                <a:cubicBezTo>
                  <a:pt x="39185" y="2053"/>
                  <a:pt x="39135" y="2048"/>
                  <a:pt x="39082" y="2048"/>
                </a:cubicBezTo>
                <a:cubicBezTo>
                  <a:pt x="38804" y="2048"/>
                  <a:pt x="38426" y="2166"/>
                  <a:pt x="38049" y="2343"/>
                </a:cubicBezTo>
                <a:cubicBezTo>
                  <a:pt x="38119" y="2174"/>
                  <a:pt x="38161" y="2019"/>
                  <a:pt x="38175" y="1879"/>
                </a:cubicBezTo>
                <a:lnTo>
                  <a:pt x="38288" y="1780"/>
                </a:lnTo>
                <a:cubicBezTo>
                  <a:pt x="38640" y="1429"/>
                  <a:pt x="39061" y="1007"/>
                  <a:pt x="39554" y="880"/>
                </a:cubicBezTo>
                <a:lnTo>
                  <a:pt x="39554" y="880"/>
                </a:lnTo>
                <a:lnTo>
                  <a:pt x="39526" y="894"/>
                </a:lnTo>
                <a:cubicBezTo>
                  <a:pt x="39526" y="908"/>
                  <a:pt x="39554" y="950"/>
                  <a:pt x="39554" y="950"/>
                </a:cubicBezTo>
                <a:cubicBezTo>
                  <a:pt x="39568" y="1007"/>
                  <a:pt x="39624" y="1021"/>
                  <a:pt x="39638" y="1021"/>
                </a:cubicBezTo>
                <a:cubicBezTo>
                  <a:pt x="39652" y="1021"/>
                  <a:pt x="39694" y="1007"/>
                  <a:pt x="39709" y="979"/>
                </a:cubicBezTo>
                <a:cubicBezTo>
                  <a:pt x="39723" y="979"/>
                  <a:pt x="39765" y="950"/>
                  <a:pt x="39765" y="866"/>
                </a:cubicBezTo>
                <a:cubicBezTo>
                  <a:pt x="39765" y="838"/>
                  <a:pt x="39737" y="824"/>
                  <a:pt x="39737" y="824"/>
                </a:cubicBezTo>
                <a:cubicBezTo>
                  <a:pt x="39765" y="810"/>
                  <a:pt x="39737" y="796"/>
                  <a:pt x="39765" y="768"/>
                </a:cubicBezTo>
                <a:cubicBezTo>
                  <a:pt x="39765" y="725"/>
                  <a:pt x="39723" y="697"/>
                  <a:pt x="39709" y="683"/>
                </a:cubicBezTo>
                <a:lnTo>
                  <a:pt x="39638" y="683"/>
                </a:lnTo>
                <a:cubicBezTo>
                  <a:pt x="39624" y="683"/>
                  <a:pt x="39568" y="683"/>
                  <a:pt x="39554" y="768"/>
                </a:cubicBezTo>
                <a:cubicBezTo>
                  <a:pt x="39526" y="810"/>
                  <a:pt x="39568" y="824"/>
                  <a:pt x="39582" y="824"/>
                </a:cubicBezTo>
                <a:lnTo>
                  <a:pt x="39596" y="824"/>
                </a:lnTo>
                <a:cubicBezTo>
                  <a:pt x="39596" y="824"/>
                  <a:pt x="39582" y="824"/>
                  <a:pt x="39582" y="838"/>
                </a:cubicBezTo>
                <a:cubicBezTo>
                  <a:pt x="39132" y="936"/>
                  <a:pt x="38794" y="1246"/>
                  <a:pt x="38443" y="1569"/>
                </a:cubicBezTo>
                <a:cubicBezTo>
                  <a:pt x="38358" y="1640"/>
                  <a:pt x="38288" y="1710"/>
                  <a:pt x="38189" y="1794"/>
                </a:cubicBezTo>
                <a:lnTo>
                  <a:pt x="38189" y="1710"/>
                </a:lnTo>
                <a:cubicBezTo>
                  <a:pt x="38189" y="1513"/>
                  <a:pt x="38161" y="1316"/>
                  <a:pt x="38105" y="1119"/>
                </a:cubicBezTo>
                <a:cubicBezTo>
                  <a:pt x="38175" y="1049"/>
                  <a:pt x="38260" y="964"/>
                  <a:pt x="38358" y="908"/>
                </a:cubicBezTo>
                <a:lnTo>
                  <a:pt x="38358" y="936"/>
                </a:lnTo>
                <a:cubicBezTo>
                  <a:pt x="38372" y="950"/>
                  <a:pt x="38400" y="950"/>
                  <a:pt x="38400" y="964"/>
                </a:cubicBezTo>
                <a:cubicBezTo>
                  <a:pt x="38417" y="969"/>
                  <a:pt x="38433" y="970"/>
                  <a:pt x="38448" y="970"/>
                </a:cubicBezTo>
                <a:cubicBezTo>
                  <a:pt x="38485" y="970"/>
                  <a:pt x="38513" y="960"/>
                  <a:pt x="38513" y="950"/>
                </a:cubicBezTo>
                <a:cubicBezTo>
                  <a:pt x="38527" y="936"/>
                  <a:pt x="38527" y="894"/>
                  <a:pt x="38541" y="880"/>
                </a:cubicBezTo>
                <a:cubicBezTo>
                  <a:pt x="38541" y="866"/>
                  <a:pt x="38569" y="810"/>
                  <a:pt x="38499" y="753"/>
                </a:cubicBezTo>
                <a:cubicBezTo>
                  <a:pt x="38471" y="739"/>
                  <a:pt x="38457" y="739"/>
                  <a:pt x="38443" y="739"/>
                </a:cubicBezTo>
                <a:cubicBezTo>
                  <a:pt x="38443" y="725"/>
                  <a:pt x="38429" y="697"/>
                  <a:pt x="38400" y="697"/>
                </a:cubicBezTo>
                <a:cubicBezTo>
                  <a:pt x="38384" y="681"/>
                  <a:pt x="38363" y="674"/>
                  <a:pt x="38345" y="674"/>
                </a:cubicBezTo>
                <a:cubicBezTo>
                  <a:pt x="38332" y="674"/>
                  <a:pt x="38322" y="677"/>
                  <a:pt x="38316" y="683"/>
                </a:cubicBezTo>
                <a:lnTo>
                  <a:pt x="38260" y="739"/>
                </a:lnTo>
                <a:cubicBezTo>
                  <a:pt x="38260" y="739"/>
                  <a:pt x="38232" y="796"/>
                  <a:pt x="38260" y="866"/>
                </a:cubicBezTo>
                <a:cubicBezTo>
                  <a:pt x="38274" y="880"/>
                  <a:pt x="38288" y="884"/>
                  <a:pt x="38298" y="884"/>
                </a:cubicBezTo>
                <a:cubicBezTo>
                  <a:pt x="38309" y="884"/>
                  <a:pt x="38316" y="880"/>
                  <a:pt x="38316" y="880"/>
                </a:cubicBezTo>
                <a:lnTo>
                  <a:pt x="38330" y="880"/>
                </a:lnTo>
                <a:lnTo>
                  <a:pt x="38330" y="894"/>
                </a:lnTo>
                <a:cubicBezTo>
                  <a:pt x="38246" y="950"/>
                  <a:pt x="38161" y="1021"/>
                  <a:pt x="38091" y="1091"/>
                </a:cubicBezTo>
                <a:cubicBezTo>
                  <a:pt x="37928" y="473"/>
                  <a:pt x="37562" y="1"/>
                  <a:pt x="370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8"/>
          <p:cNvSpPr txBox="1">
            <a:spLocks noGrp="1"/>
          </p:cNvSpPr>
          <p:nvPr>
            <p:ph type="subTitle" idx="1"/>
          </p:nvPr>
        </p:nvSpPr>
        <p:spPr>
          <a:xfrm>
            <a:off x="5228450" y="2708400"/>
            <a:ext cx="3210000" cy="1061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2" name="Google Shape;212;p18"/>
          <p:cNvSpPr txBox="1">
            <a:spLocks noGrp="1"/>
          </p:cNvSpPr>
          <p:nvPr>
            <p:ph type="title"/>
          </p:nvPr>
        </p:nvSpPr>
        <p:spPr>
          <a:xfrm>
            <a:off x="5209175" y="1838325"/>
            <a:ext cx="3210000" cy="76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800"/>
              <a:buNone/>
              <a:defRPr sz="3000"/>
            </a:lvl1pPr>
            <a:lvl2pPr lvl="1" rtl="0">
              <a:spcBef>
                <a:spcPts val="0"/>
              </a:spcBef>
              <a:spcAft>
                <a:spcPts val="0"/>
              </a:spcAft>
              <a:buSzPts val="2800"/>
              <a:buNone/>
              <a:defRPr>
                <a:latin typeface="Montserrat"/>
                <a:ea typeface="Montserrat"/>
                <a:cs typeface="Montserrat"/>
                <a:sym typeface="Montserrat"/>
              </a:defRPr>
            </a:lvl2pPr>
            <a:lvl3pPr lvl="2" rtl="0">
              <a:spcBef>
                <a:spcPts val="0"/>
              </a:spcBef>
              <a:spcAft>
                <a:spcPts val="0"/>
              </a:spcAft>
              <a:buSzPts val="2800"/>
              <a:buNone/>
              <a:defRPr>
                <a:latin typeface="Montserrat"/>
                <a:ea typeface="Montserrat"/>
                <a:cs typeface="Montserrat"/>
                <a:sym typeface="Montserrat"/>
              </a:defRPr>
            </a:lvl3pPr>
            <a:lvl4pPr lvl="3" rtl="0">
              <a:spcBef>
                <a:spcPts val="0"/>
              </a:spcBef>
              <a:spcAft>
                <a:spcPts val="0"/>
              </a:spcAft>
              <a:buSzPts val="2800"/>
              <a:buNone/>
              <a:defRPr>
                <a:latin typeface="Montserrat"/>
                <a:ea typeface="Montserrat"/>
                <a:cs typeface="Montserrat"/>
                <a:sym typeface="Montserrat"/>
              </a:defRPr>
            </a:lvl4pPr>
            <a:lvl5pPr lvl="4" rtl="0">
              <a:spcBef>
                <a:spcPts val="0"/>
              </a:spcBef>
              <a:spcAft>
                <a:spcPts val="0"/>
              </a:spcAft>
              <a:buSzPts val="2800"/>
              <a:buNone/>
              <a:defRPr>
                <a:latin typeface="Montserrat"/>
                <a:ea typeface="Montserrat"/>
                <a:cs typeface="Montserrat"/>
                <a:sym typeface="Montserrat"/>
              </a:defRPr>
            </a:lvl5pPr>
            <a:lvl6pPr lvl="5" rtl="0">
              <a:spcBef>
                <a:spcPts val="0"/>
              </a:spcBef>
              <a:spcAft>
                <a:spcPts val="0"/>
              </a:spcAft>
              <a:buSzPts val="2800"/>
              <a:buNone/>
              <a:defRPr>
                <a:latin typeface="Montserrat"/>
                <a:ea typeface="Montserrat"/>
                <a:cs typeface="Montserrat"/>
                <a:sym typeface="Montserrat"/>
              </a:defRPr>
            </a:lvl6pPr>
            <a:lvl7pPr lvl="6" rtl="0">
              <a:spcBef>
                <a:spcPts val="0"/>
              </a:spcBef>
              <a:spcAft>
                <a:spcPts val="0"/>
              </a:spcAft>
              <a:buSzPts val="2800"/>
              <a:buNone/>
              <a:defRPr>
                <a:latin typeface="Montserrat"/>
                <a:ea typeface="Montserrat"/>
                <a:cs typeface="Montserrat"/>
                <a:sym typeface="Montserrat"/>
              </a:defRPr>
            </a:lvl7pPr>
            <a:lvl8pPr lvl="7" rtl="0">
              <a:spcBef>
                <a:spcPts val="0"/>
              </a:spcBef>
              <a:spcAft>
                <a:spcPts val="0"/>
              </a:spcAft>
              <a:buSzPts val="2800"/>
              <a:buNone/>
              <a:defRPr>
                <a:latin typeface="Montserrat"/>
                <a:ea typeface="Montserrat"/>
                <a:cs typeface="Montserrat"/>
                <a:sym typeface="Montserrat"/>
              </a:defRPr>
            </a:lvl8pPr>
            <a:lvl9pPr lvl="8" rtl="0">
              <a:spcBef>
                <a:spcPts val="0"/>
              </a:spcBef>
              <a:spcAft>
                <a:spcPts val="0"/>
              </a:spcAft>
              <a:buSzPts val="2800"/>
              <a:buNone/>
              <a:defRPr>
                <a:latin typeface="Montserrat"/>
                <a:ea typeface="Montserrat"/>
                <a:cs typeface="Montserrat"/>
                <a:sym typeface="Montserrat"/>
              </a:defRPr>
            </a:lvl9pPr>
          </a:lstStyle>
          <a:p>
            <a:endParaRPr/>
          </a:p>
        </p:txBody>
      </p:sp>
      <p:grpSp>
        <p:nvGrpSpPr>
          <p:cNvPr id="213" name="Google Shape;213;p18"/>
          <p:cNvGrpSpPr/>
          <p:nvPr/>
        </p:nvGrpSpPr>
        <p:grpSpPr>
          <a:xfrm rot="10800000" flipH="1">
            <a:off x="7402421" y="3392183"/>
            <a:ext cx="1382191" cy="1380691"/>
            <a:chOff x="5239251" y="910625"/>
            <a:chExt cx="3618300" cy="3699600"/>
          </a:xfrm>
        </p:grpSpPr>
        <p:cxnSp>
          <p:nvCxnSpPr>
            <p:cNvPr id="214" name="Google Shape;214;p18"/>
            <p:cNvCxnSpPr/>
            <p:nvPr/>
          </p:nvCxnSpPr>
          <p:spPr>
            <a:xfrm>
              <a:off x="5239251" y="912921"/>
              <a:ext cx="3618300" cy="0"/>
            </a:xfrm>
            <a:prstGeom prst="straightConnector1">
              <a:avLst/>
            </a:prstGeom>
            <a:noFill/>
            <a:ln w="28575" cap="flat" cmpd="sng">
              <a:solidFill>
                <a:schemeClr val="dk1"/>
              </a:solidFill>
              <a:prstDash val="solid"/>
              <a:round/>
              <a:headEnd type="none" w="med" len="med"/>
              <a:tailEnd type="none" w="med" len="med"/>
            </a:ln>
          </p:spPr>
        </p:cxnSp>
        <p:cxnSp>
          <p:nvCxnSpPr>
            <p:cNvPr id="215" name="Google Shape;215;p18"/>
            <p:cNvCxnSpPr/>
            <p:nvPr/>
          </p:nvCxnSpPr>
          <p:spPr>
            <a:xfrm>
              <a:off x="8820300" y="910625"/>
              <a:ext cx="0" cy="3699600"/>
            </a:xfrm>
            <a:prstGeom prst="straightConnector1">
              <a:avLst/>
            </a:prstGeom>
            <a:noFill/>
            <a:ln w="28575" cap="flat" cmpd="sng">
              <a:solidFill>
                <a:schemeClr val="dk1"/>
              </a:solidFill>
              <a:prstDash val="solid"/>
              <a:round/>
              <a:headEnd type="none" w="med" len="med"/>
              <a:tailEnd type="none" w="med" len="med"/>
            </a:ln>
          </p:spPr>
        </p:cxnSp>
      </p:grpSp>
      <p:grpSp>
        <p:nvGrpSpPr>
          <p:cNvPr id="216" name="Google Shape;216;p18"/>
          <p:cNvGrpSpPr/>
          <p:nvPr/>
        </p:nvGrpSpPr>
        <p:grpSpPr>
          <a:xfrm flipH="1">
            <a:off x="362225" y="369073"/>
            <a:ext cx="3617947" cy="3699600"/>
            <a:chOff x="1613899" y="910625"/>
            <a:chExt cx="7233000" cy="3699600"/>
          </a:xfrm>
        </p:grpSpPr>
        <p:cxnSp>
          <p:nvCxnSpPr>
            <p:cNvPr id="217" name="Google Shape;217;p18"/>
            <p:cNvCxnSpPr/>
            <p:nvPr/>
          </p:nvCxnSpPr>
          <p:spPr>
            <a:xfrm>
              <a:off x="1613899" y="912925"/>
              <a:ext cx="7233000" cy="0"/>
            </a:xfrm>
            <a:prstGeom prst="straightConnector1">
              <a:avLst/>
            </a:prstGeom>
            <a:noFill/>
            <a:ln w="28575" cap="flat" cmpd="sng">
              <a:solidFill>
                <a:schemeClr val="dk1"/>
              </a:solidFill>
              <a:prstDash val="solid"/>
              <a:round/>
              <a:headEnd type="none" w="med" len="med"/>
              <a:tailEnd type="none" w="med" len="med"/>
            </a:ln>
          </p:spPr>
        </p:cxnSp>
        <p:cxnSp>
          <p:nvCxnSpPr>
            <p:cNvPr id="218" name="Google Shape;218;p18"/>
            <p:cNvCxnSpPr/>
            <p:nvPr/>
          </p:nvCxnSpPr>
          <p:spPr>
            <a:xfrm>
              <a:off x="8820300" y="910625"/>
              <a:ext cx="0" cy="3699600"/>
            </a:xfrm>
            <a:prstGeom prst="straightConnector1">
              <a:avLst/>
            </a:prstGeom>
            <a:noFill/>
            <a:ln w="2857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17591725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19"/>
        <p:cNvGrpSpPr/>
        <p:nvPr/>
      </p:nvGrpSpPr>
      <p:grpSpPr>
        <a:xfrm>
          <a:off x="0" y="0"/>
          <a:ext cx="0" cy="0"/>
          <a:chOff x="0" y="0"/>
          <a:chExt cx="0" cy="0"/>
        </a:xfrm>
      </p:grpSpPr>
      <p:pic>
        <p:nvPicPr>
          <p:cNvPr id="220" name="Google Shape;220;p19"/>
          <p:cNvPicPr preferRelativeResize="0"/>
          <p:nvPr/>
        </p:nvPicPr>
        <p:blipFill rotWithShape="1">
          <a:blip r:embed="rId2">
            <a:alphaModFix/>
          </a:blip>
          <a:srcRect/>
          <a:stretch/>
        </p:blipFill>
        <p:spPr>
          <a:xfrm>
            <a:off x="0" y="-13157"/>
            <a:ext cx="9150571" cy="5169814"/>
          </a:xfrm>
          <a:prstGeom prst="rect">
            <a:avLst/>
          </a:prstGeom>
          <a:noFill/>
          <a:ln>
            <a:noFill/>
          </a:ln>
        </p:spPr>
      </p:pic>
      <p:sp>
        <p:nvSpPr>
          <p:cNvPr id="221" name="Google Shape;221;p19"/>
          <p:cNvSpPr txBox="1">
            <a:spLocks noGrp="1"/>
          </p:cNvSpPr>
          <p:nvPr>
            <p:ph type="title"/>
          </p:nvPr>
        </p:nvSpPr>
        <p:spPr>
          <a:xfrm>
            <a:off x="3053400" y="3893577"/>
            <a:ext cx="3037200" cy="3669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sz="2200"/>
            </a:lvl1pPr>
            <a:lvl2pPr lvl="1">
              <a:spcBef>
                <a:spcPts val="0"/>
              </a:spcBef>
              <a:spcAft>
                <a:spcPts val="0"/>
              </a:spcAft>
              <a:buSzPts val="2800"/>
              <a:buNone/>
              <a:defRPr>
                <a:latin typeface="Montserrat"/>
                <a:ea typeface="Montserrat"/>
                <a:cs typeface="Montserrat"/>
                <a:sym typeface="Montserrat"/>
              </a:defRPr>
            </a:lvl2pPr>
            <a:lvl3pPr lvl="2">
              <a:spcBef>
                <a:spcPts val="0"/>
              </a:spcBef>
              <a:spcAft>
                <a:spcPts val="0"/>
              </a:spcAft>
              <a:buSzPts val="2800"/>
              <a:buNone/>
              <a:defRPr>
                <a:latin typeface="Montserrat"/>
                <a:ea typeface="Montserrat"/>
                <a:cs typeface="Montserrat"/>
                <a:sym typeface="Montserrat"/>
              </a:defRPr>
            </a:lvl3pPr>
            <a:lvl4pPr lvl="3">
              <a:spcBef>
                <a:spcPts val="0"/>
              </a:spcBef>
              <a:spcAft>
                <a:spcPts val="0"/>
              </a:spcAft>
              <a:buSzPts val="2800"/>
              <a:buNone/>
              <a:defRPr>
                <a:latin typeface="Montserrat"/>
                <a:ea typeface="Montserrat"/>
                <a:cs typeface="Montserrat"/>
                <a:sym typeface="Montserrat"/>
              </a:defRPr>
            </a:lvl4pPr>
            <a:lvl5pPr lvl="4">
              <a:spcBef>
                <a:spcPts val="0"/>
              </a:spcBef>
              <a:spcAft>
                <a:spcPts val="0"/>
              </a:spcAft>
              <a:buSzPts val="2800"/>
              <a:buNone/>
              <a:defRPr>
                <a:latin typeface="Montserrat"/>
                <a:ea typeface="Montserrat"/>
                <a:cs typeface="Montserrat"/>
                <a:sym typeface="Montserrat"/>
              </a:defRPr>
            </a:lvl5pPr>
            <a:lvl6pPr lvl="5">
              <a:spcBef>
                <a:spcPts val="0"/>
              </a:spcBef>
              <a:spcAft>
                <a:spcPts val="0"/>
              </a:spcAft>
              <a:buSzPts val="2800"/>
              <a:buNone/>
              <a:defRPr>
                <a:latin typeface="Montserrat"/>
                <a:ea typeface="Montserrat"/>
                <a:cs typeface="Montserrat"/>
                <a:sym typeface="Montserrat"/>
              </a:defRPr>
            </a:lvl6pPr>
            <a:lvl7pPr lvl="6">
              <a:spcBef>
                <a:spcPts val="0"/>
              </a:spcBef>
              <a:spcAft>
                <a:spcPts val="0"/>
              </a:spcAft>
              <a:buSzPts val="2800"/>
              <a:buNone/>
              <a:defRPr>
                <a:latin typeface="Montserrat"/>
                <a:ea typeface="Montserrat"/>
                <a:cs typeface="Montserrat"/>
                <a:sym typeface="Montserrat"/>
              </a:defRPr>
            </a:lvl7pPr>
            <a:lvl8pPr lvl="7">
              <a:spcBef>
                <a:spcPts val="0"/>
              </a:spcBef>
              <a:spcAft>
                <a:spcPts val="0"/>
              </a:spcAft>
              <a:buSzPts val="2800"/>
              <a:buNone/>
              <a:defRPr>
                <a:latin typeface="Montserrat"/>
                <a:ea typeface="Montserrat"/>
                <a:cs typeface="Montserrat"/>
                <a:sym typeface="Montserrat"/>
              </a:defRPr>
            </a:lvl8pPr>
            <a:lvl9pPr lvl="8">
              <a:spcBef>
                <a:spcPts val="0"/>
              </a:spcBef>
              <a:spcAft>
                <a:spcPts val="0"/>
              </a:spcAft>
              <a:buSzPts val="2800"/>
              <a:buNone/>
              <a:defRPr>
                <a:latin typeface="Montserrat"/>
                <a:ea typeface="Montserrat"/>
                <a:cs typeface="Montserrat"/>
                <a:sym typeface="Montserrat"/>
              </a:defRPr>
            </a:lvl9pPr>
          </a:lstStyle>
          <a:p>
            <a:endParaRPr/>
          </a:p>
        </p:txBody>
      </p:sp>
      <p:sp>
        <p:nvSpPr>
          <p:cNvPr id="222" name="Google Shape;222;p19"/>
          <p:cNvSpPr txBox="1">
            <a:spLocks noGrp="1"/>
          </p:cNvSpPr>
          <p:nvPr>
            <p:ph type="subTitle" idx="1"/>
          </p:nvPr>
        </p:nvSpPr>
        <p:spPr>
          <a:xfrm>
            <a:off x="1603650" y="1399578"/>
            <a:ext cx="5936700" cy="2318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8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grpSp>
        <p:nvGrpSpPr>
          <p:cNvPr id="223" name="Google Shape;223;p19"/>
          <p:cNvGrpSpPr/>
          <p:nvPr/>
        </p:nvGrpSpPr>
        <p:grpSpPr>
          <a:xfrm>
            <a:off x="5166520" y="369520"/>
            <a:ext cx="3618300" cy="3699600"/>
            <a:chOff x="5216138" y="910625"/>
            <a:chExt cx="3618300" cy="3699600"/>
          </a:xfrm>
        </p:grpSpPr>
        <p:cxnSp>
          <p:nvCxnSpPr>
            <p:cNvPr id="224" name="Google Shape;224;p19"/>
            <p:cNvCxnSpPr/>
            <p:nvPr/>
          </p:nvCxnSpPr>
          <p:spPr>
            <a:xfrm>
              <a:off x="5216138" y="912921"/>
              <a:ext cx="3618300" cy="0"/>
            </a:xfrm>
            <a:prstGeom prst="straightConnector1">
              <a:avLst/>
            </a:prstGeom>
            <a:noFill/>
            <a:ln w="28575" cap="flat" cmpd="sng">
              <a:solidFill>
                <a:schemeClr val="dk1"/>
              </a:solidFill>
              <a:prstDash val="solid"/>
              <a:round/>
              <a:headEnd type="none" w="med" len="med"/>
              <a:tailEnd type="none" w="med" len="med"/>
            </a:ln>
          </p:spPr>
        </p:cxnSp>
        <p:cxnSp>
          <p:nvCxnSpPr>
            <p:cNvPr id="225" name="Google Shape;225;p19"/>
            <p:cNvCxnSpPr/>
            <p:nvPr/>
          </p:nvCxnSpPr>
          <p:spPr>
            <a:xfrm>
              <a:off x="8820300" y="910625"/>
              <a:ext cx="0" cy="3699600"/>
            </a:xfrm>
            <a:prstGeom prst="straightConnector1">
              <a:avLst/>
            </a:prstGeom>
            <a:noFill/>
            <a:ln w="28575" cap="flat" cmpd="sng">
              <a:solidFill>
                <a:schemeClr val="dk1"/>
              </a:solidFill>
              <a:prstDash val="solid"/>
              <a:round/>
              <a:headEnd type="none" w="med" len="med"/>
              <a:tailEnd type="none" w="med" len="med"/>
            </a:ln>
          </p:spPr>
        </p:cxnSp>
      </p:grpSp>
      <p:grpSp>
        <p:nvGrpSpPr>
          <p:cNvPr id="226" name="Google Shape;226;p19"/>
          <p:cNvGrpSpPr/>
          <p:nvPr/>
        </p:nvGrpSpPr>
        <p:grpSpPr>
          <a:xfrm rot="-5400000" flipH="1">
            <a:off x="374722" y="4087111"/>
            <a:ext cx="700141" cy="699224"/>
            <a:chOff x="5274212" y="910625"/>
            <a:chExt cx="3618300" cy="3699600"/>
          </a:xfrm>
        </p:grpSpPr>
        <p:cxnSp>
          <p:nvCxnSpPr>
            <p:cNvPr id="227" name="Google Shape;227;p19"/>
            <p:cNvCxnSpPr/>
            <p:nvPr/>
          </p:nvCxnSpPr>
          <p:spPr>
            <a:xfrm>
              <a:off x="5274212" y="912921"/>
              <a:ext cx="3618300" cy="0"/>
            </a:xfrm>
            <a:prstGeom prst="straightConnector1">
              <a:avLst/>
            </a:prstGeom>
            <a:noFill/>
            <a:ln w="28575" cap="flat" cmpd="sng">
              <a:solidFill>
                <a:schemeClr val="dk1"/>
              </a:solidFill>
              <a:prstDash val="solid"/>
              <a:round/>
              <a:headEnd type="none" w="med" len="med"/>
              <a:tailEnd type="none" w="med" len="med"/>
            </a:ln>
          </p:spPr>
        </p:cxnSp>
        <p:cxnSp>
          <p:nvCxnSpPr>
            <p:cNvPr id="228" name="Google Shape;228;p19"/>
            <p:cNvCxnSpPr/>
            <p:nvPr/>
          </p:nvCxnSpPr>
          <p:spPr>
            <a:xfrm>
              <a:off x="8820300" y="910625"/>
              <a:ext cx="0" cy="3699600"/>
            </a:xfrm>
            <a:prstGeom prst="straightConnector1">
              <a:avLst/>
            </a:prstGeom>
            <a:noFill/>
            <a:ln w="2857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12970075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29"/>
        <p:cNvGrpSpPr/>
        <p:nvPr/>
      </p:nvGrpSpPr>
      <p:grpSpPr>
        <a:xfrm>
          <a:off x="0" y="0"/>
          <a:ext cx="0" cy="0"/>
          <a:chOff x="0" y="0"/>
          <a:chExt cx="0" cy="0"/>
        </a:xfrm>
      </p:grpSpPr>
      <p:pic>
        <p:nvPicPr>
          <p:cNvPr id="230" name="Google Shape;230;p20"/>
          <p:cNvPicPr preferRelativeResize="0"/>
          <p:nvPr/>
        </p:nvPicPr>
        <p:blipFill rotWithShape="1">
          <a:blip r:embed="rId2">
            <a:alphaModFix/>
          </a:blip>
          <a:srcRect/>
          <a:stretch/>
        </p:blipFill>
        <p:spPr>
          <a:xfrm>
            <a:off x="801" y="-9026"/>
            <a:ext cx="9142399" cy="5161552"/>
          </a:xfrm>
          <a:prstGeom prst="rect">
            <a:avLst/>
          </a:prstGeom>
          <a:noFill/>
          <a:ln>
            <a:noFill/>
          </a:ln>
        </p:spPr>
      </p:pic>
      <p:sp>
        <p:nvSpPr>
          <p:cNvPr id="231" name="Google Shape;231;p20"/>
          <p:cNvSpPr/>
          <p:nvPr/>
        </p:nvSpPr>
        <p:spPr>
          <a:xfrm>
            <a:off x="-44050" y="4064725"/>
            <a:ext cx="1223083" cy="1140251"/>
          </a:xfrm>
          <a:custGeom>
            <a:avLst/>
            <a:gdLst/>
            <a:ahLst/>
            <a:cxnLst/>
            <a:rect l="l" t="t" r="r" b="b"/>
            <a:pathLst>
              <a:path w="28299" h="26384" extrusionOk="0">
                <a:moveTo>
                  <a:pt x="19028" y="3283"/>
                </a:moveTo>
                <a:cubicBezTo>
                  <a:pt x="19065" y="3291"/>
                  <a:pt x="19102" y="3299"/>
                  <a:pt x="19140" y="3306"/>
                </a:cubicBezTo>
                <a:lnTo>
                  <a:pt x="19140" y="3306"/>
                </a:lnTo>
                <a:cubicBezTo>
                  <a:pt x="19105" y="3291"/>
                  <a:pt x="19067" y="3283"/>
                  <a:pt x="19028" y="3283"/>
                </a:cubicBezTo>
                <a:close/>
                <a:moveTo>
                  <a:pt x="27022" y="3922"/>
                </a:moveTo>
                <a:cubicBezTo>
                  <a:pt x="26961" y="3952"/>
                  <a:pt x="26931" y="3952"/>
                  <a:pt x="26900" y="3982"/>
                </a:cubicBezTo>
                <a:lnTo>
                  <a:pt x="26900" y="3952"/>
                </a:lnTo>
                <a:cubicBezTo>
                  <a:pt x="26992" y="3952"/>
                  <a:pt x="26992" y="3922"/>
                  <a:pt x="27022" y="3922"/>
                </a:cubicBezTo>
                <a:close/>
                <a:moveTo>
                  <a:pt x="19907" y="10959"/>
                </a:moveTo>
                <a:cubicBezTo>
                  <a:pt x="19908" y="10963"/>
                  <a:pt x="19909" y="10968"/>
                  <a:pt x="19909" y="10973"/>
                </a:cubicBezTo>
                <a:cubicBezTo>
                  <a:pt x="19909" y="11004"/>
                  <a:pt x="19879" y="11004"/>
                  <a:pt x="19879" y="11064"/>
                </a:cubicBezTo>
                <a:lnTo>
                  <a:pt x="19879" y="11064"/>
                </a:lnTo>
                <a:cubicBezTo>
                  <a:pt x="19879" y="11014"/>
                  <a:pt x="19900" y="10985"/>
                  <a:pt x="19907" y="10959"/>
                </a:cubicBezTo>
                <a:close/>
                <a:moveTo>
                  <a:pt x="11569" y="8519"/>
                </a:moveTo>
                <a:cubicBezTo>
                  <a:pt x="11667" y="8712"/>
                  <a:pt x="11864" y="8857"/>
                  <a:pt x="12007" y="9028"/>
                </a:cubicBezTo>
                <a:cubicBezTo>
                  <a:pt x="12098" y="9119"/>
                  <a:pt x="12128" y="9241"/>
                  <a:pt x="12159" y="9332"/>
                </a:cubicBezTo>
                <a:cubicBezTo>
                  <a:pt x="12280" y="9484"/>
                  <a:pt x="12462" y="9605"/>
                  <a:pt x="12584" y="9757"/>
                </a:cubicBezTo>
                <a:cubicBezTo>
                  <a:pt x="12706" y="9909"/>
                  <a:pt x="12766" y="10153"/>
                  <a:pt x="12736" y="10335"/>
                </a:cubicBezTo>
                <a:cubicBezTo>
                  <a:pt x="12736" y="10517"/>
                  <a:pt x="12645" y="10761"/>
                  <a:pt x="12614" y="10943"/>
                </a:cubicBezTo>
                <a:cubicBezTo>
                  <a:pt x="12554" y="11125"/>
                  <a:pt x="12462" y="11368"/>
                  <a:pt x="12432" y="11551"/>
                </a:cubicBezTo>
                <a:cubicBezTo>
                  <a:pt x="12432" y="11581"/>
                  <a:pt x="12432" y="11612"/>
                  <a:pt x="12402" y="11703"/>
                </a:cubicBezTo>
                <a:cubicBezTo>
                  <a:pt x="12128" y="12159"/>
                  <a:pt x="11855" y="12615"/>
                  <a:pt x="11672" y="13071"/>
                </a:cubicBezTo>
                <a:cubicBezTo>
                  <a:pt x="11520" y="12919"/>
                  <a:pt x="11186" y="12615"/>
                  <a:pt x="10882" y="12189"/>
                </a:cubicBezTo>
                <a:cubicBezTo>
                  <a:pt x="11064" y="11916"/>
                  <a:pt x="11125" y="11612"/>
                  <a:pt x="11186" y="11308"/>
                </a:cubicBezTo>
                <a:cubicBezTo>
                  <a:pt x="11186" y="11004"/>
                  <a:pt x="11125" y="10761"/>
                  <a:pt x="11064" y="10457"/>
                </a:cubicBezTo>
                <a:lnTo>
                  <a:pt x="11064" y="10335"/>
                </a:lnTo>
                <a:cubicBezTo>
                  <a:pt x="11064" y="10305"/>
                  <a:pt x="11034" y="10305"/>
                  <a:pt x="11034" y="10244"/>
                </a:cubicBezTo>
                <a:cubicBezTo>
                  <a:pt x="11034" y="10213"/>
                  <a:pt x="10973" y="10153"/>
                  <a:pt x="10973" y="10092"/>
                </a:cubicBezTo>
                <a:cubicBezTo>
                  <a:pt x="10943" y="10031"/>
                  <a:pt x="10912" y="9940"/>
                  <a:pt x="10821" y="9909"/>
                </a:cubicBezTo>
                <a:cubicBezTo>
                  <a:pt x="10821" y="9940"/>
                  <a:pt x="10821" y="10031"/>
                  <a:pt x="10791" y="10061"/>
                </a:cubicBezTo>
                <a:cubicBezTo>
                  <a:pt x="10760" y="10061"/>
                  <a:pt x="10760" y="10031"/>
                  <a:pt x="10730" y="10031"/>
                </a:cubicBezTo>
                <a:cubicBezTo>
                  <a:pt x="10730" y="10092"/>
                  <a:pt x="10669" y="10183"/>
                  <a:pt x="10639" y="10244"/>
                </a:cubicBezTo>
                <a:cubicBezTo>
                  <a:pt x="10517" y="10305"/>
                  <a:pt x="10365" y="10335"/>
                  <a:pt x="10274" y="10396"/>
                </a:cubicBezTo>
                <a:cubicBezTo>
                  <a:pt x="10274" y="10305"/>
                  <a:pt x="10304" y="10183"/>
                  <a:pt x="10335" y="10092"/>
                </a:cubicBezTo>
                <a:cubicBezTo>
                  <a:pt x="10365" y="10001"/>
                  <a:pt x="10456" y="9909"/>
                  <a:pt x="10456" y="9879"/>
                </a:cubicBezTo>
                <a:cubicBezTo>
                  <a:pt x="10517" y="9727"/>
                  <a:pt x="10578" y="9545"/>
                  <a:pt x="10730" y="9454"/>
                </a:cubicBezTo>
                <a:cubicBezTo>
                  <a:pt x="11085" y="9158"/>
                  <a:pt x="11411" y="8977"/>
                  <a:pt x="11569" y="8519"/>
                </a:cubicBezTo>
                <a:close/>
                <a:moveTo>
                  <a:pt x="18329" y="14134"/>
                </a:moveTo>
                <a:cubicBezTo>
                  <a:pt x="18328" y="14134"/>
                  <a:pt x="18326" y="14135"/>
                  <a:pt x="18325" y="14135"/>
                </a:cubicBezTo>
                <a:lnTo>
                  <a:pt x="18325" y="14135"/>
                </a:lnTo>
                <a:cubicBezTo>
                  <a:pt x="18326" y="14135"/>
                  <a:pt x="18328" y="14135"/>
                  <a:pt x="18329" y="14134"/>
                </a:cubicBezTo>
                <a:close/>
                <a:moveTo>
                  <a:pt x="21756" y="15409"/>
                </a:moveTo>
                <a:lnTo>
                  <a:pt x="21733" y="15502"/>
                </a:lnTo>
                <a:cubicBezTo>
                  <a:pt x="21764" y="15502"/>
                  <a:pt x="21824" y="15533"/>
                  <a:pt x="21855" y="15533"/>
                </a:cubicBezTo>
                <a:cubicBezTo>
                  <a:pt x="21866" y="15535"/>
                  <a:pt x="21877" y="15538"/>
                  <a:pt x="21889" y="15540"/>
                </a:cubicBezTo>
                <a:lnTo>
                  <a:pt x="21889" y="15540"/>
                </a:lnTo>
                <a:cubicBezTo>
                  <a:pt x="21848" y="15496"/>
                  <a:pt x="21806" y="15453"/>
                  <a:pt x="21764" y="15411"/>
                </a:cubicBezTo>
                <a:cubicBezTo>
                  <a:pt x="21761" y="15410"/>
                  <a:pt x="21759" y="15410"/>
                  <a:pt x="21756" y="15409"/>
                </a:cubicBezTo>
                <a:close/>
                <a:moveTo>
                  <a:pt x="12462" y="16110"/>
                </a:moveTo>
                <a:lnTo>
                  <a:pt x="12250" y="16323"/>
                </a:lnTo>
                <a:lnTo>
                  <a:pt x="12341" y="16110"/>
                </a:lnTo>
                <a:close/>
                <a:moveTo>
                  <a:pt x="10608" y="16323"/>
                </a:moveTo>
                <a:cubicBezTo>
                  <a:pt x="10608" y="16414"/>
                  <a:pt x="10608" y="16445"/>
                  <a:pt x="10578" y="16475"/>
                </a:cubicBezTo>
                <a:cubicBezTo>
                  <a:pt x="10578" y="16445"/>
                  <a:pt x="10517" y="16414"/>
                  <a:pt x="10517" y="16323"/>
                </a:cubicBezTo>
                <a:close/>
                <a:moveTo>
                  <a:pt x="11064" y="12979"/>
                </a:moveTo>
                <a:lnTo>
                  <a:pt x="11338" y="13253"/>
                </a:lnTo>
                <a:cubicBezTo>
                  <a:pt x="11125" y="13679"/>
                  <a:pt x="11034" y="14043"/>
                  <a:pt x="11034" y="14347"/>
                </a:cubicBezTo>
                <a:cubicBezTo>
                  <a:pt x="10973" y="14955"/>
                  <a:pt x="10730" y="15533"/>
                  <a:pt x="10365" y="16019"/>
                </a:cubicBezTo>
                <a:cubicBezTo>
                  <a:pt x="10304" y="15867"/>
                  <a:pt x="10213" y="15776"/>
                  <a:pt x="10061" y="15654"/>
                </a:cubicBezTo>
                <a:lnTo>
                  <a:pt x="9970" y="15776"/>
                </a:lnTo>
                <a:cubicBezTo>
                  <a:pt x="9727" y="15928"/>
                  <a:pt x="9544" y="16110"/>
                  <a:pt x="9362" y="16293"/>
                </a:cubicBezTo>
                <a:lnTo>
                  <a:pt x="9210" y="16445"/>
                </a:lnTo>
                <a:cubicBezTo>
                  <a:pt x="9089" y="16566"/>
                  <a:pt x="8967" y="16688"/>
                  <a:pt x="8845" y="16840"/>
                </a:cubicBezTo>
                <a:cubicBezTo>
                  <a:pt x="8815" y="16566"/>
                  <a:pt x="8785" y="16262"/>
                  <a:pt x="8663" y="16019"/>
                </a:cubicBezTo>
                <a:cubicBezTo>
                  <a:pt x="8481" y="15654"/>
                  <a:pt x="8177" y="15320"/>
                  <a:pt x="7751" y="15168"/>
                </a:cubicBezTo>
                <a:cubicBezTo>
                  <a:pt x="7690" y="15107"/>
                  <a:pt x="7569" y="15077"/>
                  <a:pt x="7538" y="15016"/>
                </a:cubicBezTo>
                <a:cubicBezTo>
                  <a:pt x="7478" y="14894"/>
                  <a:pt x="7569" y="14803"/>
                  <a:pt x="7690" y="14773"/>
                </a:cubicBezTo>
                <a:cubicBezTo>
                  <a:pt x="7736" y="14758"/>
                  <a:pt x="7782" y="14750"/>
                  <a:pt x="7831" y="14750"/>
                </a:cubicBezTo>
                <a:cubicBezTo>
                  <a:pt x="7880" y="14750"/>
                  <a:pt x="7934" y="14758"/>
                  <a:pt x="7994" y="14773"/>
                </a:cubicBezTo>
                <a:cubicBezTo>
                  <a:pt x="8063" y="14780"/>
                  <a:pt x="8131" y="14783"/>
                  <a:pt x="8199" y="14783"/>
                </a:cubicBezTo>
                <a:cubicBezTo>
                  <a:pt x="8432" y="14783"/>
                  <a:pt x="8657" y="14739"/>
                  <a:pt x="8845" y="14621"/>
                </a:cubicBezTo>
                <a:cubicBezTo>
                  <a:pt x="9089" y="14621"/>
                  <a:pt x="9271" y="14621"/>
                  <a:pt x="9514" y="14590"/>
                </a:cubicBezTo>
                <a:cubicBezTo>
                  <a:pt x="9727" y="14560"/>
                  <a:pt x="9970" y="14438"/>
                  <a:pt x="10152" y="14317"/>
                </a:cubicBezTo>
                <a:cubicBezTo>
                  <a:pt x="10274" y="14286"/>
                  <a:pt x="10365" y="14195"/>
                  <a:pt x="10487" y="14134"/>
                </a:cubicBezTo>
                <a:cubicBezTo>
                  <a:pt x="10760" y="13952"/>
                  <a:pt x="11064" y="13739"/>
                  <a:pt x="11095" y="13405"/>
                </a:cubicBezTo>
                <a:cubicBezTo>
                  <a:pt x="11125" y="13253"/>
                  <a:pt x="11095" y="13131"/>
                  <a:pt x="11064" y="12979"/>
                </a:cubicBezTo>
                <a:close/>
                <a:moveTo>
                  <a:pt x="8967" y="20791"/>
                </a:moveTo>
                <a:cubicBezTo>
                  <a:pt x="8947" y="20821"/>
                  <a:pt x="8928" y="20850"/>
                  <a:pt x="8910" y="20880"/>
                </a:cubicBezTo>
                <a:lnTo>
                  <a:pt x="8910" y="20880"/>
                </a:lnTo>
                <a:cubicBezTo>
                  <a:pt x="8930" y="20850"/>
                  <a:pt x="8949" y="20821"/>
                  <a:pt x="8967" y="20791"/>
                </a:cubicBezTo>
                <a:close/>
                <a:moveTo>
                  <a:pt x="20213" y="22372"/>
                </a:moveTo>
                <a:cubicBezTo>
                  <a:pt x="20244" y="22372"/>
                  <a:pt x="20305" y="22402"/>
                  <a:pt x="20365" y="22402"/>
                </a:cubicBezTo>
                <a:cubicBezTo>
                  <a:pt x="20335" y="22402"/>
                  <a:pt x="20305" y="22372"/>
                  <a:pt x="20213" y="22372"/>
                </a:cubicBezTo>
                <a:close/>
                <a:moveTo>
                  <a:pt x="15988" y="19910"/>
                </a:moveTo>
                <a:cubicBezTo>
                  <a:pt x="16019" y="19910"/>
                  <a:pt x="16080" y="19940"/>
                  <a:pt x="16110" y="19940"/>
                </a:cubicBezTo>
                <a:lnTo>
                  <a:pt x="16019" y="19940"/>
                </a:lnTo>
                <a:cubicBezTo>
                  <a:pt x="16140" y="19970"/>
                  <a:pt x="16232" y="20001"/>
                  <a:pt x="16323" y="20062"/>
                </a:cubicBezTo>
                <a:cubicBezTo>
                  <a:pt x="16414" y="20092"/>
                  <a:pt x="16444" y="20092"/>
                  <a:pt x="16535" y="20122"/>
                </a:cubicBezTo>
                <a:cubicBezTo>
                  <a:pt x="16566" y="20153"/>
                  <a:pt x="16596" y="20244"/>
                  <a:pt x="16627" y="20274"/>
                </a:cubicBezTo>
                <a:cubicBezTo>
                  <a:pt x="16718" y="20457"/>
                  <a:pt x="16779" y="20669"/>
                  <a:pt x="16839" y="20882"/>
                </a:cubicBezTo>
                <a:cubicBezTo>
                  <a:pt x="16870" y="21065"/>
                  <a:pt x="16870" y="21277"/>
                  <a:pt x="16870" y="21460"/>
                </a:cubicBezTo>
                <a:cubicBezTo>
                  <a:pt x="16870" y="21612"/>
                  <a:pt x="16900" y="21733"/>
                  <a:pt x="16900" y="21885"/>
                </a:cubicBezTo>
                <a:cubicBezTo>
                  <a:pt x="16870" y="21916"/>
                  <a:pt x="16839" y="21946"/>
                  <a:pt x="16839" y="21976"/>
                </a:cubicBezTo>
                <a:cubicBezTo>
                  <a:pt x="16809" y="22159"/>
                  <a:pt x="16718" y="22311"/>
                  <a:pt x="16687" y="22402"/>
                </a:cubicBezTo>
                <a:cubicBezTo>
                  <a:pt x="16687" y="22432"/>
                  <a:pt x="16657" y="22493"/>
                  <a:pt x="16657" y="22524"/>
                </a:cubicBezTo>
                <a:lnTo>
                  <a:pt x="16566" y="22524"/>
                </a:lnTo>
                <a:cubicBezTo>
                  <a:pt x="16566" y="22493"/>
                  <a:pt x="16596" y="22463"/>
                  <a:pt x="16596" y="22463"/>
                </a:cubicBezTo>
                <a:lnTo>
                  <a:pt x="16596" y="22463"/>
                </a:lnTo>
                <a:cubicBezTo>
                  <a:pt x="16554" y="22484"/>
                  <a:pt x="16160" y="22637"/>
                  <a:pt x="15700" y="22637"/>
                </a:cubicBezTo>
                <a:cubicBezTo>
                  <a:pt x="15497" y="22637"/>
                  <a:pt x="15281" y="22607"/>
                  <a:pt x="15076" y="22524"/>
                </a:cubicBezTo>
                <a:cubicBezTo>
                  <a:pt x="15137" y="22524"/>
                  <a:pt x="15198" y="22493"/>
                  <a:pt x="15228" y="22493"/>
                </a:cubicBezTo>
                <a:cubicBezTo>
                  <a:pt x="15380" y="22463"/>
                  <a:pt x="15532" y="22372"/>
                  <a:pt x="15654" y="22341"/>
                </a:cubicBezTo>
                <a:cubicBezTo>
                  <a:pt x="15654" y="22341"/>
                  <a:pt x="15350" y="22189"/>
                  <a:pt x="15320" y="22159"/>
                </a:cubicBezTo>
                <a:cubicBezTo>
                  <a:pt x="15168" y="22098"/>
                  <a:pt x="15016" y="22098"/>
                  <a:pt x="14894" y="22098"/>
                </a:cubicBezTo>
                <a:cubicBezTo>
                  <a:pt x="14773" y="22098"/>
                  <a:pt x="14621" y="22159"/>
                  <a:pt x="14621" y="22250"/>
                </a:cubicBezTo>
                <a:cubicBezTo>
                  <a:pt x="14469" y="22159"/>
                  <a:pt x="14317" y="22037"/>
                  <a:pt x="14165" y="21885"/>
                </a:cubicBezTo>
                <a:cubicBezTo>
                  <a:pt x="14560" y="21733"/>
                  <a:pt x="14894" y="21490"/>
                  <a:pt x="15076" y="21186"/>
                </a:cubicBezTo>
                <a:lnTo>
                  <a:pt x="15228" y="21034"/>
                </a:lnTo>
                <a:cubicBezTo>
                  <a:pt x="15411" y="20852"/>
                  <a:pt x="15563" y="20578"/>
                  <a:pt x="15684" y="20366"/>
                </a:cubicBezTo>
                <a:cubicBezTo>
                  <a:pt x="15806" y="20214"/>
                  <a:pt x="15928" y="20062"/>
                  <a:pt x="15988" y="19910"/>
                </a:cubicBezTo>
                <a:close/>
                <a:moveTo>
                  <a:pt x="16505" y="22706"/>
                </a:moveTo>
                <a:lnTo>
                  <a:pt x="16262" y="22828"/>
                </a:lnTo>
                <a:cubicBezTo>
                  <a:pt x="16110" y="22873"/>
                  <a:pt x="15950" y="22896"/>
                  <a:pt x="15791" y="22896"/>
                </a:cubicBezTo>
                <a:cubicBezTo>
                  <a:pt x="15631" y="22896"/>
                  <a:pt x="15472" y="22873"/>
                  <a:pt x="15320" y="22828"/>
                </a:cubicBezTo>
                <a:lnTo>
                  <a:pt x="15320" y="22828"/>
                </a:lnTo>
                <a:cubicBezTo>
                  <a:pt x="15395" y="22833"/>
                  <a:pt x="15469" y="22835"/>
                  <a:pt x="15543" y="22835"/>
                </a:cubicBezTo>
                <a:cubicBezTo>
                  <a:pt x="15884" y="22835"/>
                  <a:pt x="16205" y="22781"/>
                  <a:pt x="16505" y="22706"/>
                </a:cubicBezTo>
                <a:close/>
                <a:moveTo>
                  <a:pt x="6353" y="23071"/>
                </a:moveTo>
                <a:cubicBezTo>
                  <a:pt x="6353" y="23101"/>
                  <a:pt x="6353" y="23101"/>
                  <a:pt x="6383" y="23132"/>
                </a:cubicBezTo>
                <a:lnTo>
                  <a:pt x="6414" y="23162"/>
                </a:lnTo>
                <a:lnTo>
                  <a:pt x="6383" y="23162"/>
                </a:lnTo>
                <a:cubicBezTo>
                  <a:pt x="6292" y="23101"/>
                  <a:pt x="6292" y="23101"/>
                  <a:pt x="6262" y="23101"/>
                </a:cubicBezTo>
                <a:cubicBezTo>
                  <a:pt x="6323" y="23101"/>
                  <a:pt x="6323" y="23071"/>
                  <a:pt x="6353" y="23071"/>
                </a:cubicBezTo>
                <a:close/>
                <a:moveTo>
                  <a:pt x="5619" y="23188"/>
                </a:moveTo>
                <a:lnTo>
                  <a:pt x="5619" y="23188"/>
                </a:lnTo>
                <a:cubicBezTo>
                  <a:pt x="5610" y="23189"/>
                  <a:pt x="5602" y="23191"/>
                  <a:pt x="5593" y="23192"/>
                </a:cubicBezTo>
                <a:cubicBezTo>
                  <a:pt x="5606" y="23192"/>
                  <a:pt x="5619" y="23196"/>
                  <a:pt x="5634" y="23203"/>
                </a:cubicBezTo>
                <a:lnTo>
                  <a:pt x="5634" y="23203"/>
                </a:lnTo>
                <a:cubicBezTo>
                  <a:pt x="5629" y="23198"/>
                  <a:pt x="5624" y="23193"/>
                  <a:pt x="5619" y="23188"/>
                </a:cubicBezTo>
                <a:close/>
                <a:moveTo>
                  <a:pt x="22003" y="23951"/>
                </a:moveTo>
                <a:lnTo>
                  <a:pt x="22003" y="23951"/>
                </a:lnTo>
                <a:cubicBezTo>
                  <a:pt x="22005" y="23959"/>
                  <a:pt x="22007" y="23969"/>
                  <a:pt x="22007" y="23983"/>
                </a:cubicBezTo>
                <a:cubicBezTo>
                  <a:pt x="22006" y="23972"/>
                  <a:pt x="22004" y="23962"/>
                  <a:pt x="22003" y="23951"/>
                </a:cubicBezTo>
                <a:close/>
                <a:moveTo>
                  <a:pt x="10190" y="25010"/>
                </a:moveTo>
                <a:cubicBezTo>
                  <a:pt x="10198" y="25012"/>
                  <a:pt x="10205" y="25014"/>
                  <a:pt x="10213" y="25016"/>
                </a:cubicBezTo>
                <a:cubicBezTo>
                  <a:pt x="10206" y="25014"/>
                  <a:pt x="10198" y="25012"/>
                  <a:pt x="10190" y="25010"/>
                </a:cubicBezTo>
                <a:close/>
                <a:moveTo>
                  <a:pt x="5634" y="23203"/>
                </a:moveTo>
                <a:cubicBezTo>
                  <a:pt x="5914" y="23483"/>
                  <a:pt x="6189" y="23765"/>
                  <a:pt x="6414" y="24074"/>
                </a:cubicBezTo>
                <a:cubicBezTo>
                  <a:pt x="6475" y="24104"/>
                  <a:pt x="6505" y="24165"/>
                  <a:pt x="6505" y="24195"/>
                </a:cubicBezTo>
                <a:cubicBezTo>
                  <a:pt x="6718" y="24408"/>
                  <a:pt x="6961" y="24651"/>
                  <a:pt x="7234" y="24834"/>
                </a:cubicBezTo>
                <a:cubicBezTo>
                  <a:pt x="7447" y="24993"/>
                  <a:pt x="7752" y="25083"/>
                  <a:pt x="8048" y="25083"/>
                </a:cubicBezTo>
                <a:cubicBezTo>
                  <a:pt x="8091" y="25083"/>
                  <a:pt x="8134" y="25081"/>
                  <a:pt x="8177" y="25077"/>
                </a:cubicBezTo>
                <a:cubicBezTo>
                  <a:pt x="8389" y="25016"/>
                  <a:pt x="8602" y="24925"/>
                  <a:pt x="8785" y="24834"/>
                </a:cubicBezTo>
                <a:cubicBezTo>
                  <a:pt x="8900" y="24782"/>
                  <a:pt x="9000" y="24763"/>
                  <a:pt x="9096" y="24763"/>
                </a:cubicBezTo>
                <a:cubicBezTo>
                  <a:pt x="9229" y="24763"/>
                  <a:pt x="9356" y="24799"/>
                  <a:pt x="9514" y="24834"/>
                </a:cubicBezTo>
                <a:cubicBezTo>
                  <a:pt x="9719" y="24922"/>
                  <a:pt x="9981" y="24953"/>
                  <a:pt x="10190" y="25010"/>
                </a:cubicBezTo>
                <a:lnTo>
                  <a:pt x="10190" y="25010"/>
                </a:lnTo>
                <a:cubicBezTo>
                  <a:pt x="9962" y="24940"/>
                  <a:pt x="9844" y="24706"/>
                  <a:pt x="9696" y="24530"/>
                </a:cubicBezTo>
                <a:cubicBezTo>
                  <a:pt x="9514" y="24317"/>
                  <a:pt x="9301" y="24165"/>
                  <a:pt x="9058" y="24013"/>
                </a:cubicBezTo>
                <a:cubicBezTo>
                  <a:pt x="8483" y="23673"/>
                  <a:pt x="7886" y="23581"/>
                  <a:pt x="7247" y="23581"/>
                </a:cubicBezTo>
                <a:cubicBezTo>
                  <a:pt x="7143" y="23581"/>
                  <a:pt x="7037" y="23583"/>
                  <a:pt x="6930" y="23587"/>
                </a:cubicBezTo>
                <a:cubicBezTo>
                  <a:pt x="6828" y="23595"/>
                  <a:pt x="6728" y="23600"/>
                  <a:pt x="6629" y="23600"/>
                </a:cubicBezTo>
                <a:cubicBezTo>
                  <a:pt x="6319" y="23600"/>
                  <a:pt x="6029" y="23545"/>
                  <a:pt x="5775" y="23314"/>
                </a:cubicBezTo>
                <a:cubicBezTo>
                  <a:pt x="5751" y="23290"/>
                  <a:pt x="5689" y="23227"/>
                  <a:pt x="5634" y="23203"/>
                </a:cubicBezTo>
                <a:close/>
                <a:moveTo>
                  <a:pt x="21460" y="0"/>
                </a:moveTo>
                <a:cubicBezTo>
                  <a:pt x="21429" y="0"/>
                  <a:pt x="21399" y="31"/>
                  <a:pt x="21368" y="31"/>
                </a:cubicBezTo>
                <a:cubicBezTo>
                  <a:pt x="21308" y="61"/>
                  <a:pt x="21308" y="152"/>
                  <a:pt x="21308" y="213"/>
                </a:cubicBezTo>
                <a:cubicBezTo>
                  <a:pt x="21308" y="396"/>
                  <a:pt x="21399" y="548"/>
                  <a:pt x="21429" y="760"/>
                </a:cubicBezTo>
                <a:cubicBezTo>
                  <a:pt x="21460" y="943"/>
                  <a:pt x="21460" y="1125"/>
                  <a:pt x="21399" y="1277"/>
                </a:cubicBezTo>
                <a:cubicBezTo>
                  <a:pt x="21368" y="1368"/>
                  <a:pt x="21277" y="1399"/>
                  <a:pt x="21277" y="1459"/>
                </a:cubicBezTo>
                <a:cubicBezTo>
                  <a:pt x="21247" y="1551"/>
                  <a:pt x="21216" y="1672"/>
                  <a:pt x="21216" y="1763"/>
                </a:cubicBezTo>
                <a:cubicBezTo>
                  <a:pt x="21125" y="2007"/>
                  <a:pt x="21004" y="2219"/>
                  <a:pt x="20852" y="2371"/>
                </a:cubicBezTo>
                <a:cubicBezTo>
                  <a:pt x="20760" y="2493"/>
                  <a:pt x="20639" y="2584"/>
                  <a:pt x="20517" y="2675"/>
                </a:cubicBezTo>
                <a:cubicBezTo>
                  <a:pt x="20305" y="2918"/>
                  <a:pt x="20183" y="3222"/>
                  <a:pt x="20213" y="3526"/>
                </a:cubicBezTo>
                <a:cubicBezTo>
                  <a:pt x="20153" y="3435"/>
                  <a:pt x="20031" y="3435"/>
                  <a:pt x="19909" y="3405"/>
                </a:cubicBezTo>
                <a:cubicBezTo>
                  <a:pt x="19646" y="3379"/>
                  <a:pt x="19383" y="3352"/>
                  <a:pt x="19140" y="3306"/>
                </a:cubicBezTo>
                <a:lnTo>
                  <a:pt x="19140" y="3306"/>
                </a:lnTo>
                <a:cubicBezTo>
                  <a:pt x="19241" y="3348"/>
                  <a:pt x="19325" y="3444"/>
                  <a:pt x="19393" y="3557"/>
                </a:cubicBezTo>
                <a:cubicBezTo>
                  <a:pt x="19453" y="3678"/>
                  <a:pt x="19453" y="3830"/>
                  <a:pt x="19484" y="3982"/>
                </a:cubicBezTo>
                <a:cubicBezTo>
                  <a:pt x="19605" y="4469"/>
                  <a:pt x="19757" y="5016"/>
                  <a:pt x="20153" y="5320"/>
                </a:cubicBezTo>
                <a:cubicBezTo>
                  <a:pt x="20183" y="5350"/>
                  <a:pt x="20244" y="5381"/>
                  <a:pt x="20305" y="5411"/>
                </a:cubicBezTo>
                <a:cubicBezTo>
                  <a:pt x="20365" y="5502"/>
                  <a:pt x="20457" y="5563"/>
                  <a:pt x="20517" y="5624"/>
                </a:cubicBezTo>
                <a:cubicBezTo>
                  <a:pt x="20639" y="5684"/>
                  <a:pt x="20700" y="5776"/>
                  <a:pt x="20791" y="5867"/>
                </a:cubicBezTo>
                <a:cubicBezTo>
                  <a:pt x="20912" y="6080"/>
                  <a:pt x="20943" y="6292"/>
                  <a:pt x="20973" y="6536"/>
                </a:cubicBezTo>
                <a:cubicBezTo>
                  <a:pt x="20973" y="6566"/>
                  <a:pt x="20943" y="6627"/>
                  <a:pt x="20943" y="6688"/>
                </a:cubicBezTo>
                <a:cubicBezTo>
                  <a:pt x="20912" y="6839"/>
                  <a:pt x="20852" y="7022"/>
                  <a:pt x="20852" y="7204"/>
                </a:cubicBezTo>
                <a:cubicBezTo>
                  <a:pt x="20821" y="7356"/>
                  <a:pt x="20821" y="7478"/>
                  <a:pt x="20821" y="7630"/>
                </a:cubicBezTo>
                <a:cubicBezTo>
                  <a:pt x="20821" y="7751"/>
                  <a:pt x="20852" y="7843"/>
                  <a:pt x="20943" y="7934"/>
                </a:cubicBezTo>
                <a:cubicBezTo>
                  <a:pt x="20943" y="8025"/>
                  <a:pt x="20973" y="8086"/>
                  <a:pt x="21004" y="8116"/>
                </a:cubicBezTo>
                <a:cubicBezTo>
                  <a:pt x="21064" y="8207"/>
                  <a:pt x="21125" y="8207"/>
                  <a:pt x="21216" y="8207"/>
                </a:cubicBezTo>
                <a:cubicBezTo>
                  <a:pt x="21216" y="8238"/>
                  <a:pt x="21247" y="8238"/>
                  <a:pt x="21247" y="8268"/>
                </a:cubicBezTo>
                <a:cubicBezTo>
                  <a:pt x="21247" y="8298"/>
                  <a:pt x="21277" y="8359"/>
                  <a:pt x="21277" y="8390"/>
                </a:cubicBezTo>
                <a:cubicBezTo>
                  <a:pt x="21277" y="8481"/>
                  <a:pt x="21247" y="8511"/>
                  <a:pt x="21247" y="8572"/>
                </a:cubicBezTo>
                <a:cubicBezTo>
                  <a:pt x="21156" y="8815"/>
                  <a:pt x="21064" y="8998"/>
                  <a:pt x="20943" y="9180"/>
                </a:cubicBezTo>
                <a:cubicBezTo>
                  <a:pt x="20644" y="9658"/>
                  <a:pt x="20345" y="10107"/>
                  <a:pt x="20046" y="10613"/>
                </a:cubicBezTo>
                <a:lnTo>
                  <a:pt x="20046" y="10613"/>
                </a:lnTo>
                <a:cubicBezTo>
                  <a:pt x="20061" y="10541"/>
                  <a:pt x="20061" y="10468"/>
                  <a:pt x="20061" y="10396"/>
                </a:cubicBezTo>
                <a:cubicBezTo>
                  <a:pt x="20153" y="9970"/>
                  <a:pt x="20183" y="9514"/>
                  <a:pt x="20457" y="9180"/>
                </a:cubicBezTo>
                <a:cubicBezTo>
                  <a:pt x="20447" y="9177"/>
                  <a:pt x="20436" y="9175"/>
                  <a:pt x="20426" y="9175"/>
                </a:cubicBezTo>
                <a:cubicBezTo>
                  <a:pt x="20340" y="9175"/>
                  <a:pt x="20237" y="9278"/>
                  <a:pt x="20183" y="9332"/>
                </a:cubicBezTo>
                <a:cubicBezTo>
                  <a:pt x="20061" y="9484"/>
                  <a:pt x="19849" y="9605"/>
                  <a:pt x="19757" y="9757"/>
                </a:cubicBezTo>
                <a:cubicBezTo>
                  <a:pt x="19636" y="9940"/>
                  <a:pt x="19697" y="10183"/>
                  <a:pt x="19636" y="10396"/>
                </a:cubicBezTo>
                <a:cubicBezTo>
                  <a:pt x="19605" y="10669"/>
                  <a:pt x="19545" y="10882"/>
                  <a:pt x="19423" y="11156"/>
                </a:cubicBezTo>
                <a:cubicBezTo>
                  <a:pt x="19332" y="11338"/>
                  <a:pt x="19241" y="11551"/>
                  <a:pt x="19119" y="11703"/>
                </a:cubicBezTo>
                <a:cubicBezTo>
                  <a:pt x="19089" y="11703"/>
                  <a:pt x="19028" y="11733"/>
                  <a:pt x="18998" y="11733"/>
                </a:cubicBezTo>
                <a:cubicBezTo>
                  <a:pt x="18420" y="12007"/>
                  <a:pt x="17782" y="12554"/>
                  <a:pt x="17174" y="13162"/>
                </a:cubicBezTo>
                <a:cubicBezTo>
                  <a:pt x="17204" y="13010"/>
                  <a:pt x="17265" y="12919"/>
                  <a:pt x="17326" y="12767"/>
                </a:cubicBezTo>
                <a:cubicBezTo>
                  <a:pt x="17478" y="12493"/>
                  <a:pt x="17782" y="12371"/>
                  <a:pt x="18025" y="12189"/>
                </a:cubicBezTo>
                <a:cubicBezTo>
                  <a:pt x="18238" y="12037"/>
                  <a:pt x="18390" y="11794"/>
                  <a:pt x="18572" y="11581"/>
                </a:cubicBezTo>
                <a:cubicBezTo>
                  <a:pt x="19028" y="10943"/>
                  <a:pt x="19332" y="10183"/>
                  <a:pt x="19271" y="9362"/>
                </a:cubicBezTo>
                <a:lnTo>
                  <a:pt x="19271" y="9362"/>
                </a:lnTo>
                <a:cubicBezTo>
                  <a:pt x="19150" y="9818"/>
                  <a:pt x="18724" y="10122"/>
                  <a:pt x="18329" y="10365"/>
                </a:cubicBezTo>
                <a:cubicBezTo>
                  <a:pt x="17903" y="10578"/>
                  <a:pt x="17447" y="10852"/>
                  <a:pt x="17265" y="11277"/>
                </a:cubicBezTo>
                <a:cubicBezTo>
                  <a:pt x="17052" y="11764"/>
                  <a:pt x="17265" y="12311"/>
                  <a:pt x="17143" y="12827"/>
                </a:cubicBezTo>
                <a:cubicBezTo>
                  <a:pt x="17113" y="12949"/>
                  <a:pt x="17022" y="13131"/>
                  <a:pt x="17022" y="13283"/>
                </a:cubicBezTo>
                <a:cubicBezTo>
                  <a:pt x="16748" y="13557"/>
                  <a:pt x="16535" y="13830"/>
                  <a:pt x="16292" y="14074"/>
                </a:cubicBezTo>
                <a:cubicBezTo>
                  <a:pt x="16080" y="14317"/>
                  <a:pt x="15897" y="14530"/>
                  <a:pt x="15684" y="14742"/>
                </a:cubicBezTo>
                <a:cubicBezTo>
                  <a:pt x="15198" y="15229"/>
                  <a:pt x="13709" y="15563"/>
                  <a:pt x="12462" y="15806"/>
                </a:cubicBezTo>
                <a:lnTo>
                  <a:pt x="12462" y="15533"/>
                </a:lnTo>
                <a:cubicBezTo>
                  <a:pt x="12432" y="15381"/>
                  <a:pt x="12341" y="15259"/>
                  <a:pt x="12310" y="15107"/>
                </a:cubicBezTo>
                <a:cubicBezTo>
                  <a:pt x="12250" y="14925"/>
                  <a:pt x="12250" y="14742"/>
                  <a:pt x="12310" y="14560"/>
                </a:cubicBezTo>
                <a:lnTo>
                  <a:pt x="12310" y="14560"/>
                </a:lnTo>
                <a:cubicBezTo>
                  <a:pt x="12159" y="14773"/>
                  <a:pt x="11976" y="14955"/>
                  <a:pt x="11733" y="15107"/>
                </a:cubicBezTo>
                <a:cubicBezTo>
                  <a:pt x="11551" y="15229"/>
                  <a:pt x="11368" y="15320"/>
                  <a:pt x="11186" y="15472"/>
                </a:cubicBezTo>
                <a:cubicBezTo>
                  <a:pt x="10973" y="15624"/>
                  <a:pt x="10882" y="15837"/>
                  <a:pt x="10791" y="16080"/>
                </a:cubicBezTo>
                <a:lnTo>
                  <a:pt x="10639" y="16080"/>
                </a:lnTo>
                <a:cubicBezTo>
                  <a:pt x="11034" y="15563"/>
                  <a:pt x="11338" y="14925"/>
                  <a:pt x="11368" y="14286"/>
                </a:cubicBezTo>
                <a:cubicBezTo>
                  <a:pt x="11368" y="14013"/>
                  <a:pt x="11490" y="13709"/>
                  <a:pt x="11581" y="13344"/>
                </a:cubicBezTo>
                <a:cubicBezTo>
                  <a:pt x="11672" y="13253"/>
                  <a:pt x="11733" y="13223"/>
                  <a:pt x="11855" y="13192"/>
                </a:cubicBezTo>
                <a:cubicBezTo>
                  <a:pt x="11911" y="13173"/>
                  <a:pt x="11974" y="13166"/>
                  <a:pt x="12038" y="13166"/>
                </a:cubicBezTo>
                <a:cubicBezTo>
                  <a:pt x="12182" y="13166"/>
                  <a:pt x="12337" y="13202"/>
                  <a:pt x="12462" y="13223"/>
                </a:cubicBezTo>
                <a:cubicBezTo>
                  <a:pt x="12739" y="13262"/>
                  <a:pt x="13015" y="13340"/>
                  <a:pt x="13274" y="13340"/>
                </a:cubicBezTo>
                <a:cubicBezTo>
                  <a:pt x="13415" y="13340"/>
                  <a:pt x="13550" y="13317"/>
                  <a:pt x="13678" y="13253"/>
                </a:cubicBezTo>
                <a:cubicBezTo>
                  <a:pt x="13830" y="13162"/>
                  <a:pt x="13982" y="13071"/>
                  <a:pt x="14134" y="12949"/>
                </a:cubicBezTo>
                <a:cubicBezTo>
                  <a:pt x="14286" y="12827"/>
                  <a:pt x="14469" y="12675"/>
                  <a:pt x="14621" y="12584"/>
                </a:cubicBezTo>
                <a:cubicBezTo>
                  <a:pt x="14681" y="12523"/>
                  <a:pt x="14712" y="12523"/>
                  <a:pt x="14742" y="12523"/>
                </a:cubicBezTo>
                <a:cubicBezTo>
                  <a:pt x="14773" y="12523"/>
                  <a:pt x="14773" y="12584"/>
                  <a:pt x="14773" y="12615"/>
                </a:cubicBezTo>
                <a:cubicBezTo>
                  <a:pt x="14864" y="12888"/>
                  <a:pt x="14833" y="13131"/>
                  <a:pt x="14712" y="13375"/>
                </a:cubicBezTo>
                <a:cubicBezTo>
                  <a:pt x="15076" y="13192"/>
                  <a:pt x="15350" y="12797"/>
                  <a:pt x="15472" y="12371"/>
                </a:cubicBezTo>
                <a:cubicBezTo>
                  <a:pt x="15472" y="12311"/>
                  <a:pt x="15502" y="12220"/>
                  <a:pt x="15502" y="12159"/>
                </a:cubicBezTo>
                <a:cubicBezTo>
                  <a:pt x="15502" y="12068"/>
                  <a:pt x="15472" y="12007"/>
                  <a:pt x="15380" y="11976"/>
                </a:cubicBezTo>
                <a:cubicBezTo>
                  <a:pt x="15289" y="11824"/>
                  <a:pt x="15137" y="11672"/>
                  <a:pt x="14925" y="11581"/>
                </a:cubicBezTo>
                <a:cubicBezTo>
                  <a:pt x="14761" y="11514"/>
                  <a:pt x="14585" y="11483"/>
                  <a:pt x="14405" y="11483"/>
                </a:cubicBezTo>
                <a:cubicBezTo>
                  <a:pt x="14016" y="11483"/>
                  <a:pt x="13606" y="11626"/>
                  <a:pt x="13253" y="11855"/>
                </a:cubicBezTo>
                <a:cubicBezTo>
                  <a:pt x="12766" y="12159"/>
                  <a:pt x="12341" y="12615"/>
                  <a:pt x="11885" y="12949"/>
                </a:cubicBezTo>
                <a:cubicBezTo>
                  <a:pt x="11855" y="12979"/>
                  <a:pt x="11794" y="13040"/>
                  <a:pt x="11733" y="13071"/>
                </a:cubicBezTo>
                <a:cubicBezTo>
                  <a:pt x="11946" y="12645"/>
                  <a:pt x="12159" y="12189"/>
                  <a:pt x="12462" y="11733"/>
                </a:cubicBezTo>
                <a:cubicBezTo>
                  <a:pt x="12475" y="11738"/>
                  <a:pt x="12490" y="11739"/>
                  <a:pt x="12507" y="11739"/>
                </a:cubicBezTo>
                <a:cubicBezTo>
                  <a:pt x="12603" y="11739"/>
                  <a:pt x="12745" y="11672"/>
                  <a:pt x="12797" y="11672"/>
                </a:cubicBezTo>
                <a:cubicBezTo>
                  <a:pt x="12888" y="11612"/>
                  <a:pt x="12949" y="11581"/>
                  <a:pt x="13070" y="11581"/>
                </a:cubicBezTo>
                <a:cubicBezTo>
                  <a:pt x="13314" y="11520"/>
                  <a:pt x="13526" y="11429"/>
                  <a:pt x="13678" y="11247"/>
                </a:cubicBezTo>
                <a:cubicBezTo>
                  <a:pt x="13800" y="11125"/>
                  <a:pt x="13830" y="10943"/>
                  <a:pt x="13952" y="10821"/>
                </a:cubicBezTo>
                <a:lnTo>
                  <a:pt x="13952" y="10821"/>
                </a:lnTo>
                <a:cubicBezTo>
                  <a:pt x="13942" y="10831"/>
                  <a:pt x="13911" y="10835"/>
                  <a:pt x="13874" y="10835"/>
                </a:cubicBezTo>
                <a:cubicBezTo>
                  <a:pt x="13800" y="10835"/>
                  <a:pt x="13699" y="10821"/>
                  <a:pt x="13678" y="10821"/>
                </a:cubicBezTo>
                <a:cubicBezTo>
                  <a:pt x="13557" y="10821"/>
                  <a:pt x="13496" y="10852"/>
                  <a:pt x="13374" y="10913"/>
                </a:cubicBezTo>
                <a:cubicBezTo>
                  <a:pt x="13192" y="10973"/>
                  <a:pt x="13010" y="11064"/>
                  <a:pt x="12858" y="11156"/>
                </a:cubicBezTo>
                <a:cubicBezTo>
                  <a:pt x="13466" y="10305"/>
                  <a:pt x="14073" y="9575"/>
                  <a:pt x="14438" y="9393"/>
                </a:cubicBezTo>
                <a:lnTo>
                  <a:pt x="14377" y="9241"/>
                </a:lnTo>
                <a:cubicBezTo>
                  <a:pt x="13982" y="9423"/>
                  <a:pt x="13405" y="10092"/>
                  <a:pt x="12797" y="10943"/>
                </a:cubicBezTo>
                <a:cubicBezTo>
                  <a:pt x="12858" y="10821"/>
                  <a:pt x="12918" y="10669"/>
                  <a:pt x="12949" y="10548"/>
                </a:cubicBezTo>
                <a:cubicBezTo>
                  <a:pt x="13010" y="10457"/>
                  <a:pt x="13040" y="10335"/>
                  <a:pt x="13040" y="10244"/>
                </a:cubicBezTo>
                <a:cubicBezTo>
                  <a:pt x="13040" y="9940"/>
                  <a:pt x="12766" y="9727"/>
                  <a:pt x="12736" y="9423"/>
                </a:cubicBezTo>
                <a:cubicBezTo>
                  <a:pt x="12736" y="9241"/>
                  <a:pt x="12797" y="9028"/>
                  <a:pt x="12918" y="8846"/>
                </a:cubicBezTo>
                <a:cubicBezTo>
                  <a:pt x="13040" y="8694"/>
                  <a:pt x="13192" y="8542"/>
                  <a:pt x="13253" y="8359"/>
                </a:cubicBezTo>
                <a:cubicBezTo>
                  <a:pt x="13374" y="8116"/>
                  <a:pt x="13374" y="7903"/>
                  <a:pt x="13374" y="7660"/>
                </a:cubicBezTo>
                <a:cubicBezTo>
                  <a:pt x="13344" y="7174"/>
                  <a:pt x="13162" y="6718"/>
                  <a:pt x="12918" y="6292"/>
                </a:cubicBezTo>
                <a:cubicBezTo>
                  <a:pt x="12645" y="5897"/>
                  <a:pt x="12341" y="5502"/>
                  <a:pt x="12037" y="5137"/>
                </a:cubicBezTo>
                <a:lnTo>
                  <a:pt x="12037" y="5137"/>
                </a:lnTo>
                <a:cubicBezTo>
                  <a:pt x="12159" y="5320"/>
                  <a:pt x="12189" y="5593"/>
                  <a:pt x="12159" y="5806"/>
                </a:cubicBezTo>
                <a:cubicBezTo>
                  <a:pt x="12128" y="5958"/>
                  <a:pt x="12037" y="6110"/>
                  <a:pt x="11976" y="6232"/>
                </a:cubicBezTo>
                <a:cubicBezTo>
                  <a:pt x="11703" y="6748"/>
                  <a:pt x="11642" y="7326"/>
                  <a:pt x="11551" y="7903"/>
                </a:cubicBezTo>
                <a:cubicBezTo>
                  <a:pt x="11520" y="8086"/>
                  <a:pt x="11520" y="8268"/>
                  <a:pt x="11551" y="8481"/>
                </a:cubicBezTo>
                <a:cubicBezTo>
                  <a:pt x="11551" y="8482"/>
                  <a:pt x="11552" y="8483"/>
                  <a:pt x="11552" y="8484"/>
                </a:cubicBezTo>
                <a:lnTo>
                  <a:pt x="11552" y="8484"/>
                </a:lnTo>
                <a:cubicBezTo>
                  <a:pt x="11258" y="8521"/>
                  <a:pt x="10967" y="8672"/>
                  <a:pt x="10791" y="8937"/>
                </a:cubicBezTo>
                <a:cubicBezTo>
                  <a:pt x="10791" y="8815"/>
                  <a:pt x="10791" y="8663"/>
                  <a:pt x="10760" y="8511"/>
                </a:cubicBezTo>
                <a:cubicBezTo>
                  <a:pt x="10730" y="8390"/>
                  <a:pt x="10669" y="8268"/>
                  <a:pt x="10608" y="8207"/>
                </a:cubicBezTo>
                <a:cubicBezTo>
                  <a:pt x="10578" y="8177"/>
                  <a:pt x="10517" y="8086"/>
                  <a:pt x="10487" y="8055"/>
                </a:cubicBezTo>
                <a:cubicBezTo>
                  <a:pt x="10456" y="8025"/>
                  <a:pt x="10426" y="7934"/>
                  <a:pt x="10426" y="7873"/>
                </a:cubicBezTo>
                <a:cubicBezTo>
                  <a:pt x="10365" y="7751"/>
                  <a:pt x="10426" y="7660"/>
                  <a:pt x="10456" y="7569"/>
                </a:cubicBezTo>
                <a:cubicBezTo>
                  <a:pt x="10639" y="7022"/>
                  <a:pt x="11125" y="6596"/>
                  <a:pt x="11125" y="6080"/>
                </a:cubicBezTo>
                <a:lnTo>
                  <a:pt x="11125" y="6080"/>
                </a:lnTo>
                <a:cubicBezTo>
                  <a:pt x="10912" y="6140"/>
                  <a:pt x="10730" y="6292"/>
                  <a:pt x="10578" y="6505"/>
                </a:cubicBezTo>
                <a:cubicBezTo>
                  <a:pt x="10426" y="6688"/>
                  <a:pt x="10335" y="6900"/>
                  <a:pt x="10213" y="7143"/>
                </a:cubicBezTo>
                <a:cubicBezTo>
                  <a:pt x="10183" y="7265"/>
                  <a:pt x="10122" y="7417"/>
                  <a:pt x="10152" y="7508"/>
                </a:cubicBezTo>
                <a:cubicBezTo>
                  <a:pt x="10031" y="7326"/>
                  <a:pt x="9909" y="7174"/>
                  <a:pt x="9848" y="6991"/>
                </a:cubicBezTo>
                <a:cubicBezTo>
                  <a:pt x="9757" y="6688"/>
                  <a:pt x="9757" y="6384"/>
                  <a:pt x="9879" y="6080"/>
                </a:cubicBezTo>
                <a:cubicBezTo>
                  <a:pt x="10000" y="5836"/>
                  <a:pt x="10152" y="5684"/>
                  <a:pt x="10304" y="5502"/>
                </a:cubicBezTo>
                <a:cubicBezTo>
                  <a:pt x="10578" y="5198"/>
                  <a:pt x="10791" y="4773"/>
                  <a:pt x="10760" y="4377"/>
                </a:cubicBezTo>
                <a:lnTo>
                  <a:pt x="10760" y="4377"/>
                </a:lnTo>
                <a:cubicBezTo>
                  <a:pt x="10304" y="4864"/>
                  <a:pt x="9848" y="5350"/>
                  <a:pt x="9575" y="5958"/>
                </a:cubicBezTo>
                <a:cubicBezTo>
                  <a:pt x="9544" y="5988"/>
                  <a:pt x="9514" y="6049"/>
                  <a:pt x="9514" y="6080"/>
                </a:cubicBezTo>
                <a:cubicBezTo>
                  <a:pt x="9210" y="5624"/>
                  <a:pt x="9149" y="5016"/>
                  <a:pt x="9423" y="4529"/>
                </a:cubicBezTo>
                <a:lnTo>
                  <a:pt x="9423" y="4529"/>
                </a:lnTo>
                <a:cubicBezTo>
                  <a:pt x="9058" y="4773"/>
                  <a:pt x="8845" y="5320"/>
                  <a:pt x="8906" y="5806"/>
                </a:cubicBezTo>
                <a:cubicBezTo>
                  <a:pt x="8937" y="6292"/>
                  <a:pt x="9210" y="6748"/>
                  <a:pt x="9544" y="7113"/>
                </a:cubicBezTo>
                <a:cubicBezTo>
                  <a:pt x="9271" y="7113"/>
                  <a:pt x="9058" y="6991"/>
                  <a:pt x="8845" y="6809"/>
                </a:cubicBezTo>
                <a:lnTo>
                  <a:pt x="8845" y="6809"/>
                </a:lnTo>
                <a:cubicBezTo>
                  <a:pt x="8937" y="7174"/>
                  <a:pt x="9241" y="7478"/>
                  <a:pt x="9575" y="7599"/>
                </a:cubicBezTo>
                <a:cubicBezTo>
                  <a:pt x="9727" y="7630"/>
                  <a:pt x="9848" y="7660"/>
                  <a:pt x="9970" y="7751"/>
                </a:cubicBezTo>
                <a:cubicBezTo>
                  <a:pt x="10122" y="7873"/>
                  <a:pt x="10183" y="8025"/>
                  <a:pt x="10213" y="8177"/>
                </a:cubicBezTo>
                <a:cubicBezTo>
                  <a:pt x="10304" y="8359"/>
                  <a:pt x="10335" y="8542"/>
                  <a:pt x="10365" y="8724"/>
                </a:cubicBezTo>
                <a:cubicBezTo>
                  <a:pt x="10426" y="8846"/>
                  <a:pt x="10426" y="8998"/>
                  <a:pt x="10426" y="9119"/>
                </a:cubicBezTo>
                <a:cubicBezTo>
                  <a:pt x="10335" y="9423"/>
                  <a:pt x="10031" y="9636"/>
                  <a:pt x="10031" y="9940"/>
                </a:cubicBezTo>
                <a:cubicBezTo>
                  <a:pt x="9879" y="9849"/>
                  <a:pt x="9848" y="9605"/>
                  <a:pt x="9848" y="9423"/>
                </a:cubicBezTo>
                <a:cubicBezTo>
                  <a:pt x="9848" y="9241"/>
                  <a:pt x="9909" y="9028"/>
                  <a:pt x="9970" y="8846"/>
                </a:cubicBezTo>
                <a:cubicBezTo>
                  <a:pt x="10000" y="8542"/>
                  <a:pt x="9970" y="8238"/>
                  <a:pt x="9818" y="7934"/>
                </a:cubicBezTo>
                <a:cubicBezTo>
                  <a:pt x="9666" y="8055"/>
                  <a:pt x="9544" y="8177"/>
                  <a:pt x="9423" y="8329"/>
                </a:cubicBezTo>
                <a:cubicBezTo>
                  <a:pt x="9362" y="8420"/>
                  <a:pt x="9301" y="8572"/>
                  <a:pt x="9301" y="8724"/>
                </a:cubicBezTo>
                <a:lnTo>
                  <a:pt x="8937" y="8724"/>
                </a:lnTo>
                <a:cubicBezTo>
                  <a:pt x="8815" y="8724"/>
                  <a:pt x="8754" y="8724"/>
                  <a:pt x="8633" y="8785"/>
                </a:cubicBezTo>
                <a:cubicBezTo>
                  <a:pt x="8633" y="8542"/>
                  <a:pt x="8602" y="8268"/>
                  <a:pt x="8511" y="8055"/>
                </a:cubicBezTo>
                <a:cubicBezTo>
                  <a:pt x="8511" y="8055"/>
                  <a:pt x="8511" y="8025"/>
                  <a:pt x="8481" y="8025"/>
                </a:cubicBezTo>
                <a:cubicBezTo>
                  <a:pt x="8481" y="8025"/>
                  <a:pt x="8450" y="8055"/>
                  <a:pt x="8481" y="8055"/>
                </a:cubicBezTo>
                <a:cubicBezTo>
                  <a:pt x="8255" y="8168"/>
                  <a:pt x="7980" y="8231"/>
                  <a:pt x="7716" y="8231"/>
                </a:cubicBezTo>
                <a:cubicBezTo>
                  <a:pt x="7624" y="8231"/>
                  <a:pt x="7534" y="8223"/>
                  <a:pt x="7447" y="8207"/>
                </a:cubicBezTo>
                <a:cubicBezTo>
                  <a:pt x="7264" y="8181"/>
                  <a:pt x="7081" y="8110"/>
                  <a:pt x="6898" y="8110"/>
                </a:cubicBezTo>
                <a:cubicBezTo>
                  <a:pt x="6868" y="8110"/>
                  <a:pt x="6839" y="8112"/>
                  <a:pt x="6809" y="8116"/>
                </a:cubicBezTo>
                <a:cubicBezTo>
                  <a:pt x="6626" y="8116"/>
                  <a:pt x="6475" y="8207"/>
                  <a:pt x="6323" y="8268"/>
                </a:cubicBezTo>
                <a:cubicBezTo>
                  <a:pt x="6110" y="8359"/>
                  <a:pt x="5897" y="8481"/>
                  <a:pt x="5775" y="8633"/>
                </a:cubicBezTo>
                <a:cubicBezTo>
                  <a:pt x="5775" y="8663"/>
                  <a:pt x="5745" y="8694"/>
                  <a:pt x="5715" y="8694"/>
                </a:cubicBezTo>
                <a:cubicBezTo>
                  <a:pt x="5654" y="8694"/>
                  <a:pt x="5654" y="8724"/>
                  <a:pt x="5623" y="8785"/>
                </a:cubicBezTo>
                <a:cubicBezTo>
                  <a:pt x="5715" y="8359"/>
                  <a:pt x="5593" y="7903"/>
                  <a:pt x="5441" y="7478"/>
                </a:cubicBezTo>
                <a:cubicBezTo>
                  <a:pt x="5319" y="7143"/>
                  <a:pt x="5167" y="6748"/>
                  <a:pt x="4833" y="6596"/>
                </a:cubicBezTo>
                <a:cubicBezTo>
                  <a:pt x="4833" y="6566"/>
                  <a:pt x="4803" y="6566"/>
                  <a:pt x="4742" y="6566"/>
                </a:cubicBezTo>
                <a:cubicBezTo>
                  <a:pt x="4712" y="6566"/>
                  <a:pt x="4681" y="6566"/>
                  <a:pt x="4651" y="6596"/>
                </a:cubicBezTo>
                <a:cubicBezTo>
                  <a:pt x="4590" y="6657"/>
                  <a:pt x="4560" y="6718"/>
                  <a:pt x="4560" y="6809"/>
                </a:cubicBezTo>
                <a:cubicBezTo>
                  <a:pt x="4560" y="6991"/>
                  <a:pt x="4651" y="7174"/>
                  <a:pt x="4681" y="7326"/>
                </a:cubicBezTo>
                <a:cubicBezTo>
                  <a:pt x="4712" y="7508"/>
                  <a:pt x="4712" y="7721"/>
                  <a:pt x="4590" y="7873"/>
                </a:cubicBezTo>
                <a:cubicBezTo>
                  <a:pt x="4560" y="7934"/>
                  <a:pt x="4499" y="7964"/>
                  <a:pt x="4438" y="8055"/>
                </a:cubicBezTo>
                <a:cubicBezTo>
                  <a:pt x="4408" y="8116"/>
                  <a:pt x="4377" y="8238"/>
                  <a:pt x="4347" y="8359"/>
                </a:cubicBezTo>
                <a:cubicBezTo>
                  <a:pt x="4256" y="8572"/>
                  <a:pt x="4134" y="8785"/>
                  <a:pt x="3952" y="8967"/>
                </a:cubicBezTo>
                <a:cubicBezTo>
                  <a:pt x="3830" y="9089"/>
                  <a:pt x="3739" y="9150"/>
                  <a:pt x="3617" y="9241"/>
                </a:cubicBezTo>
                <a:cubicBezTo>
                  <a:pt x="3374" y="9454"/>
                  <a:pt x="3283" y="9757"/>
                  <a:pt x="3313" y="10061"/>
                </a:cubicBezTo>
                <a:cubicBezTo>
                  <a:pt x="3222" y="10001"/>
                  <a:pt x="3131" y="10001"/>
                  <a:pt x="3009" y="9940"/>
                </a:cubicBezTo>
                <a:cubicBezTo>
                  <a:pt x="2705" y="9909"/>
                  <a:pt x="2432" y="9879"/>
                  <a:pt x="2128" y="9788"/>
                </a:cubicBezTo>
                <a:lnTo>
                  <a:pt x="2128" y="9788"/>
                </a:lnTo>
                <a:cubicBezTo>
                  <a:pt x="2280" y="9849"/>
                  <a:pt x="2401" y="9940"/>
                  <a:pt x="2432" y="10061"/>
                </a:cubicBezTo>
                <a:cubicBezTo>
                  <a:pt x="2523" y="10183"/>
                  <a:pt x="2523" y="10335"/>
                  <a:pt x="2553" y="10487"/>
                </a:cubicBezTo>
                <a:cubicBezTo>
                  <a:pt x="2614" y="10973"/>
                  <a:pt x="2766" y="11520"/>
                  <a:pt x="3131" y="11824"/>
                </a:cubicBezTo>
                <a:cubicBezTo>
                  <a:pt x="3161" y="11855"/>
                  <a:pt x="3222" y="11885"/>
                  <a:pt x="3283" y="11916"/>
                </a:cubicBezTo>
                <a:cubicBezTo>
                  <a:pt x="3344" y="12007"/>
                  <a:pt x="3374" y="12068"/>
                  <a:pt x="3465" y="12128"/>
                </a:cubicBezTo>
                <a:cubicBezTo>
                  <a:pt x="3526" y="12189"/>
                  <a:pt x="3648" y="12280"/>
                  <a:pt x="3739" y="12371"/>
                </a:cubicBezTo>
                <a:cubicBezTo>
                  <a:pt x="3830" y="12584"/>
                  <a:pt x="3891" y="12827"/>
                  <a:pt x="3921" y="13071"/>
                </a:cubicBezTo>
                <a:cubicBezTo>
                  <a:pt x="3830" y="13405"/>
                  <a:pt x="3678" y="13739"/>
                  <a:pt x="3678" y="14104"/>
                </a:cubicBezTo>
                <a:cubicBezTo>
                  <a:pt x="3678" y="14195"/>
                  <a:pt x="3739" y="14317"/>
                  <a:pt x="3769" y="14408"/>
                </a:cubicBezTo>
                <a:cubicBezTo>
                  <a:pt x="3769" y="14469"/>
                  <a:pt x="3800" y="14560"/>
                  <a:pt x="3830" y="14590"/>
                </a:cubicBezTo>
                <a:cubicBezTo>
                  <a:pt x="3895" y="14633"/>
                  <a:pt x="3974" y="14676"/>
                  <a:pt x="4037" y="14676"/>
                </a:cubicBezTo>
                <a:cubicBezTo>
                  <a:pt x="4063" y="14676"/>
                  <a:pt x="4086" y="14669"/>
                  <a:pt x="4104" y="14651"/>
                </a:cubicBezTo>
                <a:lnTo>
                  <a:pt x="4134" y="14621"/>
                </a:lnTo>
                <a:lnTo>
                  <a:pt x="4134" y="14712"/>
                </a:lnTo>
                <a:cubicBezTo>
                  <a:pt x="4104" y="14803"/>
                  <a:pt x="4104" y="14955"/>
                  <a:pt x="4043" y="15077"/>
                </a:cubicBezTo>
                <a:cubicBezTo>
                  <a:pt x="3952" y="15320"/>
                  <a:pt x="3800" y="15502"/>
                  <a:pt x="3678" y="15685"/>
                </a:cubicBezTo>
                <a:cubicBezTo>
                  <a:pt x="3678" y="15715"/>
                  <a:pt x="3648" y="15715"/>
                  <a:pt x="3648" y="15776"/>
                </a:cubicBezTo>
                <a:cubicBezTo>
                  <a:pt x="3465" y="16019"/>
                  <a:pt x="3222" y="16323"/>
                  <a:pt x="2979" y="16627"/>
                </a:cubicBezTo>
                <a:lnTo>
                  <a:pt x="2979" y="16475"/>
                </a:lnTo>
                <a:lnTo>
                  <a:pt x="2979" y="16445"/>
                </a:lnTo>
                <a:cubicBezTo>
                  <a:pt x="2979" y="16414"/>
                  <a:pt x="3009" y="16384"/>
                  <a:pt x="3009" y="16323"/>
                </a:cubicBezTo>
                <a:lnTo>
                  <a:pt x="2979" y="16323"/>
                </a:lnTo>
                <a:cubicBezTo>
                  <a:pt x="2918" y="16110"/>
                  <a:pt x="2857" y="15928"/>
                  <a:pt x="2918" y="15685"/>
                </a:cubicBezTo>
                <a:cubicBezTo>
                  <a:pt x="2979" y="15502"/>
                  <a:pt x="3070" y="15350"/>
                  <a:pt x="3131" y="15168"/>
                </a:cubicBezTo>
                <a:cubicBezTo>
                  <a:pt x="3222" y="14712"/>
                  <a:pt x="2918" y="14286"/>
                  <a:pt x="2614" y="13952"/>
                </a:cubicBezTo>
                <a:cubicBezTo>
                  <a:pt x="2280" y="13527"/>
                  <a:pt x="1915" y="13131"/>
                  <a:pt x="1490" y="12827"/>
                </a:cubicBezTo>
                <a:cubicBezTo>
                  <a:pt x="1034" y="12523"/>
                  <a:pt x="547" y="12341"/>
                  <a:pt x="0" y="12341"/>
                </a:cubicBezTo>
                <a:cubicBezTo>
                  <a:pt x="304" y="12493"/>
                  <a:pt x="487" y="12797"/>
                  <a:pt x="578" y="13101"/>
                </a:cubicBezTo>
                <a:cubicBezTo>
                  <a:pt x="699" y="13527"/>
                  <a:pt x="547" y="14013"/>
                  <a:pt x="760" y="14438"/>
                </a:cubicBezTo>
                <a:cubicBezTo>
                  <a:pt x="912" y="14712"/>
                  <a:pt x="1155" y="14864"/>
                  <a:pt x="1398" y="15016"/>
                </a:cubicBezTo>
                <a:cubicBezTo>
                  <a:pt x="1672" y="15198"/>
                  <a:pt x="1946" y="15350"/>
                  <a:pt x="2219" y="15533"/>
                </a:cubicBezTo>
                <a:cubicBezTo>
                  <a:pt x="2371" y="15654"/>
                  <a:pt x="2553" y="15776"/>
                  <a:pt x="2675" y="15928"/>
                </a:cubicBezTo>
                <a:cubicBezTo>
                  <a:pt x="2736" y="16019"/>
                  <a:pt x="2766" y="16171"/>
                  <a:pt x="2827" y="16323"/>
                </a:cubicBezTo>
                <a:lnTo>
                  <a:pt x="2827" y="16384"/>
                </a:lnTo>
                <a:cubicBezTo>
                  <a:pt x="2614" y="16414"/>
                  <a:pt x="2432" y="16445"/>
                  <a:pt x="2250" y="16536"/>
                </a:cubicBezTo>
                <a:cubicBezTo>
                  <a:pt x="1824" y="16748"/>
                  <a:pt x="1611" y="17296"/>
                  <a:pt x="1702" y="17752"/>
                </a:cubicBezTo>
                <a:cubicBezTo>
                  <a:pt x="1788" y="17981"/>
                  <a:pt x="1929" y="18238"/>
                  <a:pt x="2046" y="18496"/>
                </a:cubicBezTo>
                <a:lnTo>
                  <a:pt x="2046" y="18496"/>
                </a:lnTo>
                <a:cubicBezTo>
                  <a:pt x="2107" y="18362"/>
                  <a:pt x="2133" y="18213"/>
                  <a:pt x="2158" y="18086"/>
                </a:cubicBezTo>
                <a:cubicBezTo>
                  <a:pt x="2250" y="17812"/>
                  <a:pt x="2280" y="17691"/>
                  <a:pt x="2553" y="17600"/>
                </a:cubicBezTo>
                <a:cubicBezTo>
                  <a:pt x="2766" y="17508"/>
                  <a:pt x="3070" y="17387"/>
                  <a:pt x="3344" y="17356"/>
                </a:cubicBezTo>
                <a:cubicBezTo>
                  <a:pt x="3769" y="17204"/>
                  <a:pt x="4134" y="16992"/>
                  <a:pt x="4438" y="16627"/>
                </a:cubicBezTo>
                <a:lnTo>
                  <a:pt x="4438" y="16627"/>
                </a:lnTo>
                <a:cubicBezTo>
                  <a:pt x="4271" y="16703"/>
                  <a:pt x="4096" y="16710"/>
                  <a:pt x="3914" y="16710"/>
                </a:cubicBezTo>
                <a:cubicBezTo>
                  <a:pt x="3868" y="16710"/>
                  <a:pt x="3822" y="16710"/>
                  <a:pt x="3775" y="16710"/>
                </a:cubicBezTo>
                <a:cubicBezTo>
                  <a:pt x="3636" y="16710"/>
                  <a:pt x="3492" y="16714"/>
                  <a:pt x="3344" y="16748"/>
                </a:cubicBezTo>
                <a:cubicBezTo>
                  <a:pt x="3222" y="16748"/>
                  <a:pt x="3070" y="16840"/>
                  <a:pt x="2979" y="16870"/>
                </a:cubicBezTo>
                <a:cubicBezTo>
                  <a:pt x="3070" y="16688"/>
                  <a:pt x="3161" y="16536"/>
                  <a:pt x="3313" y="16323"/>
                </a:cubicBezTo>
                <a:cubicBezTo>
                  <a:pt x="3465" y="16110"/>
                  <a:pt x="3648" y="15958"/>
                  <a:pt x="3891" y="15776"/>
                </a:cubicBezTo>
                <a:cubicBezTo>
                  <a:pt x="4012" y="15654"/>
                  <a:pt x="4164" y="15502"/>
                  <a:pt x="4377" y="15472"/>
                </a:cubicBezTo>
                <a:cubicBezTo>
                  <a:pt x="4560" y="15411"/>
                  <a:pt x="4712" y="15411"/>
                  <a:pt x="4894" y="15411"/>
                </a:cubicBezTo>
                <a:cubicBezTo>
                  <a:pt x="4985" y="15411"/>
                  <a:pt x="5137" y="15381"/>
                  <a:pt x="5228" y="15350"/>
                </a:cubicBezTo>
                <a:cubicBezTo>
                  <a:pt x="5319" y="15350"/>
                  <a:pt x="5350" y="15350"/>
                  <a:pt x="5441" y="15381"/>
                </a:cubicBezTo>
                <a:cubicBezTo>
                  <a:pt x="5775" y="15411"/>
                  <a:pt x="6079" y="15472"/>
                  <a:pt x="6414" y="15502"/>
                </a:cubicBezTo>
                <a:cubicBezTo>
                  <a:pt x="6505" y="15502"/>
                  <a:pt x="6535" y="15502"/>
                  <a:pt x="6596" y="15533"/>
                </a:cubicBezTo>
                <a:cubicBezTo>
                  <a:pt x="6748" y="15715"/>
                  <a:pt x="6870" y="15928"/>
                  <a:pt x="6991" y="16141"/>
                </a:cubicBezTo>
                <a:cubicBezTo>
                  <a:pt x="7174" y="16475"/>
                  <a:pt x="7417" y="16779"/>
                  <a:pt x="7660" y="17052"/>
                </a:cubicBezTo>
                <a:cubicBezTo>
                  <a:pt x="7873" y="17204"/>
                  <a:pt x="8055" y="17326"/>
                  <a:pt x="8268" y="17448"/>
                </a:cubicBezTo>
                <a:cubicBezTo>
                  <a:pt x="8359" y="17478"/>
                  <a:pt x="8420" y="17508"/>
                  <a:pt x="8541" y="17508"/>
                </a:cubicBezTo>
                <a:lnTo>
                  <a:pt x="8663" y="17508"/>
                </a:lnTo>
                <a:cubicBezTo>
                  <a:pt x="8389" y="17752"/>
                  <a:pt x="8085" y="18055"/>
                  <a:pt x="7751" y="18359"/>
                </a:cubicBezTo>
                <a:cubicBezTo>
                  <a:pt x="7174" y="18876"/>
                  <a:pt x="6566" y="19454"/>
                  <a:pt x="6323" y="19606"/>
                </a:cubicBezTo>
                <a:cubicBezTo>
                  <a:pt x="5897" y="19818"/>
                  <a:pt x="4894" y="20973"/>
                  <a:pt x="4104" y="21916"/>
                </a:cubicBezTo>
                <a:cubicBezTo>
                  <a:pt x="3800" y="22341"/>
                  <a:pt x="3496" y="22706"/>
                  <a:pt x="3313" y="22919"/>
                </a:cubicBezTo>
                <a:cubicBezTo>
                  <a:pt x="2857" y="23344"/>
                  <a:pt x="1946" y="23891"/>
                  <a:pt x="1550" y="24074"/>
                </a:cubicBezTo>
                <a:cubicBezTo>
                  <a:pt x="1520" y="24013"/>
                  <a:pt x="1520" y="23891"/>
                  <a:pt x="1490" y="23770"/>
                </a:cubicBezTo>
                <a:cubicBezTo>
                  <a:pt x="1581" y="23557"/>
                  <a:pt x="1642" y="23253"/>
                  <a:pt x="1702" y="23010"/>
                </a:cubicBezTo>
                <a:cubicBezTo>
                  <a:pt x="1733" y="22858"/>
                  <a:pt x="1824" y="22676"/>
                  <a:pt x="1946" y="22554"/>
                </a:cubicBezTo>
                <a:cubicBezTo>
                  <a:pt x="2037" y="22432"/>
                  <a:pt x="2158" y="22341"/>
                  <a:pt x="2280" y="22250"/>
                </a:cubicBezTo>
                <a:cubicBezTo>
                  <a:pt x="2493" y="22068"/>
                  <a:pt x="2645" y="21885"/>
                  <a:pt x="2797" y="21642"/>
                </a:cubicBezTo>
                <a:cubicBezTo>
                  <a:pt x="2646" y="21621"/>
                  <a:pt x="2481" y="21599"/>
                  <a:pt x="2321" y="21599"/>
                </a:cubicBezTo>
                <a:cubicBezTo>
                  <a:pt x="2255" y="21599"/>
                  <a:pt x="2190" y="21603"/>
                  <a:pt x="2128" y="21612"/>
                </a:cubicBezTo>
                <a:cubicBezTo>
                  <a:pt x="2158" y="21551"/>
                  <a:pt x="2219" y="21460"/>
                  <a:pt x="2280" y="21399"/>
                </a:cubicBezTo>
                <a:cubicBezTo>
                  <a:pt x="2614" y="21125"/>
                  <a:pt x="2949" y="20821"/>
                  <a:pt x="3192" y="20426"/>
                </a:cubicBezTo>
                <a:cubicBezTo>
                  <a:pt x="3557" y="19940"/>
                  <a:pt x="3800" y="19302"/>
                  <a:pt x="3648" y="18663"/>
                </a:cubicBezTo>
                <a:lnTo>
                  <a:pt x="3648" y="18663"/>
                </a:lnTo>
                <a:cubicBezTo>
                  <a:pt x="3465" y="18724"/>
                  <a:pt x="3222" y="18846"/>
                  <a:pt x="3040" y="18998"/>
                </a:cubicBezTo>
                <a:cubicBezTo>
                  <a:pt x="2918" y="19059"/>
                  <a:pt x="2797" y="19150"/>
                  <a:pt x="2736" y="19271"/>
                </a:cubicBezTo>
                <a:cubicBezTo>
                  <a:pt x="2645" y="19362"/>
                  <a:pt x="2614" y="19514"/>
                  <a:pt x="2553" y="19636"/>
                </a:cubicBezTo>
                <a:lnTo>
                  <a:pt x="2356" y="20203"/>
                </a:lnTo>
                <a:lnTo>
                  <a:pt x="2356" y="20203"/>
                </a:lnTo>
                <a:cubicBezTo>
                  <a:pt x="2203" y="19804"/>
                  <a:pt x="2019" y="19173"/>
                  <a:pt x="2067" y="18542"/>
                </a:cubicBezTo>
                <a:cubicBezTo>
                  <a:pt x="2060" y="18526"/>
                  <a:pt x="2053" y="18511"/>
                  <a:pt x="2046" y="18496"/>
                </a:cubicBezTo>
                <a:lnTo>
                  <a:pt x="2046" y="18496"/>
                </a:lnTo>
                <a:cubicBezTo>
                  <a:pt x="2034" y="18522"/>
                  <a:pt x="2021" y="18547"/>
                  <a:pt x="2006" y="18572"/>
                </a:cubicBezTo>
                <a:cubicBezTo>
                  <a:pt x="1946" y="19271"/>
                  <a:pt x="2158" y="19910"/>
                  <a:pt x="2310" y="20335"/>
                </a:cubicBezTo>
                <a:lnTo>
                  <a:pt x="2356" y="20203"/>
                </a:lnTo>
                <a:lnTo>
                  <a:pt x="2356" y="20203"/>
                </a:lnTo>
                <a:cubicBezTo>
                  <a:pt x="2395" y="20304"/>
                  <a:pt x="2432" y="20389"/>
                  <a:pt x="2462" y="20457"/>
                </a:cubicBezTo>
                <a:cubicBezTo>
                  <a:pt x="2432" y="20639"/>
                  <a:pt x="2401" y="20791"/>
                  <a:pt x="2310" y="20882"/>
                </a:cubicBezTo>
                <a:cubicBezTo>
                  <a:pt x="2250" y="21034"/>
                  <a:pt x="2158" y="21156"/>
                  <a:pt x="2098" y="21277"/>
                </a:cubicBezTo>
                <a:lnTo>
                  <a:pt x="1763" y="21825"/>
                </a:lnTo>
                <a:cubicBezTo>
                  <a:pt x="1611" y="22037"/>
                  <a:pt x="1490" y="22220"/>
                  <a:pt x="1459" y="22432"/>
                </a:cubicBezTo>
                <a:lnTo>
                  <a:pt x="1338" y="22797"/>
                </a:lnTo>
                <a:cubicBezTo>
                  <a:pt x="1307" y="23010"/>
                  <a:pt x="1338" y="23253"/>
                  <a:pt x="1338" y="23466"/>
                </a:cubicBezTo>
                <a:cubicBezTo>
                  <a:pt x="1338" y="23587"/>
                  <a:pt x="1398" y="23709"/>
                  <a:pt x="1459" y="23709"/>
                </a:cubicBezTo>
                <a:cubicBezTo>
                  <a:pt x="1490" y="23831"/>
                  <a:pt x="1520" y="23922"/>
                  <a:pt x="1520" y="23952"/>
                </a:cubicBezTo>
                <a:lnTo>
                  <a:pt x="1490" y="23952"/>
                </a:lnTo>
                <a:lnTo>
                  <a:pt x="1550" y="24104"/>
                </a:lnTo>
                <a:cubicBezTo>
                  <a:pt x="1611" y="24074"/>
                  <a:pt x="2979" y="23405"/>
                  <a:pt x="3526" y="22797"/>
                </a:cubicBezTo>
                <a:lnTo>
                  <a:pt x="3648" y="22676"/>
                </a:lnTo>
                <a:cubicBezTo>
                  <a:pt x="3666" y="22685"/>
                  <a:pt x="3687" y="22695"/>
                  <a:pt x="3712" y="22707"/>
                </a:cubicBezTo>
                <a:lnTo>
                  <a:pt x="3712" y="22707"/>
                </a:lnTo>
                <a:cubicBezTo>
                  <a:pt x="3910" y="22528"/>
                  <a:pt x="4088" y="22293"/>
                  <a:pt x="4347" y="21976"/>
                </a:cubicBezTo>
                <a:cubicBezTo>
                  <a:pt x="5107" y="21125"/>
                  <a:pt x="6110" y="19910"/>
                  <a:pt x="6475" y="19697"/>
                </a:cubicBezTo>
                <a:cubicBezTo>
                  <a:pt x="6778" y="19545"/>
                  <a:pt x="7326" y="19028"/>
                  <a:pt x="7934" y="18451"/>
                </a:cubicBezTo>
                <a:cubicBezTo>
                  <a:pt x="8237" y="18177"/>
                  <a:pt x="8541" y="17873"/>
                  <a:pt x="8785" y="17660"/>
                </a:cubicBezTo>
                <a:cubicBezTo>
                  <a:pt x="8815" y="17964"/>
                  <a:pt x="8906" y="18268"/>
                  <a:pt x="8997" y="18542"/>
                </a:cubicBezTo>
                <a:cubicBezTo>
                  <a:pt x="9089" y="18724"/>
                  <a:pt x="9241" y="18907"/>
                  <a:pt x="9241" y="19119"/>
                </a:cubicBezTo>
                <a:cubicBezTo>
                  <a:pt x="9241" y="19211"/>
                  <a:pt x="9210" y="19332"/>
                  <a:pt x="9149" y="19454"/>
                </a:cubicBezTo>
                <a:cubicBezTo>
                  <a:pt x="9089" y="19758"/>
                  <a:pt x="9149" y="20092"/>
                  <a:pt x="9241" y="20396"/>
                </a:cubicBezTo>
                <a:cubicBezTo>
                  <a:pt x="9241" y="20457"/>
                  <a:pt x="9271" y="20548"/>
                  <a:pt x="9301" y="20639"/>
                </a:cubicBezTo>
                <a:cubicBezTo>
                  <a:pt x="9271" y="20700"/>
                  <a:pt x="9241" y="20730"/>
                  <a:pt x="9241" y="20821"/>
                </a:cubicBezTo>
                <a:lnTo>
                  <a:pt x="8997" y="21156"/>
                </a:lnTo>
                <a:cubicBezTo>
                  <a:pt x="8906" y="21217"/>
                  <a:pt x="8785" y="21277"/>
                  <a:pt x="8663" y="21338"/>
                </a:cubicBezTo>
                <a:cubicBezTo>
                  <a:pt x="8739" y="21185"/>
                  <a:pt x="8816" y="21032"/>
                  <a:pt x="8910" y="20880"/>
                </a:cubicBezTo>
                <a:lnTo>
                  <a:pt x="8910" y="20880"/>
                </a:lnTo>
                <a:cubicBezTo>
                  <a:pt x="8770" y="21093"/>
                  <a:pt x="8603" y="21303"/>
                  <a:pt x="8389" y="21490"/>
                </a:cubicBezTo>
                <a:cubicBezTo>
                  <a:pt x="7690" y="21946"/>
                  <a:pt x="6809" y="22493"/>
                  <a:pt x="6262" y="22858"/>
                </a:cubicBezTo>
                <a:cubicBezTo>
                  <a:pt x="6053" y="23015"/>
                  <a:pt x="5814" y="23100"/>
                  <a:pt x="5567" y="23136"/>
                </a:cubicBezTo>
                <a:lnTo>
                  <a:pt x="5567" y="23136"/>
                </a:lnTo>
                <a:cubicBezTo>
                  <a:pt x="5566" y="23135"/>
                  <a:pt x="5564" y="23133"/>
                  <a:pt x="5563" y="23132"/>
                </a:cubicBezTo>
                <a:cubicBezTo>
                  <a:pt x="5503" y="23136"/>
                  <a:pt x="5443" y="23138"/>
                  <a:pt x="5383" y="23138"/>
                </a:cubicBezTo>
                <a:cubicBezTo>
                  <a:pt x="4661" y="23138"/>
                  <a:pt x="3990" y="22842"/>
                  <a:pt x="3712" y="22707"/>
                </a:cubicBezTo>
                <a:lnTo>
                  <a:pt x="3712" y="22707"/>
                </a:lnTo>
                <a:cubicBezTo>
                  <a:pt x="3700" y="22717"/>
                  <a:pt x="3689" y="22727"/>
                  <a:pt x="3678" y="22736"/>
                </a:cubicBezTo>
                <a:cubicBezTo>
                  <a:pt x="3937" y="22876"/>
                  <a:pt x="4598" y="23158"/>
                  <a:pt x="5263" y="23158"/>
                </a:cubicBezTo>
                <a:cubicBezTo>
                  <a:pt x="5365" y="23158"/>
                  <a:pt x="5467" y="23151"/>
                  <a:pt x="5567" y="23136"/>
                </a:cubicBezTo>
                <a:lnTo>
                  <a:pt x="5567" y="23136"/>
                </a:lnTo>
                <a:cubicBezTo>
                  <a:pt x="5585" y="23154"/>
                  <a:pt x="5602" y="23171"/>
                  <a:pt x="5619" y="23188"/>
                </a:cubicBezTo>
                <a:lnTo>
                  <a:pt x="5619" y="23188"/>
                </a:lnTo>
                <a:cubicBezTo>
                  <a:pt x="5793" y="23159"/>
                  <a:pt x="5965" y="23127"/>
                  <a:pt x="6110" y="23040"/>
                </a:cubicBezTo>
                <a:cubicBezTo>
                  <a:pt x="6171" y="23101"/>
                  <a:pt x="6231" y="23132"/>
                  <a:pt x="6323" y="23162"/>
                </a:cubicBezTo>
                <a:cubicBezTo>
                  <a:pt x="6414" y="23192"/>
                  <a:pt x="6535" y="23192"/>
                  <a:pt x="6657" y="23192"/>
                </a:cubicBezTo>
                <a:cubicBezTo>
                  <a:pt x="6746" y="23237"/>
                  <a:pt x="6851" y="23265"/>
                  <a:pt x="6937" y="23265"/>
                </a:cubicBezTo>
                <a:cubicBezTo>
                  <a:pt x="6968" y="23265"/>
                  <a:pt x="6997" y="23261"/>
                  <a:pt x="7022" y="23253"/>
                </a:cubicBezTo>
                <a:cubicBezTo>
                  <a:pt x="7234" y="23162"/>
                  <a:pt x="7326" y="23040"/>
                  <a:pt x="7478" y="22949"/>
                </a:cubicBezTo>
                <a:cubicBezTo>
                  <a:pt x="7736" y="22812"/>
                  <a:pt x="7987" y="22759"/>
                  <a:pt x="8218" y="22759"/>
                </a:cubicBezTo>
                <a:cubicBezTo>
                  <a:pt x="8450" y="22759"/>
                  <a:pt x="8663" y="22812"/>
                  <a:pt x="8845" y="22888"/>
                </a:cubicBezTo>
                <a:cubicBezTo>
                  <a:pt x="8937" y="22949"/>
                  <a:pt x="8997" y="23010"/>
                  <a:pt x="9058" y="23101"/>
                </a:cubicBezTo>
                <a:cubicBezTo>
                  <a:pt x="9149" y="23192"/>
                  <a:pt x="9241" y="23344"/>
                  <a:pt x="9362" y="23466"/>
                </a:cubicBezTo>
                <a:cubicBezTo>
                  <a:pt x="9453" y="23557"/>
                  <a:pt x="9575" y="23587"/>
                  <a:pt x="9727" y="23648"/>
                </a:cubicBezTo>
                <a:cubicBezTo>
                  <a:pt x="10031" y="23800"/>
                  <a:pt x="10304" y="24074"/>
                  <a:pt x="10639" y="24104"/>
                </a:cubicBezTo>
                <a:cubicBezTo>
                  <a:pt x="10639" y="23922"/>
                  <a:pt x="10578" y="23770"/>
                  <a:pt x="10426" y="23648"/>
                </a:cubicBezTo>
                <a:cubicBezTo>
                  <a:pt x="10274" y="23557"/>
                  <a:pt x="10122" y="23466"/>
                  <a:pt x="10000" y="23314"/>
                </a:cubicBezTo>
                <a:cubicBezTo>
                  <a:pt x="9909" y="23253"/>
                  <a:pt x="9879" y="23132"/>
                  <a:pt x="9970" y="23101"/>
                </a:cubicBezTo>
                <a:lnTo>
                  <a:pt x="10031" y="23101"/>
                </a:lnTo>
                <a:cubicBezTo>
                  <a:pt x="10183" y="23040"/>
                  <a:pt x="10304" y="23040"/>
                  <a:pt x="10456" y="23010"/>
                </a:cubicBezTo>
                <a:lnTo>
                  <a:pt x="10517" y="23010"/>
                </a:lnTo>
                <a:cubicBezTo>
                  <a:pt x="10578" y="23010"/>
                  <a:pt x="10608" y="23040"/>
                  <a:pt x="10608" y="23040"/>
                </a:cubicBezTo>
                <a:cubicBezTo>
                  <a:pt x="10943" y="23344"/>
                  <a:pt x="11399" y="23496"/>
                  <a:pt x="11855" y="23557"/>
                </a:cubicBezTo>
                <a:cubicBezTo>
                  <a:pt x="11679" y="23131"/>
                  <a:pt x="11234" y="22849"/>
                  <a:pt x="10777" y="22849"/>
                </a:cubicBezTo>
                <a:cubicBezTo>
                  <a:pt x="10680" y="22849"/>
                  <a:pt x="10582" y="22862"/>
                  <a:pt x="10487" y="22888"/>
                </a:cubicBezTo>
                <a:cubicBezTo>
                  <a:pt x="10578" y="22736"/>
                  <a:pt x="10760" y="22645"/>
                  <a:pt x="10912" y="22584"/>
                </a:cubicBezTo>
                <a:cubicBezTo>
                  <a:pt x="11064" y="22554"/>
                  <a:pt x="11247" y="22524"/>
                  <a:pt x="11399" y="22432"/>
                </a:cubicBezTo>
                <a:cubicBezTo>
                  <a:pt x="11368" y="22341"/>
                  <a:pt x="11247" y="22280"/>
                  <a:pt x="11125" y="22280"/>
                </a:cubicBezTo>
                <a:cubicBezTo>
                  <a:pt x="11034" y="22280"/>
                  <a:pt x="10912" y="22280"/>
                  <a:pt x="10821" y="22341"/>
                </a:cubicBezTo>
                <a:cubicBezTo>
                  <a:pt x="10669" y="22372"/>
                  <a:pt x="10517" y="22432"/>
                  <a:pt x="10426" y="22524"/>
                </a:cubicBezTo>
                <a:cubicBezTo>
                  <a:pt x="10274" y="22645"/>
                  <a:pt x="10122" y="22797"/>
                  <a:pt x="9970" y="22888"/>
                </a:cubicBezTo>
                <a:cubicBezTo>
                  <a:pt x="9818" y="23010"/>
                  <a:pt x="9666" y="23132"/>
                  <a:pt x="9453" y="23132"/>
                </a:cubicBezTo>
                <a:cubicBezTo>
                  <a:pt x="9301" y="23010"/>
                  <a:pt x="9089" y="22858"/>
                  <a:pt x="8845" y="22797"/>
                </a:cubicBezTo>
                <a:lnTo>
                  <a:pt x="8845" y="22706"/>
                </a:lnTo>
                <a:cubicBezTo>
                  <a:pt x="8845" y="22524"/>
                  <a:pt x="9301" y="22189"/>
                  <a:pt x="9423" y="22037"/>
                </a:cubicBezTo>
                <a:cubicBezTo>
                  <a:pt x="9389" y="22026"/>
                  <a:pt x="9356" y="22021"/>
                  <a:pt x="9323" y="22021"/>
                </a:cubicBezTo>
                <a:cubicBezTo>
                  <a:pt x="9183" y="22021"/>
                  <a:pt x="9054" y="22115"/>
                  <a:pt x="8906" y="22189"/>
                </a:cubicBezTo>
                <a:cubicBezTo>
                  <a:pt x="8633" y="22341"/>
                  <a:pt x="8359" y="22493"/>
                  <a:pt x="8055" y="22584"/>
                </a:cubicBezTo>
                <a:lnTo>
                  <a:pt x="7873" y="22584"/>
                </a:lnTo>
                <a:cubicBezTo>
                  <a:pt x="7690" y="22645"/>
                  <a:pt x="7538" y="22676"/>
                  <a:pt x="7326" y="22797"/>
                </a:cubicBezTo>
                <a:cubicBezTo>
                  <a:pt x="7265" y="22828"/>
                  <a:pt x="7234" y="22858"/>
                  <a:pt x="7143" y="22858"/>
                </a:cubicBezTo>
                <a:cubicBezTo>
                  <a:pt x="7113" y="22858"/>
                  <a:pt x="7113" y="22858"/>
                  <a:pt x="7082" y="22888"/>
                </a:cubicBezTo>
                <a:cubicBezTo>
                  <a:pt x="6976" y="22919"/>
                  <a:pt x="6870" y="22942"/>
                  <a:pt x="6767" y="22942"/>
                </a:cubicBezTo>
                <a:cubicBezTo>
                  <a:pt x="6664" y="22942"/>
                  <a:pt x="6566" y="22919"/>
                  <a:pt x="6475" y="22858"/>
                </a:cubicBezTo>
                <a:cubicBezTo>
                  <a:pt x="7143" y="22372"/>
                  <a:pt x="8237" y="21733"/>
                  <a:pt x="8967" y="21308"/>
                </a:cubicBezTo>
                <a:cubicBezTo>
                  <a:pt x="9089" y="21277"/>
                  <a:pt x="9149" y="21217"/>
                  <a:pt x="9271" y="21186"/>
                </a:cubicBezTo>
                <a:cubicBezTo>
                  <a:pt x="9332" y="21186"/>
                  <a:pt x="9379" y="21173"/>
                  <a:pt x="9413" y="21173"/>
                </a:cubicBezTo>
                <a:cubicBezTo>
                  <a:pt x="9430" y="21173"/>
                  <a:pt x="9443" y="21176"/>
                  <a:pt x="9453" y="21186"/>
                </a:cubicBezTo>
                <a:cubicBezTo>
                  <a:pt x="9544" y="21186"/>
                  <a:pt x="9605" y="21277"/>
                  <a:pt x="9666" y="21308"/>
                </a:cubicBezTo>
                <a:cubicBezTo>
                  <a:pt x="9896" y="21454"/>
                  <a:pt x="10169" y="21572"/>
                  <a:pt x="10425" y="21572"/>
                </a:cubicBezTo>
                <a:cubicBezTo>
                  <a:pt x="10542" y="21572"/>
                  <a:pt x="10656" y="21547"/>
                  <a:pt x="10760" y="21490"/>
                </a:cubicBezTo>
                <a:cubicBezTo>
                  <a:pt x="10730" y="21460"/>
                  <a:pt x="10669" y="21369"/>
                  <a:pt x="10639" y="21338"/>
                </a:cubicBezTo>
                <a:cubicBezTo>
                  <a:pt x="10760" y="21308"/>
                  <a:pt x="10882" y="21277"/>
                  <a:pt x="10973" y="21277"/>
                </a:cubicBezTo>
                <a:cubicBezTo>
                  <a:pt x="11186" y="21217"/>
                  <a:pt x="11399" y="21156"/>
                  <a:pt x="11642" y="21156"/>
                </a:cubicBezTo>
                <a:cubicBezTo>
                  <a:pt x="11718" y="21156"/>
                  <a:pt x="11794" y="21148"/>
                  <a:pt x="11862" y="21148"/>
                </a:cubicBezTo>
                <a:cubicBezTo>
                  <a:pt x="11931" y="21148"/>
                  <a:pt x="11991" y="21156"/>
                  <a:pt x="12037" y="21186"/>
                </a:cubicBezTo>
                <a:cubicBezTo>
                  <a:pt x="12280" y="21308"/>
                  <a:pt x="12341" y="21521"/>
                  <a:pt x="12493" y="21733"/>
                </a:cubicBezTo>
                <a:cubicBezTo>
                  <a:pt x="12645" y="21916"/>
                  <a:pt x="12918" y="21976"/>
                  <a:pt x="13162" y="22037"/>
                </a:cubicBezTo>
                <a:cubicBezTo>
                  <a:pt x="13191" y="22042"/>
                  <a:pt x="13222" y="22043"/>
                  <a:pt x="13252" y="22043"/>
                </a:cubicBezTo>
                <a:cubicBezTo>
                  <a:pt x="13442" y="22043"/>
                  <a:pt x="13647" y="21972"/>
                  <a:pt x="13830" y="21946"/>
                </a:cubicBezTo>
                <a:cubicBezTo>
                  <a:pt x="14013" y="22128"/>
                  <a:pt x="14225" y="22280"/>
                  <a:pt x="14408" y="22432"/>
                </a:cubicBezTo>
                <a:lnTo>
                  <a:pt x="14469" y="22524"/>
                </a:lnTo>
                <a:cubicBezTo>
                  <a:pt x="14712" y="22706"/>
                  <a:pt x="14925" y="22888"/>
                  <a:pt x="15168" y="23040"/>
                </a:cubicBezTo>
                <a:cubicBezTo>
                  <a:pt x="15046" y="23192"/>
                  <a:pt x="15380" y="23557"/>
                  <a:pt x="15289" y="23648"/>
                </a:cubicBezTo>
                <a:cubicBezTo>
                  <a:pt x="15256" y="23673"/>
                  <a:pt x="15221" y="23682"/>
                  <a:pt x="15184" y="23682"/>
                </a:cubicBezTo>
                <a:cubicBezTo>
                  <a:pt x="15085" y="23682"/>
                  <a:pt x="14974" y="23618"/>
                  <a:pt x="14864" y="23618"/>
                </a:cubicBezTo>
                <a:cubicBezTo>
                  <a:pt x="14773" y="23618"/>
                  <a:pt x="14712" y="23709"/>
                  <a:pt x="14621" y="23739"/>
                </a:cubicBezTo>
                <a:cubicBezTo>
                  <a:pt x="14438" y="23891"/>
                  <a:pt x="14225" y="24043"/>
                  <a:pt x="14134" y="24317"/>
                </a:cubicBezTo>
                <a:cubicBezTo>
                  <a:pt x="14104" y="24469"/>
                  <a:pt x="14104" y="24621"/>
                  <a:pt x="14134" y="24803"/>
                </a:cubicBezTo>
                <a:cubicBezTo>
                  <a:pt x="14165" y="25229"/>
                  <a:pt x="14104" y="25594"/>
                  <a:pt x="13952" y="25989"/>
                </a:cubicBezTo>
                <a:cubicBezTo>
                  <a:pt x="13861" y="26171"/>
                  <a:pt x="13769" y="26353"/>
                  <a:pt x="13557" y="26384"/>
                </a:cubicBezTo>
                <a:cubicBezTo>
                  <a:pt x="13921" y="26353"/>
                  <a:pt x="14256" y="26384"/>
                  <a:pt x="14590" y="26323"/>
                </a:cubicBezTo>
                <a:cubicBezTo>
                  <a:pt x="14985" y="26232"/>
                  <a:pt x="15289" y="26019"/>
                  <a:pt x="15532" y="25746"/>
                </a:cubicBezTo>
                <a:cubicBezTo>
                  <a:pt x="15776" y="25533"/>
                  <a:pt x="15958" y="25229"/>
                  <a:pt x="15988" y="24864"/>
                </a:cubicBezTo>
                <a:cubicBezTo>
                  <a:pt x="16049" y="24530"/>
                  <a:pt x="15958" y="24195"/>
                  <a:pt x="15684" y="24013"/>
                </a:cubicBezTo>
                <a:cubicBezTo>
                  <a:pt x="15624" y="23922"/>
                  <a:pt x="15472" y="23861"/>
                  <a:pt x="15472" y="23739"/>
                </a:cubicBezTo>
                <a:cubicBezTo>
                  <a:pt x="15472" y="23618"/>
                  <a:pt x="15532" y="23496"/>
                  <a:pt x="15624" y="23405"/>
                </a:cubicBezTo>
                <a:cubicBezTo>
                  <a:pt x="15836" y="23557"/>
                  <a:pt x="15988" y="23648"/>
                  <a:pt x="16110" y="23709"/>
                </a:cubicBezTo>
                <a:lnTo>
                  <a:pt x="16140" y="23739"/>
                </a:lnTo>
                <a:cubicBezTo>
                  <a:pt x="16262" y="23891"/>
                  <a:pt x="16292" y="24104"/>
                  <a:pt x="16384" y="24256"/>
                </a:cubicBezTo>
                <a:cubicBezTo>
                  <a:pt x="16535" y="24651"/>
                  <a:pt x="16748" y="24986"/>
                  <a:pt x="17052" y="25259"/>
                </a:cubicBezTo>
                <a:cubicBezTo>
                  <a:pt x="17265" y="25411"/>
                  <a:pt x="17478" y="25563"/>
                  <a:pt x="17751" y="25624"/>
                </a:cubicBezTo>
                <a:cubicBezTo>
                  <a:pt x="17840" y="25668"/>
                  <a:pt x="17946" y="25697"/>
                  <a:pt x="18031" y="25697"/>
                </a:cubicBezTo>
                <a:cubicBezTo>
                  <a:pt x="18063" y="25697"/>
                  <a:pt x="18092" y="25693"/>
                  <a:pt x="18116" y="25685"/>
                </a:cubicBezTo>
                <a:cubicBezTo>
                  <a:pt x="18238" y="25685"/>
                  <a:pt x="18359" y="25624"/>
                  <a:pt x="18420" y="25594"/>
                </a:cubicBezTo>
                <a:cubicBezTo>
                  <a:pt x="18694" y="25533"/>
                  <a:pt x="18967" y="25411"/>
                  <a:pt x="19180" y="25259"/>
                </a:cubicBezTo>
                <a:cubicBezTo>
                  <a:pt x="19271" y="25229"/>
                  <a:pt x="19332" y="25138"/>
                  <a:pt x="19423" y="25138"/>
                </a:cubicBezTo>
                <a:cubicBezTo>
                  <a:pt x="19484" y="25107"/>
                  <a:pt x="19575" y="25107"/>
                  <a:pt x="19636" y="25107"/>
                </a:cubicBezTo>
                <a:cubicBezTo>
                  <a:pt x="19909" y="25077"/>
                  <a:pt x="20183" y="25016"/>
                  <a:pt x="20457" y="25016"/>
                </a:cubicBezTo>
                <a:lnTo>
                  <a:pt x="20548" y="25016"/>
                </a:lnTo>
                <a:cubicBezTo>
                  <a:pt x="20639" y="25077"/>
                  <a:pt x="20669" y="25168"/>
                  <a:pt x="20791" y="25168"/>
                </a:cubicBezTo>
                <a:cubicBezTo>
                  <a:pt x="20487" y="24803"/>
                  <a:pt x="20365" y="24317"/>
                  <a:pt x="19940" y="24013"/>
                </a:cubicBezTo>
                <a:cubicBezTo>
                  <a:pt x="19788" y="23891"/>
                  <a:pt x="19605" y="23800"/>
                  <a:pt x="19393" y="23770"/>
                </a:cubicBezTo>
                <a:cubicBezTo>
                  <a:pt x="19046" y="23654"/>
                  <a:pt x="18698" y="23556"/>
                  <a:pt x="18365" y="23556"/>
                </a:cubicBezTo>
                <a:cubicBezTo>
                  <a:pt x="18260" y="23556"/>
                  <a:pt x="18157" y="23566"/>
                  <a:pt x="18055" y="23587"/>
                </a:cubicBezTo>
                <a:cubicBezTo>
                  <a:pt x="17703" y="23638"/>
                  <a:pt x="17330" y="23792"/>
                  <a:pt x="16971" y="23792"/>
                </a:cubicBezTo>
                <a:cubicBezTo>
                  <a:pt x="16896" y="23792"/>
                  <a:pt x="16822" y="23786"/>
                  <a:pt x="16748" y="23770"/>
                </a:cubicBezTo>
                <a:cubicBezTo>
                  <a:pt x="16505" y="23709"/>
                  <a:pt x="16262" y="23496"/>
                  <a:pt x="15988" y="23435"/>
                </a:cubicBezTo>
                <a:cubicBezTo>
                  <a:pt x="15836" y="23344"/>
                  <a:pt x="15654" y="23192"/>
                  <a:pt x="15441" y="23040"/>
                </a:cubicBezTo>
                <a:cubicBezTo>
                  <a:pt x="15593" y="23040"/>
                  <a:pt x="15776" y="23040"/>
                  <a:pt x="15958" y="23010"/>
                </a:cubicBezTo>
                <a:cubicBezTo>
                  <a:pt x="16201" y="22980"/>
                  <a:pt x="16444" y="22949"/>
                  <a:pt x="16687" y="22949"/>
                </a:cubicBezTo>
                <a:cubicBezTo>
                  <a:pt x="16829" y="22949"/>
                  <a:pt x="16985" y="22963"/>
                  <a:pt x="17127" y="22963"/>
                </a:cubicBezTo>
                <a:cubicBezTo>
                  <a:pt x="17197" y="22963"/>
                  <a:pt x="17265" y="22959"/>
                  <a:pt x="17326" y="22949"/>
                </a:cubicBezTo>
                <a:lnTo>
                  <a:pt x="17660" y="22828"/>
                </a:lnTo>
                <a:cubicBezTo>
                  <a:pt x="17751" y="22797"/>
                  <a:pt x="17873" y="22736"/>
                  <a:pt x="17934" y="22706"/>
                </a:cubicBezTo>
                <a:cubicBezTo>
                  <a:pt x="18025" y="22706"/>
                  <a:pt x="18086" y="22706"/>
                  <a:pt x="18116" y="22676"/>
                </a:cubicBezTo>
                <a:cubicBezTo>
                  <a:pt x="18238" y="22676"/>
                  <a:pt x="18359" y="22645"/>
                  <a:pt x="18481" y="22645"/>
                </a:cubicBezTo>
                <a:cubicBezTo>
                  <a:pt x="18633" y="22645"/>
                  <a:pt x="18815" y="22676"/>
                  <a:pt x="18967" y="22706"/>
                </a:cubicBezTo>
                <a:cubicBezTo>
                  <a:pt x="19241" y="22736"/>
                  <a:pt x="19453" y="22797"/>
                  <a:pt x="19727" y="22828"/>
                </a:cubicBezTo>
                <a:cubicBezTo>
                  <a:pt x="20001" y="22858"/>
                  <a:pt x="20213" y="22980"/>
                  <a:pt x="20396" y="23162"/>
                </a:cubicBezTo>
                <a:lnTo>
                  <a:pt x="20517" y="23284"/>
                </a:lnTo>
                <a:cubicBezTo>
                  <a:pt x="20517" y="23314"/>
                  <a:pt x="20548" y="23344"/>
                  <a:pt x="20548" y="23405"/>
                </a:cubicBezTo>
                <a:cubicBezTo>
                  <a:pt x="20548" y="23435"/>
                  <a:pt x="20609" y="23466"/>
                  <a:pt x="20609" y="23527"/>
                </a:cubicBezTo>
                <a:cubicBezTo>
                  <a:pt x="20639" y="23557"/>
                  <a:pt x="20669" y="23557"/>
                  <a:pt x="20700" y="23587"/>
                </a:cubicBezTo>
                <a:cubicBezTo>
                  <a:pt x="20852" y="23618"/>
                  <a:pt x="20973" y="23709"/>
                  <a:pt x="21125" y="23739"/>
                </a:cubicBezTo>
                <a:lnTo>
                  <a:pt x="21156" y="23739"/>
                </a:lnTo>
                <a:cubicBezTo>
                  <a:pt x="21216" y="23770"/>
                  <a:pt x="21247" y="23770"/>
                  <a:pt x="21308" y="23770"/>
                </a:cubicBezTo>
                <a:cubicBezTo>
                  <a:pt x="21399" y="23831"/>
                  <a:pt x="21460" y="23831"/>
                  <a:pt x="21551" y="23861"/>
                </a:cubicBezTo>
                <a:cubicBezTo>
                  <a:pt x="21733" y="23891"/>
                  <a:pt x="21916" y="23891"/>
                  <a:pt x="22037" y="24013"/>
                </a:cubicBezTo>
                <a:cubicBezTo>
                  <a:pt x="22019" y="23995"/>
                  <a:pt x="22012" y="23966"/>
                  <a:pt x="22002" y="23946"/>
                </a:cubicBezTo>
                <a:lnTo>
                  <a:pt x="22002" y="23946"/>
                </a:lnTo>
                <a:cubicBezTo>
                  <a:pt x="21971" y="23685"/>
                  <a:pt x="21907" y="23429"/>
                  <a:pt x="21733" y="23284"/>
                </a:cubicBezTo>
                <a:cubicBezTo>
                  <a:pt x="21551" y="23132"/>
                  <a:pt x="21247" y="23132"/>
                  <a:pt x="21064" y="23010"/>
                </a:cubicBezTo>
                <a:cubicBezTo>
                  <a:pt x="20943" y="22949"/>
                  <a:pt x="20912" y="22828"/>
                  <a:pt x="20821" y="22767"/>
                </a:cubicBezTo>
                <a:cubicBezTo>
                  <a:pt x="20669" y="22554"/>
                  <a:pt x="20457" y="22463"/>
                  <a:pt x="20213" y="22372"/>
                </a:cubicBezTo>
                <a:cubicBezTo>
                  <a:pt x="20320" y="22300"/>
                  <a:pt x="20458" y="22271"/>
                  <a:pt x="20591" y="22271"/>
                </a:cubicBezTo>
                <a:cubicBezTo>
                  <a:pt x="20685" y="22271"/>
                  <a:pt x="20776" y="22286"/>
                  <a:pt x="20852" y="22311"/>
                </a:cubicBezTo>
                <a:cubicBezTo>
                  <a:pt x="21095" y="22341"/>
                  <a:pt x="21277" y="22402"/>
                  <a:pt x="21520" y="22402"/>
                </a:cubicBezTo>
                <a:cubicBezTo>
                  <a:pt x="21703" y="22402"/>
                  <a:pt x="21855" y="22402"/>
                  <a:pt x="22037" y="22372"/>
                </a:cubicBezTo>
                <a:cubicBezTo>
                  <a:pt x="22219" y="22341"/>
                  <a:pt x="22432" y="22311"/>
                  <a:pt x="22584" y="22189"/>
                </a:cubicBezTo>
                <a:cubicBezTo>
                  <a:pt x="22827" y="22007"/>
                  <a:pt x="22979" y="21733"/>
                  <a:pt x="23192" y="21490"/>
                </a:cubicBezTo>
                <a:cubicBezTo>
                  <a:pt x="23344" y="21338"/>
                  <a:pt x="23557" y="21186"/>
                  <a:pt x="23739" y="21156"/>
                </a:cubicBezTo>
                <a:cubicBezTo>
                  <a:pt x="23830" y="21125"/>
                  <a:pt x="23891" y="21125"/>
                  <a:pt x="23891" y="21034"/>
                </a:cubicBezTo>
                <a:cubicBezTo>
                  <a:pt x="23952" y="20973"/>
                  <a:pt x="23861" y="20882"/>
                  <a:pt x="23830" y="20852"/>
                </a:cubicBezTo>
                <a:cubicBezTo>
                  <a:pt x="23557" y="20639"/>
                  <a:pt x="23223" y="20518"/>
                  <a:pt x="22888" y="20426"/>
                </a:cubicBezTo>
                <a:cubicBezTo>
                  <a:pt x="22615" y="20366"/>
                  <a:pt x="22341" y="20274"/>
                  <a:pt x="22037" y="20244"/>
                </a:cubicBezTo>
                <a:cubicBezTo>
                  <a:pt x="21976" y="20244"/>
                  <a:pt x="21855" y="20244"/>
                  <a:pt x="21824" y="20335"/>
                </a:cubicBezTo>
                <a:cubicBezTo>
                  <a:pt x="21824" y="20244"/>
                  <a:pt x="21855" y="20214"/>
                  <a:pt x="21885" y="20122"/>
                </a:cubicBezTo>
                <a:cubicBezTo>
                  <a:pt x="22311" y="19575"/>
                  <a:pt x="22615" y="18876"/>
                  <a:pt x="22797" y="18207"/>
                </a:cubicBezTo>
                <a:cubicBezTo>
                  <a:pt x="22827" y="18086"/>
                  <a:pt x="22827" y="17964"/>
                  <a:pt x="22827" y="17903"/>
                </a:cubicBezTo>
                <a:cubicBezTo>
                  <a:pt x="22979" y="17691"/>
                  <a:pt x="23131" y="17508"/>
                  <a:pt x="23192" y="17296"/>
                </a:cubicBezTo>
                <a:cubicBezTo>
                  <a:pt x="23283" y="16900"/>
                  <a:pt x="23192" y="16445"/>
                  <a:pt x="22919" y="16141"/>
                </a:cubicBezTo>
                <a:cubicBezTo>
                  <a:pt x="22652" y="15845"/>
                  <a:pt x="22300" y="15635"/>
                  <a:pt x="21889" y="15540"/>
                </a:cubicBezTo>
                <a:lnTo>
                  <a:pt x="21889" y="15540"/>
                </a:lnTo>
                <a:cubicBezTo>
                  <a:pt x="21993" y="15655"/>
                  <a:pt x="22084" y="15783"/>
                  <a:pt x="22128" y="15958"/>
                </a:cubicBezTo>
                <a:cubicBezTo>
                  <a:pt x="22159" y="16110"/>
                  <a:pt x="22128" y="16293"/>
                  <a:pt x="22068" y="16445"/>
                </a:cubicBezTo>
                <a:cubicBezTo>
                  <a:pt x="22037" y="16718"/>
                  <a:pt x="22068" y="16931"/>
                  <a:pt x="22159" y="17204"/>
                </a:cubicBezTo>
                <a:cubicBezTo>
                  <a:pt x="22068" y="17204"/>
                  <a:pt x="22037" y="17174"/>
                  <a:pt x="21976" y="17174"/>
                </a:cubicBezTo>
                <a:cubicBezTo>
                  <a:pt x="21429" y="17083"/>
                  <a:pt x="20912" y="17022"/>
                  <a:pt x="20396" y="17022"/>
                </a:cubicBezTo>
                <a:cubicBezTo>
                  <a:pt x="20457" y="17022"/>
                  <a:pt x="20548" y="16931"/>
                  <a:pt x="20609" y="16900"/>
                </a:cubicBezTo>
                <a:cubicBezTo>
                  <a:pt x="20639" y="16870"/>
                  <a:pt x="20639" y="16779"/>
                  <a:pt x="20669" y="16748"/>
                </a:cubicBezTo>
                <a:cubicBezTo>
                  <a:pt x="20700" y="16627"/>
                  <a:pt x="20700" y="16475"/>
                  <a:pt x="20700" y="16384"/>
                </a:cubicBezTo>
                <a:cubicBezTo>
                  <a:pt x="20669" y="16171"/>
                  <a:pt x="20609" y="15958"/>
                  <a:pt x="20609" y="15776"/>
                </a:cubicBezTo>
                <a:cubicBezTo>
                  <a:pt x="20365" y="16019"/>
                  <a:pt x="20001" y="16110"/>
                  <a:pt x="19697" y="16262"/>
                </a:cubicBezTo>
                <a:cubicBezTo>
                  <a:pt x="19545" y="16323"/>
                  <a:pt x="19423" y="16414"/>
                  <a:pt x="19301" y="16475"/>
                </a:cubicBezTo>
                <a:cubicBezTo>
                  <a:pt x="19150" y="16566"/>
                  <a:pt x="18998" y="16627"/>
                  <a:pt x="18876" y="16718"/>
                </a:cubicBezTo>
                <a:cubicBezTo>
                  <a:pt x="18724" y="16779"/>
                  <a:pt x="18633" y="16900"/>
                  <a:pt x="18511" y="17022"/>
                </a:cubicBezTo>
                <a:cubicBezTo>
                  <a:pt x="18390" y="17144"/>
                  <a:pt x="18268" y="17235"/>
                  <a:pt x="18177" y="17326"/>
                </a:cubicBezTo>
                <a:cubicBezTo>
                  <a:pt x="18086" y="17387"/>
                  <a:pt x="17964" y="17478"/>
                  <a:pt x="17903" y="17600"/>
                </a:cubicBezTo>
                <a:cubicBezTo>
                  <a:pt x="17782" y="17691"/>
                  <a:pt x="17721" y="17843"/>
                  <a:pt x="17599" y="17995"/>
                </a:cubicBezTo>
                <a:cubicBezTo>
                  <a:pt x="17569" y="18086"/>
                  <a:pt x="17478" y="18207"/>
                  <a:pt x="17478" y="18268"/>
                </a:cubicBezTo>
                <a:cubicBezTo>
                  <a:pt x="17447" y="18390"/>
                  <a:pt x="17478" y="18511"/>
                  <a:pt x="17508" y="18572"/>
                </a:cubicBezTo>
                <a:cubicBezTo>
                  <a:pt x="17478" y="18542"/>
                  <a:pt x="17447" y="18542"/>
                  <a:pt x="17417" y="18511"/>
                </a:cubicBezTo>
                <a:cubicBezTo>
                  <a:pt x="17295" y="18390"/>
                  <a:pt x="17143" y="18268"/>
                  <a:pt x="17022" y="18147"/>
                </a:cubicBezTo>
                <a:cubicBezTo>
                  <a:pt x="16961" y="18086"/>
                  <a:pt x="16870" y="18055"/>
                  <a:pt x="16839" y="17964"/>
                </a:cubicBezTo>
                <a:cubicBezTo>
                  <a:pt x="16718" y="17843"/>
                  <a:pt x="16566" y="17782"/>
                  <a:pt x="16414" y="17691"/>
                </a:cubicBezTo>
                <a:cubicBezTo>
                  <a:pt x="16140" y="17600"/>
                  <a:pt x="15928" y="17448"/>
                  <a:pt x="15654" y="17326"/>
                </a:cubicBezTo>
                <a:cubicBezTo>
                  <a:pt x="15532" y="17235"/>
                  <a:pt x="15380" y="17204"/>
                  <a:pt x="15320" y="17083"/>
                </a:cubicBezTo>
                <a:cubicBezTo>
                  <a:pt x="15198" y="16992"/>
                  <a:pt x="15137" y="16870"/>
                  <a:pt x="15016" y="16779"/>
                </a:cubicBezTo>
                <a:cubicBezTo>
                  <a:pt x="14955" y="16764"/>
                  <a:pt x="14887" y="16756"/>
                  <a:pt x="14818" y="16756"/>
                </a:cubicBezTo>
                <a:cubicBezTo>
                  <a:pt x="14750" y="16756"/>
                  <a:pt x="14681" y="16764"/>
                  <a:pt x="14621" y="16779"/>
                </a:cubicBezTo>
                <a:cubicBezTo>
                  <a:pt x="14621" y="16566"/>
                  <a:pt x="14712" y="16384"/>
                  <a:pt x="14773" y="16171"/>
                </a:cubicBezTo>
                <a:cubicBezTo>
                  <a:pt x="14560" y="16141"/>
                  <a:pt x="14377" y="16019"/>
                  <a:pt x="14165" y="15958"/>
                </a:cubicBezTo>
                <a:cubicBezTo>
                  <a:pt x="13950" y="15882"/>
                  <a:pt x="13719" y="15843"/>
                  <a:pt x="13487" y="15843"/>
                </a:cubicBezTo>
                <a:cubicBezTo>
                  <a:pt x="13163" y="15843"/>
                  <a:pt x="12838" y="15920"/>
                  <a:pt x="12554" y="16080"/>
                </a:cubicBezTo>
                <a:cubicBezTo>
                  <a:pt x="12584" y="16019"/>
                  <a:pt x="12584" y="15989"/>
                  <a:pt x="12614" y="15958"/>
                </a:cubicBezTo>
                <a:cubicBezTo>
                  <a:pt x="13861" y="15715"/>
                  <a:pt x="15350" y="15381"/>
                  <a:pt x="15836" y="14864"/>
                </a:cubicBezTo>
                <a:cubicBezTo>
                  <a:pt x="15958" y="14742"/>
                  <a:pt x="16080" y="14590"/>
                  <a:pt x="16232" y="14469"/>
                </a:cubicBezTo>
                <a:cubicBezTo>
                  <a:pt x="16378" y="14636"/>
                  <a:pt x="17171" y="14947"/>
                  <a:pt x="17919" y="14947"/>
                </a:cubicBezTo>
                <a:cubicBezTo>
                  <a:pt x="18259" y="14947"/>
                  <a:pt x="18589" y="14883"/>
                  <a:pt x="18846" y="14712"/>
                </a:cubicBezTo>
                <a:cubicBezTo>
                  <a:pt x="19204" y="14461"/>
                  <a:pt x="19552" y="14379"/>
                  <a:pt x="19902" y="14379"/>
                </a:cubicBezTo>
                <a:cubicBezTo>
                  <a:pt x="20145" y="14379"/>
                  <a:pt x="20389" y="14419"/>
                  <a:pt x="20639" y="14469"/>
                </a:cubicBezTo>
                <a:cubicBezTo>
                  <a:pt x="20730" y="14741"/>
                  <a:pt x="21002" y="15226"/>
                  <a:pt x="21756" y="15409"/>
                </a:cubicBezTo>
                <a:lnTo>
                  <a:pt x="21756" y="15409"/>
                </a:lnTo>
                <a:lnTo>
                  <a:pt x="21764" y="15381"/>
                </a:lnTo>
                <a:cubicBezTo>
                  <a:pt x="21581" y="15350"/>
                  <a:pt x="21429" y="15320"/>
                  <a:pt x="21308" y="15229"/>
                </a:cubicBezTo>
                <a:cubicBezTo>
                  <a:pt x="21156" y="15077"/>
                  <a:pt x="20973" y="14925"/>
                  <a:pt x="20821" y="14742"/>
                </a:cubicBezTo>
                <a:cubicBezTo>
                  <a:pt x="20791" y="14712"/>
                  <a:pt x="20760" y="14651"/>
                  <a:pt x="20760" y="14621"/>
                </a:cubicBezTo>
                <a:lnTo>
                  <a:pt x="20760" y="14621"/>
                </a:lnTo>
                <a:cubicBezTo>
                  <a:pt x="20912" y="14651"/>
                  <a:pt x="21064" y="14682"/>
                  <a:pt x="21216" y="14682"/>
                </a:cubicBezTo>
                <a:cubicBezTo>
                  <a:pt x="21380" y="14716"/>
                  <a:pt x="21523" y="14731"/>
                  <a:pt x="21648" y="14731"/>
                </a:cubicBezTo>
                <a:cubicBezTo>
                  <a:pt x="22292" y="14731"/>
                  <a:pt x="22463" y="14347"/>
                  <a:pt x="22463" y="14347"/>
                </a:cubicBezTo>
                <a:lnTo>
                  <a:pt x="22311" y="14286"/>
                </a:lnTo>
                <a:cubicBezTo>
                  <a:pt x="22311" y="14286"/>
                  <a:pt x="22177" y="14554"/>
                  <a:pt x="21583" y="14554"/>
                </a:cubicBezTo>
                <a:cubicBezTo>
                  <a:pt x="21484" y="14554"/>
                  <a:pt x="21373" y="14547"/>
                  <a:pt x="21247" y="14530"/>
                </a:cubicBezTo>
                <a:cubicBezTo>
                  <a:pt x="21064" y="14499"/>
                  <a:pt x="20912" y="14469"/>
                  <a:pt x="20700" y="14438"/>
                </a:cubicBezTo>
                <a:cubicBezTo>
                  <a:pt x="20669" y="14438"/>
                  <a:pt x="20639" y="14438"/>
                  <a:pt x="20609" y="14378"/>
                </a:cubicBezTo>
                <a:lnTo>
                  <a:pt x="20609" y="14317"/>
                </a:lnTo>
                <a:lnTo>
                  <a:pt x="20457" y="14317"/>
                </a:lnTo>
                <a:cubicBezTo>
                  <a:pt x="20244" y="14286"/>
                  <a:pt x="20092" y="14226"/>
                  <a:pt x="19909" y="14226"/>
                </a:cubicBezTo>
                <a:cubicBezTo>
                  <a:pt x="20031" y="14165"/>
                  <a:pt x="20153" y="14074"/>
                  <a:pt x="20183" y="14074"/>
                </a:cubicBezTo>
                <a:cubicBezTo>
                  <a:pt x="20548" y="13922"/>
                  <a:pt x="20912" y="13587"/>
                  <a:pt x="20973" y="13162"/>
                </a:cubicBezTo>
                <a:cubicBezTo>
                  <a:pt x="20916" y="13151"/>
                  <a:pt x="20857" y="13146"/>
                  <a:pt x="20797" y="13146"/>
                </a:cubicBezTo>
                <a:cubicBezTo>
                  <a:pt x="20509" y="13146"/>
                  <a:pt x="20207" y="13264"/>
                  <a:pt x="20031" y="13466"/>
                </a:cubicBezTo>
                <a:cubicBezTo>
                  <a:pt x="19940" y="13557"/>
                  <a:pt x="19879" y="13679"/>
                  <a:pt x="19849" y="13770"/>
                </a:cubicBezTo>
                <a:cubicBezTo>
                  <a:pt x="19757" y="13922"/>
                  <a:pt x="19697" y="14043"/>
                  <a:pt x="19605" y="14195"/>
                </a:cubicBezTo>
                <a:cubicBezTo>
                  <a:pt x="19271" y="14195"/>
                  <a:pt x="18937" y="14317"/>
                  <a:pt x="18572" y="14530"/>
                </a:cubicBezTo>
                <a:cubicBezTo>
                  <a:pt x="18359" y="14682"/>
                  <a:pt x="18025" y="14773"/>
                  <a:pt x="17721" y="14773"/>
                </a:cubicBezTo>
                <a:cubicBezTo>
                  <a:pt x="17751" y="14742"/>
                  <a:pt x="17812" y="14742"/>
                  <a:pt x="17873" y="14651"/>
                </a:cubicBezTo>
                <a:cubicBezTo>
                  <a:pt x="17934" y="14590"/>
                  <a:pt x="18055" y="14499"/>
                  <a:pt x="18116" y="14438"/>
                </a:cubicBezTo>
                <a:cubicBezTo>
                  <a:pt x="18176" y="14379"/>
                  <a:pt x="18264" y="14145"/>
                  <a:pt x="18325" y="14135"/>
                </a:cubicBezTo>
                <a:lnTo>
                  <a:pt x="18325" y="14135"/>
                </a:lnTo>
                <a:cubicBezTo>
                  <a:pt x="17962" y="14165"/>
                  <a:pt x="17629" y="14227"/>
                  <a:pt x="17417" y="14469"/>
                </a:cubicBezTo>
                <a:cubicBezTo>
                  <a:pt x="17326" y="14530"/>
                  <a:pt x="17295" y="14621"/>
                  <a:pt x="17295" y="14682"/>
                </a:cubicBezTo>
                <a:cubicBezTo>
                  <a:pt x="16809" y="14621"/>
                  <a:pt x="16353" y="14469"/>
                  <a:pt x="16140" y="14378"/>
                </a:cubicBezTo>
                <a:lnTo>
                  <a:pt x="16262" y="14286"/>
                </a:lnTo>
                <a:cubicBezTo>
                  <a:pt x="17052" y="13405"/>
                  <a:pt x="18086" y="12250"/>
                  <a:pt x="18937" y="11916"/>
                </a:cubicBezTo>
                <a:cubicBezTo>
                  <a:pt x="19757" y="11581"/>
                  <a:pt x="20244" y="10639"/>
                  <a:pt x="20548" y="10031"/>
                </a:cubicBezTo>
                <a:cubicBezTo>
                  <a:pt x="20669" y="9788"/>
                  <a:pt x="20791" y="9605"/>
                  <a:pt x="20852" y="9514"/>
                </a:cubicBezTo>
                <a:cubicBezTo>
                  <a:pt x="20912" y="9484"/>
                  <a:pt x="20912" y="9454"/>
                  <a:pt x="20943" y="9454"/>
                </a:cubicBezTo>
                <a:lnTo>
                  <a:pt x="21156" y="9210"/>
                </a:lnTo>
                <a:cubicBezTo>
                  <a:pt x="21308" y="9058"/>
                  <a:pt x="21460" y="8967"/>
                  <a:pt x="21672" y="8876"/>
                </a:cubicBezTo>
                <a:cubicBezTo>
                  <a:pt x="21855" y="8846"/>
                  <a:pt x="22007" y="8846"/>
                  <a:pt x="22189" y="8846"/>
                </a:cubicBezTo>
                <a:cubicBezTo>
                  <a:pt x="22280" y="8846"/>
                  <a:pt x="22432" y="8815"/>
                  <a:pt x="22523" y="8754"/>
                </a:cubicBezTo>
                <a:lnTo>
                  <a:pt x="22736" y="8754"/>
                </a:lnTo>
                <a:cubicBezTo>
                  <a:pt x="23071" y="8815"/>
                  <a:pt x="23405" y="8815"/>
                  <a:pt x="23709" y="8846"/>
                </a:cubicBezTo>
                <a:lnTo>
                  <a:pt x="23891" y="8846"/>
                </a:lnTo>
                <a:cubicBezTo>
                  <a:pt x="24043" y="9028"/>
                  <a:pt x="24165" y="9210"/>
                  <a:pt x="24286" y="9423"/>
                </a:cubicBezTo>
                <a:cubicBezTo>
                  <a:pt x="24469" y="9757"/>
                  <a:pt x="24712" y="10061"/>
                  <a:pt x="25016" y="10274"/>
                </a:cubicBezTo>
                <a:cubicBezTo>
                  <a:pt x="25198" y="10426"/>
                  <a:pt x="25381" y="10548"/>
                  <a:pt x="25624" y="10639"/>
                </a:cubicBezTo>
                <a:cubicBezTo>
                  <a:pt x="25685" y="10669"/>
                  <a:pt x="25806" y="10700"/>
                  <a:pt x="25867" y="10700"/>
                </a:cubicBezTo>
                <a:lnTo>
                  <a:pt x="26019" y="10700"/>
                </a:lnTo>
                <a:cubicBezTo>
                  <a:pt x="26080" y="10700"/>
                  <a:pt x="26110" y="10669"/>
                  <a:pt x="26141" y="10639"/>
                </a:cubicBezTo>
                <a:cubicBezTo>
                  <a:pt x="26171" y="10578"/>
                  <a:pt x="26171" y="10548"/>
                  <a:pt x="26171" y="10517"/>
                </a:cubicBezTo>
                <a:cubicBezTo>
                  <a:pt x="26171" y="10061"/>
                  <a:pt x="26110" y="9636"/>
                  <a:pt x="25928" y="9271"/>
                </a:cubicBezTo>
                <a:cubicBezTo>
                  <a:pt x="25715" y="8876"/>
                  <a:pt x="25381" y="8542"/>
                  <a:pt x="24955" y="8420"/>
                </a:cubicBezTo>
                <a:cubicBezTo>
                  <a:pt x="24894" y="8390"/>
                  <a:pt x="24773" y="8390"/>
                  <a:pt x="24742" y="8268"/>
                </a:cubicBezTo>
                <a:cubicBezTo>
                  <a:pt x="24712" y="8207"/>
                  <a:pt x="24773" y="8086"/>
                  <a:pt x="24864" y="7995"/>
                </a:cubicBezTo>
                <a:cubicBezTo>
                  <a:pt x="24955" y="7964"/>
                  <a:pt x="25046" y="7964"/>
                  <a:pt x="25168" y="7964"/>
                </a:cubicBezTo>
                <a:cubicBezTo>
                  <a:pt x="25472" y="7964"/>
                  <a:pt x="25776" y="7934"/>
                  <a:pt x="25989" y="7812"/>
                </a:cubicBezTo>
                <a:cubicBezTo>
                  <a:pt x="26232" y="7812"/>
                  <a:pt x="26414" y="7812"/>
                  <a:pt x="26596" y="7751"/>
                </a:cubicBezTo>
                <a:cubicBezTo>
                  <a:pt x="26840" y="7660"/>
                  <a:pt x="27052" y="7599"/>
                  <a:pt x="27235" y="7447"/>
                </a:cubicBezTo>
                <a:cubicBezTo>
                  <a:pt x="27356" y="7356"/>
                  <a:pt x="27478" y="7326"/>
                  <a:pt x="27600" y="7204"/>
                </a:cubicBezTo>
                <a:cubicBezTo>
                  <a:pt x="27843" y="7022"/>
                  <a:pt x="28116" y="6779"/>
                  <a:pt x="28147" y="6475"/>
                </a:cubicBezTo>
                <a:cubicBezTo>
                  <a:pt x="28299" y="6353"/>
                  <a:pt x="28238" y="6140"/>
                  <a:pt x="28116" y="5958"/>
                </a:cubicBezTo>
                <a:cubicBezTo>
                  <a:pt x="28086" y="5836"/>
                  <a:pt x="28055" y="5776"/>
                  <a:pt x="27934" y="5684"/>
                </a:cubicBezTo>
                <a:cubicBezTo>
                  <a:pt x="27878" y="5647"/>
                  <a:pt x="27786" y="5621"/>
                  <a:pt x="27711" y="5621"/>
                </a:cubicBezTo>
                <a:cubicBezTo>
                  <a:pt x="27664" y="5621"/>
                  <a:pt x="27623" y="5631"/>
                  <a:pt x="27600" y="5654"/>
                </a:cubicBezTo>
                <a:cubicBezTo>
                  <a:pt x="27843" y="5350"/>
                  <a:pt x="27995" y="4925"/>
                  <a:pt x="27995" y="4560"/>
                </a:cubicBezTo>
                <a:cubicBezTo>
                  <a:pt x="27995" y="4256"/>
                  <a:pt x="27934" y="3982"/>
                  <a:pt x="27843" y="3678"/>
                </a:cubicBezTo>
                <a:cubicBezTo>
                  <a:pt x="27843" y="3648"/>
                  <a:pt x="27843" y="3618"/>
                  <a:pt x="27812" y="3557"/>
                </a:cubicBezTo>
                <a:cubicBezTo>
                  <a:pt x="27812" y="3526"/>
                  <a:pt x="27782" y="3526"/>
                  <a:pt x="27782" y="3496"/>
                </a:cubicBezTo>
                <a:cubicBezTo>
                  <a:pt x="27782" y="3466"/>
                  <a:pt x="27752" y="3374"/>
                  <a:pt x="27752" y="3344"/>
                </a:cubicBezTo>
                <a:cubicBezTo>
                  <a:pt x="27691" y="3253"/>
                  <a:pt x="27660" y="3192"/>
                  <a:pt x="27600" y="3162"/>
                </a:cubicBezTo>
                <a:cubicBezTo>
                  <a:pt x="27600" y="3192"/>
                  <a:pt x="27600" y="3253"/>
                  <a:pt x="27539" y="3314"/>
                </a:cubicBezTo>
                <a:cubicBezTo>
                  <a:pt x="27508" y="3314"/>
                  <a:pt x="27508" y="3253"/>
                  <a:pt x="27478" y="3253"/>
                </a:cubicBezTo>
                <a:cubicBezTo>
                  <a:pt x="27478" y="3344"/>
                  <a:pt x="27448" y="3405"/>
                  <a:pt x="27448" y="3496"/>
                </a:cubicBezTo>
                <a:cubicBezTo>
                  <a:pt x="27296" y="3557"/>
                  <a:pt x="27083" y="3648"/>
                  <a:pt x="26931" y="3709"/>
                </a:cubicBezTo>
                <a:lnTo>
                  <a:pt x="26931" y="3496"/>
                </a:lnTo>
                <a:cubicBezTo>
                  <a:pt x="26823" y="3517"/>
                  <a:pt x="26685" y="3539"/>
                  <a:pt x="26560" y="3539"/>
                </a:cubicBezTo>
                <a:cubicBezTo>
                  <a:pt x="26508" y="3539"/>
                  <a:pt x="26459" y="3535"/>
                  <a:pt x="26414" y="3526"/>
                </a:cubicBezTo>
                <a:lnTo>
                  <a:pt x="26384" y="3526"/>
                </a:lnTo>
                <a:cubicBezTo>
                  <a:pt x="26414" y="3405"/>
                  <a:pt x="26475" y="3314"/>
                  <a:pt x="26475" y="3192"/>
                </a:cubicBezTo>
                <a:cubicBezTo>
                  <a:pt x="26475" y="3070"/>
                  <a:pt x="26444" y="2918"/>
                  <a:pt x="26384" y="2827"/>
                </a:cubicBezTo>
                <a:cubicBezTo>
                  <a:pt x="26323" y="2797"/>
                  <a:pt x="26293" y="2797"/>
                  <a:pt x="26232" y="2766"/>
                </a:cubicBezTo>
                <a:cubicBezTo>
                  <a:pt x="26293" y="2645"/>
                  <a:pt x="26384" y="2523"/>
                  <a:pt x="26444" y="2371"/>
                </a:cubicBezTo>
                <a:cubicBezTo>
                  <a:pt x="26475" y="2341"/>
                  <a:pt x="26536" y="2280"/>
                  <a:pt x="26475" y="2189"/>
                </a:cubicBezTo>
                <a:cubicBezTo>
                  <a:pt x="26475" y="2159"/>
                  <a:pt x="26414" y="2128"/>
                  <a:pt x="26384" y="2128"/>
                </a:cubicBezTo>
                <a:cubicBezTo>
                  <a:pt x="26227" y="2069"/>
                  <a:pt x="26082" y="2036"/>
                  <a:pt x="25934" y="2036"/>
                </a:cubicBezTo>
                <a:cubicBezTo>
                  <a:pt x="25853" y="2036"/>
                  <a:pt x="25771" y="2046"/>
                  <a:pt x="25685" y="2067"/>
                </a:cubicBezTo>
                <a:cubicBezTo>
                  <a:pt x="25563" y="2067"/>
                  <a:pt x="25502" y="2067"/>
                  <a:pt x="25381" y="2128"/>
                </a:cubicBezTo>
                <a:cubicBezTo>
                  <a:pt x="25381" y="1885"/>
                  <a:pt x="25320" y="1611"/>
                  <a:pt x="25229" y="1399"/>
                </a:cubicBezTo>
                <a:cubicBezTo>
                  <a:pt x="25229" y="1399"/>
                  <a:pt x="25229" y="1368"/>
                  <a:pt x="25198" y="1368"/>
                </a:cubicBezTo>
                <a:cubicBezTo>
                  <a:pt x="25198" y="1368"/>
                  <a:pt x="25168" y="1399"/>
                  <a:pt x="25198" y="1399"/>
                </a:cubicBezTo>
                <a:cubicBezTo>
                  <a:pt x="24945" y="1525"/>
                  <a:pt x="24671" y="1589"/>
                  <a:pt x="24357" y="1589"/>
                </a:cubicBezTo>
                <a:cubicBezTo>
                  <a:pt x="24295" y="1589"/>
                  <a:pt x="24231" y="1586"/>
                  <a:pt x="24165" y="1581"/>
                </a:cubicBezTo>
                <a:cubicBezTo>
                  <a:pt x="23952" y="1551"/>
                  <a:pt x="23739" y="1520"/>
                  <a:pt x="23526" y="1520"/>
                </a:cubicBezTo>
                <a:cubicBezTo>
                  <a:pt x="23344" y="1520"/>
                  <a:pt x="23192" y="1581"/>
                  <a:pt x="23040" y="1672"/>
                </a:cubicBezTo>
                <a:cubicBezTo>
                  <a:pt x="22827" y="1733"/>
                  <a:pt x="22645" y="1855"/>
                  <a:pt x="22523" y="2037"/>
                </a:cubicBezTo>
                <a:cubicBezTo>
                  <a:pt x="22523" y="2067"/>
                  <a:pt x="22493" y="2128"/>
                  <a:pt x="22493" y="2128"/>
                </a:cubicBezTo>
                <a:lnTo>
                  <a:pt x="22432" y="2189"/>
                </a:lnTo>
                <a:cubicBezTo>
                  <a:pt x="22493" y="1763"/>
                  <a:pt x="22341" y="1308"/>
                  <a:pt x="22189" y="912"/>
                </a:cubicBezTo>
                <a:cubicBezTo>
                  <a:pt x="22068" y="548"/>
                  <a:pt x="21885" y="183"/>
                  <a:pt x="21551" y="31"/>
                </a:cubicBezTo>
                <a:cubicBezTo>
                  <a:pt x="21551" y="0"/>
                  <a:pt x="21520" y="0"/>
                  <a:pt x="214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2" name="Google Shape;232;p20"/>
          <p:cNvGrpSpPr/>
          <p:nvPr/>
        </p:nvGrpSpPr>
        <p:grpSpPr>
          <a:xfrm flipH="1">
            <a:off x="7243011" y="-90250"/>
            <a:ext cx="2574978" cy="2397553"/>
            <a:chOff x="-109158" y="-31614"/>
            <a:chExt cx="2061466" cy="1919424"/>
          </a:xfrm>
        </p:grpSpPr>
        <p:sp>
          <p:nvSpPr>
            <p:cNvPr id="233" name="Google Shape;233;p20"/>
            <p:cNvSpPr/>
            <p:nvPr/>
          </p:nvSpPr>
          <p:spPr>
            <a:xfrm>
              <a:off x="1273862" y="180803"/>
              <a:ext cx="678446" cy="653510"/>
            </a:xfrm>
            <a:custGeom>
              <a:avLst/>
              <a:gdLst/>
              <a:ahLst/>
              <a:cxnLst/>
              <a:rect l="l" t="t" r="r" b="b"/>
              <a:pathLst>
                <a:path w="26445" h="25473" extrusionOk="0">
                  <a:moveTo>
                    <a:pt x="12885" y="1"/>
                  </a:moveTo>
                  <a:cubicBezTo>
                    <a:pt x="12459" y="1"/>
                    <a:pt x="12014" y="150"/>
                    <a:pt x="11703" y="409"/>
                  </a:cubicBezTo>
                  <a:cubicBezTo>
                    <a:pt x="11581" y="531"/>
                    <a:pt x="11460" y="652"/>
                    <a:pt x="11399" y="804"/>
                  </a:cubicBezTo>
                  <a:cubicBezTo>
                    <a:pt x="11308" y="926"/>
                    <a:pt x="11277" y="1078"/>
                    <a:pt x="11156" y="1139"/>
                  </a:cubicBezTo>
                  <a:cubicBezTo>
                    <a:pt x="11095" y="1230"/>
                    <a:pt x="11065" y="1260"/>
                    <a:pt x="10973" y="1291"/>
                  </a:cubicBezTo>
                  <a:cubicBezTo>
                    <a:pt x="10761" y="1412"/>
                    <a:pt x="10457" y="1382"/>
                    <a:pt x="10214" y="1443"/>
                  </a:cubicBezTo>
                  <a:cubicBezTo>
                    <a:pt x="9575" y="1595"/>
                    <a:pt x="9150" y="2233"/>
                    <a:pt x="8998" y="2902"/>
                  </a:cubicBezTo>
                  <a:cubicBezTo>
                    <a:pt x="8846" y="3540"/>
                    <a:pt x="8815" y="4269"/>
                    <a:pt x="8815" y="4908"/>
                  </a:cubicBezTo>
                  <a:cubicBezTo>
                    <a:pt x="8785" y="4908"/>
                    <a:pt x="8694" y="4938"/>
                    <a:pt x="8663" y="4969"/>
                  </a:cubicBezTo>
                  <a:lnTo>
                    <a:pt x="8633" y="5029"/>
                  </a:lnTo>
                  <a:cubicBezTo>
                    <a:pt x="8572" y="5029"/>
                    <a:pt x="8542" y="5060"/>
                    <a:pt x="8542" y="5060"/>
                  </a:cubicBezTo>
                  <a:cubicBezTo>
                    <a:pt x="8511" y="5060"/>
                    <a:pt x="8511" y="5090"/>
                    <a:pt x="8481" y="5090"/>
                  </a:cubicBezTo>
                  <a:lnTo>
                    <a:pt x="8390" y="5181"/>
                  </a:lnTo>
                  <a:lnTo>
                    <a:pt x="8329" y="5242"/>
                  </a:lnTo>
                  <a:cubicBezTo>
                    <a:pt x="8329" y="5272"/>
                    <a:pt x="8268" y="5272"/>
                    <a:pt x="8268" y="5333"/>
                  </a:cubicBezTo>
                  <a:cubicBezTo>
                    <a:pt x="8238" y="5364"/>
                    <a:pt x="8238" y="5364"/>
                    <a:pt x="8238" y="5394"/>
                  </a:cubicBezTo>
                  <a:cubicBezTo>
                    <a:pt x="8238" y="5424"/>
                    <a:pt x="8207" y="5424"/>
                    <a:pt x="8207" y="5485"/>
                  </a:cubicBezTo>
                  <a:cubicBezTo>
                    <a:pt x="8207" y="5516"/>
                    <a:pt x="8177" y="5546"/>
                    <a:pt x="8177" y="5546"/>
                  </a:cubicBezTo>
                  <a:cubicBezTo>
                    <a:pt x="8177" y="5576"/>
                    <a:pt x="8116" y="5576"/>
                    <a:pt x="8116" y="5637"/>
                  </a:cubicBezTo>
                  <a:cubicBezTo>
                    <a:pt x="8116" y="5668"/>
                    <a:pt x="8086" y="5698"/>
                    <a:pt x="8086" y="5728"/>
                  </a:cubicBezTo>
                  <a:cubicBezTo>
                    <a:pt x="8086" y="5789"/>
                    <a:pt x="8086" y="5789"/>
                    <a:pt x="8055" y="5820"/>
                  </a:cubicBezTo>
                  <a:cubicBezTo>
                    <a:pt x="8055" y="5850"/>
                    <a:pt x="8025" y="5880"/>
                    <a:pt x="8025" y="5941"/>
                  </a:cubicBezTo>
                  <a:lnTo>
                    <a:pt x="8025" y="5972"/>
                  </a:lnTo>
                  <a:lnTo>
                    <a:pt x="8025" y="6002"/>
                  </a:lnTo>
                  <a:cubicBezTo>
                    <a:pt x="7812" y="7066"/>
                    <a:pt x="8481" y="8099"/>
                    <a:pt x="9089" y="8981"/>
                  </a:cubicBezTo>
                  <a:cubicBezTo>
                    <a:pt x="9241" y="9163"/>
                    <a:pt x="9393" y="9376"/>
                    <a:pt x="9545" y="9589"/>
                  </a:cubicBezTo>
                  <a:cubicBezTo>
                    <a:pt x="8572" y="8616"/>
                    <a:pt x="7508" y="7826"/>
                    <a:pt x="6353" y="7218"/>
                  </a:cubicBezTo>
                  <a:cubicBezTo>
                    <a:pt x="5624" y="6853"/>
                    <a:pt x="4773" y="6580"/>
                    <a:pt x="3982" y="6580"/>
                  </a:cubicBezTo>
                  <a:cubicBezTo>
                    <a:pt x="3162" y="6610"/>
                    <a:pt x="2311" y="7005"/>
                    <a:pt x="1946" y="7704"/>
                  </a:cubicBezTo>
                  <a:cubicBezTo>
                    <a:pt x="1520" y="8525"/>
                    <a:pt x="1703" y="9497"/>
                    <a:pt x="1976" y="10349"/>
                  </a:cubicBezTo>
                  <a:cubicBezTo>
                    <a:pt x="2128" y="10744"/>
                    <a:pt x="2280" y="11200"/>
                    <a:pt x="2128" y="11625"/>
                  </a:cubicBezTo>
                  <a:cubicBezTo>
                    <a:pt x="2037" y="11899"/>
                    <a:pt x="1824" y="12111"/>
                    <a:pt x="1642" y="12355"/>
                  </a:cubicBezTo>
                  <a:cubicBezTo>
                    <a:pt x="730" y="13388"/>
                    <a:pt x="1" y="14817"/>
                    <a:pt x="487" y="16124"/>
                  </a:cubicBezTo>
                  <a:cubicBezTo>
                    <a:pt x="912" y="17188"/>
                    <a:pt x="2037" y="17795"/>
                    <a:pt x="3192" y="17887"/>
                  </a:cubicBezTo>
                  <a:lnTo>
                    <a:pt x="4013" y="17887"/>
                  </a:lnTo>
                  <a:cubicBezTo>
                    <a:pt x="4104" y="17887"/>
                    <a:pt x="4165" y="17856"/>
                    <a:pt x="4286" y="17856"/>
                  </a:cubicBezTo>
                  <a:cubicBezTo>
                    <a:pt x="4317" y="17856"/>
                    <a:pt x="4408" y="17856"/>
                    <a:pt x="4438" y="17826"/>
                  </a:cubicBezTo>
                  <a:cubicBezTo>
                    <a:pt x="4530" y="17826"/>
                    <a:pt x="4621" y="17795"/>
                    <a:pt x="4712" y="17795"/>
                  </a:cubicBezTo>
                  <a:cubicBezTo>
                    <a:pt x="4742" y="17795"/>
                    <a:pt x="4773" y="17795"/>
                    <a:pt x="4864" y="17735"/>
                  </a:cubicBezTo>
                  <a:lnTo>
                    <a:pt x="5320" y="17643"/>
                  </a:lnTo>
                  <a:lnTo>
                    <a:pt x="5320" y="17643"/>
                  </a:lnTo>
                  <a:cubicBezTo>
                    <a:pt x="5137" y="17856"/>
                    <a:pt x="4894" y="18099"/>
                    <a:pt x="4712" y="18312"/>
                  </a:cubicBezTo>
                  <a:cubicBezTo>
                    <a:pt x="4378" y="18768"/>
                    <a:pt x="3982" y="19224"/>
                    <a:pt x="3861" y="19802"/>
                  </a:cubicBezTo>
                  <a:cubicBezTo>
                    <a:pt x="3770" y="20379"/>
                    <a:pt x="3861" y="21017"/>
                    <a:pt x="4378" y="21321"/>
                  </a:cubicBezTo>
                  <a:cubicBezTo>
                    <a:pt x="4712" y="21534"/>
                    <a:pt x="5168" y="21595"/>
                    <a:pt x="5381" y="21899"/>
                  </a:cubicBezTo>
                  <a:cubicBezTo>
                    <a:pt x="5745" y="22294"/>
                    <a:pt x="5502" y="22902"/>
                    <a:pt x="5533" y="23479"/>
                  </a:cubicBezTo>
                  <a:cubicBezTo>
                    <a:pt x="5533" y="24239"/>
                    <a:pt x="6080" y="24938"/>
                    <a:pt x="6809" y="25242"/>
                  </a:cubicBezTo>
                  <a:cubicBezTo>
                    <a:pt x="6900" y="25273"/>
                    <a:pt x="7022" y="25334"/>
                    <a:pt x="7144" y="25394"/>
                  </a:cubicBezTo>
                  <a:cubicBezTo>
                    <a:pt x="7265" y="25425"/>
                    <a:pt x="7417" y="25455"/>
                    <a:pt x="7508" y="25455"/>
                  </a:cubicBezTo>
                  <a:cubicBezTo>
                    <a:pt x="7606" y="25467"/>
                    <a:pt x="7703" y="25472"/>
                    <a:pt x="7800" y="25472"/>
                  </a:cubicBezTo>
                  <a:cubicBezTo>
                    <a:pt x="8728" y="25472"/>
                    <a:pt x="9608" y="24964"/>
                    <a:pt x="10214" y="24331"/>
                  </a:cubicBezTo>
                  <a:cubicBezTo>
                    <a:pt x="10852" y="23631"/>
                    <a:pt x="11277" y="22811"/>
                    <a:pt x="11612" y="21929"/>
                  </a:cubicBezTo>
                  <a:lnTo>
                    <a:pt x="11612" y="21929"/>
                  </a:lnTo>
                  <a:cubicBezTo>
                    <a:pt x="11612" y="22051"/>
                    <a:pt x="11581" y="22112"/>
                    <a:pt x="11581" y="22233"/>
                  </a:cubicBezTo>
                  <a:cubicBezTo>
                    <a:pt x="11460" y="22963"/>
                    <a:pt x="11308" y="23753"/>
                    <a:pt x="11612" y="24422"/>
                  </a:cubicBezTo>
                  <a:cubicBezTo>
                    <a:pt x="11827" y="24971"/>
                    <a:pt x="12417" y="25407"/>
                    <a:pt x="12969" y="25407"/>
                  </a:cubicBezTo>
                  <a:cubicBezTo>
                    <a:pt x="13120" y="25407"/>
                    <a:pt x="13268" y="25375"/>
                    <a:pt x="13405" y="25303"/>
                  </a:cubicBezTo>
                  <a:cubicBezTo>
                    <a:pt x="13709" y="25151"/>
                    <a:pt x="13891" y="24847"/>
                    <a:pt x="14195" y="24695"/>
                  </a:cubicBezTo>
                  <a:cubicBezTo>
                    <a:pt x="14316" y="24645"/>
                    <a:pt x="14436" y="24624"/>
                    <a:pt x="14557" y="24624"/>
                  </a:cubicBezTo>
                  <a:cubicBezTo>
                    <a:pt x="15308" y="24624"/>
                    <a:pt x="16068" y="25456"/>
                    <a:pt x="16893" y="25456"/>
                  </a:cubicBezTo>
                  <a:cubicBezTo>
                    <a:pt x="16906" y="25456"/>
                    <a:pt x="16918" y="25456"/>
                    <a:pt x="16931" y="25455"/>
                  </a:cubicBezTo>
                  <a:cubicBezTo>
                    <a:pt x="17053" y="25455"/>
                    <a:pt x="17144" y="25455"/>
                    <a:pt x="17235" y="25425"/>
                  </a:cubicBezTo>
                  <a:cubicBezTo>
                    <a:pt x="17296" y="25425"/>
                    <a:pt x="17296" y="25394"/>
                    <a:pt x="17326" y="25394"/>
                  </a:cubicBezTo>
                  <a:cubicBezTo>
                    <a:pt x="17387" y="25334"/>
                    <a:pt x="17448" y="25334"/>
                    <a:pt x="17508" y="25303"/>
                  </a:cubicBezTo>
                  <a:cubicBezTo>
                    <a:pt x="17539" y="25303"/>
                    <a:pt x="17600" y="25273"/>
                    <a:pt x="17600" y="25273"/>
                  </a:cubicBezTo>
                  <a:cubicBezTo>
                    <a:pt x="17630" y="25242"/>
                    <a:pt x="17691" y="25182"/>
                    <a:pt x="17752" y="25151"/>
                  </a:cubicBezTo>
                  <a:lnTo>
                    <a:pt x="17812" y="25090"/>
                  </a:lnTo>
                  <a:cubicBezTo>
                    <a:pt x="17843" y="25030"/>
                    <a:pt x="17934" y="24999"/>
                    <a:pt x="17964" y="24969"/>
                  </a:cubicBezTo>
                  <a:lnTo>
                    <a:pt x="18056" y="24878"/>
                  </a:lnTo>
                  <a:lnTo>
                    <a:pt x="18208" y="24726"/>
                  </a:lnTo>
                  <a:lnTo>
                    <a:pt x="18238" y="24695"/>
                  </a:lnTo>
                  <a:cubicBezTo>
                    <a:pt x="18420" y="24513"/>
                    <a:pt x="18572" y="24331"/>
                    <a:pt x="18755" y="24118"/>
                  </a:cubicBezTo>
                  <a:lnTo>
                    <a:pt x="18846" y="24057"/>
                  </a:lnTo>
                  <a:cubicBezTo>
                    <a:pt x="18907" y="23966"/>
                    <a:pt x="19028" y="23875"/>
                    <a:pt x="19150" y="23814"/>
                  </a:cubicBezTo>
                  <a:cubicBezTo>
                    <a:pt x="19211" y="23799"/>
                    <a:pt x="19279" y="23791"/>
                    <a:pt x="19351" y="23791"/>
                  </a:cubicBezTo>
                  <a:cubicBezTo>
                    <a:pt x="19423" y="23791"/>
                    <a:pt x="19499" y="23799"/>
                    <a:pt x="19575" y="23814"/>
                  </a:cubicBezTo>
                  <a:cubicBezTo>
                    <a:pt x="19614" y="23816"/>
                    <a:pt x="19652" y="23818"/>
                    <a:pt x="19690" y="23818"/>
                  </a:cubicBezTo>
                  <a:cubicBezTo>
                    <a:pt x="20949" y="23818"/>
                    <a:pt x="22025" y="22379"/>
                    <a:pt x="21612" y="21169"/>
                  </a:cubicBezTo>
                  <a:cubicBezTo>
                    <a:pt x="21399" y="20470"/>
                    <a:pt x="20791" y="19954"/>
                    <a:pt x="20214" y="19498"/>
                  </a:cubicBezTo>
                  <a:cubicBezTo>
                    <a:pt x="20031" y="19346"/>
                    <a:pt x="19636" y="19011"/>
                    <a:pt x="19150" y="18495"/>
                  </a:cubicBezTo>
                  <a:cubicBezTo>
                    <a:pt x="19271" y="18434"/>
                    <a:pt x="19332" y="18343"/>
                    <a:pt x="19423" y="18251"/>
                  </a:cubicBezTo>
                  <a:cubicBezTo>
                    <a:pt x="19515" y="18008"/>
                    <a:pt x="19575" y="17795"/>
                    <a:pt x="19727" y="17552"/>
                  </a:cubicBezTo>
                  <a:cubicBezTo>
                    <a:pt x="19927" y="17286"/>
                    <a:pt x="20246" y="17220"/>
                    <a:pt x="20592" y="17220"/>
                  </a:cubicBezTo>
                  <a:cubicBezTo>
                    <a:pt x="20879" y="17220"/>
                    <a:pt x="21185" y="17265"/>
                    <a:pt x="21460" y="17279"/>
                  </a:cubicBezTo>
                  <a:cubicBezTo>
                    <a:pt x="21579" y="17296"/>
                    <a:pt x="21693" y="17303"/>
                    <a:pt x="21805" y="17303"/>
                  </a:cubicBezTo>
                  <a:cubicBezTo>
                    <a:pt x="22094" y="17303"/>
                    <a:pt x="22369" y="17253"/>
                    <a:pt x="22676" y="17188"/>
                  </a:cubicBezTo>
                  <a:cubicBezTo>
                    <a:pt x="23314" y="16975"/>
                    <a:pt x="23922" y="16640"/>
                    <a:pt x="24439" y="16185"/>
                  </a:cubicBezTo>
                  <a:cubicBezTo>
                    <a:pt x="25107" y="15546"/>
                    <a:pt x="25655" y="14756"/>
                    <a:pt x="26019" y="13844"/>
                  </a:cubicBezTo>
                  <a:cubicBezTo>
                    <a:pt x="26050" y="13722"/>
                    <a:pt x="26141" y="13570"/>
                    <a:pt x="26171" y="13449"/>
                  </a:cubicBezTo>
                  <a:cubicBezTo>
                    <a:pt x="26262" y="12963"/>
                    <a:pt x="26445" y="12263"/>
                    <a:pt x="26384" y="11625"/>
                  </a:cubicBezTo>
                  <a:cubicBezTo>
                    <a:pt x="26232" y="10592"/>
                    <a:pt x="25411" y="9771"/>
                    <a:pt x="24439" y="9437"/>
                  </a:cubicBezTo>
                  <a:cubicBezTo>
                    <a:pt x="24044" y="9315"/>
                    <a:pt x="23648" y="9224"/>
                    <a:pt x="23436" y="8890"/>
                  </a:cubicBezTo>
                  <a:cubicBezTo>
                    <a:pt x="23284" y="8677"/>
                    <a:pt x="23284" y="8342"/>
                    <a:pt x="23253" y="8099"/>
                  </a:cubicBezTo>
                  <a:cubicBezTo>
                    <a:pt x="23223" y="7978"/>
                    <a:pt x="23192" y="7917"/>
                    <a:pt x="23132" y="7826"/>
                  </a:cubicBezTo>
                  <a:cubicBezTo>
                    <a:pt x="23132" y="7795"/>
                    <a:pt x="23101" y="7795"/>
                    <a:pt x="23101" y="7765"/>
                  </a:cubicBezTo>
                  <a:cubicBezTo>
                    <a:pt x="23071" y="7674"/>
                    <a:pt x="23010" y="7643"/>
                    <a:pt x="22980" y="7552"/>
                  </a:cubicBezTo>
                  <a:cubicBezTo>
                    <a:pt x="22949" y="7522"/>
                    <a:pt x="22949" y="7491"/>
                    <a:pt x="22919" y="7491"/>
                  </a:cubicBezTo>
                  <a:cubicBezTo>
                    <a:pt x="22858" y="7461"/>
                    <a:pt x="22828" y="7370"/>
                    <a:pt x="22797" y="7339"/>
                  </a:cubicBezTo>
                  <a:lnTo>
                    <a:pt x="22706" y="7248"/>
                  </a:lnTo>
                  <a:cubicBezTo>
                    <a:pt x="22676" y="7218"/>
                    <a:pt x="22615" y="7187"/>
                    <a:pt x="22554" y="7157"/>
                  </a:cubicBezTo>
                  <a:lnTo>
                    <a:pt x="22493" y="7066"/>
                  </a:lnTo>
                  <a:cubicBezTo>
                    <a:pt x="22433" y="7035"/>
                    <a:pt x="22341" y="6944"/>
                    <a:pt x="22220" y="6914"/>
                  </a:cubicBezTo>
                  <a:cubicBezTo>
                    <a:pt x="22189" y="6914"/>
                    <a:pt x="22159" y="6883"/>
                    <a:pt x="22159" y="6883"/>
                  </a:cubicBezTo>
                  <a:cubicBezTo>
                    <a:pt x="22068" y="6853"/>
                    <a:pt x="22037" y="6853"/>
                    <a:pt x="21977" y="6792"/>
                  </a:cubicBezTo>
                  <a:cubicBezTo>
                    <a:pt x="21916" y="6792"/>
                    <a:pt x="21885" y="6762"/>
                    <a:pt x="21855" y="6762"/>
                  </a:cubicBezTo>
                  <a:cubicBezTo>
                    <a:pt x="21794" y="6762"/>
                    <a:pt x="21764" y="6731"/>
                    <a:pt x="21734" y="6731"/>
                  </a:cubicBezTo>
                  <a:cubicBezTo>
                    <a:pt x="21582" y="6701"/>
                    <a:pt x="21430" y="6640"/>
                    <a:pt x="21247" y="6640"/>
                  </a:cubicBezTo>
                  <a:cubicBezTo>
                    <a:pt x="20366" y="6640"/>
                    <a:pt x="19515" y="7066"/>
                    <a:pt x="18755" y="7522"/>
                  </a:cubicBezTo>
                  <a:cubicBezTo>
                    <a:pt x="18420" y="7704"/>
                    <a:pt x="18116" y="7947"/>
                    <a:pt x="17782" y="8160"/>
                  </a:cubicBezTo>
                  <a:cubicBezTo>
                    <a:pt x="18086" y="7856"/>
                    <a:pt x="18360" y="7522"/>
                    <a:pt x="18603" y="7187"/>
                  </a:cubicBezTo>
                  <a:cubicBezTo>
                    <a:pt x="19575" y="5880"/>
                    <a:pt x="20214" y="4178"/>
                    <a:pt x="19788" y="2628"/>
                  </a:cubicBezTo>
                  <a:cubicBezTo>
                    <a:pt x="19758" y="2506"/>
                    <a:pt x="19727" y="2355"/>
                    <a:pt x="19667" y="2233"/>
                  </a:cubicBezTo>
                  <a:cubicBezTo>
                    <a:pt x="19667" y="2203"/>
                    <a:pt x="19636" y="2172"/>
                    <a:pt x="19636" y="2172"/>
                  </a:cubicBezTo>
                  <a:cubicBezTo>
                    <a:pt x="19606" y="2051"/>
                    <a:pt x="19515" y="1929"/>
                    <a:pt x="19484" y="1838"/>
                  </a:cubicBezTo>
                  <a:lnTo>
                    <a:pt x="19484" y="1777"/>
                  </a:lnTo>
                  <a:lnTo>
                    <a:pt x="19271" y="1443"/>
                  </a:lnTo>
                  <a:lnTo>
                    <a:pt x="19180" y="1382"/>
                  </a:lnTo>
                  <a:cubicBezTo>
                    <a:pt x="19119" y="1260"/>
                    <a:pt x="19028" y="1169"/>
                    <a:pt x="18967" y="1108"/>
                  </a:cubicBezTo>
                  <a:cubicBezTo>
                    <a:pt x="18967" y="1108"/>
                    <a:pt x="18967" y="1078"/>
                    <a:pt x="18907" y="1078"/>
                  </a:cubicBezTo>
                  <a:cubicBezTo>
                    <a:pt x="18816" y="956"/>
                    <a:pt x="18724" y="865"/>
                    <a:pt x="18603" y="804"/>
                  </a:cubicBezTo>
                  <a:cubicBezTo>
                    <a:pt x="18572" y="804"/>
                    <a:pt x="18572" y="774"/>
                    <a:pt x="18542" y="774"/>
                  </a:cubicBezTo>
                  <a:cubicBezTo>
                    <a:pt x="18420" y="683"/>
                    <a:pt x="18360" y="622"/>
                    <a:pt x="18238" y="561"/>
                  </a:cubicBezTo>
                  <a:cubicBezTo>
                    <a:pt x="18238" y="561"/>
                    <a:pt x="18208" y="561"/>
                    <a:pt x="18208" y="531"/>
                  </a:cubicBezTo>
                  <a:cubicBezTo>
                    <a:pt x="18086" y="470"/>
                    <a:pt x="17964" y="409"/>
                    <a:pt x="17812" y="348"/>
                  </a:cubicBezTo>
                  <a:cubicBezTo>
                    <a:pt x="17782" y="348"/>
                    <a:pt x="17782" y="348"/>
                    <a:pt x="17752" y="318"/>
                  </a:cubicBezTo>
                  <a:lnTo>
                    <a:pt x="17387" y="196"/>
                  </a:lnTo>
                  <a:lnTo>
                    <a:pt x="17326" y="196"/>
                  </a:lnTo>
                  <a:cubicBezTo>
                    <a:pt x="17235" y="196"/>
                    <a:pt x="17174" y="166"/>
                    <a:pt x="17083" y="166"/>
                  </a:cubicBezTo>
                  <a:lnTo>
                    <a:pt x="16718" y="166"/>
                  </a:lnTo>
                  <a:cubicBezTo>
                    <a:pt x="16627" y="166"/>
                    <a:pt x="16566" y="166"/>
                    <a:pt x="16475" y="196"/>
                  </a:cubicBezTo>
                  <a:lnTo>
                    <a:pt x="16414" y="196"/>
                  </a:lnTo>
                  <a:cubicBezTo>
                    <a:pt x="16293" y="196"/>
                    <a:pt x="16232" y="227"/>
                    <a:pt x="16110" y="257"/>
                  </a:cubicBezTo>
                  <a:cubicBezTo>
                    <a:pt x="15806" y="348"/>
                    <a:pt x="15411" y="531"/>
                    <a:pt x="15107" y="713"/>
                  </a:cubicBezTo>
                  <a:cubicBezTo>
                    <a:pt x="15016" y="804"/>
                    <a:pt x="14925" y="865"/>
                    <a:pt x="14864" y="956"/>
                  </a:cubicBezTo>
                  <a:cubicBezTo>
                    <a:pt x="14803" y="865"/>
                    <a:pt x="14742" y="835"/>
                    <a:pt x="14651" y="774"/>
                  </a:cubicBezTo>
                  <a:cubicBezTo>
                    <a:pt x="14439" y="531"/>
                    <a:pt x="14135" y="348"/>
                    <a:pt x="13831" y="196"/>
                  </a:cubicBezTo>
                  <a:cubicBezTo>
                    <a:pt x="13587" y="75"/>
                    <a:pt x="13375" y="14"/>
                    <a:pt x="13101" y="14"/>
                  </a:cubicBezTo>
                  <a:cubicBezTo>
                    <a:pt x="13030" y="5"/>
                    <a:pt x="12958" y="1"/>
                    <a:pt x="128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0"/>
            <p:cNvSpPr/>
            <p:nvPr/>
          </p:nvSpPr>
          <p:spPr>
            <a:xfrm>
              <a:off x="611137" y="547408"/>
              <a:ext cx="460738" cy="443803"/>
            </a:xfrm>
            <a:custGeom>
              <a:avLst/>
              <a:gdLst/>
              <a:ahLst/>
              <a:cxnLst/>
              <a:rect l="l" t="t" r="r" b="b"/>
              <a:pathLst>
                <a:path w="26445" h="25473" extrusionOk="0">
                  <a:moveTo>
                    <a:pt x="12885" y="1"/>
                  </a:moveTo>
                  <a:cubicBezTo>
                    <a:pt x="12459" y="1"/>
                    <a:pt x="12014" y="150"/>
                    <a:pt x="11703" y="409"/>
                  </a:cubicBezTo>
                  <a:cubicBezTo>
                    <a:pt x="11581" y="531"/>
                    <a:pt x="11460" y="652"/>
                    <a:pt x="11399" y="804"/>
                  </a:cubicBezTo>
                  <a:cubicBezTo>
                    <a:pt x="11308" y="926"/>
                    <a:pt x="11277" y="1078"/>
                    <a:pt x="11156" y="1139"/>
                  </a:cubicBezTo>
                  <a:cubicBezTo>
                    <a:pt x="11095" y="1230"/>
                    <a:pt x="11065" y="1260"/>
                    <a:pt x="10973" y="1291"/>
                  </a:cubicBezTo>
                  <a:cubicBezTo>
                    <a:pt x="10761" y="1412"/>
                    <a:pt x="10457" y="1382"/>
                    <a:pt x="10214" y="1443"/>
                  </a:cubicBezTo>
                  <a:cubicBezTo>
                    <a:pt x="9575" y="1595"/>
                    <a:pt x="9150" y="2233"/>
                    <a:pt x="8998" y="2902"/>
                  </a:cubicBezTo>
                  <a:cubicBezTo>
                    <a:pt x="8846" y="3540"/>
                    <a:pt x="8815" y="4269"/>
                    <a:pt x="8815" y="4908"/>
                  </a:cubicBezTo>
                  <a:cubicBezTo>
                    <a:pt x="8785" y="4908"/>
                    <a:pt x="8694" y="4938"/>
                    <a:pt x="8663" y="4969"/>
                  </a:cubicBezTo>
                  <a:lnTo>
                    <a:pt x="8633" y="5029"/>
                  </a:lnTo>
                  <a:cubicBezTo>
                    <a:pt x="8572" y="5029"/>
                    <a:pt x="8542" y="5060"/>
                    <a:pt x="8542" y="5060"/>
                  </a:cubicBezTo>
                  <a:cubicBezTo>
                    <a:pt x="8511" y="5060"/>
                    <a:pt x="8511" y="5090"/>
                    <a:pt x="8481" y="5090"/>
                  </a:cubicBezTo>
                  <a:lnTo>
                    <a:pt x="8390" y="5181"/>
                  </a:lnTo>
                  <a:lnTo>
                    <a:pt x="8329" y="5242"/>
                  </a:lnTo>
                  <a:cubicBezTo>
                    <a:pt x="8329" y="5272"/>
                    <a:pt x="8268" y="5272"/>
                    <a:pt x="8268" y="5333"/>
                  </a:cubicBezTo>
                  <a:cubicBezTo>
                    <a:pt x="8238" y="5364"/>
                    <a:pt x="8238" y="5364"/>
                    <a:pt x="8238" y="5394"/>
                  </a:cubicBezTo>
                  <a:cubicBezTo>
                    <a:pt x="8238" y="5424"/>
                    <a:pt x="8207" y="5424"/>
                    <a:pt x="8207" y="5485"/>
                  </a:cubicBezTo>
                  <a:cubicBezTo>
                    <a:pt x="8207" y="5516"/>
                    <a:pt x="8177" y="5546"/>
                    <a:pt x="8177" y="5546"/>
                  </a:cubicBezTo>
                  <a:cubicBezTo>
                    <a:pt x="8177" y="5576"/>
                    <a:pt x="8116" y="5576"/>
                    <a:pt x="8116" y="5637"/>
                  </a:cubicBezTo>
                  <a:cubicBezTo>
                    <a:pt x="8116" y="5668"/>
                    <a:pt x="8086" y="5698"/>
                    <a:pt x="8086" y="5728"/>
                  </a:cubicBezTo>
                  <a:cubicBezTo>
                    <a:pt x="8086" y="5789"/>
                    <a:pt x="8086" y="5789"/>
                    <a:pt x="8055" y="5820"/>
                  </a:cubicBezTo>
                  <a:cubicBezTo>
                    <a:pt x="8055" y="5850"/>
                    <a:pt x="8025" y="5880"/>
                    <a:pt x="8025" y="5941"/>
                  </a:cubicBezTo>
                  <a:lnTo>
                    <a:pt x="8025" y="5972"/>
                  </a:lnTo>
                  <a:lnTo>
                    <a:pt x="8025" y="6002"/>
                  </a:lnTo>
                  <a:cubicBezTo>
                    <a:pt x="7812" y="7066"/>
                    <a:pt x="8481" y="8099"/>
                    <a:pt x="9089" y="8981"/>
                  </a:cubicBezTo>
                  <a:cubicBezTo>
                    <a:pt x="9241" y="9163"/>
                    <a:pt x="9393" y="9376"/>
                    <a:pt x="9545" y="9589"/>
                  </a:cubicBezTo>
                  <a:cubicBezTo>
                    <a:pt x="8572" y="8616"/>
                    <a:pt x="7508" y="7826"/>
                    <a:pt x="6353" y="7218"/>
                  </a:cubicBezTo>
                  <a:cubicBezTo>
                    <a:pt x="5624" y="6853"/>
                    <a:pt x="4773" y="6580"/>
                    <a:pt x="3982" y="6580"/>
                  </a:cubicBezTo>
                  <a:cubicBezTo>
                    <a:pt x="3162" y="6610"/>
                    <a:pt x="2311" y="7005"/>
                    <a:pt x="1946" y="7704"/>
                  </a:cubicBezTo>
                  <a:cubicBezTo>
                    <a:pt x="1520" y="8525"/>
                    <a:pt x="1703" y="9497"/>
                    <a:pt x="1976" y="10349"/>
                  </a:cubicBezTo>
                  <a:cubicBezTo>
                    <a:pt x="2128" y="10744"/>
                    <a:pt x="2280" y="11200"/>
                    <a:pt x="2128" y="11625"/>
                  </a:cubicBezTo>
                  <a:cubicBezTo>
                    <a:pt x="2037" y="11899"/>
                    <a:pt x="1824" y="12111"/>
                    <a:pt x="1642" y="12355"/>
                  </a:cubicBezTo>
                  <a:cubicBezTo>
                    <a:pt x="730" y="13388"/>
                    <a:pt x="1" y="14817"/>
                    <a:pt x="487" y="16124"/>
                  </a:cubicBezTo>
                  <a:cubicBezTo>
                    <a:pt x="912" y="17188"/>
                    <a:pt x="2037" y="17795"/>
                    <a:pt x="3192" y="17887"/>
                  </a:cubicBezTo>
                  <a:lnTo>
                    <a:pt x="4013" y="17887"/>
                  </a:lnTo>
                  <a:cubicBezTo>
                    <a:pt x="4104" y="17887"/>
                    <a:pt x="4165" y="17856"/>
                    <a:pt x="4286" y="17856"/>
                  </a:cubicBezTo>
                  <a:cubicBezTo>
                    <a:pt x="4317" y="17856"/>
                    <a:pt x="4408" y="17856"/>
                    <a:pt x="4438" y="17826"/>
                  </a:cubicBezTo>
                  <a:cubicBezTo>
                    <a:pt x="4530" y="17826"/>
                    <a:pt x="4621" y="17795"/>
                    <a:pt x="4712" y="17795"/>
                  </a:cubicBezTo>
                  <a:cubicBezTo>
                    <a:pt x="4742" y="17795"/>
                    <a:pt x="4773" y="17795"/>
                    <a:pt x="4864" y="17735"/>
                  </a:cubicBezTo>
                  <a:lnTo>
                    <a:pt x="5320" y="17643"/>
                  </a:lnTo>
                  <a:lnTo>
                    <a:pt x="5320" y="17643"/>
                  </a:lnTo>
                  <a:cubicBezTo>
                    <a:pt x="5137" y="17856"/>
                    <a:pt x="4894" y="18099"/>
                    <a:pt x="4712" y="18312"/>
                  </a:cubicBezTo>
                  <a:cubicBezTo>
                    <a:pt x="4378" y="18768"/>
                    <a:pt x="3982" y="19224"/>
                    <a:pt x="3861" y="19802"/>
                  </a:cubicBezTo>
                  <a:cubicBezTo>
                    <a:pt x="3770" y="20379"/>
                    <a:pt x="3861" y="21017"/>
                    <a:pt x="4378" y="21321"/>
                  </a:cubicBezTo>
                  <a:cubicBezTo>
                    <a:pt x="4712" y="21534"/>
                    <a:pt x="5168" y="21595"/>
                    <a:pt x="5381" y="21899"/>
                  </a:cubicBezTo>
                  <a:cubicBezTo>
                    <a:pt x="5745" y="22294"/>
                    <a:pt x="5502" y="22902"/>
                    <a:pt x="5533" y="23479"/>
                  </a:cubicBezTo>
                  <a:cubicBezTo>
                    <a:pt x="5533" y="24239"/>
                    <a:pt x="6080" y="24938"/>
                    <a:pt x="6809" y="25242"/>
                  </a:cubicBezTo>
                  <a:cubicBezTo>
                    <a:pt x="6900" y="25273"/>
                    <a:pt x="7022" y="25334"/>
                    <a:pt x="7144" y="25394"/>
                  </a:cubicBezTo>
                  <a:cubicBezTo>
                    <a:pt x="7265" y="25425"/>
                    <a:pt x="7417" y="25455"/>
                    <a:pt x="7508" y="25455"/>
                  </a:cubicBezTo>
                  <a:cubicBezTo>
                    <a:pt x="7606" y="25467"/>
                    <a:pt x="7703" y="25472"/>
                    <a:pt x="7800" y="25472"/>
                  </a:cubicBezTo>
                  <a:cubicBezTo>
                    <a:pt x="8728" y="25472"/>
                    <a:pt x="9608" y="24964"/>
                    <a:pt x="10214" y="24331"/>
                  </a:cubicBezTo>
                  <a:cubicBezTo>
                    <a:pt x="10852" y="23631"/>
                    <a:pt x="11277" y="22811"/>
                    <a:pt x="11612" y="21929"/>
                  </a:cubicBezTo>
                  <a:lnTo>
                    <a:pt x="11612" y="21929"/>
                  </a:lnTo>
                  <a:cubicBezTo>
                    <a:pt x="11612" y="22051"/>
                    <a:pt x="11581" y="22112"/>
                    <a:pt x="11581" y="22233"/>
                  </a:cubicBezTo>
                  <a:cubicBezTo>
                    <a:pt x="11460" y="22963"/>
                    <a:pt x="11308" y="23753"/>
                    <a:pt x="11612" y="24422"/>
                  </a:cubicBezTo>
                  <a:cubicBezTo>
                    <a:pt x="11827" y="24971"/>
                    <a:pt x="12417" y="25407"/>
                    <a:pt x="12969" y="25407"/>
                  </a:cubicBezTo>
                  <a:cubicBezTo>
                    <a:pt x="13120" y="25407"/>
                    <a:pt x="13268" y="25375"/>
                    <a:pt x="13405" y="25303"/>
                  </a:cubicBezTo>
                  <a:cubicBezTo>
                    <a:pt x="13709" y="25151"/>
                    <a:pt x="13891" y="24847"/>
                    <a:pt x="14195" y="24695"/>
                  </a:cubicBezTo>
                  <a:cubicBezTo>
                    <a:pt x="14316" y="24645"/>
                    <a:pt x="14436" y="24624"/>
                    <a:pt x="14557" y="24624"/>
                  </a:cubicBezTo>
                  <a:cubicBezTo>
                    <a:pt x="15308" y="24624"/>
                    <a:pt x="16068" y="25456"/>
                    <a:pt x="16893" y="25456"/>
                  </a:cubicBezTo>
                  <a:cubicBezTo>
                    <a:pt x="16906" y="25456"/>
                    <a:pt x="16918" y="25456"/>
                    <a:pt x="16931" y="25455"/>
                  </a:cubicBezTo>
                  <a:cubicBezTo>
                    <a:pt x="17053" y="25455"/>
                    <a:pt x="17144" y="25455"/>
                    <a:pt x="17235" y="25425"/>
                  </a:cubicBezTo>
                  <a:cubicBezTo>
                    <a:pt x="17296" y="25425"/>
                    <a:pt x="17296" y="25394"/>
                    <a:pt x="17326" y="25394"/>
                  </a:cubicBezTo>
                  <a:cubicBezTo>
                    <a:pt x="17387" y="25334"/>
                    <a:pt x="17448" y="25334"/>
                    <a:pt x="17508" y="25303"/>
                  </a:cubicBezTo>
                  <a:cubicBezTo>
                    <a:pt x="17539" y="25303"/>
                    <a:pt x="17600" y="25273"/>
                    <a:pt x="17600" y="25273"/>
                  </a:cubicBezTo>
                  <a:cubicBezTo>
                    <a:pt x="17630" y="25242"/>
                    <a:pt x="17691" y="25182"/>
                    <a:pt x="17752" y="25151"/>
                  </a:cubicBezTo>
                  <a:lnTo>
                    <a:pt x="17812" y="25090"/>
                  </a:lnTo>
                  <a:cubicBezTo>
                    <a:pt x="17843" y="25030"/>
                    <a:pt x="17934" y="24999"/>
                    <a:pt x="17964" y="24969"/>
                  </a:cubicBezTo>
                  <a:lnTo>
                    <a:pt x="18056" y="24878"/>
                  </a:lnTo>
                  <a:lnTo>
                    <a:pt x="18208" y="24726"/>
                  </a:lnTo>
                  <a:lnTo>
                    <a:pt x="18238" y="24695"/>
                  </a:lnTo>
                  <a:cubicBezTo>
                    <a:pt x="18420" y="24513"/>
                    <a:pt x="18572" y="24331"/>
                    <a:pt x="18755" y="24118"/>
                  </a:cubicBezTo>
                  <a:lnTo>
                    <a:pt x="18846" y="24057"/>
                  </a:lnTo>
                  <a:cubicBezTo>
                    <a:pt x="18907" y="23966"/>
                    <a:pt x="19028" y="23875"/>
                    <a:pt x="19150" y="23814"/>
                  </a:cubicBezTo>
                  <a:cubicBezTo>
                    <a:pt x="19211" y="23799"/>
                    <a:pt x="19279" y="23791"/>
                    <a:pt x="19351" y="23791"/>
                  </a:cubicBezTo>
                  <a:cubicBezTo>
                    <a:pt x="19423" y="23791"/>
                    <a:pt x="19499" y="23799"/>
                    <a:pt x="19575" y="23814"/>
                  </a:cubicBezTo>
                  <a:cubicBezTo>
                    <a:pt x="19614" y="23816"/>
                    <a:pt x="19652" y="23818"/>
                    <a:pt x="19690" y="23818"/>
                  </a:cubicBezTo>
                  <a:cubicBezTo>
                    <a:pt x="20949" y="23818"/>
                    <a:pt x="22025" y="22379"/>
                    <a:pt x="21612" y="21169"/>
                  </a:cubicBezTo>
                  <a:cubicBezTo>
                    <a:pt x="21399" y="20470"/>
                    <a:pt x="20791" y="19954"/>
                    <a:pt x="20214" y="19498"/>
                  </a:cubicBezTo>
                  <a:cubicBezTo>
                    <a:pt x="20031" y="19346"/>
                    <a:pt x="19636" y="19011"/>
                    <a:pt x="19150" y="18495"/>
                  </a:cubicBezTo>
                  <a:cubicBezTo>
                    <a:pt x="19271" y="18434"/>
                    <a:pt x="19332" y="18343"/>
                    <a:pt x="19423" y="18251"/>
                  </a:cubicBezTo>
                  <a:cubicBezTo>
                    <a:pt x="19515" y="18008"/>
                    <a:pt x="19575" y="17795"/>
                    <a:pt x="19727" y="17552"/>
                  </a:cubicBezTo>
                  <a:cubicBezTo>
                    <a:pt x="19927" y="17286"/>
                    <a:pt x="20246" y="17220"/>
                    <a:pt x="20592" y="17220"/>
                  </a:cubicBezTo>
                  <a:cubicBezTo>
                    <a:pt x="20879" y="17220"/>
                    <a:pt x="21185" y="17265"/>
                    <a:pt x="21460" y="17279"/>
                  </a:cubicBezTo>
                  <a:cubicBezTo>
                    <a:pt x="21579" y="17296"/>
                    <a:pt x="21693" y="17303"/>
                    <a:pt x="21805" y="17303"/>
                  </a:cubicBezTo>
                  <a:cubicBezTo>
                    <a:pt x="22094" y="17303"/>
                    <a:pt x="22369" y="17253"/>
                    <a:pt x="22676" y="17188"/>
                  </a:cubicBezTo>
                  <a:cubicBezTo>
                    <a:pt x="23314" y="16975"/>
                    <a:pt x="23922" y="16640"/>
                    <a:pt x="24439" y="16185"/>
                  </a:cubicBezTo>
                  <a:cubicBezTo>
                    <a:pt x="25107" y="15546"/>
                    <a:pt x="25655" y="14756"/>
                    <a:pt x="26019" y="13844"/>
                  </a:cubicBezTo>
                  <a:cubicBezTo>
                    <a:pt x="26050" y="13722"/>
                    <a:pt x="26141" y="13570"/>
                    <a:pt x="26171" y="13449"/>
                  </a:cubicBezTo>
                  <a:cubicBezTo>
                    <a:pt x="26262" y="12963"/>
                    <a:pt x="26445" y="12263"/>
                    <a:pt x="26384" y="11625"/>
                  </a:cubicBezTo>
                  <a:cubicBezTo>
                    <a:pt x="26232" y="10592"/>
                    <a:pt x="25411" y="9771"/>
                    <a:pt x="24439" y="9437"/>
                  </a:cubicBezTo>
                  <a:cubicBezTo>
                    <a:pt x="24044" y="9315"/>
                    <a:pt x="23648" y="9224"/>
                    <a:pt x="23436" y="8890"/>
                  </a:cubicBezTo>
                  <a:cubicBezTo>
                    <a:pt x="23284" y="8677"/>
                    <a:pt x="23284" y="8342"/>
                    <a:pt x="23253" y="8099"/>
                  </a:cubicBezTo>
                  <a:cubicBezTo>
                    <a:pt x="23223" y="7978"/>
                    <a:pt x="23192" y="7917"/>
                    <a:pt x="23132" y="7826"/>
                  </a:cubicBezTo>
                  <a:cubicBezTo>
                    <a:pt x="23132" y="7795"/>
                    <a:pt x="23101" y="7795"/>
                    <a:pt x="23101" y="7765"/>
                  </a:cubicBezTo>
                  <a:cubicBezTo>
                    <a:pt x="23071" y="7674"/>
                    <a:pt x="23010" y="7643"/>
                    <a:pt x="22980" y="7552"/>
                  </a:cubicBezTo>
                  <a:cubicBezTo>
                    <a:pt x="22949" y="7522"/>
                    <a:pt x="22949" y="7491"/>
                    <a:pt x="22919" y="7491"/>
                  </a:cubicBezTo>
                  <a:cubicBezTo>
                    <a:pt x="22858" y="7461"/>
                    <a:pt x="22828" y="7370"/>
                    <a:pt x="22797" y="7339"/>
                  </a:cubicBezTo>
                  <a:lnTo>
                    <a:pt x="22706" y="7248"/>
                  </a:lnTo>
                  <a:cubicBezTo>
                    <a:pt x="22676" y="7218"/>
                    <a:pt x="22615" y="7187"/>
                    <a:pt x="22554" y="7157"/>
                  </a:cubicBezTo>
                  <a:lnTo>
                    <a:pt x="22493" y="7066"/>
                  </a:lnTo>
                  <a:cubicBezTo>
                    <a:pt x="22433" y="7035"/>
                    <a:pt x="22341" y="6944"/>
                    <a:pt x="22220" y="6914"/>
                  </a:cubicBezTo>
                  <a:cubicBezTo>
                    <a:pt x="22189" y="6914"/>
                    <a:pt x="22159" y="6883"/>
                    <a:pt x="22159" y="6883"/>
                  </a:cubicBezTo>
                  <a:cubicBezTo>
                    <a:pt x="22068" y="6853"/>
                    <a:pt x="22037" y="6853"/>
                    <a:pt x="21977" y="6792"/>
                  </a:cubicBezTo>
                  <a:cubicBezTo>
                    <a:pt x="21916" y="6792"/>
                    <a:pt x="21885" y="6762"/>
                    <a:pt x="21855" y="6762"/>
                  </a:cubicBezTo>
                  <a:cubicBezTo>
                    <a:pt x="21794" y="6762"/>
                    <a:pt x="21764" y="6731"/>
                    <a:pt x="21734" y="6731"/>
                  </a:cubicBezTo>
                  <a:cubicBezTo>
                    <a:pt x="21582" y="6701"/>
                    <a:pt x="21430" y="6640"/>
                    <a:pt x="21247" y="6640"/>
                  </a:cubicBezTo>
                  <a:cubicBezTo>
                    <a:pt x="20366" y="6640"/>
                    <a:pt x="19515" y="7066"/>
                    <a:pt x="18755" y="7522"/>
                  </a:cubicBezTo>
                  <a:cubicBezTo>
                    <a:pt x="18420" y="7704"/>
                    <a:pt x="18116" y="7947"/>
                    <a:pt x="17782" y="8160"/>
                  </a:cubicBezTo>
                  <a:cubicBezTo>
                    <a:pt x="18086" y="7856"/>
                    <a:pt x="18360" y="7522"/>
                    <a:pt x="18603" y="7187"/>
                  </a:cubicBezTo>
                  <a:cubicBezTo>
                    <a:pt x="19575" y="5880"/>
                    <a:pt x="20214" y="4178"/>
                    <a:pt x="19788" y="2628"/>
                  </a:cubicBezTo>
                  <a:cubicBezTo>
                    <a:pt x="19758" y="2506"/>
                    <a:pt x="19727" y="2355"/>
                    <a:pt x="19667" y="2233"/>
                  </a:cubicBezTo>
                  <a:cubicBezTo>
                    <a:pt x="19667" y="2203"/>
                    <a:pt x="19636" y="2172"/>
                    <a:pt x="19636" y="2172"/>
                  </a:cubicBezTo>
                  <a:cubicBezTo>
                    <a:pt x="19606" y="2051"/>
                    <a:pt x="19515" y="1929"/>
                    <a:pt x="19484" y="1838"/>
                  </a:cubicBezTo>
                  <a:lnTo>
                    <a:pt x="19484" y="1777"/>
                  </a:lnTo>
                  <a:lnTo>
                    <a:pt x="19271" y="1443"/>
                  </a:lnTo>
                  <a:lnTo>
                    <a:pt x="19180" y="1382"/>
                  </a:lnTo>
                  <a:cubicBezTo>
                    <a:pt x="19119" y="1260"/>
                    <a:pt x="19028" y="1169"/>
                    <a:pt x="18967" y="1108"/>
                  </a:cubicBezTo>
                  <a:cubicBezTo>
                    <a:pt x="18967" y="1108"/>
                    <a:pt x="18967" y="1078"/>
                    <a:pt x="18907" y="1078"/>
                  </a:cubicBezTo>
                  <a:cubicBezTo>
                    <a:pt x="18816" y="956"/>
                    <a:pt x="18724" y="865"/>
                    <a:pt x="18603" y="804"/>
                  </a:cubicBezTo>
                  <a:cubicBezTo>
                    <a:pt x="18572" y="804"/>
                    <a:pt x="18572" y="774"/>
                    <a:pt x="18542" y="774"/>
                  </a:cubicBezTo>
                  <a:cubicBezTo>
                    <a:pt x="18420" y="683"/>
                    <a:pt x="18360" y="622"/>
                    <a:pt x="18238" y="561"/>
                  </a:cubicBezTo>
                  <a:cubicBezTo>
                    <a:pt x="18238" y="561"/>
                    <a:pt x="18208" y="561"/>
                    <a:pt x="18208" y="531"/>
                  </a:cubicBezTo>
                  <a:cubicBezTo>
                    <a:pt x="18086" y="470"/>
                    <a:pt x="17964" y="409"/>
                    <a:pt x="17812" y="348"/>
                  </a:cubicBezTo>
                  <a:cubicBezTo>
                    <a:pt x="17782" y="348"/>
                    <a:pt x="17782" y="348"/>
                    <a:pt x="17752" y="318"/>
                  </a:cubicBezTo>
                  <a:lnTo>
                    <a:pt x="17387" y="196"/>
                  </a:lnTo>
                  <a:lnTo>
                    <a:pt x="17326" y="196"/>
                  </a:lnTo>
                  <a:cubicBezTo>
                    <a:pt x="17235" y="196"/>
                    <a:pt x="17174" y="166"/>
                    <a:pt x="17083" y="166"/>
                  </a:cubicBezTo>
                  <a:lnTo>
                    <a:pt x="16718" y="166"/>
                  </a:lnTo>
                  <a:cubicBezTo>
                    <a:pt x="16627" y="166"/>
                    <a:pt x="16566" y="166"/>
                    <a:pt x="16475" y="196"/>
                  </a:cubicBezTo>
                  <a:lnTo>
                    <a:pt x="16414" y="196"/>
                  </a:lnTo>
                  <a:cubicBezTo>
                    <a:pt x="16293" y="196"/>
                    <a:pt x="16232" y="227"/>
                    <a:pt x="16110" y="257"/>
                  </a:cubicBezTo>
                  <a:cubicBezTo>
                    <a:pt x="15806" y="348"/>
                    <a:pt x="15411" y="531"/>
                    <a:pt x="15107" y="713"/>
                  </a:cubicBezTo>
                  <a:cubicBezTo>
                    <a:pt x="15016" y="804"/>
                    <a:pt x="14925" y="865"/>
                    <a:pt x="14864" y="956"/>
                  </a:cubicBezTo>
                  <a:cubicBezTo>
                    <a:pt x="14803" y="865"/>
                    <a:pt x="14742" y="835"/>
                    <a:pt x="14651" y="774"/>
                  </a:cubicBezTo>
                  <a:cubicBezTo>
                    <a:pt x="14439" y="531"/>
                    <a:pt x="14135" y="348"/>
                    <a:pt x="13831" y="196"/>
                  </a:cubicBezTo>
                  <a:cubicBezTo>
                    <a:pt x="13587" y="75"/>
                    <a:pt x="13375" y="14"/>
                    <a:pt x="13101" y="14"/>
                  </a:cubicBezTo>
                  <a:cubicBezTo>
                    <a:pt x="13030" y="5"/>
                    <a:pt x="12958" y="1"/>
                    <a:pt x="128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0"/>
            <p:cNvSpPr/>
            <p:nvPr/>
          </p:nvSpPr>
          <p:spPr>
            <a:xfrm rot="3714191">
              <a:off x="209169" y="160555"/>
              <a:ext cx="1356290" cy="1535087"/>
            </a:xfrm>
            <a:custGeom>
              <a:avLst/>
              <a:gdLst/>
              <a:ahLst/>
              <a:cxnLst/>
              <a:rect l="l" t="t" r="r" b="b"/>
              <a:pathLst>
                <a:path w="25594" h="28968" extrusionOk="0">
                  <a:moveTo>
                    <a:pt x="13436" y="2158"/>
                  </a:moveTo>
                  <a:lnTo>
                    <a:pt x="13436" y="2158"/>
                  </a:lnTo>
                  <a:cubicBezTo>
                    <a:pt x="13421" y="2187"/>
                    <a:pt x="13410" y="2212"/>
                    <a:pt x="13402" y="2235"/>
                  </a:cubicBezTo>
                  <a:lnTo>
                    <a:pt x="13402" y="2235"/>
                  </a:lnTo>
                  <a:cubicBezTo>
                    <a:pt x="13418" y="2215"/>
                    <a:pt x="13436" y="2191"/>
                    <a:pt x="13436" y="2158"/>
                  </a:cubicBezTo>
                  <a:close/>
                  <a:moveTo>
                    <a:pt x="11095" y="7903"/>
                  </a:moveTo>
                  <a:lnTo>
                    <a:pt x="11095" y="7903"/>
                  </a:lnTo>
                  <a:cubicBezTo>
                    <a:pt x="11099" y="7909"/>
                    <a:pt x="11104" y="7916"/>
                    <a:pt x="11108" y="7922"/>
                  </a:cubicBezTo>
                  <a:lnTo>
                    <a:pt x="11108" y="7922"/>
                  </a:lnTo>
                  <a:cubicBezTo>
                    <a:pt x="11106" y="7913"/>
                    <a:pt x="11102" y="7907"/>
                    <a:pt x="11095" y="7903"/>
                  </a:cubicBezTo>
                  <a:close/>
                  <a:moveTo>
                    <a:pt x="19971" y="12463"/>
                  </a:moveTo>
                  <a:cubicBezTo>
                    <a:pt x="20031" y="12463"/>
                    <a:pt x="20062" y="12463"/>
                    <a:pt x="20123" y="12493"/>
                  </a:cubicBezTo>
                  <a:cubicBezTo>
                    <a:pt x="20031" y="12493"/>
                    <a:pt x="20001" y="12463"/>
                    <a:pt x="19971" y="12463"/>
                  </a:cubicBezTo>
                  <a:close/>
                  <a:moveTo>
                    <a:pt x="20609" y="9879"/>
                  </a:moveTo>
                  <a:lnTo>
                    <a:pt x="20609" y="9879"/>
                  </a:lnTo>
                  <a:cubicBezTo>
                    <a:pt x="20305" y="10335"/>
                    <a:pt x="20366" y="10760"/>
                    <a:pt x="20366" y="11277"/>
                  </a:cubicBezTo>
                  <a:cubicBezTo>
                    <a:pt x="20366" y="11490"/>
                    <a:pt x="20275" y="11642"/>
                    <a:pt x="20183" y="11824"/>
                  </a:cubicBezTo>
                  <a:cubicBezTo>
                    <a:pt x="20183" y="11855"/>
                    <a:pt x="20123" y="11946"/>
                    <a:pt x="20062" y="12098"/>
                  </a:cubicBezTo>
                  <a:cubicBezTo>
                    <a:pt x="19971" y="12280"/>
                    <a:pt x="19819" y="12432"/>
                    <a:pt x="19606" y="12615"/>
                  </a:cubicBezTo>
                  <a:cubicBezTo>
                    <a:pt x="19146" y="12982"/>
                    <a:pt x="18375" y="13072"/>
                    <a:pt x="17723" y="13072"/>
                  </a:cubicBezTo>
                  <a:cubicBezTo>
                    <a:pt x="17297" y="13072"/>
                    <a:pt x="16922" y="13034"/>
                    <a:pt x="16718" y="13010"/>
                  </a:cubicBezTo>
                  <a:cubicBezTo>
                    <a:pt x="16961" y="12554"/>
                    <a:pt x="17174" y="11976"/>
                    <a:pt x="17326" y="11429"/>
                  </a:cubicBezTo>
                  <a:cubicBezTo>
                    <a:pt x="17387" y="11399"/>
                    <a:pt x="17417" y="11368"/>
                    <a:pt x="17417" y="11338"/>
                  </a:cubicBezTo>
                  <a:cubicBezTo>
                    <a:pt x="17569" y="11125"/>
                    <a:pt x="17630" y="10912"/>
                    <a:pt x="17782" y="10730"/>
                  </a:cubicBezTo>
                  <a:cubicBezTo>
                    <a:pt x="17904" y="10517"/>
                    <a:pt x="18056" y="10335"/>
                    <a:pt x="18208" y="10183"/>
                  </a:cubicBezTo>
                  <a:cubicBezTo>
                    <a:pt x="18360" y="10031"/>
                    <a:pt x="18603" y="9909"/>
                    <a:pt x="18816" y="9909"/>
                  </a:cubicBezTo>
                  <a:cubicBezTo>
                    <a:pt x="19059" y="9909"/>
                    <a:pt x="19241" y="10001"/>
                    <a:pt x="19454" y="10001"/>
                  </a:cubicBezTo>
                  <a:cubicBezTo>
                    <a:pt x="19576" y="10001"/>
                    <a:pt x="19697" y="9970"/>
                    <a:pt x="19819" y="9909"/>
                  </a:cubicBezTo>
                  <a:cubicBezTo>
                    <a:pt x="19856" y="9905"/>
                    <a:pt x="19895" y="9903"/>
                    <a:pt x="19934" y="9903"/>
                  </a:cubicBezTo>
                  <a:cubicBezTo>
                    <a:pt x="20057" y="9903"/>
                    <a:pt x="20187" y="9921"/>
                    <a:pt x="20319" y="9921"/>
                  </a:cubicBezTo>
                  <a:cubicBezTo>
                    <a:pt x="20415" y="9921"/>
                    <a:pt x="20512" y="9911"/>
                    <a:pt x="20609" y="9879"/>
                  </a:cubicBezTo>
                  <a:close/>
                  <a:moveTo>
                    <a:pt x="12129" y="18542"/>
                  </a:moveTo>
                  <a:cubicBezTo>
                    <a:pt x="12134" y="18549"/>
                    <a:pt x="12139" y="18556"/>
                    <a:pt x="12144" y="18564"/>
                  </a:cubicBezTo>
                  <a:lnTo>
                    <a:pt x="12144" y="18564"/>
                  </a:lnTo>
                  <a:cubicBezTo>
                    <a:pt x="12140" y="18555"/>
                    <a:pt x="12135" y="18548"/>
                    <a:pt x="12129" y="18542"/>
                  </a:cubicBezTo>
                  <a:close/>
                  <a:moveTo>
                    <a:pt x="7660" y="22311"/>
                  </a:moveTo>
                  <a:cubicBezTo>
                    <a:pt x="7684" y="22331"/>
                    <a:pt x="7709" y="22348"/>
                    <a:pt x="7735" y="22363"/>
                  </a:cubicBezTo>
                  <a:lnTo>
                    <a:pt x="7735" y="22363"/>
                  </a:lnTo>
                  <a:cubicBezTo>
                    <a:pt x="7710" y="22346"/>
                    <a:pt x="7685" y="22328"/>
                    <a:pt x="7660" y="22311"/>
                  </a:cubicBezTo>
                  <a:close/>
                  <a:moveTo>
                    <a:pt x="19576" y="22797"/>
                  </a:moveTo>
                  <a:lnTo>
                    <a:pt x="19454" y="23253"/>
                  </a:lnTo>
                  <a:lnTo>
                    <a:pt x="19454" y="23192"/>
                  </a:lnTo>
                  <a:cubicBezTo>
                    <a:pt x="19515" y="23071"/>
                    <a:pt x="19515" y="22919"/>
                    <a:pt x="19545" y="22797"/>
                  </a:cubicBezTo>
                  <a:close/>
                  <a:moveTo>
                    <a:pt x="11946" y="24013"/>
                  </a:moveTo>
                  <a:lnTo>
                    <a:pt x="11946" y="24074"/>
                  </a:lnTo>
                  <a:cubicBezTo>
                    <a:pt x="11946" y="24080"/>
                    <a:pt x="11945" y="24082"/>
                    <a:pt x="11943" y="24082"/>
                  </a:cubicBezTo>
                  <a:cubicBezTo>
                    <a:pt x="11933" y="24082"/>
                    <a:pt x="11904" y="24043"/>
                    <a:pt x="11855" y="24043"/>
                  </a:cubicBezTo>
                  <a:cubicBezTo>
                    <a:pt x="11855" y="24043"/>
                    <a:pt x="11825" y="24043"/>
                    <a:pt x="11825" y="24013"/>
                  </a:cubicBezTo>
                  <a:lnTo>
                    <a:pt x="11825" y="24013"/>
                  </a:lnTo>
                  <a:cubicBezTo>
                    <a:pt x="11825" y="24013"/>
                    <a:pt x="11855" y="24013"/>
                    <a:pt x="11855" y="24043"/>
                  </a:cubicBezTo>
                  <a:cubicBezTo>
                    <a:pt x="11916" y="24013"/>
                    <a:pt x="11916" y="24013"/>
                    <a:pt x="11946" y="24013"/>
                  </a:cubicBezTo>
                  <a:close/>
                  <a:moveTo>
                    <a:pt x="1222" y="13276"/>
                  </a:moveTo>
                  <a:cubicBezTo>
                    <a:pt x="833" y="13276"/>
                    <a:pt x="426" y="13405"/>
                    <a:pt x="1" y="13405"/>
                  </a:cubicBezTo>
                  <a:cubicBezTo>
                    <a:pt x="31" y="13496"/>
                    <a:pt x="183" y="13466"/>
                    <a:pt x="274" y="13496"/>
                  </a:cubicBezTo>
                  <a:cubicBezTo>
                    <a:pt x="305" y="13496"/>
                    <a:pt x="305" y="13526"/>
                    <a:pt x="365" y="13557"/>
                  </a:cubicBezTo>
                  <a:cubicBezTo>
                    <a:pt x="517" y="13800"/>
                    <a:pt x="700" y="14074"/>
                    <a:pt x="852" y="14286"/>
                  </a:cubicBezTo>
                  <a:cubicBezTo>
                    <a:pt x="882" y="14378"/>
                    <a:pt x="943" y="14438"/>
                    <a:pt x="943" y="14529"/>
                  </a:cubicBezTo>
                  <a:cubicBezTo>
                    <a:pt x="1004" y="14590"/>
                    <a:pt x="1004" y="14712"/>
                    <a:pt x="1004" y="14773"/>
                  </a:cubicBezTo>
                  <a:cubicBezTo>
                    <a:pt x="1034" y="15077"/>
                    <a:pt x="1156" y="15350"/>
                    <a:pt x="1277" y="15654"/>
                  </a:cubicBezTo>
                  <a:cubicBezTo>
                    <a:pt x="1308" y="15776"/>
                    <a:pt x="1338" y="15897"/>
                    <a:pt x="1399" y="15958"/>
                  </a:cubicBezTo>
                  <a:cubicBezTo>
                    <a:pt x="1490" y="16080"/>
                    <a:pt x="1612" y="16201"/>
                    <a:pt x="1764" y="16262"/>
                  </a:cubicBezTo>
                  <a:cubicBezTo>
                    <a:pt x="1976" y="16414"/>
                    <a:pt x="2250" y="16536"/>
                    <a:pt x="2554" y="16566"/>
                  </a:cubicBezTo>
                  <a:cubicBezTo>
                    <a:pt x="2675" y="16592"/>
                    <a:pt x="2798" y="16603"/>
                    <a:pt x="2921" y="16603"/>
                  </a:cubicBezTo>
                  <a:cubicBezTo>
                    <a:pt x="3233" y="16603"/>
                    <a:pt x="3547" y="16532"/>
                    <a:pt x="3831" y="16444"/>
                  </a:cubicBezTo>
                  <a:cubicBezTo>
                    <a:pt x="4043" y="16414"/>
                    <a:pt x="4256" y="16292"/>
                    <a:pt x="4438" y="16262"/>
                  </a:cubicBezTo>
                  <a:lnTo>
                    <a:pt x="4499" y="16262"/>
                  </a:lnTo>
                  <a:cubicBezTo>
                    <a:pt x="4590" y="16292"/>
                    <a:pt x="4803" y="16384"/>
                    <a:pt x="5107" y="16444"/>
                  </a:cubicBezTo>
                  <a:cubicBezTo>
                    <a:pt x="5077" y="16566"/>
                    <a:pt x="5016" y="16748"/>
                    <a:pt x="4925" y="16809"/>
                  </a:cubicBezTo>
                  <a:cubicBezTo>
                    <a:pt x="4884" y="16829"/>
                    <a:pt x="4844" y="16836"/>
                    <a:pt x="4802" y="16836"/>
                  </a:cubicBezTo>
                  <a:cubicBezTo>
                    <a:pt x="4719" y="16836"/>
                    <a:pt x="4631" y="16809"/>
                    <a:pt x="4530" y="16809"/>
                  </a:cubicBezTo>
                  <a:cubicBezTo>
                    <a:pt x="4464" y="16791"/>
                    <a:pt x="4395" y="16783"/>
                    <a:pt x="4327" y="16783"/>
                  </a:cubicBezTo>
                  <a:cubicBezTo>
                    <a:pt x="4047" y="16783"/>
                    <a:pt x="3758" y="16924"/>
                    <a:pt x="3587" y="17143"/>
                  </a:cubicBezTo>
                  <a:cubicBezTo>
                    <a:pt x="3344" y="17417"/>
                    <a:pt x="3253" y="17782"/>
                    <a:pt x="3192" y="18116"/>
                  </a:cubicBezTo>
                  <a:cubicBezTo>
                    <a:pt x="3162" y="18542"/>
                    <a:pt x="3192" y="18967"/>
                    <a:pt x="3405" y="19302"/>
                  </a:cubicBezTo>
                  <a:cubicBezTo>
                    <a:pt x="3557" y="19636"/>
                    <a:pt x="3861" y="19909"/>
                    <a:pt x="4043" y="20213"/>
                  </a:cubicBezTo>
                  <a:cubicBezTo>
                    <a:pt x="3952" y="20031"/>
                    <a:pt x="4043" y="19788"/>
                    <a:pt x="4165" y="19606"/>
                  </a:cubicBezTo>
                  <a:cubicBezTo>
                    <a:pt x="4378" y="19241"/>
                    <a:pt x="4682" y="18876"/>
                    <a:pt x="5016" y="18633"/>
                  </a:cubicBezTo>
                  <a:cubicBezTo>
                    <a:pt x="5168" y="18511"/>
                    <a:pt x="5320" y="18420"/>
                    <a:pt x="5411" y="18268"/>
                  </a:cubicBezTo>
                  <a:cubicBezTo>
                    <a:pt x="5563" y="18055"/>
                    <a:pt x="5563" y="17751"/>
                    <a:pt x="5502" y="17478"/>
                  </a:cubicBezTo>
                  <a:cubicBezTo>
                    <a:pt x="5502" y="17417"/>
                    <a:pt x="5502" y="17295"/>
                    <a:pt x="5442" y="17204"/>
                  </a:cubicBezTo>
                  <a:cubicBezTo>
                    <a:pt x="5350" y="17113"/>
                    <a:pt x="5138" y="17052"/>
                    <a:pt x="5138" y="16900"/>
                  </a:cubicBezTo>
                  <a:cubicBezTo>
                    <a:pt x="5138" y="16748"/>
                    <a:pt x="5715" y="16809"/>
                    <a:pt x="5715" y="16596"/>
                  </a:cubicBezTo>
                  <a:cubicBezTo>
                    <a:pt x="5958" y="16688"/>
                    <a:pt x="6262" y="16748"/>
                    <a:pt x="6627" y="16809"/>
                  </a:cubicBezTo>
                  <a:cubicBezTo>
                    <a:pt x="6657" y="16809"/>
                    <a:pt x="6688" y="16809"/>
                    <a:pt x="6718" y="16840"/>
                  </a:cubicBezTo>
                  <a:cubicBezTo>
                    <a:pt x="7296" y="16961"/>
                    <a:pt x="7995" y="17052"/>
                    <a:pt x="8694" y="17113"/>
                  </a:cubicBezTo>
                  <a:cubicBezTo>
                    <a:pt x="11095" y="17295"/>
                    <a:pt x="11277" y="19545"/>
                    <a:pt x="11338" y="19575"/>
                  </a:cubicBezTo>
                  <a:cubicBezTo>
                    <a:pt x="11338" y="19575"/>
                    <a:pt x="11338" y="19636"/>
                    <a:pt x="11369" y="19758"/>
                  </a:cubicBezTo>
                  <a:cubicBezTo>
                    <a:pt x="11186" y="19697"/>
                    <a:pt x="10974" y="19484"/>
                    <a:pt x="10822" y="19423"/>
                  </a:cubicBezTo>
                  <a:cubicBezTo>
                    <a:pt x="10648" y="19324"/>
                    <a:pt x="10434" y="19225"/>
                    <a:pt x="10212" y="19225"/>
                  </a:cubicBezTo>
                  <a:cubicBezTo>
                    <a:pt x="10162" y="19225"/>
                    <a:pt x="10112" y="19230"/>
                    <a:pt x="10062" y="19241"/>
                  </a:cubicBezTo>
                  <a:cubicBezTo>
                    <a:pt x="10183" y="19636"/>
                    <a:pt x="10609" y="19909"/>
                    <a:pt x="11034" y="20031"/>
                  </a:cubicBezTo>
                  <a:cubicBezTo>
                    <a:pt x="11095" y="20061"/>
                    <a:pt x="11186" y="20061"/>
                    <a:pt x="11247" y="20092"/>
                  </a:cubicBezTo>
                  <a:cubicBezTo>
                    <a:pt x="11338" y="20153"/>
                    <a:pt x="11369" y="20213"/>
                    <a:pt x="11369" y="20305"/>
                  </a:cubicBezTo>
                  <a:cubicBezTo>
                    <a:pt x="11399" y="20396"/>
                    <a:pt x="11429" y="20517"/>
                    <a:pt x="11490" y="20609"/>
                  </a:cubicBezTo>
                  <a:cubicBezTo>
                    <a:pt x="11642" y="21520"/>
                    <a:pt x="11855" y="22888"/>
                    <a:pt x="11946" y="23800"/>
                  </a:cubicBezTo>
                  <a:cubicBezTo>
                    <a:pt x="11703" y="23709"/>
                    <a:pt x="11581" y="23527"/>
                    <a:pt x="11490" y="23344"/>
                  </a:cubicBezTo>
                  <a:cubicBezTo>
                    <a:pt x="11490" y="23283"/>
                    <a:pt x="11429" y="23283"/>
                    <a:pt x="11429" y="23253"/>
                  </a:cubicBezTo>
                  <a:cubicBezTo>
                    <a:pt x="11429" y="23192"/>
                    <a:pt x="11399" y="23101"/>
                    <a:pt x="11399" y="23040"/>
                  </a:cubicBezTo>
                  <a:cubicBezTo>
                    <a:pt x="11369" y="22797"/>
                    <a:pt x="11277" y="22615"/>
                    <a:pt x="11186" y="22463"/>
                  </a:cubicBezTo>
                  <a:cubicBezTo>
                    <a:pt x="11126" y="22372"/>
                    <a:pt x="11095" y="22341"/>
                    <a:pt x="11065" y="22280"/>
                  </a:cubicBezTo>
                  <a:cubicBezTo>
                    <a:pt x="10943" y="21916"/>
                    <a:pt x="10882" y="21612"/>
                    <a:pt x="10822" y="21277"/>
                  </a:cubicBezTo>
                  <a:cubicBezTo>
                    <a:pt x="10791" y="21095"/>
                    <a:pt x="10761" y="20852"/>
                    <a:pt x="10609" y="20761"/>
                  </a:cubicBezTo>
                  <a:cubicBezTo>
                    <a:pt x="10578" y="20973"/>
                    <a:pt x="10609" y="21581"/>
                    <a:pt x="10457" y="21703"/>
                  </a:cubicBezTo>
                  <a:cubicBezTo>
                    <a:pt x="10457" y="21703"/>
                    <a:pt x="10426" y="21733"/>
                    <a:pt x="10366" y="21733"/>
                  </a:cubicBezTo>
                  <a:cubicBezTo>
                    <a:pt x="10122" y="21612"/>
                    <a:pt x="9849" y="21520"/>
                    <a:pt x="9667" y="21460"/>
                  </a:cubicBezTo>
                  <a:cubicBezTo>
                    <a:pt x="9545" y="21308"/>
                    <a:pt x="9515" y="21095"/>
                    <a:pt x="9515" y="20913"/>
                  </a:cubicBezTo>
                  <a:cubicBezTo>
                    <a:pt x="9515" y="20669"/>
                    <a:pt x="9545" y="20487"/>
                    <a:pt x="9515" y="20244"/>
                  </a:cubicBezTo>
                  <a:cubicBezTo>
                    <a:pt x="9454" y="20061"/>
                    <a:pt x="9423" y="19909"/>
                    <a:pt x="9363" y="19758"/>
                  </a:cubicBezTo>
                  <a:cubicBezTo>
                    <a:pt x="9302" y="19636"/>
                    <a:pt x="9241" y="19545"/>
                    <a:pt x="9150" y="19454"/>
                  </a:cubicBezTo>
                  <a:cubicBezTo>
                    <a:pt x="9107" y="19411"/>
                    <a:pt x="9033" y="19368"/>
                    <a:pt x="8951" y="19368"/>
                  </a:cubicBezTo>
                  <a:cubicBezTo>
                    <a:pt x="8917" y="19368"/>
                    <a:pt x="8881" y="19375"/>
                    <a:pt x="8846" y="19393"/>
                  </a:cubicBezTo>
                  <a:cubicBezTo>
                    <a:pt x="8907" y="19575"/>
                    <a:pt x="8998" y="19727"/>
                    <a:pt x="9089" y="19909"/>
                  </a:cubicBezTo>
                  <a:cubicBezTo>
                    <a:pt x="9150" y="20092"/>
                    <a:pt x="9211" y="20305"/>
                    <a:pt x="9119" y="20487"/>
                  </a:cubicBezTo>
                  <a:cubicBezTo>
                    <a:pt x="8944" y="20035"/>
                    <a:pt x="8436" y="19749"/>
                    <a:pt x="7939" y="19749"/>
                  </a:cubicBezTo>
                  <a:cubicBezTo>
                    <a:pt x="7834" y="19749"/>
                    <a:pt x="7730" y="19762"/>
                    <a:pt x="7630" y="19788"/>
                  </a:cubicBezTo>
                  <a:cubicBezTo>
                    <a:pt x="7995" y="20183"/>
                    <a:pt x="8451" y="20396"/>
                    <a:pt x="8937" y="20487"/>
                  </a:cubicBezTo>
                  <a:cubicBezTo>
                    <a:pt x="8967" y="20487"/>
                    <a:pt x="8998" y="20487"/>
                    <a:pt x="9059" y="20517"/>
                  </a:cubicBezTo>
                  <a:lnTo>
                    <a:pt x="9119" y="20609"/>
                  </a:lnTo>
                  <a:cubicBezTo>
                    <a:pt x="9211" y="20761"/>
                    <a:pt x="9271" y="20852"/>
                    <a:pt x="9363" y="21004"/>
                  </a:cubicBezTo>
                  <a:cubicBezTo>
                    <a:pt x="9363" y="21004"/>
                    <a:pt x="9393" y="21065"/>
                    <a:pt x="9393" y="21095"/>
                  </a:cubicBezTo>
                  <a:cubicBezTo>
                    <a:pt x="9393" y="21188"/>
                    <a:pt x="9322" y="21227"/>
                    <a:pt x="9234" y="21227"/>
                  </a:cubicBezTo>
                  <a:cubicBezTo>
                    <a:pt x="9207" y="21227"/>
                    <a:pt x="9178" y="21224"/>
                    <a:pt x="9150" y="21217"/>
                  </a:cubicBezTo>
                  <a:lnTo>
                    <a:pt x="8603" y="21095"/>
                  </a:lnTo>
                  <a:cubicBezTo>
                    <a:pt x="8555" y="21088"/>
                    <a:pt x="8507" y="21084"/>
                    <a:pt x="8460" y="21084"/>
                  </a:cubicBezTo>
                  <a:cubicBezTo>
                    <a:pt x="8299" y="21084"/>
                    <a:pt x="8150" y="21129"/>
                    <a:pt x="8056" y="21247"/>
                  </a:cubicBezTo>
                  <a:cubicBezTo>
                    <a:pt x="8329" y="21520"/>
                    <a:pt x="8755" y="21551"/>
                    <a:pt x="9089" y="21703"/>
                  </a:cubicBezTo>
                  <a:cubicBezTo>
                    <a:pt x="9241" y="21764"/>
                    <a:pt x="9363" y="21855"/>
                    <a:pt x="9515" y="21885"/>
                  </a:cubicBezTo>
                  <a:cubicBezTo>
                    <a:pt x="9575" y="21895"/>
                    <a:pt x="9633" y="21899"/>
                    <a:pt x="9689" y="21899"/>
                  </a:cubicBezTo>
                  <a:cubicBezTo>
                    <a:pt x="9802" y="21899"/>
                    <a:pt x="9910" y="21885"/>
                    <a:pt x="10031" y="21885"/>
                  </a:cubicBezTo>
                  <a:cubicBezTo>
                    <a:pt x="10122" y="21885"/>
                    <a:pt x="10244" y="21885"/>
                    <a:pt x="10305" y="21916"/>
                  </a:cubicBezTo>
                  <a:cubicBezTo>
                    <a:pt x="10730" y="22128"/>
                    <a:pt x="11095" y="22493"/>
                    <a:pt x="11247" y="23101"/>
                  </a:cubicBezTo>
                  <a:cubicBezTo>
                    <a:pt x="11247" y="23283"/>
                    <a:pt x="11247" y="23527"/>
                    <a:pt x="11308" y="23679"/>
                  </a:cubicBezTo>
                  <a:cubicBezTo>
                    <a:pt x="11338" y="23800"/>
                    <a:pt x="11460" y="23891"/>
                    <a:pt x="11612" y="23983"/>
                  </a:cubicBezTo>
                  <a:cubicBezTo>
                    <a:pt x="11673" y="24104"/>
                    <a:pt x="11764" y="24195"/>
                    <a:pt x="11855" y="24256"/>
                  </a:cubicBezTo>
                  <a:cubicBezTo>
                    <a:pt x="11946" y="24286"/>
                    <a:pt x="12007" y="24317"/>
                    <a:pt x="12098" y="24317"/>
                  </a:cubicBezTo>
                  <a:cubicBezTo>
                    <a:pt x="12129" y="24499"/>
                    <a:pt x="12250" y="24712"/>
                    <a:pt x="12372" y="24894"/>
                  </a:cubicBezTo>
                  <a:cubicBezTo>
                    <a:pt x="12281" y="24864"/>
                    <a:pt x="12220" y="24864"/>
                    <a:pt x="12129" y="24803"/>
                  </a:cubicBezTo>
                  <a:cubicBezTo>
                    <a:pt x="11673" y="24742"/>
                    <a:pt x="11369" y="24438"/>
                    <a:pt x="11156" y="24043"/>
                  </a:cubicBezTo>
                  <a:cubicBezTo>
                    <a:pt x="10700" y="23405"/>
                    <a:pt x="10122" y="22827"/>
                    <a:pt x="9332" y="22584"/>
                  </a:cubicBezTo>
                  <a:cubicBezTo>
                    <a:pt x="9059" y="22493"/>
                    <a:pt x="8724" y="22432"/>
                    <a:pt x="8451" y="22432"/>
                  </a:cubicBezTo>
                  <a:cubicBezTo>
                    <a:pt x="8341" y="22432"/>
                    <a:pt x="8227" y="22442"/>
                    <a:pt x="8116" y="22442"/>
                  </a:cubicBezTo>
                  <a:cubicBezTo>
                    <a:pt x="7979" y="22442"/>
                    <a:pt x="7848" y="22428"/>
                    <a:pt x="7735" y="22363"/>
                  </a:cubicBezTo>
                  <a:lnTo>
                    <a:pt x="7735" y="22363"/>
                  </a:lnTo>
                  <a:cubicBezTo>
                    <a:pt x="7928" y="22498"/>
                    <a:pt x="8137" y="22632"/>
                    <a:pt x="8299" y="22767"/>
                  </a:cubicBezTo>
                  <a:cubicBezTo>
                    <a:pt x="8511" y="22949"/>
                    <a:pt x="8663" y="23101"/>
                    <a:pt x="8785" y="23375"/>
                  </a:cubicBezTo>
                  <a:cubicBezTo>
                    <a:pt x="8876" y="23587"/>
                    <a:pt x="8907" y="23831"/>
                    <a:pt x="9059" y="24043"/>
                  </a:cubicBezTo>
                  <a:cubicBezTo>
                    <a:pt x="9241" y="24347"/>
                    <a:pt x="9545" y="24590"/>
                    <a:pt x="9879" y="24712"/>
                  </a:cubicBezTo>
                  <a:cubicBezTo>
                    <a:pt x="10244" y="24803"/>
                    <a:pt x="10578" y="24864"/>
                    <a:pt x="10913" y="24864"/>
                  </a:cubicBezTo>
                  <a:lnTo>
                    <a:pt x="11065" y="24864"/>
                  </a:lnTo>
                  <a:cubicBezTo>
                    <a:pt x="11521" y="24894"/>
                    <a:pt x="12007" y="24894"/>
                    <a:pt x="12463" y="24925"/>
                  </a:cubicBezTo>
                  <a:cubicBezTo>
                    <a:pt x="12784" y="25353"/>
                    <a:pt x="13231" y="25676"/>
                    <a:pt x="13600" y="25889"/>
                  </a:cubicBezTo>
                  <a:lnTo>
                    <a:pt x="13600" y="25889"/>
                  </a:lnTo>
                  <a:cubicBezTo>
                    <a:pt x="13045" y="25540"/>
                    <a:pt x="12373" y="24965"/>
                    <a:pt x="12311" y="24134"/>
                  </a:cubicBezTo>
                  <a:cubicBezTo>
                    <a:pt x="12281" y="23405"/>
                    <a:pt x="12098" y="22311"/>
                    <a:pt x="11946" y="21399"/>
                  </a:cubicBezTo>
                  <a:cubicBezTo>
                    <a:pt x="11977" y="21065"/>
                    <a:pt x="12068" y="20761"/>
                    <a:pt x="12129" y="20457"/>
                  </a:cubicBezTo>
                  <a:lnTo>
                    <a:pt x="12129" y="20457"/>
                  </a:lnTo>
                  <a:cubicBezTo>
                    <a:pt x="12068" y="20669"/>
                    <a:pt x="11977" y="20913"/>
                    <a:pt x="11855" y="21095"/>
                  </a:cubicBezTo>
                  <a:cubicBezTo>
                    <a:pt x="11825" y="20943"/>
                    <a:pt x="11825" y="20821"/>
                    <a:pt x="11794" y="20669"/>
                  </a:cubicBezTo>
                  <a:cubicBezTo>
                    <a:pt x="11794" y="20517"/>
                    <a:pt x="11855" y="20365"/>
                    <a:pt x="11916" y="20244"/>
                  </a:cubicBezTo>
                  <a:cubicBezTo>
                    <a:pt x="12007" y="19940"/>
                    <a:pt x="12159" y="19697"/>
                    <a:pt x="12250" y="19423"/>
                  </a:cubicBezTo>
                  <a:cubicBezTo>
                    <a:pt x="12309" y="19128"/>
                    <a:pt x="12311" y="18805"/>
                    <a:pt x="12144" y="18564"/>
                  </a:cubicBezTo>
                  <a:lnTo>
                    <a:pt x="12144" y="18564"/>
                  </a:lnTo>
                  <a:cubicBezTo>
                    <a:pt x="12226" y="18721"/>
                    <a:pt x="12005" y="19248"/>
                    <a:pt x="11977" y="19393"/>
                  </a:cubicBezTo>
                  <a:cubicBezTo>
                    <a:pt x="11946" y="19545"/>
                    <a:pt x="11825" y="19879"/>
                    <a:pt x="11673" y="19940"/>
                  </a:cubicBezTo>
                  <a:cubicBezTo>
                    <a:pt x="11642" y="19849"/>
                    <a:pt x="11642" y="19758"/>
                    <a:pt x="11642" y="19727"/>
                  </a:cubicBezTo>
                  <a:cubicBezTo>
                    <a:pt x="11642" y="19636"/>
                    <a:pt x="11551" y="19028"/>
                    <a:pt x="11186" y="18420"/>
                  </a:cubicBezTo>
                  <a:cubicBezTo>
                    <a:pt x="10791" y="17812"/>
                    <a:pt x="10122" y="17174"/>
                    <a:pt x="8876" y="17052"/>
                  </a:cubicBezTo>
                  <a:cubicBezTo>
                    <a:pt x="8177" y="16992"/>
                    <a:pt x="7539" y="16900"/>
                    <a:pt x="6961" y="16809"/>
                  </a:cubicBezTo>
                  <a:cubicBezTo>
                    <a:pt x="7052" y="16718"/>
                    <a:pt x="6961" y="16566"/>
                    <a:pt x="6870" y="16444"/>
                  </a:cubicBezTo>
                  <a:cubicBezTo>
                    <a:pt x="6809" y="16353"/>
                    <a:pt x="6688" y="16232"/>
                    <a:pt x="6536" y="16110"/>
                  </a:cubicBezTo>
                  <a:cubicBezTo>
                    <a:pt x="6505" y="16080"/>
                    <a:pt x="6171" y="15958"/>
                    <a:pt x="6110" y="15958"/>
                  </a:cubicBezTo>
                  <a:cubicBezTo>
                    <a:pt x="6171" y="16110"/>
                    <a:pt x="6232" y="16262"/>
                    <a:pt x="6262" y="16444"/>
                  </a:cubicBezTo>
                  <a:cubicBezTo>
                    <a:pt x="6323" y="16505"/>
                    <a:pt x="6323" y="16566"/>
                    <a:pt x="6353" y="16596"/>
                  </a:cubicBezTo>
                  <a:cubicBezTo>
                    <a:pt x="5715" y="16232"/>
                    <a:pt x="5350" y="15381"/>
                    <a:pt x="5350" y="15289"/>
                  </a:cubicBezTo>
                  <a:cubicBezTo>
                    <a:pt x="5350" y="15289"/>
                    <a:pt x="5350" y="15320"/>
                    <a:pt x="5320" y="15350"/>
                  </a:cubicBezTo>
                  <a:lnTo>
                    <a:pt x="5259" y="15289"/>
                  </a:lnTo>
                  <a:lnTo>
                    <a:pt x="5290" y="15168"/>
                  </a:lnTo>
                  <a:lnTo>
                    <a:pt x="5168" y="15198"/>
                  </a:lnTo>
                  <a:cubicBezTo>
                    <a:pt x="5138" y="15229"/>
                    <a:pt x="5138" y="15320"/>
                    <a:pt x="5168" y="15381"/>
                  </a:cubicBezTo>
                  <a:cubicBezTo>
                    <a:pt x="5290" y="15745"/>
                    <a:pt x="5563" y="16232"/>
                    <a:pt x="5958" y="16566"/>
                  </a:cubicBezTo>
                  <a:cubicBezTo>
                    <a:pt x="5472" y="16444"/>
                    <a:pt x="5077" y="16353"/>
                    <a:pt x="4834" y="16232"/>
                  </a:cubicBezTo>
                  <a:cubicBezTo>
                    <a:pt x="4590" y="16080"/>
                    <a:pt x="4256" y="15988"/>
                    <a:pt x="4043" y="15806"/>
                  </a:cubicBezTo>
                  <a:cubicBezTo>
                    <a:pt x="3648" y="15502"/>
                    <a:pt x="3557" y="15016"/>
                    <a:pt x="3283" y="14590"/>
                  </a:cubicBezTo>
                  <a:cubicBezTo>
                    <a:pt x="3010" y="14165"/>
                    <a:pt x="2584" y="13861"/>
                    <a:pt x="2159" y="13618"/>
                  </a:cubicBezTo>
                  <a:cubicBezTo>
                    <a:pt x="1976" y="13496"/>
                    <a:pt x="1794" y="13374"/>
                    <a:pt x="1551" y="13314"/>
                  </a:cubicBezTo>
                  <a:cubicBezTo>
                    <a:pt x="1443" y="13287"/>
                    <a:pt x="1333" y="13276"/>
                    <a:pt x="1222" y="13276"/>
                  </a:cubicBezTo>
                  <a:close/>
                  <a:moveTo>
                    <a:pt x="13600" y="25889"/>
                  </a:moveTo>
                  <a:cubicBezTo>
                    <a:pt x="13840" y="26039"/>
                    <a:pt x="14057" y="26148"/>
                    <a:pt x="14195" y="26216"/>
                  </a:cubicBezTo>
                  <a:lnTo>
                    <a:pt x="14195" y="26216"/>
                  </a:lnTo>
                  <a:cubicBezTo>
                    <a:pt x="14195" y="26202"/>
                    <a:pt x="14195" y="26187"/>
                    <a:pt x="14195" y="26171"/>
                  </a:cubicBezTo>
                  <a:cubicBezTo>
                    <a:pt x="14082" y="26133"/>
                    <a:pt x="13860" y="26039"/>
                    <a:pt x="13600" y="25889"/>
                  </a:cubicBezTo>
                  <a:close/>
                  <a:moveTo>
                    <a:pt x="13466" y="0"/>
                  </a:moveTo>
                  <a:cubicBezTo>
                    <a:pt x="13466" y="31"/>
                    <a:pt x="13284" y="2128"/>
                    <a:pt x="13162" y="2645"/>
                  </a:cubicBezTo>
                  <a:cubicBezTo>
                    <a:pt x="13132" y="2797"/>
                    <a:pt x="13040" y="3010"/>
                    <a:pt x="12919" y="3283"/>
                  </a:cubicBezTo>
                  <a:cubicBezTo>
                    <a:pt x="12615" y="3982"/>
                    <a:pt x="12220" y="5046"/>
                    <a:pt x="12463" y="5958"/>
                  </a:cubicBezTo>
                  <a:cubicBezTo>
                    <a:pt x="12767" y="6931"/>
                    <a:pt x="12554" y="8511"/>
                    <a:pt x="12402" y="9818"/>
                  </a:cubicBezTo>
                  <a:cubicBezTo>
                    <a:pt x="12402" y="9879"/>
                    <a:pt x="12402" y="9909"/>
                    <a:pt x="12372" y="9970"/>
                  </a:cubicBezTo>
                  <a:cubicBezTo>
                    <a:pt x="12129" y="9849"/>
                    <a:pt x="11703" y="9575"/>
                    <a:pt x="11338" y="9210"/>
                  </a:cubicBezTo>
                  <a:cubicBezTo>
                    <a:pt x="11399" y="9119"/>
                    <a:pt x="11460" y="9058"/>
                    <a:pt x="11460" y="8937"/>
                  </a:cubicBezTo>
                  <a:cubicBezTo>
                    <a:pt x="11490" y="8550"/>
                    <a:pt x="11315" y="8221"/>
                    <a:pt x="11108" y="7922"/>
                  </a:cubicBezTo>
                  <a:lnTo>
                    <a:pt x="11108" y="7922"/>
                  </a:lnTo>
                  <a:cubicBezTo>
                    <a:pt x="11124" y="7992"/>
                    <a:pt x="11004" y="8211"/>
                    <a:pt x="11004" y="8238"/>
                  </a:cubicBezTo>
                  <a:cubicBezTo>
                    <a:pt x="10943" y="8359"/>
                    <a:pt x="11004" y="8481"/>
                    <a:pt x="11004" y="8633"/>
                  </a:cubicBezTo>
                  <a:cubicBezTo>
                    <a:pt x="11004" y="8691"/>
                    <a:pt x="11004" y="8777"/>
                    <a:pt x="11031" y="8811"/>
                  </a:cubicBezTo>
                  <a:lnTo>
                    <a:pt x="11031" y="8811"/>
                  </a:lnTo>
                  <a:cubicBezTo>
                    <a:pt x="10789" y="8539"/>
                    <a:pt x="10609" y="8236"/>
                    <a:pt x="10578" y="7934"/>
                  </a:cubicBezTo>
                  <a:cubicBezTo>
                    <a:pt x="10548" y="7478"/>
                    <a:pt x="10335" y="7143"/>
                    <a:pt x="10122" y="6839"/>
                  </a:cubicBezTo>
                  <a:cubicBezTo>
                    <a:pt x="10183" y="6687"/>
                    <a:pt x="10244" y="6505"/>
                    <a:pt x="10305" y="6353"/>
                  </a:cubicBezTo>
                  <a:cubicBezTo>
                    <a:pt x="10335" y="6231"/>
                    <a:pt x="10426" y="6080"/>
                    <a:pt x="10426" y="5958"/>
                  </a:cubicBezTo>
                  <a:cubicBezTo>
                    <a:pt x="10487" y="5593"/>
                    <a:pt x="10305" y="5168"/>
                    <a:pt x="10001" y="4955"/>
                  </a:cubicBezTo>
                  <a:cubicBezTo>
                    <a:pt x="9727" y="5320"/>
                    <a:pt x="9667" y="5806"/>
                    <a:pt x="9818" y="6231"/>
                  </a:cubicBezTo>
                  <a:cubicBezTo>
                    <a:pt x="9818" y="6262"/>
                    <a:pt x="9849" y="6414"/>
                    <a:pt x="9879" y="6566"/>
                  </a:cubicBezTo>
                  <a:cubicBezTo>
                    <a:pt x="9788" y="6475"/>
                    <a:pt x="9636" y="6323"/>
                    <a:pt x="9484" y="6201"/>
                  </a:cubicBezTo>
                  <a:lnTo>
                    <a:pt x="9423" y="6110"/>
                  </a:lnTo>
                  <a:lnTo>
                    <a:pt x="9393" y="6049"/>
                  </a:lnTo>
                  <a:cubicBezTo>
                    <a:pt x="9393" y="6049"/>
                    <a:pt x="9363" y="6049"/>
                    <a:pt x="9332" y="6080"/>
                  </a:cubicBezTo>
                  <a:cubicBezTo>
                    <a:pt x="9271" y="6049"/>
                    <a:pt x="9241" y="6049"/>
                    <a:pt x="9211" y="6019"/>
                  </a:cubicBezTo>
                  <a:lnTo>
                    <a:pt x="8755" y="5654"/>
                  </a:lnTo>
                  <a:cubicBezTo>
                    <a:pt x="8025" y="5046"/>
                    <a:pt x="8208" y="4651"/>
                    <a:pt x="8208" y="4590"/>
                  </a:cubicBezTo>
                  <a:lnTo>
                    <a:pt x="8025" y="4529"/>
                  </a:lnTo>
                  <a:lnTo>
                    <a:pt x="8025" y="4529"/>
                  </a:lnTo>
                  <a:cubicBezTo>
                    <a:pt x="8025" y="4560"/>
                    <a:pt x="7752" y="5107"/>
                    <a:pt x="8603" y="5806"/>
                  </a:cubicBezTo>
                  <a:cubicBezTo>
                    <a:pt x="8724" y="5928"/>
                    <a:pt x="8876" y="6019"/>
                    <a:pt x="8967" y="6110"/>
                  </a:cubicBezTo>
                  <a:lnTo>
                    <a:pt x="8815" y="6110"/>
                  </a:lnTo>
                  <a:cubicBezTo>
                    <a:pt x="8572" y="6110"/>
                    <a:pt x="8329" y="6080"/>
                    <a:pt x="8056" y="6080"/>
                  </a:cubicBezTo>
                  <a:lnTo>
                    <a:pt x="8025" y="6080"/>
                  </a:lnTo>
                  <a:cubicBezTo>
                    <a:pt x="7873" y="6019"/>
                    <a:pt x="7752" y="5928"/>
                    <a:pt x="7600" y="5806"/>
                  </a:cubicBezTo>
                  <a:lnTo>
                    <a:pt x="7539" y="5897"/>
                  </a:lnTo>
                  <a:cubicBezTo>
                    <a:pt x="7508" y="5867"/>
                    <a:pt x="7448" y="5867"/>
                    <a:pt x="7417" y="5806"/>
                  </a:cubicBezTo>
                  <a:cubicBezTo>
                    <a:pt x="7052" y="5563"/>
                    <a:pt x="6627" y="5350"/>
                    <a:pt x="6171" y="5350"/>
                  </a:cubicBezTo>
                  <a:cubicBezTo>
                    <a:pt x="5715" y="5350"/>
                    <a:pt x="5259" y="5563"/>
                    <a:pt x="5016" y="5928"/>
                  </a:cubicBezTo>
                  <a:cubicBezTo>
                    <a:pt x="4712" y="6383"/>
                    <a:pt x="4773" y="7022"/>
                    <a:pt x="4621" y="7599"/>
                  </a:cubicBezTo>
                  <a:cubicBezTo>
                    <a:pt x="4955" y="7265"/>
                    <a:pt x="5442" y="7235"/>
                    <a:pt x="5897" y="7022"/>
                  </a:cubicBezTo>
                  <a:cubicBezTo>
                    <a:pt x="6171" y="6931"/>
                    <a:pt x="6384" y="6779"/>
                    <a:pt x="6597" y="6566"/>
                  </a:cubicBezTo>
                  <a:cubicBezTo>
                    <a:pt x="6688" y="6475"/>
                    <a:pt x="6840" y="6323"/>
                    <a:pt x="6992" y="6201"/>
                  </a:cubicBezTo>
                  <a:cubicBezTo>
                    <a:pt x="7134" y="6120"/>
                    <a:pt x="7275" y="6093"/>
                    <a:pt x="7435" y="6093"/>
                  </a:cubicBezTo>
                  <a:cubicBezTo>
                    <a:pt x="7515" y="6093"/>
                    <a:pt x="7600" y="6100"/>
                    <a:pt x="7691" y="6110"/>
                  </a:cubicBezTo>
                  <a:cubicBezTo>
                    <a:pt x="8092" y="6383"/>
                    <a:pt x="8471" y="6471"/>
                    <a:pt x="8770" y="6471"/>
                  </a:cubicBezTo>
                  <a:cubicBezTo>
                    <a:pt x="8969" y="6471"/>
                    <a:pt x="9132" y="6432"/>
                    <a:pt x="9241" y="6383"/>
                  </a:cubicBezTo>
                  <a:cubicBezTo>
                    <a:pt x="9788" y="6809"/>
                    <a:pt x="10244" y="7235"/>
                    <a:pt x="10305" y="8025"/>
                  </a:cubicBezTo>
                  <a:cubicBezTo>
                    <a:pt x="10426" y="9119"/>
                    <a:pt x="11977" y="10001"/>
                    <a:pt x="12281" y="10183"/>
                  </a:cubicBezTo>
                  <a:cubicBezTo>
                    <a:pt x="12250" y="10365"/>
                    <a:pt x="12250" y="10578"/>
                    <a:pt x="12220" y="10760"/>
                  </a:cubicBezTo>
                  <a:cubicBezTo>
                    <a:pt x="12068" y="12189"/>
                    <a:pt x="14651" y="15958"/>
                    <a:pt x="14743" y="16110"/>
                  </a:cubicBezTo>
                  <a:lnTo>
                    <a:pt x="14864" y="16049"/>
                  </a:lnTo>
                  <a:lnTo>
                    <a:pt x="14864" y="16049"/>
                  </a:lnTo>
                  <a:cubicBezTo>
                    <a:pt x="14743" y="16657"/>
                    <a:pt x="14743" y="17265"/>
                    <a:pt x="14834" y="17630"/>
                  </a:cubicBezTo>
                  <a:cubicBezTo>
                    <a:pt x="14895" y="18025"/>
                    <a:pt x="14864" y="18846"/>
                    <a:pt x="14803" y="19636"/>
                  </a:cubicBezTo>
                  <a:cubicBezTo>
                    <a:pt x="14743" y="20548"/>
                    <a:pt x="14712" y="21399"/>
                    <a:pt x="14803" y="21764"/>
                  </a:cubicBezTo>
                  <a:cubicBezTo>
                    <a:pt x="14895" y="22220"/>
                    <a:pt x="14591" y="23891"/>
                    <a:pt x="14408" y="25168"/>
                  </a:cubicBezTo>
                  <a:cubicBezTo>
                    <a:pt x="14347" y="25563"/>
                    <a:pt x="14287" y="25928"/>
                    <a:pt x="14226" y="26232"/>
                  </a:cubicBezTo>
                  <a:cubicBezTo>
                    <a:pt x="14216" y="26227"/>
                    <a:pt x="14206" y="26222"/>
                    <a:pt x="14195" y="26216"/>
                  </a:cubicBezTo>
                  <a:lnTo>
                    <a:pt x="14195" y="26216"/>
                  </a:lnTo>
                  <a:cubicBezTo>
                    <a:pt x="14194" y="26284"/>
                    <a:pt x="14185" y="26334"/>
                    <a:pt x="14135" y="26384"/>
                  </a:cubicBezTo>
                  <a:cubicBezTo>
                    <a:pt x="14074" y="27296"/>
                    <a:pt x="14408" y="28876"/>
                    <a:pt x="14439" y="28967"/>
                  </a:cubicBezTo>
                  <a:lnTo>
                    <a:pt x="14651" y="28907"/>
                  </a:lnTo>
                  <a:lnTo>
                    <a:pt x="14651" y="28876"/>
                  </a:lnTo>
                  <a:cubicBezTo>
                    <a:pt x="14712" y="28846"/>
                    <a:pt x="14803" y="28815"/>
                    <a:pt x="14955" y="28755"/>
                  </a:cubicBezTo>
                  <a:cubicBezTo>
                    <a:pt x="14973" y="28772"/>
                    <a:pt x="14996" y="28780"/>
                    <a:pt x="15023" y="28780"/>
                  </a:cubicBezTo>
                  <a:cubicBezTo>
                    <a:pt x="15087" y="28780"/>
                    <a:pt x="15173" y="28737"/>
                    <a:pt x="15259" y="28694"/>
                  </a:cubicBezTo>
                  <a:cubicBezTo>
                    <a:pt x="15442" y="28542"/>
                    <a:pt x="15654" y="28420"/>
                    <a:pt x="15806" y="28238"/>
                  </a:cubicBezTo>
                  <a:cubicBezTo>
                    <a:pt x="15898" y="28116"/>
                    <a:pt x="15958" y="28056"/>
                    <a:pt x="16050" y="27934"/>
                  </a:cubicBezTo>
                  <a:cubicBezTo>
                    <a:pt x="16202" y="27752"/>
                    <a:pt x="16323" y="27508"/>
                    <a:pt x="16354" y="27235"/>
                  </a:cubicBezTo>
                  <a:lnTo>
                    <a:pt x="16566" y="26566"/>
                  </a:lnTo>
                  <a:cubicBezTo>
                    <a:pt x="16627" y="26414"/>
                    <a:pt x="16658" y="26262"/>
                    <a:pt x="16718" y="26110"/>
                  </a:cubicBezTo>
                  <a:cubicBezTo>
                    <a:pt x="16810" y="25958"/>
                    <a:pt x="16870" y="25837"/>
                    <a:pt x="16992" y="25685"/>
                  </a:cubicBezTo>
                  <a:cubicBezTo>
                    <a:pt x="17417" y="25563"/>
                    <a:pt x="18299" y="25259"/>
                    <a:pt x="18937" y="24651"/>
                  </a:cubicBezTo>
                  <a:cubicBezTo>
                    <a:pt x="19211" y="24560"/>
                    <a:pt x="19545" y="24499"/>
                    <a:pt x="19849" y="24347"/>
                  </a:cubicBezTo>
                  <a:cubicBezTo>
                    <a:pt x="20305" y="24134"/>
                    <a:pt x="20579" y="23557"/>
                    <a:pt x="20487" y="23071"/>
                  </a:cubicBezTo>
                  <a:cubicBezTo>
                    <a:pt x="20457" y="22888"/>
                    <a:pt x="20335" y="22675"/>
                    <a:pt x="20214" y="22493"/>
                  </a:cubicBezTo>
                  <a:cubicBezTo>
                    <a:pt x="20214" y="22493"/>
                    <a:pt x="20275" y="22493"/>
                    <a:pt x="20275" y="22463"/>
                  </a:cubicBezTo>
                  <a:cubicBezTo>
                    <a:pt x="20427" y="22372"/>
                    <a:pt x="20579" y="22311"/>
                    <a:pt x="20731" y="22311"/>
                  </a:cubicBezTo>
                  <a:cubicBezTo>
                    <a:pt x="20768" y="22305"/>
                    <a:pt x="20805" y="22303"/>
                    <a:pt x="20841" y="22303"/>
                  </a:cubicBezTo>
                  <a:cubicBezTo>
                    <a:pt x="21010" y="22303"/>
                    <a:pt x="21169" y="22357"/>
                    <a:pt x="21369" y="22432"/>
                  </a:cubicBezTo>
                  <a:cubicBezTo>
                    <a:pt x="21703" y="22524"/>
                    <a:pt x="22007" y="22615"/>
                    <a:pt x="22342" y="22736"/>
                  </a:cubicBezTo>
                  <a:cubicBezTo>
                    <a:pt x="22567" y="22781"/>
                    <a:pt x="22793" y="22860"/>
                    <a:pt x="23044" y="22860"/>
                  </a:cubicBezTo>
                  <a:cubicBezTo>
                    <a:pt x="23131" y="22860"/>
                    <a:pt x="23221" y="22851"/>
                    <a:pt x="23314" y="22827"/>
                  </a:cubicBezTo>
                  <a:cubicBezTo>
                    <a:pt x="23801" y="22736"/>
                    <a:pt x="24104" y="22280"/>
                    <a:pt x="24530" y="22037"/>
                  </a:cubicBezTo>
                  <a:cubicBezTo>
                    <a:pt x="24707" y="21949"/>
                    <a:pt x="24915" y="21901"/>
                    <a:pt x="25130" y="21901"/>
                  </a:cubicBezTo>
                  <a:cubicBezTo>
                    <a:pt x="25284" y="21901"/>
                    <a:pt x="25442" y="21926"/>
                    <a:pt x="25594" y="21976"/>
                  </a:cubicBezTo>
                  <a:cubicBezTo>
                    <a:pt x="24895" y="21551"/>
                    <a:pt x="24378" y="21277"/>
                    <a:pt x="23831" y="21125"/>
                  </a:cubicBezTo>
                  <a:cubicBezTo>
                    <a:pt x="23253" y="20973"/>
                    <a:pt x="22676" y="20943"/>
                    <a:pt x="22129" y="20943"/>
                  </a:cubicBezTo>
                  <a:cubicBezTo>
                    <a:pt x="21642" y="20943"/>
                    <a:pt x="21065" y="20973"/>
                    <a:pt x="20761" y="21399"/>
                  </a:cubicBezTo>
                  <a:cubicBezTo>
                    <a:pt x="20639" y="21581"/>
                    <a:pt x="20548" y="21764"/>
                    <a:pt x="20457" y="21976"/>
                  </a:cubicBezTo>
                  <a:cubicBezTo>
                    <a:pt x="20305" y="22159"/>
                    <a:pt x="20062" y="22280"/>
                    <a:pt x="19879" y="22372"/>
                  </a:cubicBezTo>
                  <a:lnTo>
                    <a:pt x="19849" y="22341"/>
                  </a:lnTo>
                  <a:cubicBezTo>
                    <a:pt x="19788" y="22372"/>
                    <a:pt x="19788" y="22432"/>
                    <a:pt x="19758" y="22463"/>
                  </a:cubicBezTo>
                  <a:cubicBezTo>
                    <a:pt x="19758" y="22463"/>
                    <a:pt x="19727" y="22463"/>
                    <a:pt x="19727" y="22493"/>
                  </a:cubicBezTo>
                  <a:cubicBezTo>
                    <a:pt x="19727" y="22493"/>
                    <a:pt x="19636" y="22524"/>
                    <a:pt x="19606" y="22584"/>
                  </a:cubicBezTo>
                  <a:cubicBezTo>
                    <a:pt x="19910" y="21156"/>
                    <a:pt x="20214" y="20031"/>
                    <a:pt x="20214" y="20001"/>
                  </a:cubicBezTo>
                  <a:lnTo>
                    <a:pt x="20031" y="19940"/>
                  </a:lnTo>
                  <a:cubicBezTo>
                    <a:pt x="20031" y="19940"/>
                    <a:pt x="19727" y="21156"/>
                    <a:pt x="19424" y="22645"/>
                  </a:cubicBezTo>
                  <a:cubicBezTo>
                    <a:pt x="19393" y="22463"/>
                    <a:pt x="19302" y="22280"/>
                    <a:pt x="19241" y="22128"/>
                  </a:cubicBezTo>
                  <a:cubicBezTo>
                    <a:pt x="18998" y="21764"/>
                    <a:pt x="18633" y="21520"/>
                    <a:pt x="18542" y="21125"/>
                  </a:cubicBezTo>
                  <a:lnTo>
                    <a:pt x="18542" y="21125"/>
                  </a:lnTo>
                  <a:cubicBezTo>
                    <a:pt x="18481" y="21612"/>
                    <a:pt x="18512" y="22128"/>
                    <a:pt x="18694" y="22584"/>
                  </a:cubicBezTo>
                  <a:cubicBezTo>
                    <a:pt x="18846" y="22797"/>
                    <a:pt x="18968" y="23101"/>
                    <a:pt x="19089" y="23375"/>
                  </a:cubicBezTo>
                  <a:cubicBezTo>
                    <a:pt x="19180" y="23709"/>
                    <a:pt x="19120" y="23739"/>
                    <a:pt x="18968" y="24043"/>
                  </a:cubicBezTo>
                  <a:cubicBezTo>
                    <a:pt x="18846" y="24195"/>
                    <a:pt x="18785" y="24347"/>
                    <a:pt x="18664" y="24560"/>
                  </a:cubicBezTo>
                  <a:cubicBezTo>
                    <a:pt x="18177" y="25046"/>
                    <a:pt x="17448" y="25350"/>
                    <a:pt x="16992" y="25502"/>
                  </a:cubicBezTo>
                  <a:cubicBezTo>
                    <a:pt x="17144" y="25259"/>
                    <a:pt x="17296" y="25046"/>
                    <a:pt x="17417" y="24803"/>
                  </a:cubicBezTo>
                  <a:cubicBezTo>
                    <a:pt x="17478" y="24651"/>
                    <a:pt x="17569" y="24560"/>
                    <a:pt x="17600" y="24408"/>
                  </a:cubicBezTo>
                  <a:cubicBezTo>
                    <a:pt x="17630" y="24256"/>
                    <a:pt x="17630" y="24104"/>
                    <a:pt x="17600" y="23983"/>
                  </a:cubicBezTo>
                  <a:cubicBezTo>
                    <a:pt x="17569" y="23739"/>
                    <a:pt x="17539" y="23496"/>
                    <a:pt x="17448" y="23253"/>
                  </a:cubicBezTo>
                  <a:cubicBezTo>
                    <a:pt x="16840" y="23557"/>
                    <a:pt x="16475" y="24195"/>
                    <a:pt x="16323" y="24894"/>
                  </a:cubicBezTo>
                  <a:cubicBezTo>
                    <a:pt x="16202" y="25350"/>
                    <a:pt x="16202" y="25837"/>
                    <a:pt x="16202" y="26323"/>
                  </a:cubicBezTo>
                  <a:cubicBezTo>
                    <a:pt x="16171" y="26414"/>
                    <a:pt x="16110" y="26536"/>
                    <a:pt x="16110" y="26597"/>
                  </a:cubicBezTo>
                  <a:cubicBezTo>
                    <a:pt x="16019" y="26384"/>
                    <a:pt x="15806" y="26232"/>
                    <a:pt x="15624" y="26080"/>
                  </a:cubicBezTo>
                  <a:cubicBezTo>
                    <a:pt x="15563" y="26384"/>
                    <a:pt x="15502" y="26627"/>
                    <a:pt x="15502" y="26931"/>
                  </a:cubicBezTo>
                  <a:cubicBezTo>
                    <a:pt x="15502" y="27144"/>
                    <a:pt x="15563" y="27296"/>
                    <a:pt x="15502" y="27478"/>
                  </a:cubicBezTo>
                  <a:cubicBezTo>
                    <a:pt x="15472" y="27660"/>
                    <a:pt x="15351" y="27812"/>
                    <a:pt x="15290" y="27964"/>
                  </a:cubicBezTo>
                  <a:cubicBezTo>
                    <a:pt x="15138" y="28207"/>
                    <a:pt x="14955" y="28451"/>
                    <a:pt x="14834" y="28694"/>
                  </a:cubicBezTo>
                  <a:cubicBezTo>
                    <a:pt x="14712" y="28755"/>
                    <a:pt x="14591" y="28815"/>
                    <a:pt x="14530" y="28846"/>
                  </a:cubicBezTo>
                  <a:cubicBezTo>
                    <a:pt x="14408" y="28359"/>
                    <a:pt x="14226" y="27235"/>
                    <a:pt x="14287" y="26566"/>
                  </a:cubicBezTo>
                  <a:cubicBezTo>
                    <a:pt x="14347" y="26262"/>
                    <a:pt x="14408" y="25715"/>
                    <a:pt x="14530" y="25107"/>
                  </a:cubicBezTo>
                  <a:cubicBezTo>
                    <a:pt x="14743" y="23800"/>
                    <a:pt x="15016" y="22159"/>
                    <a:pt x="14895" y="21672"/>
                  </a:cubicBezTo>
                  <a:cubicBezTo>
                    <a:pt x="14834" y="21308"/>
                    <a:pt x="14864" y="20457"/>
                    <a:pt x="14895" y="19575"/>
                  </a:cubicBezTo>
                  <a:cubicBezTo>
                    <a:pt x="14955" y="18694"/>
                    <a:pt x="14986" y="17903"/>
                    <a:pt x="14955" y="17508"/>
                  </a:cubicBezTo>
                  <a:cubicBezTo>
                    <a:pt x="14803" y="16688"/>
                    <a:pt x="14955" y="15046"/>
                    <a:pt x="15928" y="14165"/>
                  </a:cubicBezTo>
                  <a:cubicBezTo>
                    <a:pt x="16171" y="13952"/>
                    <a:pt x="16414" y="13618"/>
                    <a:pt x="16658" y="13162"/>
                  </a:cubicBezTo>
                  <a:cubicBezTo>
                    <a:pt x="16833" y="13174"/>
                    <a:pt x="17251" y="13218"/>
                    <a:pt x="17739" y="13218"/>
                  </a:cubicBezTo>
                  <a:cubicBezTo>
                    <a:pt x="18436" y="13218"/>
                    <a:pt x="19275" y="13129"/>
                    <a:pt x="19758" y="12736"/>
                  </a:cubicBezTo>
                  <a:lnTo>
                    <a:pt x="19819" y="12675"/>
                  </a:lnTo>
                  <a:cubicBezTo>
                    <a:pt x="19879" y="12767"/>
                    <a:pt x="20031" y="12827"/>
                    <a:pt x="20275" y="12827"/>
                  </a:cubicBezTo>
                  <a:cubicBezTo>
                    <a:pt x="20427" y="12827"/>
                    <a:pt x="20609" y="12797"/>
                    <a:pt x="20761" y="12736"/>
                  </a:cubicBezTo>
                  <a:lnTo>
                    <a:pt x="20791" y="12736"/>
                  </a:lnTo>
                  <a:cubicBezTo>
                    <a:pt x="21247" y="12675"/>
                    <a:pt x="21642" y="12311"/>
                    <a:pt x="21886" y="11915"/>
                  </a:cubicBezTo>
                  <a:cubicBezTo>
                    <a:pt x="21977" y="11824"/>
                    <a:pt x="22098" y="11703"/>
                    <a:pt x="22129" y="11551"/>
                  </a:cubicBezTo>
                  <a:cubicBezTo>
                    <a:pt x="22190" y="11368"/>
                    <a:pt x="22190" y="11156"/>
                    <a:pt x="22190" y="10973"/>
                  </a:cubicBezTo>
                  <a:lnTo>
                    <a:pt x="22190" y="10973"/>
                  </a:lnTo>
                  <a:cubicBezTo>
                    <a:pt x="21886" y="11064"/>
                    <a:pt x="21582" y="11247"/>
                    <a:pt x="21369" y="11520"/>
                  </a:cubicBezTo>
                  <a:cubicBezTo>
                    <a:pt x="21217" y="11672"/>
                    <a:pt x="21095" y="11855"/>
                    <a:pt x="20943" y="12007"/>
                  </a:cubicBezTo>
                  <a:cubicBezTo>
                    <a:pt x="20819" y="12131"/>
                    <a:pt x="20653" y="12235"/>
                    <a:pt x="20480" y="12235"/>
                  </a:cubicBezTo>
                  <a:cubicBezTo>
                    <a:pt x="20442" y="12235"/>
                    <a:pt x="20404" y="12230"/>
                    <a:pt x="20366" y="12219"/>
                  </a:cubicBezTo>
                  <a:cubicBezTo>
                    <a:pt x="20609" y="12007"/>
                    <a:pt x="20579" y="11581"/>
                    <a:pt x="20791" y="11308"/>
                  </a:cubicBezTo>
                  <a:cubicBezTo>
                    <a:pt x="20883" y="11216"/>
                    <a:pt x="21035" y="11125"/>
                    <a:pt x="21126" y="11064"/>
                  </a:cubicBezTo>
                  <a:cubicBezTo>
                    <a:pt x="21338" y="10943"/>
                    <a:pt x="21521" y="10852"/>
                    <a:pt x="21703" y="10791"/>
                  </a:cubicBezTo>
                  <a:cubicBezTo>
                    <a:pt x="21832" y="10748"/>
                    <a:pt x="21976" y="10705"/>
                    <a:pt x="22114" y="10705"/>
                  </a:cubicBezTo>
                  <a:cubicBezTo>
                    <a:pt x="22171" y="10705"/>
                    <a:pt x="22227" y="10712"/>
                    <a:pt x="22281" y="10730"/>
                  </a:cubicBezTo>
                  <a:cubicBezTo>
                    <a:pt x="22433" y="10760"/>
                    <a:pt x="22554" y="10852"/>
                    <a:pt x="22706" y="10943"/>
                  </a:cubicBezTo>
                  <a:cubicBezTo>
                    <a:pt x="22892" y="11044"/>
                    <a:pt x="23116" y="11108"/>
                    <a:pt x="23341" y="11108"/>
                  </a:cubicBezTo>
                  <a:cubicBezTo>
                    <a:pt x="23520" y="11108"/>
                    <a:pt x="23700" y="11068"/>
                    <a:pt x="23861" y="10973"/>
                  </a:cubicBezTo>
                  <a:cubicBezTo>
                    <a:pt x="23618" y="10973"/>
                    <a:pt x="23345" y="10882"/>
                    <a:pt x="23162" y="10639"/>
                  </a:cubicBezTo>
                  <a:lnTo>
                    <a:pt x="23162" y="10639"/>
                  </a:lnTo>
                  <a:cubicBezTo>
                    <a:pt x="23225" y="10643"/>
                    <a:pt x="23288" y="10644"/>
                    <a:pt x="23353" y="10644"/>
                  </a:cubicBezTo>
                  <a:cubicBezTo>
                    <a:pt x="23817" y="10644"/>
                    <a:pt x="24308" y="10545"/>
                    <a:pt x="24682" y="10304"/>
                  </a:cubicBezTo>
                  <a:cubicBezTo>
                    <a:pt x="25138" y="10001"/>
                    <a:pt x="25442" y="9453"/>
                    <a:pt x="25351" y="8937"/>
                  </a:cubicBezTo>
                  <a:lnTo>
                    <a:pt x="25351" y="8937"/>
                  </a:lnTo>
                  <a:cubicBezTo>
                    <a:pt x="25138" y="9453"/>
                    <a:pt x="24591" y="9879"/>
                    <a:pt x="23983" y="9970"/>
                  </a:cubicBezTo>
                  <a:cubicBezTo>
                    <a:pt x="24013" y="9909"/>
                    <a:pt x="24013" y="9879"/>
                    <a:pt x="24013" y="9818"/>
                  </a:cubicBezTo>
                  <a:cubicBezTo>
                    <a:pt x="24378" y="9149"/>
                    <a:pt x="24439" y="8450"/>
                    <a:pt x="24530" y="7721"/>
                  </a:cubicBezTo>
                  <a:lnTo>
                    <a:pt x="24530" y="7721"/>
                  </a:lnTo>
                  <a:cubicBezTo>
                    <a:pt x="24135" y="7934"/>
                    <a:pt x="23952" y="8450"/>
                    <a:pt x="23861" y="8906"/>
                  </a:cubicBezTo>
                  <a:cubicBezTo>
                    <a:pt x="23831" y="9149"/>
                    <a:pt x="23801" y="9423"/>
                    <a:pt x="23709" y="9666"/>
                  </a:cubicBezTo>
                  <a:cubicBezTo>
                    <a:pt x="23557" y="9970"/>
                    <a:pt x="23314" y="10183"/>
                    <a:pt x="23010" y="10335"/>
                  </a:cubicBezTo>
                  <a:cubicBezTo>
                    <a:pt x="22767" y="10426"/>
                    <a:pt x="22554" y="10456"/>
                    <a:pt x="22311" y="10456"/>
                  </a:cubicBezTo>
                  <a:cubicBezTo>
                    <a:pt x="22433" y="10365"/>
                    <a:pt x="22493" y="10213"/>
                    <a:pt x="22585" y="10122"/>
                  </a:cubicBezTo>
                  <a:cubicBezTo>
                    <a:pt x="22706" y="9879"/>
                    <a:pt x="22858" y="9666"/>
                    <a:pt x="22889" y="9393"/>
                  </a:cubicBezTo>
                  <a:cubicBezTo>
                    <a:pt x="22949" y="9119"/>
                    <a:pt x="22949" y="8846"/>
                    <a:pt x="22858" y="8602"/>
                  </a:cubicBezTo>
                  <a:cubicBezTo>
                    <a:pt x="22402" y="8997"/>
                    <a:pt x="22402" y="9697"/>
                    <a:pt x="22098" y="10213"/>
                  </a:cubicBezTo>
                  <a:cubicBezTo>
                    <a:pt x="22038" y="10304"/>
                    <a:pt x="21977" y="10426"/>
                    <a:pt x="21855" y="10456"/>
                  </a:cubicBezTo>
                  <a:cubicBezTo>
                    <a:pt x="21734" y="10517"/>
                    <a:pt x="21582" y="10487"/>
                    <a:pt x="21430" y="10517"/>
                  </a:cubicBezTo>
                  <a:cubicBezTo>
                    <a:pt x="21338" y="10517"/>
                    <a:pt x="21217" y="10578"/>
                    <a:pt x="21095" y="10639"/>
                  </a:cubicBezTo>
                  <a:cubicBezTo>
                    <a:pt x="20943" y="10730"/>
                    <a:pt x="20822" y="10791"/>
                    <a:pt x="20761" y="10882"/>
                  </a:cubicBezTo>
                  <a:cubicBezTo>
                    <a:pt x="20822" y="10517"/>
                    <a:pt x="20791" y="10153"/>
                    <a:pt x="20609" y="9879"/>
                  </a:cubicBezTo>
                  <a:cubicBezTo>
                    <a:pt x="20791" y="9818"/>
                    <a:pt x="20943" y="9666"/>
                    <a:pt x="21065" y="9514"/>
                  </a:cubicBezTo>
                  <a:cubicBezTo>
                    <a:pt x="21490" y="9058"/>
                    <a:pt x="21886" y="8542"/>
                    <a:pt x="22129" y="7994"/>
                  </a:cubicBezTo>
                  <a:cubicBezTo>
                    <a:pt x="22190" y="7842"/>
                    <a:pt x="22250" y="7690"/>
                    <a:pt x="22342" y="7538"/>
                  </a:cubicBezTo>
                  <a:cubicBezTo>
                    <a:pt x="22493" y="7295"/>
                    <a:pt x="22737" y="7174"/>
                    <a:pt x="23010" y="7143"/>
                  </a:cubicBezTo>
                  <a:cubicBezTo>
                    <a:pt x="22463" y="7143"/>
                    <a:pt x="21946" y="7143"/>
                    <a:pt x="21399" y="7235"/>
                  </a:cubicBezTo>
                  <a:cubicBezTo>
                    <a:pt x="20883" y="7295"/>
                    <a:pt x="20335" y="7478"/>
                    <a:pt x="19910" y="7782"/>
                  </a:cubicBezTo>
                  <a:cubicBezTo>
                    <a:pt x="19727" y="7934"/>
                    <a:pt x="19545" y="8146"/>
                    <a:pt x="19424" y="8359"/>
                  </a:cubicBezTo>
                  <a:cubicBezTo>
                    <a:pt x="19363" y="8542"/>
                    <a:pt x="19302" y="8785"/>
                    <a:pt x="19272" y="8997"/>
                  </a:cubicBezTo>
                  <a:cubicBezTo>
                    <a:pt x="19241" y="9241"/>
                    <a:pt x="19120" y="9423"/>
                    <a:pt x="18968" y="9575"/>
                  </a:cubicBezTo>
                  <a:cubicBezTo>
                    <a:pt x="18694" y="9757"/>
                    <a:pt x="18329" y="9697"/>
                    <a:pt x="18086" y="9909"/>
                  </a:cubicBezTo>
                  <a:cubicBezTo>
                    <a:pt x="18025" y="10001"/>
                    <a:pt x="17934" y="10122"/>
                    <a:pt x="17873" y="10183"/>
                  </a:cubicBezTo>
                  <a:cubicBezTo>
                    <a:pt x="17782" y="10335"/>
                    <a:pt x="17721" y="10487"/>
                    <a:pt x="17630" y="10608"/>
                  </a:cubicBezTo>
                  <a:cubicBezTo>
                    <a:pt x="17934" y="9545"/>
                    <a:pt x="18056" y="8542"/>
                    <a:pt x="17995" y="8086"/>
                  </a:cubicBezTo>
                  <a:lnTo>
                    <a:pt x="17995" y="8086"/>
                  </a:lnTo>
                  <a:lnTo>
                    <a:pt x="17782" y="8146"/>
                  </a:lnTo>
                  <a:cubicBezTo>
                    <a:pt x="17904" y="8602"/>
                    <a:pt x="17721" y="9605"/>
                    <a:pt x="17417" y="10730"/>
                  </a:cubicBezTo>
                  <a:cubicBezTo>
                    <a:pt x="17417" y="10487"/>
                    <a:pt x="17326" y="10304"/>
                    <a:pt x="17265" y="10122"/>
                  </a:cubicBezTo>
                  <a:cubicBezTo>
                    <a:pt x="17235" y="10001"/>
                    <a:pt x="17144" y="9909"/>
                    <a:pt x="17113" y="9818"/>
                  </a:cubicBezTo>
                  <a:cubicBezTo>
                    <a:pt x="17083" y="9757"/>
                    <a:pt x="16931" y="9605"/>
                    <a:pt x="16931" y="9575"/>
                  </a:cubicBezTo>
                  <a:cubicBezTo>
                    <a:pt x="16931" y="9757"/>
                    <a:pt x="16810" y="9909"/>
                    <a:pt x="16779" y="10092"/>
                  </a:cubicBezTo>
                  <a:cubicBezTo>
                    <a:pt x="16718" y="10365"/>
                    <a:pt x="16810" y="10608"/>
                    <a:pt x="16931" y="10821"/>
                  </a:cubicBezTo>
                  <a:cubicBezTo>
                    <a:pt x="16961" y="10912"/>
                    <a:pt x="16992" y="11004"/>
                    <a:pt x="17022" y="11095"/>
                  </a:cubicBezTo>
                  <a:cubicBezTo>
                    <a:pt x="17083" y="11156"/>
                    <a:pt x="17113" y="11399"/>
                    <a:pt x="17174" y="11429"/>
                  </a:cubicBezTo>
                  <a:cubicBezTo>
                    <a:pt x="16992" y="11976"/>
                    <a:pt x="16810" y="12493"/>
                    <a:pt x="16566" y="12949"/>
                  </a:cubicBezTo>
                  <a:lnTo>
                    <a:pt x="16566" y="12736"/>
                  </a:lnTo>
                  <a:cubicBezTo>
                    <a:pt x="16536" y="12067"/>
                    <a:pt x="16627" y="11429"/>
                    <a:pt x="16536" y="10821"/>
                  </a:cubicBezTo>
                  <a:cubicBezTo>
                    <a:pt x="16475" y="10183"/>
                    <a:pt x="16171" y="9545"/>
                    <a:pt x="15594" y="9271"/>
                  </a:cubicBezTo>
                  <a:cubicBezTo>
                    <a:pt x="15444" y="9196"/>
                    <a:pt x="15252" y="9142"/>
                    <a:pt x="15071" y="9142"/>
                  </a:cubicBezTo>
                  <a:cubicBezTo>
                    <a:pt x="15032" y="9142"/>
                    <a:pt x="14993" y="9144"/>
                    <a:pt x="14955" y="9149"/>
                  </a:cubicBezTo>
                  <a:cubicBezTo>
                    <a:pt x="14864" y="9149"/>
                    <a:pt x="14803" y="9149"/>
                    <a:pt x="14712" y="9241"/>
                  </a:cubicBezTo>
                  <a:cubicBezTo>
                    <a:pt x="14651" y="9271"/>
                    <a:pt x="14591" y="9332"/>
                    <a:pt x="14560" y="9393"/>
                  </a:cubicBezTo>
                  <a:cubicBezTo>
                    <a:pt x="14287" y="9757"/>
                    <a:pt x="14195" y="10244"/>
                    <a:pt x="14287" y="10700"/>
                  </a:cubicBezTo>
                  <a:cubicBezTo>
                    <a:pt x="14378" y="10456"/>
                    <a:pt x="14591" y="10213"/>
                    <a:pt x="14864" y="10092"/>
                  </a:cubicBezTo>
                  <a:lnTo>
                    <a:pt x="14955" y="10092"/>
                  </a:lnTo>
                  <a:cubicBezTo>
                    <a:pt x="14986" y="10092"/>
                    <a:pt x="14986" y="10183"/>
                    <a:pt x="14986" y="10213"/>
                  </a:cubicBezTo>
                  <a:lnTo>
                    <a:pt x="14986" y="10912"/>
                  </a:lnTo>
                  <a:cubicBezTo>
                    <a:pt x="14986" y="11095"/>
                    <a:pt x="14986" y="11277"/>
                    <a:pt x="15047" y="11460"/>
                  </a:cubicBezTo>
                  <a:cubicBezTo>
                    <a:pt x="15199" y="11885"/>
                    <a:pt x="15624" y="12189"/>
                    <a:pt x="15958" y="12463"/>
                  </a:cubicBezTo>
                  <a:cubicBezTo>
                    <a:pt x="16171" y="12615"/>
                    <a:pt x="16323" y="12736"/>
                    <a:pt x="16414" y="12949"/>
                  </a:cubicBezTo>
                  <a:cubicBezTo>
                    <a:pt x="16475" y="13070"/>
                    <a:pt x="16506" y="13131"/>
                    <a:pt x="16506" y="13253"/>
                  </a:cubicBezTo>
                  <a:cubicBezTo>
                    <a:pt x="16323" y="13648"/>
                    <a:pt x="16080" y="13952"/>
                    <a:pt x="15898" y="14134"/>
                  </a:cubicBezTo>
                  <a:cubicBezTo>
                    <a:pt x="15351" y="14621"/>
                    <a:pt x="15047" y="15320"/>
                    <a:pt x="14895" y="15958"/>
                  </a:cubicBezTo>
                  <a:cubicBezTo>
                    <a:pt x="14560" y="15472"/>
                    <a:pt x="12311" y="12067"/>
                    <a:pt x="12433" y="10791"/>
                  </a:cubicBezTo>
                  <a:cubicBezTo>
                    <a:pt x="12463" y="10487"/>
                    <a:pt x="12524" y="10183"/>
                    <a:pt x="12554" y="9849"/>
                  </a:cubicBezTo>
                  <a:cubicBezTo>
                    <a:pt x="12584" y="9453"/>
                    <a:pt x="12676" y="9089"/>
                    <a:pt x="12706" y="8694"/>
                  </a:cubicBezTo>
                  <a:cubicBezTo>
                    <a:pt x="12828" y="8633"/>
                    <a:pt x="12919" y="8359"/>
                    <a:pt x="13010" y="8268"/>
                  </a:cubicBezTo>
                  <a:cubicBezTo>
                    <a:pt x="13344" y="7812"/>
                    <a:pt x="13952" y="7599"/>
                    <a:pt x="14226" y="7113"/>
                  </a:cubicBezTo>
                  <a:cubicBezTo>
                    <a:pt x="14439" y="6657"/>
                    <a:pt x="14347" y="6080"/>
                    <a:pt x="14256" y="5593"/>
                  </a:cubicBezTo>
                  <a:cubicBezTo>
                    <a:pt x="14195" y="5076"/>
                    <a:pt x="14104" y="4469"/>
                    <a:pt x="14408" y="4104"/>
                  </a:cubicBezTo>
                  <a:lnTo>
                    <a:pt x="14408" y="4104"/>
                  </a:lnTo>
                  <a:cubicBezTo>
                    <a:pt x="13679" y="4560"/>
                    <a:pt x="13284" y="5350"/>
                    <a:pt x="13040" y="6201"/>
                  </a:cubicBezTo>
                  <a:cubicBezTo>
                    <a:pt x="12980" y="6505"/>
                    <a:pt x="12919" y="6748"/>
                    <a:pt x="12919" y="7052"/>
                  </a:cubicBezTo>
                  <a:cubicBezTo>
                    <a:pt x="12980" y="7417"/>
                    <a:pt x="13040" y="7721"/>
                    <a:pt x="12980" y="8055"/>
                  </a:cubicBezTo>
                  <a:cubicBezTo>
                    <a:pt x="12919" y="8207"/>
                    <a:pt x="12828" y="8329"/>
                    <a:pt x="12736" y="8481"/>
                  </a:cubicBezTo>
                  <a:cubicBezTo>
                    <a:pt x="12828" y="7508"/>
                    <a:pt x="12858" y="6566"/>
                    <a:pt x="12676" y="5928"/>
                  </a:cubicBezTo>
                  <a:cubicBezTo>
                    <a:pt x="12676" y="5897"/>
                    <a:pt x="12676" y="5836"/>
                    <a:pt x="12615" y="5806"/>
                  </a:cubicBezTo>
                  <a:cubicBezTo>
                    <a:pt x="12615" y="5593"/>
                    <a:pt x="12736" y="5380"/>
                    <a:pt x="12828" y="5168"/>
                  </a:cubicBezTo>
                  <a:cubicBezTo>
                    <a:pt x="12919" y="4894"/>
                    <a:pt x="13071" y="4681"/>
                    <a:pt x="13284" y="4438"/>
                  </a:cubicBezTo>
                  <a:cubicBezTo>
                    <a:pt x="13436" y="4256"/>
                    <a:pt x="13648" y="4134"/>
                    <a:pt x="13770" y="3921"/>
                  </a:cubicBezTo>
                  <a:cubicBezTo>
                    <a:pt x="13831" y="3709"/>
                    <a:pt x="13800" y="3465"/>
                    <a:pt x="13831" y="3253"/>
                  </a:cubicBezTo>
                  <a:cubicBezTo>
                    <a:pt x="13892" y="3162"/>
                    <a:pt x="13892" y="3010"/>
                    <a:pt x="13770" y="2949"/>
                  </a:cubicBezTo>
                  <a:cubicBezTo>
                    <a:pt x="13648" y="3405"/>
                    <a:pt x="13314" y="3769"/>
                    <a:pt x="13010" y="4134"/>
                  </a:cubicBezTo>
                  <a:cubicBezTo>
                    <a:pt x="12888" y="4286"/>
                    <a:pt x="12736" y="4469"/>
                    <a:pt x="12676" y="4681"/>
                  </a:cubicBezTo>
                  <a:cubicBezTo>
                    <a:pt x="12767" y="4225"/>
                    <a:pt x="12980" y="3769"/>
                    <a:pt x="13071" y="3374"/>
                  </a:cubicBezTo>
                  <a:cubicBezTo>
                    <a:pt x="13192" y="3101"/>
                    <a:pt x="13284" y="2918"/>
                    <a:pt x="13314" y="2736"/>
                  </a:cubicBezTo>
                  <a:cubicBezTo>
                    <a:pt x="13314" y="2645"/>
                    <a:pt x="13344" y="2554"/>
                    <a:pt x="13344" y="2432"/>
                  </a:cubicBezTo>
                  <a:cubicBezTo>
                    <a:pt x="13368" y="2362"/>
                    <a:pt x="13373" y="2310"/>
                    <a:pt x="13402" y="2235"/>
                  </a:cubicBezTo>
                  <a:lnTo>
                    <a:pt x="13402" y="2235"/>
                  </a:lnTo>
                  <a:cubicBezTo>
                    <a:pt x="13390" y="2249"/>
                    <a:pt x="13379" y="2261"/>
                    <a:pt x="13376" y="2273"/>
                  </a:cubicBezTo>
                  <a:lnTo>
                    <a:pt x="13376" y="2273"/>
                  </a:lnTo>
                  <a:cubicBezTo>
                    <a:pt x="13497" y="1481"/>
                    <a:pt x="13618" y="122"/>
                    <a:pt x="13648" y="31"/>
                  </a:cubicBezTo>
                  <a:lnTo>
                    <a:pt x="1346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Google Shape;236;p20"/>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2800"/>
              <a:buNone/>
              <a:defRPr>
                <a:latin typeface="Montserrat"/>
                <a:ea typeface="Montserrat"/>
                <a:cs typeface="Montserrat"/>
                <a:sym typeface="Montserrat"/>
              </a:defRPr>
            </a:lvl2pPr>
            <a:lvl3pPr lvl="2">
              <a:spcBef>
                <a:spcPts val="0"/>
              </a:spcBef>
              <a:spcAft>
                <a:spcPts val="0"/>
              </a:spcAft>
              <a:buSzPts val="2800"/>
              <a:buNone/>
              <a:defRPr>
                <a:latin typeface="Montserrat"/>
                <a:ea typeface="Montserrat"/>
                <a:cs typeface="Montserrat"/>
                <a:sym typeface="Montserrat"/>
              </a:defRPr>
            </a:lvl3pPr>
            <a:lvl4pPr lvl="3">
              <a:spcBef>
                <a:spcPts val="0"/>
              </a:spcBef>
              <a:spcAft>
                <a:spcPts val="0"/>
              </a:spcAft>
              <a:buSzPts val="2800"/>
              <a:buNone/>
              <a:defRPr>
                <a:latin typeface="Montserrat"/>
                <a:ea typeface="Montserrat"/>
                <a:cs typeface="Montserrat"/>
                <a:sym typeface="Montserrat"/>
              </a:defRPr>
            </a:lvl4pPr>
            <a:lvl5pPr lvl="4">
              <a:spcBef>
                <a:spcPts val="0"/>
              </a:spcBef>
              <a:spcAft>
                <a:spcPts val="0"/>
              </a:spcAft>
              <a:buSzPts val="2800"/>
              <a:buNone/>
              <a:defRPr>
                <a:latin typeface="Montserrat"/>
                <a:ea typeface="Montserrat"/>
                <a:cs typeface="Montserrat"/>
                <a:sym typeface="Montserrat"/>
              </a:defRPr>
            </a:lvl5pPr>
            <a:lvl6pPr lvl="5">
              <a:spcBef>
                <a:spcPts val="0"/>
              </a:spcBef>
              <a:spcAft>
                <a:spcPts val="0"/>
              </a:spcAft>
              <a:buSzPts val="2800"/>
              <a:buNone/>
              <a:defRPr>
                <a:latin typeface="Montserrat"/>
                <a:ea typeface="Montserrat"/>
                <a:cs typeface="Montserrat"/>
                <a:sym typeface="Montserrat"/>
              </a:defRPr>
            </a:lvl6pPr>
            <a:lvl7pPr lvl="6">
              <a:spcBef>
                <a:spcPts val="0"/>
              </a:spcBef>
              <a:spcAft>
                <a:spcPts val="0"/>
              </a:spcAft>
              <a:buSzPts val="2800"/>
              <a:buNone/>
              <a:defRPr>
                <a:latin typeface="Montserrat"/>
                <a:ea typeface="Montserrat"/>
                <a:cs typeface="Montserrat"/>
                <a:sym typeface="Montserrat"/>
              </a:defRPr>
            </a:lvl7pPr>
            <a:lvl8pPr lvl="7">
              <a:spcBef>
                <a:spcPts val="0"/>
              </a:spcBef>
              <a:spcAft>
                <a:spcPts val="0"/>
              </a:spcAft>
              <a:buSzPts val="2800"/>
              <a:buNone/>
              <a:defRPr>
                <a:latin typeface="Montserrat"/>
                <a:ea typeface="Montserrat"/>
                <a:cs typeface="Montserrat"/>
                <a:sym typeface="Montserrat"/>
              </a:defRPr>
            </a:lvl8pPr>
            <a:lvl9pPr lvl="8">
              <a:spcBef>
                <a:spcPts val="0"/>
              </a:spcBef>
              <a:spcAft>
                <a:spcPts val="0"/>
              </a:spcAft>
              <a:buSzPts val="2800"/>
              <a:buNone/>
              <a:defRPr>
                <a:latin typeface="Montserrat"/>
                <a:ea typeface="Montserrat"/>
                <a:cs typeface="Montserrat"/>
                <a:sym typeface="Montserrat"/>
              </a:defRPr>
            </a:lvl9pPr>
          </a:lstStyle>
          <a:p>
            <a:endParaRPr/>
          </a:p>
        </p:txBody>
      </p:sp>
      <p:sp>
        <p:nvSpPr>
          <p:cNvPr id="237" name="Google Shape;237;p20"/>
          <p:cNvSpPr txBox="1">
            <a:spLocks noGrp="1"/>
          </p:cNvSpPr>
          <p:nvPr>
            <p:ph type="title" idx="2"/>
          </p:nvPr>
        </p:nvSpPr>
        <p:spPr>
          <a:xfrm>
            <a:off x="937700" y="2709350"/>
            <a:ext cx="2175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38" name="Google Shape;238;p20"/>
          <p:cNvSpPr txBox="1">
            <a:spLocks noGrp="1"/>
          </p:cNvSpPr>
          <p:nvPr>
            <p:ph type="subTitle" idx="1"/>
          </p:nvPr>
        </p:nvSpPr>
        <p:spPr>
          <a:xfrm>
            <a:off x="937700" y="3384318"/>
            <a:ext cx="2175300" cy="8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9" name="Google Shape;239;p20"/>
          <p:cNvSpPr txBox="1">
            <a:spLocks noGrp="1"/>
          </p:cNvSpPr>
          <p:nvPr>
            <p:ph type="title" idx="3"/>
          </p:nvPr>
        </p:nvSpPr>
        <p:spPr>
          <a:xfrm>
            <a:off x="3484419" y="2709350"/>
            <a:ext cx="2175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40" name="Google Shape;240;p20"/>
          <p:cNvSpPr txBox="1">
            <a:spLocks noGrp="1"/>
          </p:cNvSpPr>
          <p:nvPr>
            <p:ph type="subTitle" idx="4"/>
          </p:nvPr>
        </p:nvSpPr>
        <p:spPr>
          <a:xfrm>
            <a:off x="3484421" y="3384318"/>
            <a:ext cx="2175300" cy="8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1" name="Google Shape;241;p20"/>
          <p:cNvSpPr txBox="1">
            <a:spLocks noGrp="1"/>
          </p:cNvSpPr>
          <p:nvPr>
            <p:ph type="title" idx="5"/>
          </p:nvPr>
        </p:nvSpPr>
        <p:spPr>
          <a:xfrm>
            <a:off x="6031146" y="2709350"/>
            <a:ext cx="2175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42" name="Google Shape;242;p20"/>
          <p:cNvSpPr txBox="1">
            <a:spLocks noGrp="1"/>
          </p:cNvSpPr>
          <p:nvPr>
            <p:ph type="subTitle" idx="6"/>
          </p:nvPr>
        </p:nvSpPr>
        <p:spPr>
          <a:xfrm>
            <a:off x="6031149" y="3384318"/>
            <a:ext cx="2175300" cy="8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43" name="Google Shape;243;p20"/>
          <p:cNvGrpSpPr/>
          <p:nvPr/>
        </p:nvGrpSpPr>
        <p:grpSpPr>
          <a:xfrm flipH="1">
            <a:off x="361927" y="371561"/>
            <a:ext cx="700141" cy="699224"/>
            <a:chOff x="5274212" y="910625"/>
            <a:chExt cx="3618300" cy="3699600"/>
          </a:xfrm>
        </p:grpSpPr>
        <p:cxnSp>
          <p:nvCxnSpPr>
            <p:cNvPr id="244" name="Google Shape;244;p20"/>
            <p:cNvCxnSpPr/>
            <p:nvPr/>
          </p:nvCxnSpPr>
          <p:spPr>
            <a:xfrm>
              <a:off x="5274212" y="912921"/>
              <a:ext cx="3618300" cy="0"/>
            </a:xfrm>
            <a:prstGeom prst="straightConnector1">
              <a:avLst/>
            </a:prstGeom>
            <a:noFill/>
            <a:ln w="28575" cap="flat" cmpd="sng">
              <a:solidFill>
                <a:schemeClr val="dk1"/>
              </a:solidFill>
              <a:prstDash val="solid"/>
              <a:round/>
              <a:headEnd type="none" w="med" len="med"/>
              <a:tailEnd type="none" w="med" len="med"/>
            </a:ln>
          </p:spPr>
        </p:cxnSp>
        <p:cxnSp>
          <p:nvCxnSpPr>
            <p:cNvPr id="245" name="Google Shape;245;p20"/>
            <p:cNvCxnSpPr/>
            <p:nvPr/>
          </p:nvCxnSpPr>
          <p:spPr>
            <a:xfrm>
              <a:off x="8820300" y="910625"/>
              <a:ext cx="0" cy="3699600"/>
            </a:xfrm>
            <a:prstGeom prst="straightConnector1">
              <a:avLst/>
            </a:prstGeom>
            <a:noFill/>
            <a:ln w="28575" cap="flat" cmpd="sng">
              <a:solidFill>
                <a:schemeClr val="dk1"/>
              </a:solidFill>
              <a:prstDash val="solid"/>
              <a:round/>
              <a:headEnd type="none" w="med" len="med"/>
              <a:tailEnd type="none" w="med" len="med"/>
            </a:ln>
          </p:spPr>
        </p:cxnSp>
      </p:grpSp>
      <p:grpSp>
        <p:nvGrpSpPr>
          <p:cNvPr id="246" name="Google Shape;246;p20"/>
          <p:cNvGrpSpPr/>
          <p:nvPr/>
        </p:nvGrpSpPr>
        <p:grpSpPr>
          <a:xfrm rot="10800000" flipH="1">
            <a:off x="7402421" y="3392183"/>
            <a:ext cx="1382191" cy="1380691"/>
            <a:chOff x="5239251" y="910625"/>
            <a:chExt cx="3618300" cy="3699600"/>
          </a:xfrm>
        </p:grpSpPr>
        <p:cxnSp>
          <p:nvCxnSpPr>
            <p:cNvPr id="247" name="Google Shape;247;p20"/>
            <p:cNvCxnSpPr/>
            <p:nvPr/>
          </p:nvCxnSpPr>
          <p:spPr>
            <a:xfrm>
              <a:off x="5239251" y="912921"/>
              <a:ext cx="3618300" cy="0"/>
            </a:xfrm>
            <a:prstGeom prst="straightConnector1">
              <a:avLst/>
            </a:prstGeom>
            <a:noFill/>
            <a:ln w="28575" cap="flat" cmpd="sng">
              <a:solidFill>
                <a:schemeClr val="dk1"/>
              </a:solidFill>
              <a:prstDash val="solid"/>
              <a:round/>
              <a:headEnd type="none" w="med" len="med"/>
              <a:tailEnd type="none" w="med" len="med"/>
            </a:ln>
          </p:spPr>
        </p:cxnSp>
        <p:cxnSp>
          <p:nvCxnSpPr>
            <p:cNvPr id="248" name="Google Shape;248;p20"/>
            <p:cNvCxnSpPr/>
            <p:nvPr/>
          </p:nvCxnSpPr>
          <p:spPr>
            <a:xfrm>
              <a:off x="8820300" y="910625"/>
              <a:ext cx="0" cy="3699600"/>
            </a:xfrm>
            <a:prstGeom prst="straightConnector1">
              <a:avLst/>
            </a:prstGeom>
            <a:noFill/>
            <a:ln w="2857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574830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249"/>
        <p:cNvGrpSpPr/>
        <p:nvPr/>
      </p:nvGrpSpPr>
      <p:grpSpPr>
        <a:xfrm>
          <a:off x="0" y="0"/>
          <a:ext cx="0" cy="0"/>
          <a:chOff x="0" y="0"/>
          <a:chExt cx="0" cy="0"/>
        </a:xfrm>
      </p:grpSpPr>
      <p:pic>
        <p:nvPicPr>
          <p:cNvPr id="250" name="Google Shape;250;p21"/>
          <p:cNvPicPr preferRelativeResize="0"/>
          <p:nvPr/>
        </p:nvPicPr>
        <p:blipFill rotWithShape="1">
          <a:blip r:embed="rId2">
            <a:alphaModFix/>
          </a:blip>
          <a:srcRect/>
          <a:stretch/>
        </p:blipFill>
        <p:spPr>
          <a:xfrm rot="10800000" flipH="1">
            <a:off x="801" y="-9027"/>
            <a:ext cx="9142399" cy="5161552"/>
          </a:xfrm>
          <a:prstGeom prst="rect">
            <a:avLst/>
          </a:prstGeom>
          <a:noFill/>
          <a:ln>
            <a:noFill/>
          </a:ln>
        </p:spPr>
      </p:pic>
      <p:sp>
        <p:nvSpPr>
          <p:cNvPr id="251" name="Google Shape;251;p21"/>
          <p:cNvSpPr/>
          <p:nvPr/>
        </p:nvSpPr>
        <p:spPr>
          <a:xfrm rot="-10004797">
            <a:off x="8005576" y="-326607"/>
            <a:ext cx="1558049" cy="1578731"/>
          </a:xfrm>
          <a:custGeom>
            <a:avLst/>
            <a:gdLst/>
            <a:ahLst/>
            <a:cxnLst/>
            <a:rect l="l" t="t" r="r" b="b"/>
            <a:pathLst>
              <a:path w="40078" h="40610" extrusionOk="0">
                <a:moveTo>
                  <a:pt x="36650" y="0"/>
                </a:moveTo>
                <a:cubicBezTo>
                  <a:pt x="36491" y="0"/>
                  <a:pt x="36336" y="49"/>
                  <a:pt x="36201" y="164"/>
                </a:cubicBezTo>
                <a:cubicBezTo>
                  <a:pt x="35745" y="498"/>
                  <a:pt x="36019" y="1228"/>
                  <a:pt x="36201" y="1623"/>
                </a:cubicBezTo>
                <a:cubicBezTo>
                  <a:pt x="36475" y="2231"/>
                  <a:pt x="37022" y="3143"/>
                  <a:pt x="36505" y="3751"/>
                </a:cubicBezTo>
                <a:cubicBezTo>
                  <a:pt x="36293" y="4055"/>
                  <a:pt x="36019" y="4359"/>
                  <a:pt x="35806" y="4662"/>
                </a:cubicBezTo>
                <a:cubicBezTo>
                  <a:pt x="35837" y="4359"/>
                  <a:pt x="35837" y="4055"/>
                  <a:pt x="35806" y="3751"/>
                </a:cubicBezTo>
                <a:cubicBezTo>
                  <a:pt x="35715" y="3264"/>
                  <a:pt x="35502" y="2748"/>
                  <a:pt x="35107" y="2383"/>
                </a:cubicBezTo>
                <a:cubicBezTo>
                  <a:pt x="34925" y="2200"/>
                  <a:pt x="34682" y="2048"/>
                  <a:pt x="34438" y="2048"/>
                </a:cubicBezTo>
                <a:cubicBezTo>
                  <a:pt x="34415" y="2046"/>
                  <a:pt x="34393" y="2045"/>
                  <a:pt x="34371" y="2045"/>
                </a:cubicBezTo>
                <a:cubicBezTo>
                  <a:pt x="34135" y="2045"/>
                  <a:pt x="33972" y="2193"/>
                  <a:pt x="33861" y="2444"/>
                </a:cubicBezTo>
                <a:cubicBezTo>
                  <a:pt x="33709" y="2930"/>
                  <a:pt x="34043" y="3416"/>
                  <a:pt x="34347" y="3811"/>
                </a:cubicBezTo>
                <a:cubicBezTo>
                  <a:pt x="34742" y="4267"/>
                  <a:pt x="35290" y="4784"/>
                  <a:pt x="35138" y="5422"/>
                </a:cubicBezTo>
                <a:cubicBezTo>
                  <a:pt x="34682" y="5969"/>
                  <a:pt x="34226" y="6486"/>
                  <a:pt x="33739" y="7003"/>
                </a:cubicBezTo>
                <a:cubicBezTo>
                  <a:pt x="33770" y="6760"/>
                  <a:pt x="33770" y="6486"/>
                  <a:pt x="33770" y="6273"/>
                </a:cubicBezTo>
                <a:cubicBezTo>
                  <a:pt x="33770" y="5574"/>
                  <a:pt x="33709" y="4875"/>
                  <a:pt x="33375" y="4207"/>
                </a:cubicBezTo>
                <a:cubicBezTo>
                  <a:pt x="33210" y="3947"/>
                  <a:pt x="32789" y="3414"/>
                  <a:pt x="32396" y="3414"/>
                </a:cubicBezTo>
                <a:cubicBezTo>
                  <a:pt x="32282" y="3414"/>
                  <a:pt x="32170" y="3459"/>
                  <a:pt x="32068" y="3568"/>
                </a:cubicBezTo>
                <a:cubicBezTo>
                  <a:pt x="31885" y="3811"/>
                  <a:pt x="32007" y="4115"/>
                  <a:pt x="32098" y="4328"/>
                </a:cubicBezTo>
                <a:lnTo>
                  <a:pt x="32554" y="5362"/>
                </a:lnTo>
                <a:cubicBezTo>
                  <a:pt x="32736" y="5787"/>
                  <a:pt x="32858" y="6182"/>
                  <a:pt x="32949" y="6638"/>
                </a:cubicBezTo>
                <a:cubicBezTo>
                  <a:pt x="32979" y="7003"/>
                  <a:pt x="33071" y="7398"/>
                  <a:pt x="32949" y="7763"/>
                </a:cubicBezTo>
                <a:cubicBezTo>
                  <a:pt x="32827" y="8158"/>
                  <a:pt x="32432" y="8401"/>
                  <a:pt x="32159" y="8705"/>
                </a:cubicBezTo>
                <a:lnTo>
                  <a:pt x="31703" y="9161"/>
                </a:lnTo>
                <a:lnTo>
                  <a:pt x="31460" y="9374"/>
                </a:lnTo>
                <a:cubicBezTo>
                  <a:pt x="31429" y="9435"/>
                  <a:pt x="31277" y="9526"/>
                  <a:pt x="31247" y="9587"/>
                </a:cubicBezTo>
                <a:cubicBezTo>
                  <a:pt x="31460" y="8735"/>
                  <a:pt x="31429" y="7824"/>
                  <a:pt x="31095" y="7003"/>
                </a:cubicBezTo>
                <a:cubicBezTo>
                  <a:pt x="30973" y="6729"/>
                  <a:pt x="30852" y="6456"/>
                  <a:pt x="30578" y="6304"/>
                </a:cubicBezTo>
                <a:cubicBezTo>
                  <a:pt x="30483" y="6249"/>
                  <a:pt x="30369" y="6219"/>
                  <a:pt x="30255" y="6219"/>
                </a:cubicBezTo>
                <a:cubicBezTo>
                  <a:pt x="30117" y="6219"/>
                  <a:pt x="29980" y="6264"/>
                  <a:pt x="29879" y="6365"/>
                </a:cubicBezTo>
                <a:cubicBezTo>
                  <a:pt x="29423" y="6821"/>
                  <a:pt x="29910" y="7580"/>
                  <a:pt x="30183" y="8006"/>
                </a:cubicBezTo>
                <a:cubicBezTo>
                  <a:pt x="30578" y="8735"/>
                  <a:pt x="30973" y="9526"/>
                  <a:pt x="30426" y="10286"/>
                </a:cubicBezTo>
                <a:cubicBezTo>
                  <a:pt x="30244" y="10590"/>
                  <a:pt x="29940" y="10802"/>
                  <a:pt x="29697" y="11046"/>
                </a:cubicBezTo>
                <a:cubicBezTo>
                  <a:pt x="29545" y="11198"/>
                  <a:pt x="29393" y="11319"/>
                  <a:pt x="29271" y="11471"/>
                </a:cubicBezTo>
                <a:cubicBezTo>
                  <a:pt x="29150" y="11593"/>
                  <a:pt x="28906" y="11745"/>
                  <a:pt x="28815" y="11836"/>
                </a:cubicBezTo>
                <a:cubicBezTo>
                  <a:pt x="29210" y="11198"/>
                  <a:pt x="29484" y="10468"/>
                  <a:pt x="29302" y="9678"/>
                </a:cubicBezTo>
                <a:cubicBezTo>
                  <a:pt x="29230" y="9392"/>
                  <a:pt x="28917" y="8790"/>
                  <a:pt x="28565" y="8790"/>
                </a:cubicBezTo>
                <a:cubicBezTo>
                  <a:pt x="28467" y="8790"/>
                  <a:pt x="28367" y="8836"/>
                  <a:pt x="28268" y="8948"/>
                </a:cubicBezTo>
                <a:cubicBezTo>
                  <a:pt x="28086" y="9161"/>
                  <a:pt x="28086" y="9526"/>
                  <a:pt x="28055" y="9769"/>
                </a:cubicBezTo>
                <a:cubicBezTo>
                  <a:pt x="28055" y="10255"/>
                  <a:pt x="28147" y="10742"/>
                  <a:pt x="28116" y="11228"/>
                </a:cubicBezTo>
                <a:cubicBezTo>
                  <a:pt x="28086" y="11927"/>
                  <a:pt x="27751" y="12565"/>
                  <a:pt x="27204" y="13082"/>
                </a:cubicBezTo>
                <a:cubicBezTo>
                  <a:pt x="26779" y="13447"/>
                  <a:pt x="26323" y="13751"/>
                  <a:pt x="25928" y="14085"/>
                </a:cubicBezTo>
                <a:cubicBezTo>
                  <a:pt x="25988" y="13903"/>
                  <a:pt x="26080" y="13751"/>
                  <a:pt x="26140" y="13568"/>
                </a:cubicBezTo>
                <a:cubicBezTo>
                  <a:pt x="26414" y="12869"/>
                  <a:pt x="26627" y="12140"/>
                  <a:pt x="26536" y="11380"/>
                </a:cubicBezTo>
                <a:cubicBezTo>
                  <a:pt x="26475" y="11137"/>
                  <a:pt x="26414" y="10833"/>
                  <a:pt x="26171" y="10620"/>
                </a:cubicBezTo>
                <a:cubicBezTo>
                  <a:pt x="26088" y="10561"/>
                  <a:pt x="25991" y="10534"/>
                  <a:pt x="25893" y="10534"/>
                </a:cubicBezTo>
                <a:cubicBezTo>
                  <a:pt x="25740" y="10534"/>
                  <a:pt x="25583" y="10600"/>
                  <a:pt x="25472" y="10711"/>
                </a:cubicBezTo>
                <a:cubicBezTo>
                  <a:pt x="24925" y="11198"/>
                  <a:pt x="25107" y="12049"/>
                  <a:pt x="25198" y="12657"/>
                </a:cubicBezTo>
                <a:cubicBezTo>
                  <a:pt x="25320" y="13416"/>
                  <a:pt x="25320" y="14237"/>
                  <a:pt x="24864" y="14936"/>
                </a:cubicBezTo>
                <a:cubicBezTo>
                  <a:pt x="24864" y="14936"/>
                  <a:pt x="24864" y="14967"/>
                  <a:pt x="24803" y="14967"/>
                </a:cubicBezTo>
                <a:cubicBezTo>
                  <a:pt x="23982" y="15605"/>
                  <a:pt x="23131" y="16213"/>
                  <a:pt x="22311" y="16821"/>
                </a:cubicBezTo>
                <a:cubicBezTo>
                  <a:pt x="23101" y="15878"/>
                  <a:pt x="23800" y="14815"/>
                  <a:pt x="23678" y="13568"/>
                </a:cubicBezTo>
                <a:cubicBezTo>
                  <a:pt x="23648" y="13295"/>
                  <a:pt x="23587" y="12900"/>
                  <a:pt x="23374" y="12717"/>
                </a:cubicBezTo>
                <a:cubicBezTo>
                  <a:pt x="23279" y="12645"/>
                  <a:pt x="23164" y="12611"/>
                  <a:pt x="23049" y="12611"/>
                </a:cubicBezTo>
                <a:cubicBezTo>
                  <a:pt x="22872" y="12611"/>
                  <a:pt x="22695" y="12692"/>
                  <a:pt x="22584" y="12839"/>
                </a:cubicBezTo>
                <a:cubicBezTo>
                  <a:pt x="21855" y="13629"/>
                  <a:pt x="22280" y="14815"/>
                  <a:pt x="22128" y="15818"/>
                </a:cubicBezTo>
                <a:cubicBezTo>
                  <a:pt x="22067" y="16182"/>
                  <a:pt x="21885" y="16486"/>
                  <a:pt x="21703" y="16790"/>
                </a:cubicBezTo>
                <a:cubicBezTo>
                  <a:pt x="21460" y="17094"/>
                  <a:pt x="21247" y="17429"/>
                  <a:pt x="20973" y="17702"/>
                </a:cubicBezTo>
                <a:cubicBezTo>
                  <a:pt x="20700" y="17945"/>
                  <a:pt x="20456" y="18158"/>
                  <a:pt x="20152" y="18401"/>
                </a:cubicBezTo>
                <a:cubicBezTo>
                  <a:pt x="20031" y="18462"/>
                  <a:pt x="19879" y="18584"/>
                  <a:pt x="19757" y="18644"/>
                </a:cubicBezTo>
                <a:cubicBezTo>
                  <a:pt x="20031" y="18037"/>
                  <a:pt x="20244" y="17398"/>
                  <a:pt x="20244" y="16760"/>
                </a:cubicBezTo>
                <a:cubicBezTo>
                  <a:pt x="20244" y="16426"/>
                  <a:pt x="20213" y="16030"/>
                  <a:pt x="20092" y="15696"/>
                </a:cubicBezTo>
                <a:cubicBezTo>
                  <a:pt x="20001" y="15422"/>
                  <a:pt x="19849" y="14997"/>
                  <a:pt x="19575" y="14906"/>
                </a:cubicBezTo>
                <a:cubicBezTo>
                  <a:pt x="19517" y="14882"/>
                  <a:pt x="19466" y="14871"/>
                  <a:pt x="19421" y="14871"/>
                </a:cubicBezTo>
                <a:cubicBezTo>
                  <a:pt x="18892" y="14871"/>
                  <a:pt x="19149" y="16389"/>
                  <a:pt x="19149" y="16669"/>
                </a:cubicBezTo>
                <a:cubicBezTo>
                  <a:pt x="19180" y="17307"/>
                  <a:pt x="19241" y="17976"/>
                  <a:pt x="19089" y="18614"/>
                </a:cubicBezTo>
                <a:cubicBezTo>
                  <a:pt x="18967" y="19070"/>
                  <a:pt x="18693" y="19404"/>
                  <a:pt x="18329" y="19708"/>
                </a:cubicBezTo>
                <a:cubicBezTo>
                  <a:pt x="18086" y="19860"/>
                  <a:pt x="17903" y="20012"/>
                  <a:pt x="17660" y="20164"/>
                </a:cubicBezTo>
                <a:cubicBezTo>
                  <a:pt x="17265" y="20468"/>
                  <a:pt x="16809" y="20803"/>
                  <a:pt x="16383" y="21106"/>
                </a:cubicBezTo>
                <a:cubicBezTo>
                  <a:pt x="16657" y="20711"/>
                  <a:pt x="16870" y="20255"/>
                  <a:pt x="17052" y="19739"/>
                </a:cubicBezTo>
                <a:cubicBezTo>
                  <a:pt x="17326" y="19100"/>
                  <a:pt x="17478" y="18401"/>
                  <a:pt x="17295" y="17702"/>
                </a:cubicBezTo>
                <a:cubicBezTo>
                  <a:pt x="17204" y="17429"/>
                  <a:pt x="17052" y="17125"/>
                  <a:pt x="16870" y="16912"/>
                </a:cubicBezTo>
                <a:cubicBezTo>
                  <a:pt x="16760" y="16784"/>
                  <a:pt x="16606" y="16700"/>
                  <a:pt x="16447" y="16700"/>
                </a:cubicBezTo>
                <a:cubicBezTo>
                  <a:pt x="16343" y="16700"/>
                  <a:pt x="16237" y="16736"/>
                  <a:pt x="16140" y="16821"/>
                </a:cubicBezTo>
                <a:cubicBezTo>
                  <a:pt x="15958" y="17064"/>
                  <a:pt x="15988" y="17550"/>
                  <a:pt x="15988" y="17824"/>
                </a:cubicBezTo>
                <a:cubicBezTo>
                  <a:pt x="15988" y="18188"/>
                  <a:pt x="16079" y="18584"/>
                  <a:pt x="16079" y="18979"/>
                </a:cubicBezTo>
                <a:cubicBezTo>
                  <a:pt x="16110" y="19404"/>
                  <a:pt x="16079" y="19830"/>
                  <a:pt x="16049" y="20255"/>
                </a:cubicBezTo>
                <a:cubicBezTo>
                  <a:pt x="15958" y="20681"/>
                  <a:pt x="15897" y="21137"/>
                  <a:pt x="15654" y="21502"/>
                </a:cubicBezTo>
                <a:cubicBezTo>
                  <a:pt x="15380" y="21927"/>
                  <a:pt x="14924" y="22231"/>
                  <a:pt x="14560" y="22535"/>
                </a:cubicBezTo>
                <a:cubicBezTo>
                  <a:pt x="14225" y="22778"/>
                  <a:pt x="13861" y="23052"/>
                  <a:pt x="13526" y="23356"/>
                </a:cubicBezTo>
                <a:lnTo>
                  <a:pt x="13526" y="23356"/>
                </a:lnTo>
                <a:cubicBezTo>
                  <a:pt x="13952" y="22444"/>
                  <a:pt x="14256" y="21441"/>
                  <a:pt x="13921" y="20438"/>
                </a:cubicBezTo>
                <a:cubicBezTo>
                  <a:pt x="13830" y="20164"/>
                  <a:pt x="13678" y="19860"/>
                  <a:pt x="13465" y="19647"/>
                </a:cubicBezTo>
                <a:cubicBezTo>
                  <a:pt x="13363" y="19560"/>
                  <a:pt x="13240" y="19514"/>
                  <a:pt x="13122" y="19514"/>
                </a:cubicBezTo>
                <a:cubicBezTo>
                  <a:pt x="12996" y="19514"/>
                  <a:pt x="12876" y="19567"/>
                  <a:pt x="12797" y="19678"/>
                </a:cubicBezTo>
                <a:cubicBezTo>
                  <a:pt x="12645" y="19921"/>
                  <a:pt x="12645" y="20286"/>
                  <a:pt x="12645" y="20559"/>
                </a:cubicBezTo>
                <a:cubicBezTo>
                  <a:pt x="12645" y="20894"/>
                  <a:pt x="12706" y="21289"/>
                  <a:pt x="12736" y="21623"/>
                </a:cubicBezTo>
                <a:cubicBezTo>
                  <a:pt x="12766" y="21988"/>
                  <a:pt x="12858" y="22383"/>
                  <a:pt x="12858" y="22809"/>
                </a:cubicBezTo>
                <a:cubicBezTo>
                  <a:pt x="12888" y="23295"/>
                  <a:pt x="12918" y="23751"/>
                  <a:pt x="12584" y="24085"/>
                </a:cubicBezTo>
                <a:cubicBezTo>
                  <a:pt x="12280" y="24389"/>
                  <a:pt x="11946" y="24693"/>
                  <a:pt x="11581" y="24997"/>
                </a:cubicBezTo>
                <a:cubicBezTo>
                  <a:pt x="11247" y="25301"/>
                  <a:pt x="10912" y="25605"/>
                  <a:pt x="10608" y="25939"/>
                </a:cubicBezTo>
                <a:cubicBezTo>
                  <a:pt x="10760" y="25544"/>
                  <a:pt x="10882" y="25088"/>
                  <a:pt x="10973" y="24632"/>
                </a:cubicBezTo>
                <a:cubicBezTo>
                  <a:pt x="11095" y="23933"/>
                  <a:pt x="11125" y="23143"/>
                  <a:pt x="10882" y="22444"/>
                </a:cubicBezTo>
                <a:cubicBezTo>
                  <a:pt x="10740" y="22120"/>
                  <a:pt x="10382" y="21795"/>
                  <a:pt x="10042" y="21795"/>
                </a:cubicBezTo>
                <a:cubicBezTo>
                  <a:pt x="9872" y="21795"/>
                  <a:pt x="9706" y="21876"/>
                  <a:pt x="9575" y="22079"/>
                </a:cubicBezTo>
                <a:cubicBezTo>
                  <a:pt x="9210" y="22657"/>
                  <a:pt x="9392" y="23447"/>
                  <a:pt x="9544" y="24085"/>
                </a:cubicBezTo>
                <a:cubicBezTo>
                  <a:pt x="9605" y="24541"/>
                  <a:pt x="9727" y="24967"/>
                  <a:pt x="9818" y="25423"/>
                </a:cubicBezTo>
                <a:cubicBezTo>
                  <a:pt x="9848" y="25787"/>
                  <a:pt x="9848" y="26183"/>
                  <a:pt x="9757" y="26517"/>
                </a:cubicBezTo>
                <a:cubicBezTo>
                  <a:pt x="9696" y="27003"/>
                  <a:pt x="9362" y="27246"/>
                  <a:pt x="9058" y="27581"/>
                </a:cubicBezTo>
                <a:cubicBezTo>
                  <a:pt x="8936" y="27733"/>
                  <a:pt x="8784" y="27885"/>
                  <a:pt x="8663" y="28037"/>
                </a:cubicBezTo>
                <a:cubicBezTo>
                  <a:pt x="8605" y="28124"/>
                  <a:pt x="8322" y="28352"/>
                  <a:pt x="8300" y="28477"/>
                </a:cubicBezTo>
                <a:lnTo>
                  <a:pt x="8300" y="28477"/>
                </a:lnTo>
                <a:cubicBezTo>
                  <a:pt x="8390" y="27509"/>
                  <a:pt x="8478" y="26482"/>
                  <a:pt x="7933" y="25605"/>
                </a:cubicBezTo>
                <a:cubicBezTo>
                  <a:pt x="7799" y="25381"/>
                  <a:pt x="7435" y="24895"/>
                  <a:pt x="7119" y="24895"/>
                </a:cubicBezTo>
                <a:cubicBezTo>
                  <a:pt x="7005" y="24895"/>
                  <a:pt x="6897" y="24958"/>
                  <a:pt x="6809" y="25119"/>
                </a:cubicBezTo>
                <a:cubicBezTo>
                  <a:pt x="6505" y="25635"/>
                  <a:pt x="6778" y="26395"/>
                  <a:pt x="6961" y="26912"/>
                </a:cubicBezTo>
                <a:cubicBezTo>
                  <a:pt x="7113" y="27277"/>
                  <a:pt x="7326" y="27672"/>
                  <a:pt x="7477" y="28037"/>
                </a:cubicBezTo>
                <a:cubicBezTo>
                  <a:pt x="7599" y="28310"/>
                  <a:pt x="7690" y="28584"/>
                  <a:pt x="7690" y="28827"/>
                </a:cubicBezTo>
                <a:cubicBezTo>
                  <a:pt x="7690" y="29131"/>
                  <a:pt x="7569" y="29374"/>
                  <a:pt x="7386" y="29587"/>
                </a:cubicBezTo>
                <a:cubicBezTo>
                  <a:pt x="7295" y="29708"/>
                  <a:pt x="7174" y="29830"/>
                  <a:pt x="7113" y="29952"/>
                </a:cubicBezTo>
                <a:cubicBezTo>
                  <a:pt x="6961" y="30164"/>
                  <a:pt x="6778" y="30408"/>
                  <a:pt x="6626" y="30620"/>
                </a:cubicBezTo>
                <a:cubicBezTo>
                  <a:pt x="6474" y="30863"/>
                  <a:pt x="6322" y="31046"/>
                  <a:pt x="6201" y="31259"/>
                </a:cubicBezTo>
                <a:cubicBezTo>
                  <a:pt x="6262" y="31046"/>
                  <a:pt x="6353" y="30772"/>
                  <a:pt x="6414" y="30499"/>
                </a:cubicBezTo>
                <a:cubicBezTo>
                  <a:pt x="6626" y="29587"/>
                  <a:pt x="6626" y="28614"/>
                  <a:pt x="6322" y="27702"/>
                </a:cubicBezTo>
                <a:cubicBezTo>
                  <a:pt x="6201" y="27307"/>
                  <a:pt x="6018" y="26973"/>
                  <a:pt x="5715" y="26699"/>
                </a:cubicBezTo>
                <a:cubicBezTo>
                  <a:pt x="5554" y="26558"/>
                  <a:pt x="5353" y="26404"/>
                  <a:pt x="5156" y="26404"/>
                </a:cubicBezTo>
                <a:cubicBezTo>
                  <a:pt x="5055" y="26404"/>
                  <a:pt x="4956" y="26445"/>
                  <a:pt x="4863" y="26547"/>
                </a:cubicBezTo>
                <a:cubicBezTo>
                  <a:pt x="4590" y="26851"/>
                  <a:pt x="4681" y="27398"/>
                  <a:pt x="4711" y="27733"/>
                </a:cubicBezTo>
                <a:cubicBezTo>
                  <a:pt x="4803" y="28219"/>
                  <a:pt x="4894" y="28675"/>
                  <a:pt x="5046" y="29131"/>
                </a:cubicBezTo>
                <a:cubicBezTo>
                  <a:pt x="5259" y="29800"/>
                  <a:pt x="5350" y="30468"/>
                  <a:pt x="5411" y="31107"/>
                </a:cubicBezTo>
                <a:cubicBezTo>
                  <a:pt x="5441" y="31623"/>
                  <a:pt x="5441" y="32110"/>
                  <a:pt x="5319" y="32566"/>
                </a:cubicBezTo>
                <a:cubicBezTo>
                  <a:pt x="5198" y="33052"/>
                  <a:pt x="4894" y="33508"/>
                  <a:pt x="4681" y="33994"/>
                </a:cubicBezTo>
                <a:cubicBezTo>
                  <a:pt x="4377" y="34633"/>
                  <a:pt x="4104" y="35332"/>
                  <a:pt x="3830" y="36031"/>
                </a:cubicBezTo>
                <a:cubicBezTo>
                  <a:pt x="3921" y="35514"/>
                  <a:pt x="3982" y="35058"/>
                  <a:pt x="4073" y="34572"/>
                </a:cubicBezTo>
                <a:cubicBezTo>
                  <a:pt x="4225" y="33538"/>
                  <a:pt x="4377" y="32444"/>
                  <a:pt x="3678" y="31563"/>
                </a:cubicBezTo>
                <a:cubicBezTo>
                  <a:pt x="3435" y="31228"/>
                  <a:pt x="3040" y="30894"/>
                  <a:pt x="2584" y="30894"/>
                </a:cubicBezTo>
                <a:cubicBezTo>
                  <a:pt x="2158" y="30894"/>
                  <a:pt x="1976" y="31259"/>
                  <a:pt x="1945" y="31654"/>
                </a:cubicBezTo>
                <a:cubicBezTo>
                  <a:pt x="1915" y="32140"/>
                  <a:pt x="2097" y="32657"/>
                  <a:pt x="2219" y="33113"/>
                </a:cubicBezTo>
                <a:cubicBezTo>
                  <a:pt x="2401" y="33690"/>
                  <a:pt x="2584" y="34237"/>
                  <a:pt x="2736" y="34784"/>
                </a:cubicBezTo>
                <a:cubicBezTo>
                  <a:pt x="2979" y="35788"/>
                  <a:pt x="3070" y="36821"/>
                  <a:pt x="3040" y="37794"/>
                </a:cubicBezTo>
                <a:cubicBezTo>
                  <a:pt x="2857" y="36821"/>
                  <a:pt x="2523" y="35818"/>
                  <a:pt x="1976" y="34997"/>
                </a:cubicBezTo>
                <a:cubicBezTo>
                  <a:pt x="1763" y="34602"/>
                  <a:pt x="1459" y="34237"/>
                  <a:pt x="1034" y="34085"/>
                </a:cubicBezTo>
                <a:cubicBezTo>
                  <a:pt x="909" y="34038"/>
                  <a:pt x="785" y="34011"/>
                  <a:pt x="670" y="34011"/>
                </a:cubicBezTo>
                <a:cubicBezTo>
                  <a:pt x="420" y="34011"/>
                  <a:pt x="215" y="34138"/>
                  <a:pt x="152" y="34450"/>
                </a:cubicBezTo>
                <a:cubicBezTo>
                  <a:pt x="0" y="35453"/>
                  <a:pt x="730" y="36395"/>
                  <a:pt x="1307" y="37125"/>
                </a:cubicBezTo>
                <a:cubicBezTo>
                  <a:pt x="1763" y="37672"/>
                  <a:pt x="2128" y="38310"/>
                  <a:pt x="2371" y="38979"/>
                </a:cubicBezTo>
                <a:cubicBezTo>
                  <a:pt x="2462" y="39313"/>
                  <a:pt x="2584" y="39648"/>
                  <a:pt x="2675" y="40043"/>
                </a:cubicBezTo>
                <a:cubicBezTo>
                  <a:pt x="2705" y="40195"/>
                  <a:pt x="2675" y="40408"/>
                  <a:pt x="2736" y="40529"/>
                </a:cubicBezTo>
                <a:cubicBezTo>
                  <a:pt x="2778" y="40586"/>
                  <a:pt x="2840" y="40609"/>
                  <a:pt x="2907" y="40609"/>
                </a:cubicBezTo>
                <a:cubicBezTo>
                  <a:pt x="2983" y="40609"/>
                  <a:pt x="3066" y="40578"/>
                  <a:pt x="3131" y="40529"/>
                </a:cubicBezTo>
                <a:cubicBezTo>
                  <a:pt x="3374" y="40347"/>
                  <a:pt x="3374" y="40043"/>
                  <a:pt x="3526" y="39769"/>
                </a:cubicBezTo>
                <a:cubicBezTo>
                  <a:pt x="3648" y="39465"/>
                  <a:pt x="3921" y="39253"/>
                  <a:pt x="4195" y="39070"/>
                </a:cubicBezTo>
                <a:cubicBezTo>
                  <a:pt x="5137" y="38371"/>
                  <a:pt x="6262" y="37763"/>
                  <a:pt x="6991" y="36821"/>
                </a:cubicBezTo>
                <a:cubicBezTo>
                  <a:pt x="7234" y="36517"/>
                  <a:pt x="7143" y="36091"/>
                  <a:pt x="6778" y="35970"/>
                </a:cubicBezTo>
                <a:cubicBezTo>
                  <a:pt x="6703" y="35951"/>
                  <a:pt x="6628" y="35943"/>
                  <a:pt x="6553" y="35943"/>
                </a:cubicBezTo>
                <a:cubicBezTo>
                  <a:pt x="6266" y="35943"/>
                  <a:pt x="5986" y="36068"/>
                  <a:pt x="5745" y="36213"/>
                </a:cubicBezTo>
                <a:cubicBezTo>
                  <a:pt x="5107" y="36639"/>
                  <a:pt x="4529" y="37155"/>
                  <a:pt x="4073" y="37763"/>
                </a:cubicBezTo>
                <a:cubicBezTo>
                  <a:pt x="3830" y="38067"/>
                  <a:pt x="3648" y="38402"/>
                  <a:pt x="3496" y="38766"/>
                </a:cubicBezTo>
                <a:cubicBezTo>
                  <a:pt x="3617" y="38219"/>
                  <a:pt x="3739" y="37733"/>
                  <a:pt x="3891" y="37186"/>
                </a:cubicBezTo>
                <a:cubicBezTo>
                  <a:pt x="3952" y="36943"/>
                  <a:pt x="3982" y="36669"/>
                  <a:pt x="4195" y="36426"/>
                </a:cubicBezTo>
                <a:cubicBezTo>
                  <a:pt x="4347" y="36213"/>
                  <a:pt x="4559" y="36031"/>
                  <a:pt x="4803" y="35879"/>
                </a:cubicBezTo>
                <a:cubicBezTo>
                  <a:pt x="5593" y="35332"/>
                  <a:pt x="6535" y="35058"/>
                  <a:pt x="7386" y="34572"/>
                </a:cubicBezTo>
                <a:cubicBezTo>
                  <a:pt x="7477" y="34511"/>
                  <a:pt x="7599" y="34420"/>
                  <a:pt x="7690" y="34359"/>
                </a:cubicBezTo>
                <a:cubicBezTo>
                  <a:pt x="7903" y="34207"/>
                  <a:pt x="8389" y="33842"/>
                  <a:pt x="8237" y="33508"/>
                </a:cubicBezTo>
                <a:cubicBezTo>
                  <a:pt x="8173" y="33270"/>
                  <a:pt x="7923" y="33217"/>
                  <a:pt x="7675" y="33217"/>
                </a:cubicBezTo>
                <a:cubicBezTo>
                  <a:pt x="7574" y="33217"/>
                  <a:pt x="7474" y="33226"/>
                  <a:pt x="7386" y="33234"/>
                </a:cubicBezTo>
                <a:cubicBezTo>
                  <a:pt x="6535" y="33356"/>
                  <a:pt x="5775" y="33812"/>
                  <a:pt x="5167" y="34420"/>
                </a:cubicBezTo>
                <a:cubicBezTo>
                  <a:pt x="5016" y="34571"/>
                  <a:pt x="4823" y="34764"/>
                  <a:pt x="4675" y="34947"/>
                </a:cubicBezTo>
                <a:lnTo>
                  <a:pt x="4675" y="34947"/>
                </a:lnTo>
                <a:cubicBezTo>
                  <a:pt x="4706" y="34878"/>
                  <a:pt x="4724" y="34796"/>
                  <a:pt x="4742" y="34724"/>
                </a:cubicBezTo>
                <a:cubicBezTo>
                  <a:pt x="4833" y="34572"/>
                  <a:pt x="4863" y="34450"/>
                  <a:pt x="4955" y="34359"/>
                </a:cubicBezTo>
                <a:cubicBezTo>
                  <a:pt x="5441" y="33234"/>
                  <a:pt x="6201" y="32414"/>
                  <a:pt x="7447" y="32262"/>
                </a:cubicBezTo>
                <a:cubicBezTo>
                  <a:pt x="8207" y="32170"/>
                  <a:pt x="8997" y="32231"/>
                  <a:pt x="9696" y="31927"/>
                </a:cubicBezTo>
                <a:cubicBezTo>
                  <a:pt x="10000" y="31806"/>
                  <a:pt x="10335" y="31623"/>
                  <a:pt x="10426" y="31319"/>
                </a:cubicBezTo>
                <a:cubicBezTo>
                  <a:pt x="10517" y="30955"/>
                  <a:pt x="10183" y="30772"/>
                  <a:pt x="9879" y="30711"/>
                </a:cubicBezTo>
                <a:cubicBezTo>
                  <a:pt x="9579" y="30608"/>
                  <a:pt x="9266" y="30561"/>
                  <a:pt x="8952" y="30561"/>
                </a:cubicBezTo>
                <a:cubicBezTo>
                  <a:pt x="8437" y="30561"/>
                  <a:pt x="7919" y="30686"/>
                  <a:pt x="7447" y="30894"/>
                </a:cubicBezTo>
                <a:cubicBezTo>
                  <a:pt x="7234" y="31015"/>
                  <a:pt x="6991" y="31107"/>
                  <a:pt x="6809" y="31259"/>
                </a:cubicBezTo>
                <a:cubicBezTo>
                  <a:pt x="6991" y="30924"/>
                  <a:pt x="7234" y="30590"/>
                  <a:pt x="7477" y="30286"/>
                </a:cubicBezTo>
                <a:cubicBezTo>
                  <a:pt x="7751" y="29982"/>
                  <a:pt x="7994" y="29678"/>
                  <a:pt x="8359" y="29496"/>
                </a:cubicBezTo>
                <a:cubicBezTo>
                  <a:pt x="8845" y="29222"/>
                  <a:pt x="9423" y="29283"/>
                  <a:pt x="9970" y="29252"/>
                </a:cubicBezTo>
                <a:cubicBezTo>
                  <a:pt x="10426" y="29252"/>
                  <a:pt x="10882" y="29222"/>
                  <a:pt x="11277" y="29131"/>
                </a:cubicBezTo>
                <a:cubicBezTo>
                  <a:pt x="11824" y="29070"/>
                  <a:pt x="13344" y="28736"/>
                  <a:pt x="13009" y="27854"/>
                </a:cubicBezTo>
                <a:cubicBezTo>
                  <a:pt x="12903" y="27556"/>
                  <a:pt x="12588" y="27512"/>
                  <a:pt x="12294" y="27512"/>
                </a:cubicBezTo>
                <a:cubicBezTo>
                  <a:pt x="12168" y="27512"/>
                  <a:pt x="12046" y="27520"/>
                  <a:pt x="11946" y="27520"/>
                </a:cubicBezTo>
                <a:cubicBezTo>
                  <a:pt x="11490" y="27550"/>
                  <a:pt x="10973" y="27611"/>
                  <a:pt x="10517" y="27763"/>
                </a:cubicBezTo>
                <a:cubicBezTo>
                  <a:pt x="10000" y="27915"/>
                  <a:pt x="9514" y="28158"/>
                  <a:pt x="8997" y="28341"/>
                </a:cubicBezTo>
                <a:cubicBezTo>
                  <a:pt x="8943" y="28368"/>
                  <a:pt x="8842" y="28418"/>
                  <a:pt x="8777" y="28451"/>
                </a:cubicBezTo>
                <a:lnTo>
                  <a:pt x="8777" y="28451"/>
                </a:lnTo>
                <a:cubicBezTo>
                  <a:pt x="8865" y="28394"/>
                  <a:pt x="8974" y="28184"/>
                  <a:pt x="9058" y="28128"/>
                </a:cubicBezTo>
                <a:cubicBezTo>
                  <a:pt x="9149" y="28006"/>
                  <a:pt x="9271" y="27854"/>
                  <a:pt x="9392" y="27733"/>
                </a:cubicBezTo>
                <a:cubicBezTo>
                  <a:pt x="9544" y="27550"/>
                  <a:pt x="9696" y="27307"/>
                  <a:pt x="9879" y="27155"/>
                </a:cubicBezTo>
                <a:cubicBezTo>
                  <a:pt x="10150" y="26956"/>
                  <a:pt x="10486" y="26908"/>
                  <a:pt x="10830" y="26908"/>
                </a:cubicBezTo>
                <a:cubicBezTo>
                  <a:pt x="11063" y="26908"/>
                  <a:pt x="11299" y="26930"/>
                  <a:pt x="11520" y="26942"/>
                </a:cubicBezTo>
                <a:cubicBezTo>
                  <a:pt x="11824" y="26958"/>
                  <a:pt x="12136" y="26988"/>
                  <a:pt x="12447" y="26988"/>
                </a:cubicBezTo>
                <a:cubicBezTo>
                  <a:pt x="12759" y="26988"/>
                  <a:pt x="13070" y="26958"/>
                  <a:pt x="13374" y="26851"/>
                </a:cubicBezTo>
                <a:cubicBezTo>
                  <a:pt x="13557" y="26790"/>
                  <a:pt x="13861" y="26699"/>
                  <a:pt x="13952" y="26486"/>
                </a:cubicBezTo>
                <a:cubicBezTo>
                  <a:pt x="14013" y="26243"/>
                  <a:pt x="13830" y="26031"/>
                  <a:pt x="13617" y="25939"/>
                </a:cubicBezTo>
                <a:cubicBezTo>
                  <a:pt x="13374" y="25848"/>
                  <a:pt x="13070" y="25848"/>
                  <a:pt x="12797" y="25848"/>
                </a:cubicBezTo>
                <a:cubicBezTo>
                  <a:pt x="12594" y="25848"/>
                  <a:pt x="12391" y="25821"/>
                  <a:pt x="12189" y="25821"/>
                </a:cubicBezTo>
                <a:cubicBezTo>
                  <a:pt x="12087" y="25821"/>
                  <a:pt x="11986" y="25828"/>
                  <a:pt x="11885" y="25848"/>
                </a:cubicBezTo>
                <a:cubicBezTo>
                  <a:pt x="11586" y="25878"/>
                  <a:pt x="11287" y="25937"/>
                  <a:pt x="10988" y="26055"/>
                </a:cubicBezTo>
                <a:lnTo>
                  <a:pt x="10988" y="26055"/>
                </a:lnTo>
                <a:cubicBezTo>
                  <a:pt x="11077" y="26014"/>
                  <a:pt x="11189" y="25874"/>
                  <a:pt x="11247" y="25787"/>
                </a:cubicBezTo>
                <a:lnTo>
                  <a:pt x="11520" y="25544"/>
                </a:lnTo>
                <a:cubicBezTo>
                  <a:pt x="11702" y="25331"/>
                  <a:pt x="11885" y="25179"/>
                  <a:pt x="12098" y="24997"/>
                </a:cubicBezTo>
                <a:cubicBezTo>
                  <a:pt x="12341" y="24784"/>
                  <a:pt x="12584" y="24480"/>
                  <a:pt x="12888" y="24328"/>
                </a:cubicBezTo>
                <a:cubicBezTo>
                  <a:pt x="13113" y="24216"/>
                  <a:pt x="13355" y="24153"/>
                  <a:pt x="13602" y="24153"/>
                </a:cubicBezTo>
                <a:cubicBezTo>
                  <a:pt x="13688" y="24153"/>
                  <a:pt x="13774" y="24161"/>
                  <a:pt x="13861" y="24176"/>
                </a:cubicBezTo>
                <a:cubicBezTo>
                  <a:pt x="14535" y="24221"/>
                  <a:pt x="15209" y="24416"/>
                  <a:pt x="15871" y="24416"/>
                </a:cubicBezTo>
                <a:cubicBezTo>
                  <a:pt x="16104" y="24416"/>
                  <a:pt x="16336" y="24392"/>
                  <a:pt x="16566" y="24328"/>
                </a:cubicBezTo>
                <a:cubicBezTo>
                  <a:pt x="16657" y="24268"/>
                  <a:pt x="16748" y="24237"/>
                  <a:pt x="16839" y="24207"/>
                </a:cubicBezTo>
                <a:cubicBezTo>
                  <a:pt x="17052" y="24024"/>
                  <a:pt x="16991" y="23751"/>
                  <a:pt x="16809" y="23569"/>
                </a:cubicBezTo>
                <a:cubicBezTo>
                  <a:pt x="16510" y="23270"/>
                  <a:pt x="16090" y="23180"/>
                  <a:pt x="15692" y="23180"/>
                </a:cubicBezTo>
                <a:cubicBezTo>
                  <a:pt x="15564" y="23180"/>
                  <a:pt x="15438" y="23189"/>
                  <a:pt x="15320" y="23204"/>
                </a:cubicBezTo>
                <a:cubicBezTo>
                  <a:pt x="14833" y="23265"/>
                  <a:pt x="14286" y="23356"/>
                  <a:pt x="13800" y="23508"/>
                </a:cubicBezTo>
                <a:cubicBezTo>
                  <a:pt x="14468" y="22961"/>
                  <a:pt x="15168" y="22413"/>
                  <a:pt x="15836" y="21897"/>
                </a:cubicBezTo>
                <a:cubicBezTo>
                  <a:pt x="15891" y="21842"/>
                  <a:pt x="16011" y="21831"/>
                  <a:pt x="16119" y="21831"/>
                </a:cubicBezTo>
                <a:cubicBezTo>
                  <a:pt x="16190" y="21831"/>
                  <a:pt x="16256" y="21836"/>
                  <a:pt x="16292" y="21836"/>
                </a:cubicBezTo>
                <a:cubicBezTo>
                  <a:pt x="16444" y="21836"/>
                  <a:pt x="16596" y="21836"/>
                  <a:pt x="16748" y="21897"/>
                </a:cubicBezTo>
                <a:cubicBezTo>
                  <a:pt x="17052" y="21927"/>
                  <a:pt x="17326" y="21988"/>
                  <a:pt x="17630" y="22049"/>
                </a:cubicBezTo>
                <a:cubicBezTo>
                  <a:pt x="18068" y="22101"/>
                  <a:pt x="18537" y="22154"/>
                  <a:pt x="19002" y="22154"/>
                </a:cubicBezTo>
                <a:cubicBezTo>
                  <a:pt x="19342" y="22154"/>
                  <a:pt x="19679" y="22126"/>
                  <a:pt x="20001" y="22049"/>
                </a:cubicBezTo>
                <a:cubicBezTo>
                  <a:pt x="20092" y="21988"/>
                  <a:pt x="20244" y="21958"/>
                  <a:pt x="20335" y="21897"/>
                </a:cubicBezTo>
                <a:cubicBezTo>
                  <a:pt x="20517" y="21684"/>
                  <a:pt x="20487" y="21350"/>
                  <a:pt x="20335" y="21167"/>
                </a:cubicBezTo>
                <a:cubicBezTo>
                  <a:pt x="20183" y="21015"/>
                  <a:pt x="19940" y="20924"/>
                  <a:pt x="19727" y="20894"/>
                </a:cubicBezTo>
                <a:cubicBezTo>
                  <a:pt x="19591" y="20877"/>
                  <a:pt x="19451" y="20869"/>
                  <a:pt x="19308" y="20869"/>
                </a:cubicBezTo>
                <a:cubicBezTo>
                  <a:pt x="18940" y="20869"/>
                  <a:pt x="18558" y="20919"/>
                  <a:pt x="18207" y="20985"/>
                </a:cubicBezTo>
                <a:lnTo>
                  <a:pt x="18055" y="20985"/>
                </a:lnTo>
                <a:cubicBezTo>
                  <a:pt x="17934" y="20985"/>
                  <a:pt x="17782" y="21015"/>
                  <a:pt x="17660" y="21015"/>
                </a:cubicBezTo>
                <a:cubicBezTo>
                  <a:pt x="17569" y="21015"/>
                  <a:pt x="17447" y="21046"/>
                  <a:pt x="17326" y="21046"/>
                </a:cubicBezTo>
                <a:cubicBezTo>
                  <a:pt x="17295" y="21046"/>
                  <a:pt x="17052" y="21015"/>
                  <a:pt x="17022" y="21015"/>
                </a:cubicBezTo>
                <a:cubicBezTo>
                  <a:pt x="17113" y="20985"/>
                  <a:pt x="17174" y="20924"/>
                  <a:pt x="17204" y="20863"/>
                </a:cubicBezTo>
                <a:cubicBezTo>
                  <a:pt x="17599" y="20559"/>
                  <a:pt x="17964" y="20286"/>
                  <a:pt x="18390" y="19982"/>
                </a:cubicBezTo>
                <a:cubicBezTo>
                  <a:pt x="18663" y="19799"/>
                  <a:pt x="18815" y="19678"/>
                  <a:pt x="19119" y="19647"/>
                </a:cubicBezTo>
                <a:cubicBezTo>
                  <a:pt x="19271" y="19632"/>
                  <a:pt x="19431" y="19625"/>
                  <a:pt x="19594" y="19625"/>
                </a:cubicBezTo>
                <a:cubicBezTo>
                  <a:pt x="19757" y="19625"/>
                  <a:pt x="19925" y="19632"/>
                  <a:pt x="20092" y="19647"/>
                </a:cubicBezTo>
                <a:cubicBezTo>
                  <a:pt x="20612" y="19686"/>
                  <a:pt x="21254" y="19883"/>
                  <a:pt x="21833" y="19883"/>
                </a:cubicBezTo>
                <a:cubicBezTo>
                  <a:pt x="22167" y="19883"/>
                  <a:pt x="22480" y="19817"/>
                  <a:pt x="22736" y="19617"/>
                </a:cubicBezTo>
                <a:cubicBezTo>
                  <a:pt x="22979" y="19374"/>
                  <a:pt x="22949" y="19009"/>
                  <a:pt x="22767" y="18766"/>
                </a:cubicBezTo>
                <a:cubicBezTo>
                  <a:pt x="22582" y="18564"/>
                  <a:pt x="22295" y="18502"/>
                  <a:pt x="21998" y="18502"/>
                </a:cubicBezTo>
                <a:cubicBezTo>
                  <a:pt x="21758" y="18502"/>
                  <a:pt x="21511" y="18543"/>
                  <a:pt x="21308" y="18584"/>
                </a:cubicBezTo>
                <a:cubicBezTo>
                  <a:pt x="21004" y="18614"/>
                  <a:pt x="20669" y="18644"/>
                  <a:pt x="20365" y="18766"/>
                </a:cubicBezTo>
                <a:cubicBezTo>
                  <a:pt x="20316" y="18791"/>
                  <a:pt x="20247" y="18795"/>
                  <a:pt x="20190" y="18829"/>
                </a:cubicBezTo>
                <a:lnTo>
                  <a:pt x="20190" y="18829"/>
                </a:lnTo>
                <a:cubicBezTo>
                  <a:pt x="20971" y="18233"/>
                  <a:pt x="21871" y="17731"/>
                  <a:pt x="22888" y="17641"/>
                </a:cubicBezTo>
                <a:cubicBezTo>
                  <a:pt x="23082" y="17612"/>
                  <a:pt x="23274" y="17600"/>
                  <a:pt x="23464" y="17600"/>
                </a:cubicBezTo>
                <a:cubicBezTo>
                  <a:pt x="24053" y="17600"/>
                  <a:pt x="24632" y="17710"/>
                  <a:pt x="25229" y="17733"/>
                </a:cubicBezTo>
                <a:cubicBezTo>
                  <a:pt x="25322" y="17733"/>
                  <a:pt x="25431" y="17736"/>
                  <a:pt x="25548" y="17736"/>
                </a:cubicBezTo>
                <a:cubicBezTo>
                  <a:pt x="25929" y="17736"/>
                  <a:pt x="26387" y="17700"/>
                  <a:pt x="26596" y="17398"/>
                </a:cubicBezTo>
                <a:cubicBezTo>
                  <a:pt x="26657" y="17277"/>
                  <a:pt x="26657" y="17185"/>
                  <a:pt x="26657" y="17064"/>
                </a:cubicBezTo>
                <a:cubicBezTo>
                  <a:pt x="26596" y="16730"/>
                  <a:pt x="26171" y="16578"/>
                  <a:pt x="25867" y="16486"/>
                </a:cubicBezTo>
                <a:cubicBezTo>
                  <a:pt x="25565" y="16393"/>
                  <a:pt x="25210" y="16354"/>
                  <a:pt x="24883" y="16354"/>
                </a:cubicBezTo>
                <a:cubicBezTo>
                  <a:pt x="24782" y="16354"/>
                  <a:pt x="24684" y="16358"/>
                  <a:pt x="24590" y="16365"/>
                </a:cubicBezTo>
                <a:cubicBezTo>
                  <a:pt x="24195" y="16426"/>
                  <a:pt x="23830" y="16486"/>
                  <a:pt x="23466" y="16608"/>
                </a:cubicBezTo>
                <a:cubicBezTo>
                  <a:pt x="24013" y="16213"/>
                  <a:pt x="24499" y="15878"/>
                  <a:pt x="25077" y="15574"/>
                </a:cubicBezTo>
                <a:cubicBezTo>
                  <a:pt x="25482" y="15352"/>
                  <a:pt x="25907" y="15287"/>
                  <a:pt x="26343" y="15287"/>
                </a:cubicBezTo>
                <a:cubicBezTo>
                  <a:pt x="26934" y="15287"/>
                  <a:pt x="27544" y="15406"/>
                  <a:pt x="28148" y="15406"/>
                </a:cubicBezTo>
                <a:cubicBezTo>
                  <a:pt x="28433" y="15406"/>
                  <a:pt x="28718" y="15379"/>
                  <a:pt x="28998" y="15301"/>
                </a:cubicBezTo>
                <a:cubicBezTo>
                  <a:pt x="29241" y="15240"/>
                  <a:pt x="29758" y="15088"/>
                  <a:pt x="29788" y="14754"/>
                </a:cubicBezTo>
                <a:cubicBezTo>
                  <a:pt x="29818" y="14359"/>
                  <a:pt x="29362" y="14237"/>
                  <a:pt x="29089" y="14207"/>
                </a:cubicBezTo>
                <a:cubicBezTo>
                  <a:pt x="28857" y="14135"/>
                  <a:pt x="28605" y="14106"/>
                  <a:pt x="28350" y="14106"/>
                </a:cubicBezTo>
                <a:cubicBezTo>
                  <a:pt x="28170" y="14106"/>
                  <a:pt x="27988" y="14121"/>
                  <a:pt x="27812" y="14146"/>
                </a:cubicBezTo>
                <a:cubicBezTo>
                  <a:pt x="27268" y="14176"/>
                  <a:pt x="26753" y="14297"/>
                  <a:pt x="26269" y="14478"/>
                </a:cubicBezTo>
                <a:lnTo>
                  <a:pt x="26269" y="14478"/>
                </a:lnTo>
                <a:cubicBezTo>
                  <a:pt x="26360" y="14440"/>
                  <a:pt x="26508" y="14236"/>
                  <a:pt x="26627" y="14176"/>
                </a:cubicBezTo>
                <a:cubicBezTo>
                  <a:pt x="26779" y="14055"/>
                  <a:pt x="26900" y="13994"/>
                  <a:pt x="27052" y="13872"/>
                </a:cubicBezTo>
                <a:cubicBezTo>
                  <a:pt x="27326" y="13690"/>
                  <a:pt x="27630" y="13568"/>
                  <a:pt x="27934" y="13447"/>
                </a:cubicBezTo>
                <a:cubicBezTo>
                  <a:pt x="28420" y="13310"/>
                  <a:pt x="28914" y="13295"/>
                  <a:pt x="29408" y="13295"/>
                </a:cubicBezTo>
                <a:cubicBezTo>
                  <a:pt x="29549" y="13295"/>
                  <a:pt x="29690" y="13296"/>
                  <a:pt x="29831" y="13296"/>
                </a:cubicBezTo>
                <a:cubicBezTo>
                  <a:pt x="30184" y="13296"/>
                  <a:pt x="30535" y="13288"/>
                  <a:pt x="30882" y="13234"/>
                </a:cubicBezTo>
                <a:cubicBezTo>
                  <a:pt x="31399" y="13143"/>
                  <a:pt x="32676" y="12839"/>
                  <a:pt x="32341" y="12079"/>
                </a:cubicBezTo>
                <a:cubicBezTo>
                  <a:pt x="32220" y="11805"/>
                  <a:pt x="31885" y="11745"/>
                  <a:pt x="31612" y="11714"/>
                </a:cubicBezTo>
                <a:cubicBezTo>
                  <a:pt x="31186" y="11714"/>
                  <a:pt x="30730" y="11775"/>
                  <a:pt x="30305" y="11897"/>
                </a:cubicBezTo>
                <a:cubicBezTo>
                  <a:pt x="29666" y="12049"/>
                  <a:pt x="29119" y="12261"/>
                  <a:pt x="28481" y="12565"/>
                </a:cubicBezTo>
                <a:cubicBezTo>
                  <a:pt x="28937" y="12109"/>
                  <a:pt x="29454" y="11653"/>
                  <a:pt x="29940" y="11258"/>
                </a:cubicBezTo>
                <a:cubicBezTo>
                  <a:pt x="30396" y="10863"/>
                  <a:pt x="30852" y="10559"/>
                  <a:pt x="31429" y="10438"/>
                </a:cubicBezTo>
                <a:cubicBezTo>
                  <a:pt x="31645" y="10405"/>
                  <a:pt x="31865" y="10396"/>
                  <a:pt x="32086" y="10396"/>
                </a:cubicBezTo>
                <a:cubicBezTo>
                  <a:pt x="32390" y="10396"/>
                  <a:pt x="32697" y="10414"/>
                  <a:pt x="32999" y="10414"/>
                </a:cubicBezTo>
                <a:cubicBezTo>
                  <a:pt x="33094" y="10414"/>
                  <a:pt x="33189" y="10412"/>
                  <a:pt x="33283" y="10407"/>
                </a:cubicBezTo>
                <a:cubicBezTo>
                  <a:pt x="33739" y="10407"/>
                  <a:pt x="34317" y="10346"/>
                  <a:pt x="34499" y="9891"/>
                </a:cubicBezTo>
                <a:cubicBezTo>
                  <a:pt x="34651" y="9617"/>
                  <a:pt x="34469" y="9313"/>
                  <a:pt x="34195" y="9191"/>
                </a:cubicBezTo>
                <a:cubicBezTo>
                  <a:pt x="34053" y="9127"/>
                  <a:pt x="33894" y="9106"/>
                  <a:pt x="33728" y="9106"/>
                </a:cubicBezTo>
                <a:cubicBezTo>
                  <a:pt x="33504" y="9106"/>
                  <a:pt x="33267" y="9144"/>
                  <a:pt x="33040" y="9161"/>
                </a:cubicBezTo>
                <a:cubicBezTo>
                  <a:pt x="32645" y="9191"/>
                  <a:pt x="32220" y="9313"/>
                  <a:pt x="31824" y="9495"/>
                </a:cubicBezTo>
                <a:cubicBezTo>
                  <a:pt x="31811" y="9509"/>
                  <a:pt x="31798" y="9516"/>
                  <a:pt x="31785" y="9525"/>
                </a:cubicBezTo>
                <a:lnTo>
                  <a:pt x="31785" y="9525"/>
                </a:lnTo>
                <a:cubicBezTo>
                  <a:pt x="32075" y="9184"/>
                  <a:pt x="32390" y="8869"/>
                  <a:pt x="32706" y="8553"/>
                </a:cubicBezTo>
                <a:cubicBezTo>
                  <a:pt x="33101" y="8219"/>
                  <a:pt x="33466" y="7945"/>
                  <a:pt x="33952" y="7915"/>
                </a:cubicBezTo>
                <a:cubicBezTo>
                  <a:pt x="34087" y="7899"/>
                  <a:pt x="34222" y="7893"/>
                  <a:pt x="34357" y="7893"/>
                </a:cubicBezTo>
                <a:cubicBezTo>
                  <a:pt x="34660" y="7893"/>
                  <a:pt x="34960" y="7921"/>
                  <a:pt x="35250" y="7921"/>
                </a:cubicBezTo>
                <a:cubicBezTo>
                  <a:pt x="35325" y="7921"/>
                  <a:pt x="35399" y="7919"/>
                  <a:pt x="35472" y="7915"/>
                </a:cubicBezTo>
                <a:cubicBezTo>
                  <a:pt x="35867" y="7854"/>
                  <a:pt x="36323" y="7793"/>
                  <a:pt x="36536" y="7398"/>
                </a:cubicBezTo>
                <a:cubicBezTo>
                  <a:pt x="36863" y="6820"/>
                  <a:pt x="36003" y="6720"/>
                  <a:pt x="35508" y="6720"/>
                </a:cubicBezTo>
                <a:cubicBezTo>
                  <a:pt x="35404" y="6720"/>
                  <a:pt x="35317" y="6724"/>
                  <a:pt x="35259" y="6729"/>
                </a:cubicBezTo>
                <a:cubicBezTo>
                  <a:pt x="34834" y="6790"/>
                  <a:pt x="34469" y="6942"/>
                  <a:pt x="34074" y="7094"/>
                </a:cubicBezTo>
                <a:cubicBezTo>
                  <a:pt x="34065" y="7094"/>
                  <a:pt x="34055" y="7100"/>
                  <a:pt x="34047" y="7107"/>
                </a:cubicBezTo>
                <a:lnTo>
                  <a:pt x="34047" y="7107"/>
                </a:lnTo>
                <a:cubicBezTo>
                  <a:pt x="34255" y="6825"/>
                  <a:pt x="34514" y="6593"/>
                  <a:pt x="34773" y="6334"/>
                </a:cubicBezTo>
                <a:cubicBezTo>
                  <a:pt x="35077" y="6091"/>
                  <a:pt x="35411" y="5696"/>
                  <a:pt x="35837" y="5574"/>
                </a:cubicBezTo>
                <a:cubicBezTo>
                  <a:pt x="36049" y="5519"/>
                  <a:pt x="36268" y="5499"/>
                  <a:pt x="36491" y="5499"/>
                </a:cubicBezTo>
                <a:cubicBezTo>
                  <a:pt x="37126" y="5499"/>
                  <a:pt x="37790" y="5666"/>
                  <a:pt x="38420" y="5666"/>
                </a:cubicBezTo>
                <a:cubicBezTo>
                  <a:pt x="38540" y="5710"/>
                  <a:pt x="38703" y="5735"/>
                  <a:pt x="38879" y="5735"/>
                </a:cubicBezTo>
                <a:cubicBezTo>
                  <a:pt x="39419" y="5735"/>
                  <a:pt x="40078" y="5502"/>
                  <a:pt x="39940" y="4906"/>
                </a:cubicBezTo>
                <a:cubicBezTo>
                  <a:pt x="39821" y="4389"/>
                  <a:pt x="39286" y="4275"/>
                  <a:pt x="38760" y="4275"/>
                </a:cubicBezTo>
                <a:cubicBezTo>
                  <a:pt x="38481" y="4275"/>
                  <a:pt x="38205" y="4307"/>
                  <a:pt x="37995" y="4328"/>
                </a:cubicBezTo>
                <a:cubicBezTo>
                  <a:pt x="37265" y="4450"/>
                  <a:pt x="36597" y="4723"/>
                  <a:pt x="35897" y="5027"/>
                </a:cubicBezTo>
                <a:cubicBezTo>
                  <a:pt x="36049" y="4936"/>
                  <a:pt x="36201" y="4754"/>
                  <a:pt x="36323" y="4632"/>
                </a:cubicBezTo>
                <a:cubicBezTo>
                  <a:pt x="36475" y="4480"/>
                  <a:pt x="36627" y="4328"/>
                  <a:pt x="36779" y="4207"/>
                </a:cubicBezTo>
                <a:cubicBezTo>
                  <a:pt x="37539" y="3599"/>
                  <a:pt x="38572" y="3507"/>
                  <a:pt x="39332" y="2900"/>
                </a:cubicBezTo>
                <a:cubicBezTo>
                  <a:pt x="39515" y="2748"/>
                  <a:pt x="39758" y="2504"/>
                  <a:pt x="39819" y="2292"/>
                </a:cubicBezTo>
                <a:cubicBezTo>
                  <a:pt x="39910" y="2048"/>
                  <a:pt x="39819" y="1775"/>
                  <a:pt x="39545" y="1714"/>
                </a:cubicBezTo>
                <a:cubicBezTo>
                  <a:pt x="39504" y="1708"/>
                  <a:pt x="39460" y="1706"/>
                  <a:pt x="39414" y="1706"/>
                </a:cubicBezTo>
                <a:cubicBezTo>
                  <a:pt x="39218" y="1706"/>
                  <a:pt x="38982" y="1750"/>
                  <a:pt x="38785" y="1775"/>
                </a:cubicBezTo>
                <a:cubicBezTo>
                  <a:pt x="38542" y="1866"/>
                  <a:pt x="38299" y="1988"/>
                  <a:pt x="38086" y="2140"/>
                </a:cubicBezTo>
                <a:cubicBezTo>
                  <a:pt x="37873" y="2231"/>
                  <a:pt x="37721" y="2383"/>
                  <a:pt x="37569" y="2535"/>
                </a:cubicBezTo>
                <a:lnTo>
                  <a:pt x="37691" y="2200"/>
                </a:lnTo>
                <a:cubicBezTo>
                  <a:pt x="37843" y="1623"/>
                  <a:pt x="37873" y="985"/>
                  <a:pt x="37539" y="498"/>
                </a:cubicBezTo>
                <a:cubicBezTo>
                  <a:pt x="37352" y="228"/>
                  <a:pt x="36994" y="0"/>
                  <a:pt x="366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1"/>
          <p:cNvSpPr/>
          <p:nvPr/>
        </p:nvSpPr>
        <p:spPr>
          <a:xfrm rot="-8349873">
            <a:off x="6848617" y="-894709"/>
            <a:ext cx="2191180" cy="2220266"/>
          </a:xfrm>
          <a:custGeom>
            <a:avLst/>
            <a:gdLst/>
            <a:ahLst/>
            <a:cxnLst/>
            <a:rect l="l" t="t" r="r" b="b"/>
            <a:pathLst>
              <a:path w="40078" h="40610" extrusionOk="0">
                <a:moveTo>
                  <a:pt x="36650" y="0"/>
                </a:moveTo>
                <a:cubicBezTo>
                  <a:pt x="36491" y="0"/>
                  <a:pt x="36336" y="49"/>
                  <a:pt x="36201" y="164"/>
                </a:cubicBezTo>
                <a:cubicBezTo>
                  <a:pt x="35745" y="498"/>
                  <a:pt x="36019" y="1228"/>
                  <a:pt x="36201" y="1623"/>
                </a:cubicBezTo>
                <a:cubicBezTo>
                  <a:pt x="36475" y="2231"/>
                  <a:pt x="37022" y="3143"/>
                  <a:pt x="36505" y="3751"/>
                </a:cubicBezTo>
                <a:cubicBezTo>
                  <a:pt x="36293" y="4055"/>
                  <a:pt x="36019" y="4359"/>
                  <a:pt x="35806" y="4662"/>
                </a:cubicBezTo>
                <a:cubicBezTo>
                  <a:pt x="35837" y="4359"/>
                  <a:pt x="35837" y="4055"/>
                  <a:pt x="35806" y="3751"/>
                </a:cubicBezTo>
                <a:cubicBezTo>
                  <a:pt x="35715" y="3264"/>
                  <a:pt x="35502" y="2748"/>
                  <a:pt x="35107" y="2383"/>
                </a:cubicBezTo>
                <a:cubicBezTo>
                  <a:pt x="34925" y="2200"/>
                  <a:pt x="34682" y="2048"/>
                  <a:pt x="34438" y="2048"/>
                </a:cubicBezTo>
                <a:cubicBezTo>
                  <a:pt x="34415" y="2046"/>
                  <a:pt x="34393" y="2045"/>
                  <a:pt x="34371" y="2045"/>
                </a:cubicBezTo>
                <a:cubicBezTo>
                  <a:pt x="34135" y="2045"/>
                  <a:pt x="33972" y="2193"/>
                  <a:pt x="33861" y="2444"/>
                </a:cubicBezTo>
                <a:cubicBezTo>
                  <a:pt x="33709" y="2930"/>
                  <a:pt x="34043" y="3416"/>
                  <a:pt x="34347" y="3811"/>
                </a:cubicBezTo>
                <a:cubicBezTo>
                  <a:pt x="34742" y="4267"/>
                  <a:pt x="35290" y="4784"/>
                  <a:pt x="35138" y="5422"/>
                </a:cubicBezTo>
                <a:cubicBezTo>
                  <a:pt x="34682" y="5969"/>
                  <a:pt x="34226" y="6486"/>
                  <a:pt x="33739" y="7003"/>
                </a:cubicBezTo>
                <a:cubicBezTo>
                  <a:pt x="33770" y="6760"/>
                  <a:pt x="33770" y="6486"/>
                  <a:pt x="33770" y="6273"/>
                </a:cubicBezTo>
                <a:cubicBezTo>
                  <a:pt x="33770" y="5574"/>
                  <a:pt x="33709" y="4875"/>
                  <a:pt x="33375" y="4207"/>
                </a:cubicBezTo>
                <a:cubicBezTo>
                  <a:pt x="33210" y="3947"/>
                  <a:pt x="32789" y="3414"/>
                  <a:pt x="32396" y="3414"/>
                </a:cubicBezTo>
                <a:cubicBezTo>
                  <a:pt x="32282" y="3414"/>
                  <a:pt x="32170" y="3459"/>
                  <a:pt x="32068" y="3568"/>
                </a:cubicBezTo>
                <a:cubicBezTo>
                  <a:pt x="31885" y="3811"/>
                  <a:pt x="32007" y="4115"/>
                  <a:pt x="32098" y="4328"/>
                </a:cubicBezTo>
                <a:lnTo>
                  <a:pt x="32554" y="5362"/>
                </a:lnTo>
                <a:cubicBezTo>
                  <a:pt x="32736" y="5787"/>
                  <a:pt x="32858" y="6182"/>
                  <a:pt x="32949" y="6638"/>
                </a:cubicBezTo>
                <a:cubicBezTo>
                  <a:pt x="32979" y="7003"/>
                  <a:pt x="33071" y="7398"/>
                  <a:pt x="32949" y="7763"/>
                </a:cubicBezTo>
                <a:cubicBezTo>
                  <a:pt x="32827" y="8158"/>
                  <a:pt x="32432" y="8401"/>
                  <a:pt x="32159" y="8705"/>
                </a:cubicBezTo>
                <a:lnTo>
                  <a:pt x="31703" y="9161"/>
                </a:lnTo>
                <a:lnTo>
                  <a:pt x="31460" y="9374"/>
                </a:lnTo>
                <a:cubicBezTo>
                  <a:pt x="31429" y="9435"/>
                  <a:pt x="31277" y="9526"/>
                  <a:pt x="31247" y="9587"/>
                </a:cubicBezTo>
                <a:cubicBezTo>
                  <a:pt x="31460" y="8735"/>
                  <a:pt x="31429" y="7824"/>
                  <a:pt x="31095" y="7003"/>
                </a:cubicBezTo>
                <a:cubicBezTo>
                  <a:pt x="30973" y="6729"/>
                  <a:pt x="30852" y="6456"/>
                  <a:pt x="30578" y="6304"/>
                </a:cubicBezTo>
                <a:cubicBezTo>
                  <a:pt x="30483" y="6249"/>
                  <a:pt x="30369" y="6219"/>
                  <a:pt x="30255" y="6219"/>
                </a:cubicBezTo>
                <a:cubicBezTo>
                  <a:pt x="30117" y="6219"/>
                  <a:pt x="29980" y="6264"/>
                  <a:pt x="29879" y="6365"/>
                </a:cubicBezTo>
                <a:cubicBezTo>
                  <a:pt x="29423" y="6821"/>
                  <a:pt x="29910" y="7580"/>
                  <a:pt x="30183" y="8006"/>
                </a:cubicBezTo>
                <a:cubicBezTo>
                  <a:pt x="30578" y="8735"/>
                  <a:pt x="30973" y="9526"/>
                  <a:pt x="30426" y="10286"/>
                </a:cubicBezTo>
                <a:cubicBezTo>
                  <a:pt x="30244" y="10590"/>
                  <a:pt x="29940" y="10802"/>
                  <a:pt x="29697" y="11046"/>
                </a:cubicBezTo>
                <a:cubicBezTo>
                  <a:pt x="29545" y="11198"/>
                  <a:pt x="29393" y="11319"/>
                  <a:pt x="29271" y="11471"/>
                </a:cubicBezTo>
                <a:cubicBezTo>
                  <a:pt x="29150" y="11593"/>
                  <a:pt x="28906" y="11745"/>
                  <a:pt x="28815" y="11836"/>
                </a:cubicBezTo>
                <a:cubicBezTo>
                  <a:pt x="29210" y="11198"/>
                  <a:pt x="29484" y="10468"/>
                  <a:pt x="29302" y="9678"/>
                </a:cubicBezTo>
                <a:cubicBezTo>
                  <a:pt x="29230" y="9392"/>
                  <a:pt x="28917" y="8790"/>
                  <a:pt x="28565" y="8790"/>
                </a:cubicBezTo>
                <a:cubicBezTo>
                  <a:pt x="28467" y="8790"/>
                  <a:pt x="28367" y="8836"/>
                  <a:pt x="28268" y="8948"/>
                </a:cubicBezTo>
                <a:cubicBezTo>
                  <a:pt x="28086" y="9161"/>
                  <a:pt x="28086" y="9526"/>
                  <a:pt x="28055" y="9769"/>
                </a:cubicBezTo>
                <a:cubicBezTo>
                  <a:pt x="28055" y="10255"/>
                  <a:pt x="28147" y="10742"/>
                  <a:pt x="28116" y="11228"/>
                </a:cubicBezTo>
                <a:cubicBezTo>
                  <a:pt x="28086" y="11927"/>
                  <a:pt x="27751" y="12565"/>
                  <a:pt x="27204" y="13082"/>
                </a:cubicBezTo>
                <a:cubicBezTo>
                  <a:pt x="26779" y="13447"/>
                  <a:pt x="26323" y="13751"/>
                  <a:pt x="25928" y="14085"/>
                </a:cubicBezTo>
                <a:cubicBezTo>
                  <a:pt x="25988" y="13903"/>
                  <a:pt x="26080" y="13751"/>
                  <a:pt x="26140" y="13568"/>
                </a:cubicBezTo>
                <a:cubicBezTo>
                  <a:pt x="26414" y="12869"/>
                  <a:pt x="26627" y="12140"/>
                  <a:pt x="26536" y="11380"/>
                </a:cubicBezTo>
                <a:cubicBezTo>
                  <a:pt x="26475" y="11137"/>
                  <a:pt x="26414" y="10833"/>
                  <a:pt x="26171" y="10620"/>
                </a:cubicBezTo>
                <a:cubicBezTo>
                  <a:pt x="26088" y="10561"/>
                  <a:pt x="25991" y="10534"/>
                  <a:pt x="25893" y="10534"/>
                </a:cubicBezTo>
                <a:cubicBezTo>
                  <a:pt x="25740" y="10534"/>
                  <a:pt x="25583" y="10600"/>
                  <a:pt x="25472" y="10711"/>
                </a:cubicBezTo>
                <a:cubicBezTo>
                  <a:pt x="24925" y="11198"/>
                  <a:pt x="25107" y="12049"/>
                  <a:pt x="25198" y="12657"/>
                </a:cubicBezTo>
                <a:cubicBezTo>
                  <a:pt x="25320" y="13416"/>
                  <a:pt x="25320" y="14237"/>
                  <a:pt x="24864" y="14936"/>
                </a:cubicBezTo>
                <a:cubicBezTo>
                  <a:pt x="24864" y="14936"/>
                  <a:pt x="24864" y="14967"/>
                  <a:pt x="24803" y="14967"/>
                </a:cubicBezTo>
                <a:cubicBezTo>
                  <a:pt x="23982" y="15605"/>
                  <a:pt x="23131" y="16213"/>
                  <a:pt x="22311" y="16821"/>
                </a:cubicBezTo>
                <a:cubicBezTo>
                  <a:pt x="23101" y="15878"/>
                  <a:pt x="23800" y="14815"/>
                  <a:pt x="23678" y="13568"/>
                </a:cubicBezTo>
                <a:cubicBezTo>
                  <a:pt x="23648" y="13295"/>
                  <a:pt x="23587" y="12900"/>
                  <a:pt x="23374" y="12717"/>
                </a:cubicBezTo>
                <a:cubicBezTo>
                  <a:pt x="23279" y="12645"/>
                  <a:pt x="23164" y="12611"/>
                  <a:pt x="23049" y="12611"/>
                </a:cubicBezTo>
                <a:cubicBezTo>
                  <a:pt x="22872" y="12611"/>
                  <a:pt x="22695" y="12692"/>
                  <a:pt x="22584" y="12839"/>
                </a:cubicBezTo>
                <a:cubicBezTo>
                  <a:pt x="21855" y="13629"/>
                  <a:pt x="22280" y="14815"/>
                  <a:pt x="22128" y="15818"/>
                </a:cubicBezTo>
                <a:cubicBezTo>
                  <a:pt x="22067" y="16182"/>
                  <a:pt x="21885" y="16486"/>
                  <a:pt x="21703" y="16790"/>
                </a:cubicBezTo>
                <a:cubicBezTo>
                  <a:pt x="21460" y="17094"/>
                  <a:pt x="21247" y="17429"/>
                  <a:pt x="20973" y="17702"/>
                </a:cubicBezTo>
                <a:cubicBezTo>
                  <a:pt x="20700" y="17945"/>
                  <a:pt x="20456" y="18158"/>
                  <a:pt x="20152" y="18401"/>
                </a:cubicBezTo>
                <a:cubicBezTo>
                  <a:pt x="20031" y="18462"/>
                  <a:pt x="19879" y="18584"/>
                  <a:pt x="19757" y="18644"/>
                </a:cubicBezTo>
                <a:cubicBezTo>
                  <a:pt x="20031" y="18037"/>
                  <a:pt x="20244" y="17398"/>
                  <a:pt x="20244" y="16760"/>
                </a:cubicBezTo>
                <a:cubicBezTo>
                  <a:pt x="20244" y="16426"/>
                  <a:pt x="20213" y="16030"/>
                  <a:pt x="20092" y="15696"/>
                </a:cubicBezTo>
                <a:cubicBezTo>
                  <a:pt x="20001" y="15422"/>
                  <a:pt x="19849" y="14997"/>
                  <a:pt x="19575" y="14906"/>
                </a:cubicBezTo>
                <a:cubicBezTo>
                  <a:pt x="19517" y="14882"/>
                  <a:pt x="19466" y="14871"/>
                  <a:pt x="19421" y="14871"/>
                </a:cubicBezTo>
                <a:cubicBezTo>
                  <a:pt x="18892" y="14871"/>
                  <a:pt x="19149" y="16389"/>
                  <a:pt x="19149" y="16669"/>
                </a:cubicBezTo>
                <a:cubicBezTo>
                  <a:pt x="19180" y="17307"/>
                  <a:pt x="19241" y="17976"/>
                  <a:pt x="19089" y="18614"/>
                </a:cubicBezTo>
                <a:cubicBezTo>
                  <a:pt x="18967" y="19070"/>
                  <a:pt x="18693" y="19404"/>
                  <a:pt x="18329" y="19708"/>
                </a:cubicBezTo>
                <a:cubicBezTo>
                  <a:pt x="18086" y="19860"/>
                  <a:pt x="17903" y="20012"/>
                  <a:pt x="17660" y="20164"/>
                </a:cubicBezTo>
                <a:cubicBezTo>
                  <a:pt x="17265" y="20468"/>
                  <a:pt x="16809" y="20803"/>
                  <a:pt x="16383" y="21106"/>
                </a:cubicBezTo>
                <a:cubicBezTo>
                  <a:pt x="16657" y="20711"/>
                  <a:pt x="16870" y="20255"/>
                  <a:pt x="17052" y="19739"/>
                </a:cubicBezTo>
                <a:cubicBezTo>
                  <a:pt x="17326" y="19100"/>
                  <a:pt x="17478" y="18401"/>
                  <a:pt x="17295" y="17702"/>
                </a:cubicBezTo>
                <a:cubicBezTo>
                  <a:pt x="17204" y="17429"/>
                  <a:pt x="17052" y="17125"/>
                  <a:pt x="16870" y="16912"/>
                </a:cubicBezTo>
                <a:cubicBezTo>
                  <a:pt x="16760" y="16784"/>
                  <a:pt x="16606" y="16700"/>
                  <a:pt x="16447" y="16700"/>
                </a:cubicBezTo>
                <a:cubicBezTo>
                  <a:pt x="16343" y="16700"/>
                  <a:pt x="16237" y="16736"/>
                  <a:pt x="16140" y="16821"/>
                </a:cubicBezTo>
                <a:cubicBezTo>
                  <a:pt x="15958" y="17064"/>
                  <a:pt x="15988" y="17550"/>
                  <a:pt x="15988" y="17824"/>
                </a:cubicBezTo>
                <a:cubicBezTo>
                  <a:pt x="15988" y="18188"/>
                  <a:pt x="16079" y="18584"/>
                  <a:pt x="16079" y="18979"/>
                </a:cubicBezTo>
                <a:cubicBezTo>
                  <a:pt x="16110" y="19404"/>
                  <a:pt x="16079" y="19830"/>
                  <a:pt x="16049" y="20255"/>
                </a:cubicBezTo>
                <a:cubicBezTo>
                  <a:pt x="15958" y="20681"/>
                  <a:pt x="15897" y="21137"/>
                  <a:pt x="15654" y="21502"/>
                </a:cubicBezTo>
                <a:cubicBezTo>
                  <a:pt x="15380" y="21927"/>
                  <a:pt x="14924" y="22231"/>
                  <a:pt x="14560" y="22535"/>
                </a:cubicBezTo>
                <a:cubicBezTo>
                  <a:pt x="14225" y="22778"/>
                  <a:pt x="13861" y="23052"/>
                  <a:pt x="13526" y="23356"/>
                </a:cubicBezTo>
                <a:lnTo>
                  <a:pt x="13526" y="23356"/>
                </a:lnTo>
                <a:cubicBezTo>
                  <a:pt x="13952" y="22444"/>
                  <a:pt x="14256" y="21441"/>
                  <a:pt x="13921" y="20438"/>
                </a:cubicBezTo>
                <a:cubicBezTo>
                  <a:pt x="13830" y="20164"/>
                  <a:pt x="13678" y="19860"/>
                  <a:pt x="13465" y="19647"/>
                </a:cubicBezTo>
                <a:cubicBezTo>
                  <a:pt x="13363" y="19560"/>
                  <a:pt x="13240" y="19514"/>
                  <a:pt x="13122" y="19514"/>
                </a:cubicBezTo>
                <a:cubicBezTo>
                  <a:pt x="12996" y="19514"/>
                  <a:pt x="12876" y="19567"/>
                  <a:pt x="12797" y="19678"/>
                </a:cubicBezTo>
                <a:cubicBezTo>
                  <a:pt x="12645" y="19921"/>
                  <a:pt x="12645" y="20286"/>
                  <a:pt x="12645" y="20559"/>
                </a:cubicBezTo>
                <a:cubicBezTo>
                  <a:pt x="12645" y="20894"/>
                  <a:pt x="12706" y="21289"/>
                  <a:pt x="12736" y="21623"/>
                </a:cubicBezTo>
                <a:cubicBezTo>
                  <a:pt x="12766" y="21988"/>
                  <a:pt x="12858" y="22383"/>
                  <a:pt x="12858" y="22809"/>
                </a:cubicBezTo>
                <a:cubicBezTo>
                  <a:pt x="12888" y="23295"/>
                  <a:pt x="12918" y="23751"/>
                  <a:pt x="12584" y="24085"/>
                </a:cubicBezTo>
                <a:cubicBezTo>
                  <a:pt x="12280" y="24389"/>
                  <a:pt x="11946" y="24693"/>
                  <a:pt x="11581" y="24997"/>
                </a:cubicBezTo>
                <a:cubicBezTo>
                  <a:pt x="11247" y="25301"/>
                  <a:pt x="10912" y="25605"/>
                  <a:pt x="10608" y="25939"/>
                </a:cubicBezTo>
                <a:cubicBezTo>
                  <a:pt x="10760" y="25544"/>
                  <a:pt x="10882" y="25088"/>
                  <a:pt x="10973" y="24632"/>
                </a:cubicBezTo>
                <a:cubicBezTo>
                  <a:pt x="11095" y="23933"/>
                  <a:pt x="11125" y="23143"/>
                  <a:pt x="10882" y="22444"/>
                </a:cubicBezTo>
                <a:cubicBezTo>
                  <a:pt x="10740" y="22120"/>
                  <a:pt x="10382" y="21795"/>
                  <a:pt x="10042" y="21795"/>
                </a:cubicBezTo>
                <a:cubicBezTo>
                  <a:pt x="9872" y="21795"/>
                  <a:pt x="9706" y="21876"/>
                  <a:pt x="9575" y="22079"/>
                </a:cubicBezTo>
                <a:cubicBezTo>
                  <a:pt x="9210" y="22657"/>
                  <a:pt x="9392" y="23447"/>
                  <a:pt x="9544" y="24085"/>
                </a:cubicBezTo>
                <a:cubicBezTo>
                  <a:pt x="9605" y="24541"/>
                  <a:pt x="9727" y="24967"/>
                  <a:pt x="9818" y="25423"/>
                </a:cubicBezTo>
                <a:cubicBezTo>
                  <a:pt x="9848" y="25787"/>
                  <a:pt x="9848" y="26183"/>
                  <a:pt x="9757" y="26517"/>
                </a:cubicBezTo>
                <a:cubicBezTo>
                  <a:pt x="9696" y="27003"/>
                  <a:pt x="9362" y="27246"/>
                  <a:pt x="9058" y="27581"/>
                </a:cubicBezTo>
                <a:cubicBezTo>
                  <a:pt x="8936" y="27733"/>
                  <a:pt x="8784" y="27885"/>
                  <a:pt x="8663" y="28037"/>
                </a:cubicBezTo>
                <a:cubicBezTo>
                  <a:pt x="8605" y="28124"/>
                  <a:pt x="8322" y="28352"/>
                  <a:pt x="8300" y="28477"/>
                </a:cubicBezTo>
                <a:lnTo>
                  <a:pt x="8300" y="28477"/>
                </a:lnTo>
                <a:cubicBezTo>
                  <a:pt x="8390" y="27509"/>
                  <a:pt x="8478" y="26482"/>
                  <a:pt x="7933" y="25605"/>
                </a:cubicBezTo>
                <a:cubicBezTo>
                  <a:pt x="7799" y="25381"/>
                  <a:pt x="7435" y="24895"/>
                  <a:pt x="7119" y="24895"/>
                </a:cubicBezTo>
                <a:cubicBezTo>
                  <a:pt x="7005" y="24895"/>
                  <a:pt x="6897" y="24958"/>
                  <a:pt x="6809" y="25119"/>
                </a:cubicBezTo>
                <a:cubicBezTo>
                  <a:pt x="6505" y="25635"/>
                  <a:pt x="6778" y="26395"/>
                  <a:pt x="6961" y="26912"/>
                </a:cubicBezTo>
                <a:cubicBezTo>
                  <a:pt x="7113" y="27277"/>
                  <a:pt x="7326" y="27672"/>
                  <a:pt x="7477" y="28037"/>
                </a:cubicBezTo>
                <a:cubicBezTo>
                  <a:pt x="7599" y="28310"/>
                  <a:pt x="7690" y="28584"/>
                  <a:pt x="7690" y="28827"/>
                </a:cubicBezTo>
                <a:cubicBezTo>
                  <a:pt x="7690" y="29131"/>
                  <a:pt x="7569" y="29374"/>
                  <a:pt x="7386" y="29587"/>
                </a:cubicBezTo>
                <a:cubicBezTo>
                  <a:pt x="7295" y="29708"/>
                  <a:pt x="7174" y="29830"/>
                  <a:pt x="7113" y="29952"/>
                </a:cubicBezTo>
                <a:cubicBezTo>
                  <a:pt x="6961" y="30164"/>
                  <a:pt x="6778" y="30408"/>
                  <a:pt x="6626" y="30620"/>
                </a:cubicBezTo>
                <a:cubicBezTo>
                  <a:pt x="6474" y="30863"/>
                  <a:pt x="6322" y="31046"/>
                  <a:pt x="6201" y="31259"/>
                </a:cubicBezTo>
                <a:cubicBezTo>
                  <a:pt x="6262" y="31046"/>
                  <a:pt x="6353" y="30772"/>
                  <a:pt x="6414" y="30499"/>
                </a:cubicBezTo>
                <a:cubicBezTo>
                  <a:pt x="6626" y="29587"/>
                  <a:pt x="6626" y="28614"/>
                  <a:pt x="6322" y="27702"/>
                </a:cubicBezTo>
                <a:cubicBezTo>
                  <a:pt x="6201" y="27307"/>
                  <a:pt x="6018" y="26973"/>
                  <a:pt x="5715" y="26699"/>
                </a:cubicBezTo>
                <a:cubicBezTo>
                  <a:pt x="5554" y="26558"/>
                  <a:pt x="5353" y="26404"/>
                  <a:pt x="5156" y="26404"/>
                </a:cubicBezTo>
                <a:cubicBezTo>
                  <a:pt x="5055" y="26404"/>
                  <a:pt x="4956" y="26445"/>
                  <a:pt x="4863" y="26547"/>
                </a:cubicBezTo>
                <a:cubicBezTo>
                  <a:pt x="4590" y="26851"/>
                  <a:pt x="4681" y="27398"/>
                  <a:pt x="4711" y="27733"/>
                </a:cubicBezTo>
                <a:cubicBezTo>
                  <a:pt x="4803" y="28219"/>
                  <a:pt x="4894" y="28675"/>
                  <a:pt x="5046" y="29131"/>
                </a:cubicBezTo>
                <a:cubicBezTo>
                  <a:pt x="5259" y="29800"/>
                  <a:pt x="5350" y="30468"/>
                  <a:pt x="5411" y="31107"/>
                </a:cubicBezTo>
                <a:cubicBezTo>
                  <a:pt x="5441" y="31623"/>
                  <a:pt x="5441" y="32110"/>
                  <a:pt x="5319" y="32566"/>
                </a:cubicBezTo>
                <a:cubicBezTo>
                  <a:pt x="5198" y="33052"/>
                  <a:pt x="4894" y="33508"/>
                  <a:pt x="4681" y="33994"/>
                </a:cubicBezTo>
                <a:cubicBezTo>
                  <a:pt x="4377" y="34633"/>
                  <a:pt x="4104" y="35332"/>
                  <a:pt x="3830" y="36031"/>
                </a:cubicBezTo>
                <a:cubicBezTo>
                  <a:pt x="3921" y="35514"/>
                  <a:pt x="3982" y="35058"/>
                  <a:pt x="4073" y="34572"/>
                </a:cubicBezTo>
                <a:cubicBezTo>
                  <a:pt x="4225" y="33538"/>
                  <a:pt x="4377" y="32444"/>
                  <a:pt x="3678" y="31563"/>
                </a:cubicBezTo>
                <a:cubicBezTo>
                  <a:pt x="3435" y="31228"/>
                  <a:pt x="3040" y="30894"/>
                  <a:pt x="2584" y="30894"/>
                </a:cubicBezTo>
                <a:cubicBezTo>
                  <a:pt x="2158" y="30894"/>
                  <a:pt x="1976" y="31259"/>
                  <a:pt x="1945" y="31654"/>
                </a:cubicBezTo>
                <a:cubicBezTo>
                  <a:pt x="1915" y="32140"/>
                  <a:pt x="2097" y="32657"/>
                  <a:pt x="2219" y="33113"/>
                </a:cubicBezTo>
                <a:cubicBezTo>
                  <a:pt x="2401" y="33690"/>
                  <a:pt x="2584" y="34237"/>
                  <a:pt x="2736" y="34784"/>
                </a:cubicBezTo>
                <a:cubicBezTo>
                  <a:pt x="2979" y="35788"/>
                  <a:pt x="3070" y="36821"/>
                  <a:pt x="3040" y="37794"/>
                </a:cubicBezTo>
                <a:cubicBezTo>
                  <a:pt x="2857" y="36821"/>
                  <a:pt x="2523" y="35818"/>
                  <a:pt x="1976" y="34997"/>
                </a:cubicBezTo>
                <a:cubicBezTo>
                  <a:pt x="1763" y="34602"/>
                  <a:pt x="1459" y="34237"/>
                  <a:pt x="1034" y="34085"/>
                </a:cubicBezTo>
                <a:cubicBezTo>
                  <a:pt x="909" y="34038"/>
                  <a:pt x="785" y="34011"/>
                  <a:pt x="670" y="34011"/>
                </a:cubicBezTo>
                <a:cubicBezTo>
                  <a:pt x="420" y="34011"/>
                  <a:pt x="215" y="34138"/>
                  <a:pt x="152" y="34450"/>
                </a:cubicBezTo>
                <a:cubicBezTo>
                  <a:pt x="0" y="35453"/>
                  <a:pt x="730" y="36395"/>
                  <a:pt x="1307" y="37125"/>
                </a:cubicBezTo>
                <a:cubicBezTo>
                  <a:pt x="1763" y="37672"/>
                  <a:pt x="2128" y="38310"/>
                  <a:pt x="2371" y="38979"/>
                </a:cubicBezTo>
                <a:cubicBezTo>
                  <a:pt x="2462" y="39313"/>
                  <a:pt x="2584" y="39648"/>
                  <a:pt x="2675" y="40043"/>
                </a:cubicBezTo>
                <a:cubicBezTo>
                  <a:pt x="2705" y="40195"/>
                  <a:pt x="2675" y="40408"/>
                  <a:pt x="2736" y="40529"/>
                </a:cubicBezTo>
                <a:cubicBezTo>
                  <a:pt x="2778" y="40586"/>
                  <a:pt x="2840" y="40609"/>
                  <a:pt x="2907" y="40609"/>
                </a:cubicBezTo>
                <a:cubicBezTo>
                  <a:pt x="2983" y="40609"/>
                  <a:pt x="3066" y="40578"/>
                  <a:pt x="3131" y="40529"/>
                </a:cubicBezTo>
                <a:cubicBezTo>
                  <a:pt x="3374" y="40347"/>
                  <a:pt x="3374" y="40043"/>
                  <a:pt x="3526" y="39769"/>
                </a:cubicBezTo>
                <a:cubicBezTo>
                  <a:pt x="3648" y="39465"/>
                  <a:pt x="3921" y="39253"/>
                  <a:pt x="4195" y="39070"/>
                </a:cubicBezTo>
                <a:cubicBezTo>
                  <a:pt x="5137" y="38371"/>
                  <a:pt x="6262" y="37763"/>
                  <a:pt x="6991" y="36821"/>
                </a:cubicBezTo>
                <a:cubicBezTo>
                  <a:pt x="7234" y="36517"/>
                  <a:pt x="7143" y="36091"/>
                  <a:pt x="6778" y="35970"/>
                </a:cubicBezTo>
                <a:cubicBezTo>
                  <a:pt x="6703" y="35951"/>
                  <a:pt x="6628" y="35943"/>
                  <a:pt x="6553" y="35943"/>
                </a:cubicBezTo>
                <a:cubicBezTo>
                  <a:pt x="6266" y="35943"/>
                  <a:pt x="5986" y="36068"/>
                  <a:pt x="5745" y="36213"/>
                </a:cubicBezTo>
                <a:cubicBezTo>
                  <a:pt x="5107" y="36639"/>
                  <a:pt x="4529" y="37155"/>
                  <a:pt x="4073" y="37763"/>
                </a:cubicBezTo>
                <a:cubicBezTo>
                  <a:pt x="3830" y="38067"/>
                  <a:pt x="3648" y="38402"/>
                  <a:pt x="3496" y="38766"/>
                </a:cubicBezTo>
                <a:cubicBezTo>
                  <a:pt x="3617" y="38219"/>
                  <a:pt x="3739" y="37733"/>
                  <a:pt x="3891" y="37186"/>
                </a:cubicBezTo>
                <a:cubicBezTo>
                  <a:pt x="3952" y="36943"/>
                  <a:pt x="3982" y="36669"/>
                  <a:pt x="4195" y="36426"/>
                </a:cubicBezTo>
                <a:cubicBezTo>
                  <a:pt x="4347" y="36213"/>
                  <a:pt x="4559" y="36031"/>
                  <a:pt x="4803" y="35879"/>
                </a:cubicBezTo>
                <a:cubicBezTo>
                  <a:pt x="5593" y="35332"/>
                  <a:pt x="6535" y="35058"/>
                  <a:pt x="7386" y="34572"/>
                </a:cubicBezTo>
                <a:cubicBezTo>
                  <a:pt x="7477" y="34511"/>
                  <a:pt x="7599" y="34420"/>
                  <a:pt x="7690" y="34359"/>
                </a:cubicBezTo>
                <a:cubicBezTo>
                  <a:pt x="7903" y="34207"/>
                  <a:pt x="8389" y="33842"/>
                  <a:pt x="8237" y="33508"/>
                </a:cubicBezTo>
                <a:cubicBezTo>
                  <a:pt x="8173" y="33270"/>
                  <a:pt x="7923" y="33217"/>
                  <a:pt x="7675" y="33217"/>
                </a:cubicBezTo>
                <a:cubicBezTo>
                  <a:pt x="7574" y="33217"/>
                  <a:pt x="7474" y="33226"/>
                  <a:pt x="7386" y="33234"/>
                </a:cubicBezTo>
                <a:cubicBezTo>
                  <a:pt x="6535" y="33356"/>
                  <a:pt x="5775" y="33812"/>
                  <a:pt x="5167" y="34420"/>
                </a:cubicBezTo>
                <a:cubicBezTo>
                  <a:pt x="5016" y="34571"/>
                  <a:pt x="4823" y="34764"/>
                  <a:pt x="4675" y="34947"/>
                </a:cubicBezTo>
                <a:lnTo>
                  <a:pt x="4675" y="34947"/>
                </a:lnTo>
                <a:cubicBezTo>
                  <a:pt x="4706" y="34878"/>
                  <a:pt x="4724" y="34796"/>
                  <a:pt x="4742" y="34724"/>
                </a:cubicBezTo>
                <a:cubicBezTo>
                  <a:pt x="4833" y="34572"/>
                  <a:pt x="4863" y="34450"/>
                  <a:pt x="4955" y="34359"/>
                </a:cubicBezTo>
                <a:cubicBezTo>
                  <a:pt x="5441" y="33234"/>
                  <a:pt x="6201" y="32414"/>
                  <a:pt x="7447" y="32262"/>
                </a:cubicBezTo>
                <a:cubicBezTo>
                  <a:pt x="8207" y="32170"/>
                  <a:pt x="8997" y="32231"/>
                  <a:pt x="9696" y="31927"/>
                </a:cubicBezTo>
                <a:cubicBezTo>
                  <a:pt x="10000" y="31806"/>
                  <a:pt x="10335" y="31623"/>
                  <a:pt x="10426" y="31319"/>
                </a:cubicBezTo>
                <a:cubicBezTo>
                  <a:pt x="10517" y="30955"/>
                  <a:pt x="10183" y="30772"/>
                  <a:pt x="9879" y="30711"/>
                </a:cubicBezTo>
                <a:cubicBezTo>
                  <a:pt x="9579" y="30608"/>
                  <a:pt x="9266" y="30561"/>
                  <a:pt x="8952" y="30561"/>
                </a:cubicBezTo>
                <a:cubicBezTo>
                  <a:pt x="8437" y="30561"/>
                  <a:pt x="7919" y="30686"/>
                  <a:pt x="7447" y="30894"/>
                </a:cubicBezTo>
                <a:cubicBezTo>
                  <a:pt x="7234" y="31015"/>
                  <a:pt x="6991" y="31107"/>
                  <a:pt x="6809" y="31259"/>
                </a:cubicBezTo>
                <a:cubicBezTo>
                  <a:pt x="6991" y="30924"/>
                  <a:pt x="7234" y="30590"/>
                  <a:pt x="7477" y="30286"/>
                </a:cubicBezTo>
                <a:cubicBezTo>
                  <a:pt x="7751" y="29982"/>
                  <a:pt x="7994" y="29678"/>
                  <a:pt x="8359" y="29496"/>
                </a:cubicBezTo>
                <a:cubicBezTo>
                  <a:pt x="8845" y="29222"/>
                  <a:pt x="9423" y="29283"/>
                  <a:pt x="9970" y="29252"/>
                </a:cubicBezTo>
                <a:cubicBezTo>
                  <a:pt x="10426" y="29252"/>
                  <a:pt x="10882" y="29222"/>
                  <a:pt x="11277" y="29131"/>
                </a:cubicBezTo>
                <a:cubicBezTo>
                  <a:pt x="11824" y="29070"/>
                  <a:pt x="13344" y="28736"/>
                  <a:pt x="13009" y="27854"/>
                </a:cubicBezTo>
                <a:cubicBezTo>
                  <a:pt x="12903" y="27556"/>
                  <a:pt x="12588" y="27512"/>
                  <a:pt x="12294" y="27512"/>
                </a:cubicBezTo>
                <a:cubicBezTo>
                  <a:pt x="12168" y="27512"/>
                  <a:pt x="12046" y="27520"/>
                  <a:pt x="11946" y="27520"/>
                </a:cubicBezTo>
                <a:cubicBezTo>
                  <a:pt x="11490" y="27550"/>
                  <a:pt x="10973" y="27611"/>
                  <a:pt x="10517" y="27763"/>
                </a:cubicBezTo>
                <a:cubicBezTo>
                  <a:pt x="10000" y="27915"/>
                  <a:pt x="9514" y="28158"/>
                  <a:pt x="8997" y="28341"/>
                </a:cubicBezTo>
                <a:cubicBezTo>
                  <a:pt x="8943" y="28368"/>
                  <a:pt x="8842" y="28418"/>
                  <a:pt x="8777" y="28451"/>
                </a:cubicBezTo>
                <a:lnTo>
                  <a:pt x="8777" y="28451"/>
                </a:lnTo>
                <a:cubicBezTo>
                  <a:pt x="8865" y="28394"/>
                  <a:pt x="8974" y="28184"/>
                  <a:pt x="9058" y="28128"/>
                </a:cubicBezTo>
                <a:cubicBezTo>
                  <a:pt x="9149" y="28006"/>
                  <a:pt x="9271" y="27854"/>
                  <a:pt x="9392" y="27733"/>
                </a:cubicBezTo>
                <a:cubicBezTo>
                  <a:pt x="9544" y="27550"/>
                  <a:pt x="9696" y="27307"/>
                  <a:pt x="9879" y="27155"/>
                </a:cubicBezTo>
                <a:cubicBezTo>
                  <a:pt x="10150" y="26956"/>
                  <a:pt x="10486" y="26908"/>
                  <a:pt x="10830" y="26908"/>
                </a:cubicBezTo>
                <a:cubicBezTo>
                  <a:pt x="11063" y="26908"/>
                  <a:pt x="11299" y="26930"/>
                  <a:pt x="11520" y="26942"/>
                </a:cubicBezTo>
                <a:cubicBezTo>
                  <a:pt x="11824" y="26958"/>
                  <a:pt x="12136" y="26988"/>
                  <a:pt x="12447" y="26988"/>
                </a:cubicBezTo>
                <a:cubicBezTo>
                  <a:pt x="12759" y="26988"/>
                  <a:pt x="13070" y="26958"/>
                  <a:pt x="13374" y="26851"/>
                </a:cubicBezTo>
                <a:cubicBezTo>
                  <a:pt x="13557" y="26790"/>
                  <a:pt x="13861" y="26699"/>
                  <a:pt x="13952" y="26486"/>
                </a:cubicBezTo>
                <a:cubicBezTo>
                  <a:pt x="14013" y="26243"/>
                  <a:pt x="13830" y="26031"/>
                  <a:pt x="13617" y="25939"/>
                </a:cubicBezTo>
                <a:cubicBezTo>
                  <a:pt x="13374" y="25848"/>
                  <a:pt x="13070" y="25848"/>
                  <a:pt x="12797" y="25848"/>
                </a:cubicBezTo>
                <a:cubicBezTo>
                  <a:pt x="12594" y="25848"/>
                  <a:pt x="12391" y="25821"/>
                  <a:pt x="12189" y="25821"/>
                </a:cubicBezTo>
                <a:cubicBezTo>
                  <a:pt x="12087" y="25821"/>
                  <a:pt x="11986" y="25828"/>
                  <a:pt x="11885" y="25848"/>
                </a:cubicBezTo>
                <a:cubicBezTo>
                  <a:pt x="11586" y="25878"/>
                  <a:pt x="11287" y="25937"/>
                  <a:pt x="10988" y="26055"/>
                </a:cubicBezTo>
                <a:lnTo>
                  <a:pt x="10988" y="26055"/>
                </a:lnTo>
                <a:cubicBezTo>
                  <a:pt x="11077" y="26014"/>
                  <a:pt x="11189" y="25874"/>
                  <a:pt x="11247" y="25787"/>
                </a:cubicBezTo>
                <a:lnTo>
                  <a:pt x="11520" y="25544"/>
                </a:lnTo>
                <a:cubicBezTo>
                  <a:pt x="11702" y="25331"/>
                  <a:pt x="11885" y="25179"/>
                  <a:pt x="12098" y="24997"/>
                </a:cubicBezTo>
                <a:cubicBezTo>
                  <a:pt x="12341" y="24784"/>
                  <a:pt x="12584" y="24480"/>
                  <a:pt x="12888" y="24328"/>
                </a:cubicBezTo>
                <a:cubicBezTo>
                  <a:pt x="13113" y="24216"/>
                  <a:pt x="13355" y="24153"/>
                  <a:pt x="13602" y="24153"/>
                </a:cubicBezTo>
                <a:cubicBezTo>
                  <a:pt x="13688" y="24153"/>
                  <a:pt x="13774" y="24161"/>
                  <a:pt x="13861" y="24176"/>
                </a:cubicBezTo>
                <a:cubicBezTo>
                  <a:pt x="14535" y="24221"/>
                  <a:pt x="15209" y="24416"/>
                  <a:pt x="15871" y="24416"/>
                </a:cubicBezTo>
                <a:cubicBezTo>
                  <a:pt x="16104" y="24416"/>
                  <a:pt x="16336" y="24392"/>
                  <a:pt x="16566" y="24328"/>
                </a:cubicBezTo>
                <a:cubicBezTo>
                  <a:pt x="16657" y="24268"/>
                  <a:pt x="16748" y="24237"/>
                  <a:pt x="16839" y="24207"/>
                </a:cubicBezTo>
                <a:cubicBezTo>
                  <a:pt x="17052" y="24024"/>
                  <a:pt x="16991" y="23751"/>
                  <a:pt x="16809" y="23569"/>
                </a:cubicBezTo>
                <a:cubicBezTo>
                  <a:pt x="16510" y="23270"/>
                  <a:pt x="16090" y="23180"/>
                  <a:pt x="15692" y="23180"/>
                </a:cubicBezTo>
                <a:cubicBezTo>
                  <a:pt x="15564" y="23180"/>
                  <a:pt x="15438" y="23189"/>
                  <a:pt x="15320" y="23204"/>
                </a:cubicBezTo>
                <a:cubicBezTo>
                  <a:pt x="14833" y="23265"/>
                  <a:pt x="14286" y="23356"/>
                  <a:pt x="13800" y="23508"/>
                </a:cubicBezTo>
                <a:cubicBezTo>
                  <a:pt x="14468" y="22961"/>
                  <a:pt x="15168" y="22413"/>
                  <a:pt x="15836" y="21897"/>
                </a:cubicBezTo>
                <a:cubicBezTo>
                  <a:pt x="15891" y="21842"/>
                  <a:pt x="16011" y="21831"/>
                  <a:pt x="16119" y="21831"/>
                </a:cubicBezTo>
                <a:cubicBezTo>
                  <a:pt x="16190" y="21831"/>
                  <a:pt x="16256" y="21836"/>
                  <a:pt x="16292" y="21836"/>
                </a:cubicBezTo>
                <a:cubicBezTo>
                  <a:pt x="16444" y="21836"/>
                  <a:pt x="16596" y="21836"/>
                  <a:pt x="16748" y="21897"/>
                </a:cubicBezTo>
                <a:cubicBezTo>
                  <a:pt x="17052" y="21927"/>
                  <a:pt x="17326" y="21988"/>
                  <a:pt x="17630" y="22049"/>
                </a:cubicBezTo>
                <a:cubicBezTo>
                  <a:pt x="18068" y="22101"/>
                  <a:pt x="18537" y="22154"/>
                  <a:pt x="19002" y="22154"/>
                </a:cubicBezTo>
                <a:cubicBezTo>
                  <a:pt x="19342" y="22154"/>
                  <a:pt x="19679" y="22126"/>
                  <a:pt x="20001" y="22049"/>
                </a:cubicBezTo>
                <a:cubicBezTo>
                  <a:pt x="20092" y="21988"/>
                  <a:pt x="20244" y="21958"/>
                  <a:pt x="20335" y="21897"/>
                </a:cubicBezTo>
                <a:cubicBezTo>
                  <a:pt x="20517" y="21684"/>
                  <a:pt x="20487" y="21350"/>
                  <a:pt x="20335" y="21167"/>
                </a:cubicBezTo>
                <a:cubicBezTo>
                  <a:pt x="20183" y="21015"/>
                  <a:pt x="19940" y="20924"/>
                  <a:pt x="19727" y="20894"/>
                </a:cubicBezTo>
                <a:cubicBezTo>
                  <a:pt x="19591" y="20877"/>
                  <a:pt x="19451" y="20869"/>
                  <a:pt x="19308" y="20869"/>
                </a:cubicBezTo>
                <a:cubicBezTo>
                  <a:pt x="18940" y="20869"/>
                  <a:pt x="18558" y="20919"/>
                  <a:pt x="18207" y="20985"/>
                </a:cubicBezTo>
                <a:lnTo>
                  <a:pt x="18055" y="20985"/>
                </a:lnTo>
                <a:cubicBezTo>
                  <a:pt x="17934" y="20985"/>
                  <a:pt x="17782" y="21015"/>
                  <a:pt x="17660" y="21015"/>
                </a:cubicBezTo>
                <a:cubicBezTo>
                  <a:pt x="17569" y="21015"/>
                  <a:pt x="17447" y="21046"/>
                  <a:pt x="17326" y="21046"/>
                </a:cubicBezTo>
                <a:cubicBezTo>
                  <a:pt x="17295" y="21046"/>
                  <a:pt x="17052" y="21015"/>
                  <a:pt x="17022" y="21015"/>
                </a:cubicBezTo>
                <a:cubicBezTo>
                  <a:pt x="17113" y="20985"/>
                  <a:pt x="17174" y="20924"/>
                  <a:pt x="17204" y="20863"/>
                </a:cubicBezTo>
                <a:cubicBezTo>
                  <a:pt x="17599" y="20559"/>
                  <a:pt x="17964" y="20286"/>
                  <a:pt x="18390" y="19982"/>
                </a:cubicBezTo>
                <a:cubicBezTo>
                  <a:pt x="18663" y="19799"/>
                  <a:pt x="18815" y="19678"/>
                  <a:pt x="19119" y="19647"/>
                </a:cubicBezTo>
                <a:cubicBezTo>
                  <a:pt x="19271" y="19632"/>
                  <a:pt x="19431" y="19625"/>
                  <a:pt x="19594" y="19625"/>
                </a:cubicBezTo>
                <a:cubicBezTo>
                  <a:pt x="19757" y="19625"/>
                  <a:pt x="19925" y="19632"/>
                  <a:pt x="20092" y="19647"/>
                </a:cubicBezTo>
                <a:cubicBezTo>
                  <a:pt x="20612" y="19686"/>
                  <a:pt x="21254" y="19883"/>
                  <a:pt x="21833" y="19883"/>
                </a:cubicBezTo>
                <a:cubicBezTo>
                  <a:pt x="22167" y="19883"/>
                  <a:pt x="22480" y="19817"/>
                  <a:pt x="22736" y="19617"/>
                </a:cubicBezTo>
                <a:cubicBezTo>
                  <a:pt x="22979" y="19374"/>
                  <a:pt x="22949" y="19009"/>
                  <a:pt x="22767" y="18766"/>
                </a:cubicBezTo>
                <a:cubicBezTo>
                  <a:pt x="22582" y="18564"/>
                  <a:pt x="22295" y="18502"/>
                  <a:pt x="21998" y="18502"/>
                </a:cubicBezTo>
                <a:cubicBezTo>
                  <a:pt x="21758" y="18502"/>
                  <a:pt x="21511" y="18543"/>
                  <a:pt x="21308" y="18584"/>
                </a:cubicBezTo>
                <a:cubicBezTo>
                  <a:pt x="21004" y="18614"/>
                  <a:pt x="20669" y="18644"/>
                  <a:pt x="20365" y="18766"/>
                </a:cubicBezTo>
                <a:cubicBezTo>
                  <a:pt x="20316" y="18791"/>
                  <a:pt x="20247" y="18795"/>
                  <a:pt x="20190" y="18829"/>
                </a:cubicBezTo>
                <a:lnTo>
                  <a:pt x="20190" y="18829"/>
                </a:lnTo>
                <a:cubicBezTo>
                  <a:pt x="20971" y="18233"/>
                  <a:pt x="21871" y="17731"/>
                  <a:pt x="22888" y="17641"/>
                </a:cubicBezTo>
                <a:cubicBezTo>
                  <a:pt x="23082" y="17612"/>
                  <a:pt x="23274" y="17600"/>
                  <a:pt x="23464" y="17600"/>
                </a:cubicBezTo>
                <a:cubicBezTo>
                  <a:pt x="24053" y="17600"/>
                  <a:pt x="24632" y="17710"/>
                  <a:pt x="25229" y="17733"/>
                </a:cubicBezTo>
                <a:cubicBezTo>
                  <a:pt x="25322" y="17733"/>
                  <a:pt x="25431" y="17736"/>
                  <a:pt x="25548" y="17736"/>
                </a:cubicBezTo>
                <a:cubicBezTo>
                  <a:pt x="25929" y="17736"/>
                  <a:pt x="26387" y="17700"/>
                  <a:pt x="26596" y="17398"/>
                </a:cubicBezTo>
                <a:cubicBezTo>
                  <a:pt x="26657" y="17277"/>
                  <a:pt x="26657" y="17185"/>
                  <a:pt x="26657" y="17064"/>
                </a:cubicBezTo>
                <a:cubicBezTo>
                  <a:pt x="26596" y="16730"/>
                  <a:pt x="26171" y="16578"/>
                  <a:pt x="25867" y="16486"/>
                </a:cubicBezTo>
                <a:cubicBezTo>
                  <a:pt x="25565" y="16393"/>
                  <a:pt x="25210" y="16354"/>
                  <a:pt x="24883" y="16354"/>
                </a:cubicBezTo>
                <a:cubicBezTo>
                  <a:pt x="24782" y="16354"/>
                  <a:pt x="24684" y="16358"/>
                  <a:pt x="24590" y="16365"/>
                </a:cubicBezTo>
                <a:cubicBezTo>
                  <a:pt x="24195" y="16426"/>
                  <a:pt x="23830" y="16486"/>
                  <a:pt x="23466" y="16608"/>
                </a:cubicBezTo>
                <a:cubicBezTo>
                  <a:pt x="24013" y="16213"/>
                  <a:pt x="24499" y="15878"/>
                  <a:pt x="25077" y="15574"/>
                </a:cubicBezTo>
                <a:cubicBezTo>
                  <a:pt x="25482" y="15352"/>
                  <a:pt x="25907" y="15287"/>
                  <a:pt x="26343" y="15287"/>
                </a:cubicBezTo>
                <a:cubicBezTo>
                  <a:pt x="26934" y="15287"/>
                  <a:pt x="27544" y="15406"/>
                  <a:pt x="28148" y="15406"/>
                </a:cubicBezTo>
                <a:cubicBezTo>
                  <a:pt x="28433" y="15406"/>
                  <a:pt x="28718" y="15379"/>
                  <a:pt x="28998" y="15301"/>
                </a:cubicBezTo>
                <a:cubicBezTo>
                  <a:pt x="29241" y="15240"/>
                  <a:pt x="29758" y="15088"/>
                  <a:pt x="29788" y="14754"/>
                </a:cubicBezTo>
                <a:cubicBezTo>
                  <a:pt x="29818" y="14359"/>
                  <a:pt x="29362" y="14237"/>
                  <a:pt x="29089" y="14207"/>
                </a:cubicBezTo>
                <a:cubicBezTo>
                  <a:pt x="28857" y="14135"/>
                  <a:pt x="28605" y="14106"/>
                  <a:pt x="28350" y="14106"/>
                </a:cubicBezTo>
                <a:cubicBezTo>
                  <a:pt x="28170" y="14106"/>
                  <a:pt x="27988" y="14121"/>
                  <a:pt x="27812" y="14146"/>
                </a:cubicBezTo>
                <a:cubicBezTo>
                  <a:pt x="27268" y="14176"/>
                  <a:pt x="26753" y="14297"/>
                  <a:pt x="26269" y="14478"/>
                </a:cubicBezTo>
                <a:lnTo>
                  <a:pt x="26269" y="14478"/>
                </a:lnTo>
                <a:cubicBezTo>
                  <a:pt x="26360" y="14440"/>
                  <a:pt x="26508" y="14236"/>
                  <a:pt x="26627" y="14176"/>
                </a:cubicBezTo>
                <a:cubicBezTo>
                  <a:pt x="26779" y="14055"/>
                  <a:pt x="26900" y="13994"/>
                  <a:pt x="27052" y="13872"/>
                </a:cubicBezTo>
                <a:cubicBezTo>
                  <a:pt x="27326" y="13690"/>
                  <a:pt x="27630" y="13568"/>
                  <a:pt x="27934" y="13447"/>
                </a:cubicBezTo>
                <a:cubicBezTo>
                  <a:pt x="28420" y="13310"/>
                  <a:pt x="28914" y="13295"/>
                  <a:pt x="29408" y="13295"/>
                </a:cubicBezTo>
                <a:cubicBezTo>
                  <a:pt x="29549" y="13295"/>
                  <a:pt x="29690" y="13296"/>
                  <a:pt x="29831" y="13296"/>
                </a:cubicBezTo>
                <a:cubicBezTo>
                  <a:pt x="30184" y="13296"/>
                  <a:pt x="30535" y="13288"/>
                  <a:pt x="30882" y="13234"/>
                </a:cubicBezTo>
                <a:cubicBezTo>
                  <a:pt x="31399" y="13143"/>
                  <a:pt x="32676" y="12839"/>
                  <a:pt x="32341" y="12079"/>
                </a:cubicBezTo>
                <a:cubicBezTo>
                  <a:pt x="32220" y="11805"/>
                  <a:pt x="31885" y="11745"/>
                  <a:pt x="31612" y="11714"/>
                </a:cubicBezTo>
                <a:cubicBezTo>
                  <a:pt x="31186" y="11714"/>
                  <a:pt x="30730" y="11775"/>
                  <a:pt x="30305" y="11897"/>
                </a:cubicBezTo>
                <a:cubicBezTo>
                  <a:pt x="29666" y="12049"/>
                  <a:pt x="29119" y="12261"/>
                  <a:pt x="28481" y="12565"/>
                </a:cubicBezTo>
                <a:cubicBezTo>
                  <a:pt x="28937" y="12109"/>
                  <a:pt x="29454" y="11653"/>
                  <a:pt x="29940" y="11258"/>
                </a:cubicBezTo>
                <a:cubicBezTo>
                  <a:pt x="30396" y="10863"/>
                  <a:pt x="30852" y="10559"/>
                  <a:pt x="31429" y="10438"/>
                </a:cubicBezTo>
                <a:cubicBezTo>
                  <a:pt x="31645" y="10405"/>
                  <a:pt x="31865" y="10396"/>
                  <a:pt x="32086" y="10396"/>
                </a:cubicBezTo>
                <a:cubicBezTo>
                  <a:pt x="32390" y="10396"/>
                  <a:pt x="32697" y="10414"/>
                  <a:pt x="32999" y="10414"/>
                </a:cubicBezTo>
                <a:cubicBezTo>
                  <a:pt x="33094" y="10414"/>
                  <a:pt x="33189" y="10412"/>
                  <a:pt x="33283" y="10407"/>
                </a:cubicBezTo>
                <a:cubicBezTo>
                  <a:pt x="33739" y="10407"/>
                  <a:pt x="34317" y="10346"/>
                  <a:pt x="34499" y="9891"/>
                </a:cubicBezTo>
                <a:cubicBezTo>
                  <a:pt x="34651" y="9617"/>
                  <a:pt x="34469" y="9313"/>
                  <a:pt x="34195" y="9191"/>
                </a:cubicBezTo>
                <a:cubicBezTo>
                  <a:pt x="34053" y="9127"/>
                  <a:pt x="33894" y="9106"/>
                  <a:pt x="33728" y="9106"/>
                </a:cubicBezTo>
                <a:cubicBezTo>
                  <a:pt x="33504" y="9106"/>
                  <a:pt x="33267" y="9144"/>
                  <a:pt x="33040" y="9161"/>
                </a:cubicBezTo>
                <a:cubicBezTo>
                  <a:pt x="32645" y="9191"/>
                  <a:pt x="32220" y="9313"/>
                  <a:pt x="31824" y="9495"/>
                </a:cubicBezTo>
                <a:cubicBezTo>
                  <a:pt x="31811" y="9509"/>
                  <a:pt x="31798" y="9516"/>
                  <a:pt x="31785" y="9525"/>
                </a:cubicBezTo>
                <a:lnTo>
                  <a:pt x="31785" y="9525"/>
                </a:lnTo>
                <a:cubicBezTo>
                  <a:pt x="32075" y="9184"/>
                  <a:pt x="32390" y="8869"/>
                  <a:pt x="32706" y="8553"/>
                </a:cubicBezTo>
                <a:cubicBezTo>
                  <a:pt x="33101" y="8219"/>
                  <a:pt x="33466" y="7945"/>
                  <a:pt x="33952" y="7915"/>
                </a:cubicBezTo>
                <a:cubicBezTo>
                  <a:pt x="34087" y="7899"/>
                  <a:pt x="34222" y="7893"/>
                  <a:pt x="34357" y="7893"/>
                </a:cubicBezTo>
                <a:cubicBezTo>
                  <a:pt x="34660" y="7893"/>
                  <a:pt x="34960" y="7921"/>
                  <a:pt x="35250" y="7921"/>
                </a:cubicBezTo>
                <a:cubicBezTo>
                  <a:pt x="35325" y="7921"/>
                  <a:pt x="35399" y="7919"/>
                  <a:pt x="35472" y="7915"/>
                </a:cubicBezTo>
                <a:cubicBezTo>
                  <a:pt x="35867" y="7854"/>
                  <a:pt x="36323" y="7793"/>
                  <a:pt x="36536" y="7398"/>
                </a:cubicBezTo>
                <a:cubicBezTo>
                  <a:pt x="36863" y="6820"/>
                  <a:pt x="36003" y="6720"/>
                  <a:pt x="35508" y="6720"/>
                </a:cubicBezTo>
                <a:cubicBezTo>
                  <a:pt x="35404" y="6720"/>
                  <a:pt x="35317" y="6724"/>
                  <a:pt x="35259" y="6729"/>
                </a:cubicBezTo>
                <a:cubicBezTo>
                  <a:pt x="34834" y="6790"/>
                  <a:pt x="34469" y="6942"/>
                  <a:pt x="34074" y="7094"/>
                </a:cubicBezTo>
                <a:cubicBezTo>
                  <a:pt x="34065" y="7094"/>
                  <a:pt x="34055" y="7100"/>
                  <a:pt x="34047" y="7107"/>
                </a:cubicBezTo>
                <a:lnTo>
                  <a:pt x="34047" y="7107"/>
                </a:lnTo>
                <a:cubicBezTo>
                  <a:pt x="34255" y="6825"/>
                  <a:pt x="34514" y="6593"/>
                  <a:pt x="34773" y="6334"/>
                </a:cubicBezTo>
                <a:cubicBezTo>
                  <a:pt x="35077" y="6091"/>
                  <a:pt x="35411" y="5696"/>
                  <a:pt x="35837" y="5574"/>
                </a:cubicBezTo>
                <a:cubicBezTo>
                  <a:pt x="36049" y="5519"/>
                  <a:pt x="36268" y="5499"/>
                  <a:pt x="36491" y="5499"/>
                </a:cubicBezTo>
                <a:cubicBezTo>
                  <a:pt x="37126" y="5499"/>
                  <a:pt x="37790" y="5666"/>
                  <a:pt x="38420" y="5666"/>
                </a:cubicBezTo>
                <a:cubicBezTo>
                  <a:pt x="38540" y="5710"/>
                  <a:pt x="38703" y="5735"/>
                  <a:pt x="38879" y="5735"/>
                </a:cubicBezTo>
                <a:cubicBezTo>
                  <a:pt x="39419" y="5735"/>
                  <a:pt x="40078" y="5502"/>
                  <a:pt x="39940" y="4906"/>
                </a:cubicBezTo>
                <a:cubicBezTo>
                  <a:pt x="39821" y="4389"/>
                  <a:pt x="39286" y="4275"/>
                  <a:pt x="38760" y="4275"/>
                </a:cubicBezTo>
                <a:cubicBezTo>
                  <a:pt x="38481" y="4275"/>
                  <a:pt x="38205" y="4307"/>
                  <a:pt x="37995" y="4328"/>
                </a:cubicBezTo>
                <a:cubicBezTo>
                  <a:pt x="37265" y="4450"/>
                  <a:pt x="36597" y="4723"/>
                  <a:pt x="35897" y="5027"/>
                </a:cubicBezTo>
                <a:cubicBezTo>
                  <a:pt x="36049" y="4936"/>
                  <a:pt x="36201" y="4754"/>
                  <a:pt x="36323" y="4632"/>
                </a:cubicBezTo>
                <a:cubicBezTo>
                  <a:pt x="36475" y="4480"/>
                  <a:pt x="36627" y="4328"/>
                  <a:pt x="36779" y="4207"/>
                </a:cubicBezTo>
                <a:cubicBezTo>
                  <a:pt x="37539" y="3599"/>
                  <a:pt x="38572" y="3507"/>
                  <a:pt x="39332" y="2900"/>
                </a:cubicBezTo>
                <a:cubicBezTo>
                  <a:pt x="39515" y="2748"/>
                  <a:pt x="39758" y="2504"/>
                  <a:pt x="39819" y="2292"/>
                </a:cubicBezTo>
                <a:cubicBezTo>
                  <a:pt x="39910" y="2048"/>
                  <a:pt x="39819" y="1775"/>
                  <a:pt x="39545" y="1714"/>
                </a:cubicBezTo>
                <a:cubicBezTo>
                  <a:pt x="39504" y="1708"/>
                  <a:pt x="39460" y="1706"/>
                  <a:pt x="39414" y="1706"/>
                </a:cubicBezTo>
                <a:cubicBezTo>
                  <a:pt x="39218" y="1706"/>
                  <a:pt x="38982" y="1750"/>
                  <a:pt x="38785" y="1775"/>
                </a:cubicBezTo>
                <a:cubicBezTo>
                  <a:pt x="38542" y="1866"/>
                  <a:pt x="38299" y="1988"/>
                  <a:pt x="38086" y="2140"/>
                </a:cubicBezTo>
                <a:cubicBezTo>
                  <a:pt x="37873" y="2231"/>
                  <a:pt x="37721" y="2383"/>
                  <a:pt x="37569" y="2535"/>
                </a:cubicBezTo>
                <a:lnTo>
                  <a:pt x="37691" y="2200"/>
                </a:lnTo>
                <a:cubicBezTo>
                  <a:pt x="37843" y="1623"/>
                  <a:pt x="37873" y="985"/>
                  <a:pt x="37539" y="498"/>
                </a:cubicBezTo>
                <a:cubicBezTo>
                  <a:pt x="37352" y="228"/>
                  <a:pt x="36994" y="0"/>
                  <a:pt x="366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1"/>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atin typeface="Montserrat"/>
                <a:ea typeface="Montserrat"/>
                <a:cs typeface="Montserrat"/>
                <a:sym typeface="Montserrat"/>
              </a:defRPr>
            </a:lvl2pPr>
            <a:lvl3pPr lvl="2" rtl="0">
              <a:spcBef>
                <a:spcPts val="0"/>
              </a:spcBef>
              <a:spcAft>
                <a:spcPts val="0"/>
              </a:spcAft>
              <a:buSzPts val="2800"/>
              <a:buNone/>
              <a:defRPr>
                <a:latin typeface="Montserrat"/>
                <a:ea typeface="Montserrat"/>
                <a:cs typeface="Montserrat"/>
                <a:sym typeface="Montserrat"/>
              </a:defRPr>
            </a:lvl3pPr>
            <a:lvl4pPr lvl="3" rtl="0">
              <a:spcBef>
                <a:spcPts val="0"/>
              </a:spcBef>
              <a:spcAft>
                <a:spcPts val="0"/>
              </a:spcAft>
              <a:buSzPts val="2800"/>
              <a:buNone/>
              <a:defRPr>
                <a:latin typeface="Montserrat"/>
                <a:ea typeface="Montserrat"/>
                <a:cs typeface="Montserrat"/>
                <a:sym typeface="Montserrat"/>
              </a:defRPr>
            </a:lvl4pPr>
            <a:lvl5pPr lvl="4" rtl="0">
              <a:spcBef>
                <a:spcPts val="0"/>
              </a:spcBef>
              <a:spcAft>
                <a:spcPts val="0"/>
              </a:spcAft>
              <a:buSzPts val="2800"/>
              <a:buNone/>
              <a:defRPr>
                <a:latin typeface="Montserrat"/>
                <a:ea typeface="Montserrat"/>
                <a:cs typeface="Montserrat"/>
                <a:sym typeface="Montserrat"/>
              </a:defRPr>
            </a:lvl5pPr>
            <a:lvl6pPr lvl="5" rtl="0">
              <a:spcBef>
                <a:spcPts val="0"/>
              </a:spcBef>
              <a:spcAft>
                <a:spcPts val="0"/>
              </a:spcAft>
              <a:buSzPts val="2800"/>
              <a:buNone/>
              <a:defRPr>
                <a:latin typeface="Montserrat"/>
                <a:ea typeface="Montserrat"/>
                <a:cs typeface="Montserrat"/>
                <a:sym typeface="Montserrat"/>
              </a:defRPr>
            </a:lvl6pPr>
            <a:lvl7pPr lvl="6" rtl="0">
              <a:spcBef>
                <a:spcPts val="0"/>
              </a:spcBef>
              <a:spcAft>
                <a:spcPts val="0"/>
              </a:spcAft>
              <a:buSzPts val="2800"/>
              <a:buNone/>
              <a:defRPr>
                <a:latin typeface="Montserrat"/>
                <a:ea typeface="Montserrat"/>
                <a:cs typeface="Montserrat"/>
                <a:sym typeface="Montserrat"/>
              </a:defRPr>
            </a:lvl7pPr>
            <a:lvl8pPr lvl="7" rtl="0">
              <a:spcBef>
                <a:spcPts val="0"/>
              </a:spcBef>
              <a:spcAft>
                <a:spcPts val="0"/>
              </a:spcAft>
              <a:buSzPts val="2800"/>
              <a:buNone/>
              <a:defRPr>
                <a:latin typeface="Montserrat"/>
                <a:ea typeface="Montserrat"/>
                <a:cs typeface="Montserrat"/>
                <a:sym typeface="Montserrat"/>
              </a:defRPr>
            </a:lvl8pPr>
            <a:lvl9pPr lvl="8" rtl="0">
              <a:spcBef>
                <a:spcPts val="0"/>
              </a:spcBef>
              <a:spcAft>
                <a:spcPts val="0"/>
              </a:spcAft>
              <a:buSzPts val="2800"/>
              <a:buNone/>
              <a:defRPr>
                <a:latin typeface="Montserrat"/>
                <a:ea typeface="Montserrat"/>
                <a:cs typeface="Montserrat"/>
                <a:sym typeface="Montserrat"/>
              </a:defRPr>
            </a:lvl9pPr>
          </a:lstStyle>
          <a:p>
            <a:endParaRPr/>
          </a:p>
        </p:txBody>
      </p:sp>
      <p:sp>
        <p:nvSpPr>
          <p:cNvPr id="254" name="Google Shape;254;p21"/>
          <p:cNvSpPr txBox="1">
            <a:spLocks noGrp="1"/>
          </p:cNvSpPr>
          <p:nvPr>
            <p:ph type="title" idx="2"/>
          </p:nvPr>
        </p:nvSpPr>
        <p:spPr>
          <a:xfrm>
            <a:off x="937700" y="2861750"/>
            <a:ext cx="2175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55" name="Google Shape;255;p21"/>
          <p:cNvSpPr txBox="1">
            <a:spLocks noGrp="1"/>
          </p:cNvSpPr>
          <p:nvPr>
            <p:ph type="subTitle" idx="1"/>
          </p:nvPr>
        </p:nvSpPr>
        <p:spPr>
          <a:xfrm>
            <a:off x="937700" y="3536718"/>
            <a:ext cx="2175300" cy="8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6" name="Google Shape;256;p21"/>
          <p:cNvSpPr txBox="1">
            <a:spLocks noGrp="1"/>
          </p:cNvSpPr>
          <p:nvPr>
            <p:ph type="title" idx="3"/>
          </p:nvPr>
        </p:nvSpPr>
        <p:spPr>
          <a:xfrm>
            <a:off x="3484419" y="1409700"/>
            <a:ext cx="2175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57" name="Google Shape;257;p21"/>
          <p:cNvSpPr txBox="1">
            <a:spLocks noGrp="1"/>
          </p:cNvSpPr>
          <p:nvPr>
            <p:ph type="subTitle" idx="4"/>
          </p:nvPr>
        </p:nvSpPr>
        <p:spPr>
          <a:xfrm>
            <a:off x="3484421" y="2104568"/>
            <a:ext cx="2175300" cy="8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8" name="Google Shape;258;p21"/>
          <p:cNvSpPr txBox="1">
            <a:spLocks noGrp="1"/>
          </p:cNvSpPr>
          <p:nvPr>
            <p:ph type="title" idx="5"/>
          </p:nvPr>
        </p:nvSpPr>
        <p:spPr>
          <a:xfrm>
            <a:off x="6031146" y="2861750"/>
            <a:ext cx="2175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59" name="Google Shape;259;p21"/>
          <p:cNvSpPr txBox="1">
            <a:spLocks noGrp="1"/>
          </p:cNvSpPr>
          <p:nvPr>
            <p:ph type="subTitle" idx="6"/>
          </p:nvPr>
        </p:nvSpPr>
        <p:spPr>
          <a:xfrm>
            <a:off x="6031149" y="3536718"/>
            <a:ext cx="2175300" cy="8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60" name="Google Shape;260;p21"/>
          <p:cNvGrpSpPr/>
          <p:nvPr/>
        </p:nvGrpSpPr>
        <p:grpSpPr>
          <a:xfrm>
            <a:off x="-50960" y="3562497"/>
            <a:ext cx="1396279" cy="1679307"/>
            <a:chOff x="-50960" y="3562497"/>
            <a:chExt cx="1396279" cy="1679307"/>
          </a:xfrm>
        </p:grpSpPr>
        <p:sp>
          <p:nvSpPr>
            <p:cNvPr id="261" name="Google Shape;261;p21"/>
            <p:cNvSpPr/>
            <p:nvPr/>
          </p:nvSpPr>
          <p:spPr>
            <a:xfrm rot="-6219109">
              <a:off x="120241" y="4025897"/>
              <a:ext cx="1140389" cy="1070871"/>
            </a:xfrm>
            <a:custGeom>
              <a:avLst/>
              <a:gdLst/>
              <a:ahLst/>
              <a:cxnLst/>
              <a:rect l="l" t="t" r="r" b="b"/>
              <a:pathLst>
                <a:path w="22902" h="21508" extrusionOk="0">
                  <a:moveTo>
                    <a:pt x="12898" y="1"/>
                  </a:moveTo>
                  <a:cubicBezTo>
                    <a:pt x="12241" y="1"/>
                    <a:pt x="11526" y="663"/>
                    <a:pt x="11312" y="1777"/>
                  </a:cubicBezTo>
                  <a:cubicBezTo>
                    <a:pt x="10985" y="1174"/>
                    <a:pt x="10523" y="690"/>
                    <a:pt x="9922" y="690"/>
                  </a:cubicBezTo>
                  <a:cubicBezTo>
                    <a:pt x="9809" y="690"/>
                    <a:pt x="9693" y="707"/>
                    <a:pt x="9571" y="743"/>
                  </a:cubicBezTo>
                  <a:cubicBezTo>
                    <a:pt x="8964" y="912"/>
                    <a:pt x="9561" y="1479"/>
                    <a:pt x="8486" y="1578"/>
                  </a:cubicBezTo>
                  <a:cubicBezTo>
                    <a:pt x="7680" y="1648"/>
                    <a:pt x="7909" y="3041"/>
                    <a:pt x="8815" y="3986"/>
                  </a:cubicBezTo>
                  <a:cubicBezTo>
                    <a:pt x="8019" y="4424"/>
                    <a:pt x="7472" y="5080"/>
                    <a:pt x="7860" y="5697"/>
                  </a:cubicBezTo>
                  <a:cubicBezTo>
                    <a:pt x="8218" y="6274"/>
                    <a:pt x="8556" y="5717"/>
                    <a:pt x="8635" y="6851"/>
                  </a:cubicBezTo>
                  <a:cubicBezTo>
                    <a:pt x="8669" y="7200"/>
                    <a:pt x="8876" y="7341"/>
                    <a:pt x="9160" y="7341"/>
                  </a:cubicBezTo>
                  <a:cubicBezTo>
                    <a:pt x="9460" y="7341"/>
                    <a:pt x="9845" y="7185"/>
                    <a:pt x="10207" y="6950"/>
                  </a:cubicBezTo>
                  <a:cubicBezTo>
                    <a:pt x="10217" y="7318"/>
                    <a:pt x="10267" y="7667"/>
                    <a:pt x="10366" y="7965"/>
                  </a:cubicBezTo>
                  <a:cubicBezTo>
                    <a:pt x="10028" y="8293"/>
                    <a:pt x="9620" y="8512"/>
                    <a:pt x="9163" y="8681"/>
                  </a:cubicBezTo>
                  <a:cubicBezTo>
                    <a:pt x="8854" y="7637"/>
                    <a:pt x="7790" y="7060"/>
                    <a:pt x="6885" y="6572"/>
                  </a:cubicBezTo>
                  <a:lnTo>
                    <a:pt x="6885" y="6572"/>
                  </a:lnTo>
                  <a:cubicBezTo>
                    <a:pt x="7084" y="7299"/>
                    <a:pt x="7720" y="8652"/>
                    <a:pt x="8586" y="8841"/>
                  </a:cubicBezTo>
                  <a:cubicBezTo>
                    <a:pt x="8029" y="8960"/>
                    <a:pt x="7432" y="9030"/>
                    <a:pt x="6845" y="9089"/>
                  </a:cubicBezTo>
                  <a:cubicBezTo>
                    <a:pt x="6716" y="9089"/>
                    <a:pt x="6546" y="9099"/>
                    <a:pt x="6397" y="9129"/>
                  </a:cubicBezTo>
                  <a:cubicBezTo>
                    <a:pt x="6974" y="8482"/>
                    <a:pt x="7332" y="7667"/>
                    <a:pt x="6795" y="7000"/>
                  </a:cubicBezTo>
                  <a:cubicBezTo>
                    <a:pt x="6671" y="6845"/>
                    <a:pt x="6559" y="6813"/>
                    <a:pt x="6448" y="6813"/>
                  </a:cubicBezTo>
                  <a:cubicBezTo>
                    <a:pt x="6368" y="6813"/>
                    <a:pt x="6289" y="6830"/>
                    <a:pt x="6207" y="6830"/>
                  </a:cubicBezTo>
                  <a:cubicBezTo>
                    <a:pt x="6036" y="6830"/>
                    <a:pt x="5852" y="6757"/>
                    <a:pt x="5621" y="6314"/>
                  </a:cubicBezTo>
                  <a:cubicBezTo>
                    <a:pt x="5518" y="6118"/>
                    <a:pt x="5353" y="6030"/>
                    <a:pt x="5157" y="6030"/>
                  </a:cubicBezTo>
                  <a:cubicBezTo>
                    <a:pt x="4632" y="6030"/>
                    <a:pt x="3886" y="6657"/>
                    <a:pt x="3502" y="7547"/>
                  </a:cubicBezTo>
                  <a:cubicBezTo>
                    <a:pt x="3080" y="7196"/>
                    <a:pt x="2622" y="6970"/>
                    <a:pt x="2231" y="6970"/>
                  </a:cubicBezTo>
                  <a:cubicBezTo>
                    <a:pt x="1968" y="6970"/>
                    <a:pt x="1734" y="7072"/>
                    <a:pt x="1562" y="7309"/>
                  </a:cubicBezTo>
                  <a:cubicBezTo>
                    <a:pt x="1164" y="7866"/>
                    <a:pt x="1801" y="7965"/>
                    <a:pt x="806" y="8482"/>
                  </a:cubicBezTo>
                  <a:cubicBezTo>
                    <a:pt x="80" y="8850"/>
                    <a:pt x="757" y="9676"/>
                    <a:pt x="1612" y="10144"/>
                  </a:cubicBezTo>
                  <a:cubicBezTo>
                    <a:pt x="627" y="10641"/>
                    <a:pt x="80" y="11427"/>
                    <a:pt x="876" y="12163"/>
                  </a:cubicBezTo>
                  <a:cubicBezTo>
                    <a:pt x="1294" y="12531"/>
                    <a:pt x="1314" y="12531"/>
                    <a:pt x="1344" y="12909"/>
                  </a:cubicBezTo>
                  <a:cubicBezTo>
                    <a:pt x="1374" y="13423"/>
                    <a:pt x="1662" y="13627"/>
                    <a:pt x="2065" y="13627"/>
                  </a:cubicBezTo>
                  <a:cubicBezTo>
                    <a:pt x="2450" y="13627"/>
                    <a:pt x="2941" y="13440"/>
                    <a:pt x="3413" y="13158"/>
                  </a:cubicBezTo>
                  <a:cubicBezTo>
                    <a:pt x="3592" y="14023"/>
                    <a:pt x="3990" y="14760"/>
                    <a:pt x="4497" y="14949"/>
                  </a:cubicBezTo>
                  <a:cubicBezTo>
                    <a:pt x="4398" y="15108"/>
                    <a:pt x="4288" y="15257"/>
                    <a:pt x="4159" y="15396"/>
                  </a:cubicBezTo>
                  <a:lnTo>
                    <a:pt x="4079" y="15416"/>
                  </a:lnTo>
                  <a:cubicBezTo>
                    <a:pt x="2905" y="15565"/>
                    <a:pt x="1662" y="15297"/>
                    <a:pt x="558" y="15874"/>
                  </a:cubicBezTo>
                  <a:cubicBezTo>
                    <a:pt x="1217" y="15928"/>
                    <a:pt x="1721" y="15996"/>
                    <a:pt x="2184" y="15996"/>
                  </a:cubicBezTo>
                  <a:cubicBezTo>
                    <a:pt x="2817" y="15996"/>
                    <a:pt x="3373" y="15870"/>
                    <a:pt x="4149" y="15416"/>
                  </a:cubicBezTo>
                  <a:lnTo>
                    <a:pt x="4149" y="15416"/>
                  </a:lnTo>
                  <a:cubicBezTo>
                    <a:pt x="3333" y="16321"/>
                    <a:pt x="2060" y="16869"/>
                    <a:pt x="1155" y="17655"/>
                  </a:cubicBezTo>
                  <a:cubicBezTo>
                    <a:pt x="269" y="17734"/>
                    <a:pt x="1" y="18391"/>
                    <a:pt x="70" y="19276"/>
                  </a:cubicBezTo>
                  <a:cubicBezTo>
                    <a:pt x="727" y="18988"/>
                    <a:pt x="1572" y="18659"/>
                    <a:pt x="1373" y="17844"/>
                  </a:cubicBezTo>
                  <a:cubicBezTo>
                    <a:pt x="2219" y="17117"/>
                    <a:pt x="3363" y="16600"/>
                    <a:pt x="4179" y="15814"/>
                  </a:cubicBezTo>
                  <a:lnTo>
                    <a:pt x="4179" y="15814"/>
                  </a:lnTo>
                  <a:cubicBezTo>
                    <a:pt x="3960" y="16371"/>
                    <a:pt x="3761" y="16948"/>
                    <a:pt x="3691" y="17565"/>
                  </a:cubicBezTo>
                  <a:cubicBezTo>
                    <a:pt x="3512" y="18958"/>
                    <a:pt x="4427" y="20341"/>
                    <a:pt x="5174" y="21435"/>
                  </a:cubicBezTo>
                  <a:cubicBezTo>
                    <a:pt x="5206" y="21481"/>
                    <a:pt x="5274" y="21507"/>
                    <a:pt x="5328" y="21507"/>
                  </a:cubicBezTo>
                  <a:cubicBezTo>
                    <a:pt x="5391" y="21507"/>
                    <a:pt x="5436" y="21471"/>
                    <a:pt x="5382" y="21385"/>
                  </a:cubicBezTo>
                  <a:cubicBezTo>
                    <a:pt x="4885" y="20649"/>
                    <a:pt x="4447" y="19903"/>
                    <a:pt x="4209" y="19127"/>
                  </a:cubicBezTo>
                  <a:lnTo>
                    <a:pt x="4209" y="19127"/>
                  </a:lnTo>
                  <a:cubicBezTo>
                    <a:pt x="4746" y="19873"/>
                    <a:pt x="5701" y="20271"/>
                    <a:pt x="6536" y="20589"/>
                  </a:cubicBezTo>
                  <a:cubicBezTo>
                    <a:pt x="6256" y="19870"/>
                    <a:pt x="5425" y="18523"/>
                    <a:pt x="4502" y="18523"/>
                  </a:cubicBezTo>
                  <a:cubicBezTo>
                    <a:pt x="4379" y="18523"/>
                    <a:pt x="4254" y="18547"/>
                    <a:pt x="4129" y="18600"/>
                  </a:cubicBezTo>
                  <a:cubicBezTo>
                    <a:pt x="4000" y="17963"/>
                    <a:pt x="4010" y="17296"/>
                    <a:pt x="4228" y="16570"/>
                  </a:cubicBezTo>
                  <a:cubicBezTo>
                    <a:pt x="4378" y="16093"/>
                    <a:pt x="4547" y="15645"/>
                    <a:pt x="4726" y="15207"/>
                  </a:cubicBezTo>
                  <a:cubicBezTo>
                    <a:pt x="4776" y="15128"/>
                    <a:pt x="4825" y="15058"/>
                    <a:pt x="4855" y="14978"/>
                  </a:cubicBezTo>
                  <a:cubicBezTo>
                    <a:pt x="5084" y="14959"/>
                    <a:pt x="5333" y="14829"/>
                    <a:pt x="5571" y="14551"/>
                  </a:cubicBezTo>
                  <a:cubicBezTo>
                    <a:pt x="5866" y="14207"/>
                    <a:pt x="5992" y="14099"/>
                    <a:pt x="6166" y="14099"/>
                  </a:cubicBezTo>
                  <a:cubicBezTo>
                    <a:pt x="6204" y="14099"/>
                    <a:pt x="6243" y="14104"/>
                    <a:pt x="6288" y="14113"/>
                  </a:cubicBezTo>
                  <a:cubicBezTo>
                    <a:pt x="6336" y="14122"/>
                    <a:pt x="6380" y="14126"/>
                    <a:pt x="6421" y="14126"/>
                  </a:cubicBezTo>
                  <a:cubicBezTo>
                    <a:pt x="7028" y="14126"/>
                    <a:pt x="6903" y="13197"/>
                    <a:pt x="6447" y="12312"/>
                  </a:cubicBezTo>
                  <a:cubicBezTo>
                    <a:pt x="7581" y="12173"/>
                    <a:pt x="8904" y="11676"/>
                    <a:pt x="8168" y="10800"/>
                  </a:cubicBezTo>
                  <a:cubicBezTo>
                    <a:pt x="8208" y="10472"/>
                    <a:pt x="8407" y="10402"/>
                    <a:pt x="8417" y="10223"/>
                  </a:cubicBezTo>
                  <a:cubicBezTo>
                    <a:pt x="8437" y="9796"/>
                    <a:pt x="8138" y="9427"/>
                    <a:pt x="7641" y="9229"/>
                  </a:cubicBezTo>
                  <a:cubicBezTo>
                    <a:pt x="8725" y="9089"/>
                    <a:pt x="9770" y="8890"/>
                    <a:pt x="10506" y="8244"/>
                  </a:cubicBezTo>
                  <a:cubicBezTo>
                    <a:pt x="10707" y="8654"/>
                    <a:pt x="11011" y="8914"/>
                    <a:pt x="11424" y="8914"/>
                  </a:cubicBezTo>
                  <a:cubicBezTo>
                    <a:pt x="11602" y="8914"/>
                    <a:pt x="11799" y="8866"/>
                    <a:pt x="12018" y="8761"/>
                  </a:cubicBezTo>
                  <a:cubicBezTo>
                    <a:pt x="12371" y="8600"/>
                    <a:pt x="12508" y="8531"/>
                    <a:pt x="12657" y="8531"/>
                  </a:cubicBezTo>
                  <a:cubicBezTo>
                    <a:pt x="12748" y="8531"/>
                    <a:pt x="12843" y="8557"/>
                    <a:pt x="12993" y="8602"/>
                  </a:cubicBezTo>
                  <a:cubicBezTo>
                    <a:pt x="13129" y="8648"/>
                    <a:pt x="13252" y="8670"/>
                    <a:pt x="13363" y="8670"/>
                  </a:cubicBezTo>
                  <a:cubicBezTo>
                    <a:pt x="14225" y="8670"/>
                    <a:pt x="14346" y="7355"/>
                    <a:pt x="14037" y="6095"/>
                  </a:cubicBezTo>
                  <a:lnTo>
                    <a:pt x="14037" y="6095"/>
                  </a:lnTo>
                  <a:cubicBezTo>
                    <a:pt x="14256" y="6155"/>
                    <a:pt x="14495" y="6194"/>
                    <a:pt x="14704" y="6204"/>
                  </a:cubicBezTo>
                  <a:cubicBezTo>
                    <a:pt x="16286" y="7567"/>
                    <a:pt x="16942" y="9855"/>
                    <a:pt x="19151" y="10601"/>
                  </a:cubicBezTo>
                  <a:cubicBezTo>
                    <a:pt x="19173" y="10610"/>
                    <a:pt x="19191" y="10614"/>
                    <a:pt x="19205" y="10614"/>
                  </a:cubicBezTo>
                  <a:cubicBezTo>
                    <a:pt x="19302" y="10614"/>
                    <a:pt x="19207" y="10427"/>
                    <a:pt x="19111" y="10392"/>
                  </a:cubicBezTo>
                  <a:cubicBezTo>
                    <a:pt x="17479" y="9835"/>
                    <a:pt x="16713" y="8403"/>
                    <a:pt x="15748" y="7149"/>
                  </a:cubicBezTo>
                  <a:cubicBezTo>
                    <a:pt x="15949" y="7117"/>
                    <a:pt x="16152" y="7102"/>
                    <a:pt x="16356" y="7102"/>
                  </a:cubicBezTo>
                  <a:cubicBezTo>
                    <a:pt x="17740" y="7102"/>
                    <a:pt x="19174" y="7785"/>
                    <a:pt x="20344" y="8453"/>
                  </a:cubicBezTo>
                  <a:lnTo>
                    <a:pt x="20414" y="8552"/>
                  </a:lnTo>
                  <a:cubicBezTo>
                    <a:pt x="20414" y="8542"/>
                    <a:pt x="20414" y="8522"/>
                    <a:pt x="20424" y="8512"/>
                  </a:cubicBezTo>
                  <a:cubicBezTo>
                    <a:pt x="20404" y="8502"/>
                    <a:pt x="20394" y="8482"/>
                    <a:pt x="20364" y="8463"/>
                  </a:cubicBezTo>
                  <a:lnTo>
                    <a:pt x="20364" y="8463"/>
                  </a:lnTo>
                  <a:cubicBezTo>
                    <a:pt x="20394" y="8482"/>
                    <a:pt x="20404" y="8492"/>
                    <a:pt x="20424" y="8502"/>
                  </a:cubicBezTo>
                  <a:lnTo>
                    <a:pt x="20424" y="8512"/>
                  </a:lnTo>
                  <a:cubicBezTo>
                    <a:pt x="20906" y="8923"/>
                    <a:pt x="21432" y="9192"/>
                    <a:pt x="21930" y="9192"/>
                  </a:cubicBezTo>
                  <a:cubicBezTo>
                    <a:pt x="22276" y="9192"/>
                    <a:pt x="22608" y="9063"/>
                    <a:pt x="22901" y="8761"/>
                  </a:cubicBezTo>
                  <a:cubicBezTo>
                    <a:pt x="22417" y="8636"/>
                    <a:pt x="21517" y="8015"/>
                    <a:pt x="20938" y="8015"/>
                  </a:cubicBezTo>
                  <a:cubicBezTo>
                    <a:pt x="20731" y="8015"/>
                    <a:pt x="20565" y="8094"/>
                    <a:pt x="20474" y="8303"/>
                  </a:cubicBezTo>
                  <a:cubicBezTo>
                    <a:pt x="19230" y="7600"/>
                    <a:pt x="17743" y="6882"/>
                    <a:pt x="16279" y="6882"/>
                  </a:cubicBezTo>
                  <a:cubicBezTo>
                    <a:pt x="16045" y="6882"/>
                    <a:pt x="15811" y="6901"/>
                    <a:pt x="15579" y="6940"/>
                  </a:cubicBezTo>
                  <a:cubicBezTo>
                    <a:pt x="15380" y="6692"/>
                    <a:pt x="15171" y="6443"/>
                    <a:pt x="14943" y="6224"/>
                  </a:cubicBezTo>
                  <a:lnTo>
                    <a:pt x="14943" y="6224"/>
                  </a:lnTo>
                  <a:cubicBezTo>
                    <a:pt x="14986" y="6226"/>
                    <a:pt x="15028" y="6226"/>
                    <a:pt x="15071" y="6226"/>
                  </a:cubicBezTo>
                  <a:cubicBezTo>
                    <a:pt x="16127" y="6226"/>
                    <a:pt x="16862" y="5746"/>
                    <a:pt x="16345" y="4732"/>
                  </a:cubicBezTo>
                  <a:cubicBezTo>
                    <a:pt x="16097" y="4254"/>
                    <a:pt x="16087" y="4115"/>
                    <a:pt x="16216" y="3896"/>
                  </a:cubicBezTo>
                  <a:cubicBezTo>
                    <a:pt x="16578" y="3328"/>
                    <a:pt x="15874" y="3051"/>
                    <a:pt x="14975" y="3051"/>
                  </a:cubicBezTo>
                  <a:cubicBezTo>
                    <a:pt x="14835" y="3051"/>
                    <a:pt x="14691" y="3057"/>
                    <a:pt x="14545" y="3071"/>
                  </a:cubicBezTo>
                  <a:cubicBezTo>
                    <a:pt x="14885" y="1979"/>
                    <a:pt x="14975" y="526"/>
                    <a:pt x="14108" y="526"/>
                  </a:cubicBezTo>
                  <a:cubicBezTo>
                    <a:pt x="14010" y="526"/>
                    <a:pt x="13901" y="545"/>
                    <a:pt x="13779" y="584"/>
                  </a:cubicBezTo>
                  <a:cubicBezTo>
                    <a:pt x="13450" y="405"/>
                    <a:pt x="13480" y="166"/>
                    <a:pt x="13291" y="86"/>
                  </a:cubicBezTo>
                  <a:cubicBezTo>
                    <a:pt x="13166" y="29"/>
                    <a:pt x="13033" y="1"/>
                    <a:pt x="128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1"/>
            <p:cNvSpPr/>
            <p:nvPr/>
          </p:nvSpPr>
          <p:spPr>
            <a:xfrm rot="6448727" flipH="1">
              <a:off x="-160499" y="3860440"/>
              <a:ext cx="888180" cy="421813"/>
            </a:xfrm>
            <a:custGeom>
              <a:avLst/>
              <a:gdLst/>
              <a:ahLst/>
              <a:cxnLst/>
              <a:rect l="l" t="t" r="r" b="b"/>
              <a:pathLst>
                <a:path w="17838" h="8472" extrusionOk="0">
                  <a:moveTo>
                    <a:pt x="3551" y="0"/>
                  </a:moveTo>
                  <a:cubicBezTo>
                    <a:pt x="3428" y="0"/>
                    <a:pt x="3302" y="31"/>
                    <a:pt x="3174" y="97"/>
                  </a:cubicBezTo>
                  <a:cubicBezTo>
                    <a:pt x="2567" y="416"/>
                    <a:pt x="3104" y="794"/>
                    <a:pt x="1970" y="794"/>
                  </a:cubicBezTo>
                  <a:cubicBezTo>
                    <a:pt x="1145" y="794"/>
                    <a:pt x="1383" y="1838"/>
                    <a:pt x="1950" y="2644"/>
                  </a:cubicBezTo>
                  <a:cubicBezTo>
                    <a:pt x="856" y="2644"/>
                    <a:pt x="1" y="3102"/>
                    <a:pt x="389" y="4126"/>
                  </a:cubicBezTo>
                  <a:cubicBezTo>
                    <a:pt x="588" y="4644"/>
                    <a:pt x="617" y="4654"/>
                    <a:pt x="468" y="4992"/>
                  </a:cubicBezTo>
                  <a:cubicBezTo>
                    <a:pt x="113" y="5818"/>
                    <a:pt x="876" y="6160"/>
                    <a:pt x="1858" y="6160"/>
                  </a:cubicBezTo>
                  <a:cubicBezTo>
                    <a:pt x="1976" y="6160"/>
                    <a:pt x="2097" y="6155"/>
                    <a:pt x="2219" y="6146"/>
                  </a:cubicBezTo>
                  <a:lnTo>
                    <a:pt x="2219" y="6146"/>
                  </a:lnTo>
                  <a:cubicBezTo>
                    <a:pt x="1890" y="7327"/>
                    <a:pt x="2083" y="8472"/>
                    <a:pt x="2944" y="8472"/>
                  </a:cubicBezTo>
                  <a:cubicBezTo>
                    <a:pt x="3098" y="8472"/>
                    <a:pt x="3274" y="8435"/>
                    <a:pt x="3472" y="8354"/>
                  </a:cubicBezTo>
                  <a:cubicBezTo>
                    <a:pt x="3752" y="8231"/>
                    <a:pt x="3921" y="8174"/>
                    <a:pt x="4050" y="8174"/>
                  </a:cubicBezTo>
                  <a:cubicBezTo>
                    <a:pt x="4150" y="8174"/>
                    <a:pt x="4225" y="8209"/>
                    <a:pt x="4308" y="8275"/>
                  </a:cubicBezTo>
                  <a:cubicBezTo>
                    <a:pt x="4419" y="8356"/>
                    <a:pt x="4522" y="8393"/>
                    <a:pt x="4615" y="8393"/>
                  </a:cubicBezTo>
                  <a:cubicBezTo>
                    <a:pt x="5047" y="8393"/>
                    <a:pt x="5280" y="7600"/>
                    <a:pt x="5263" y="6733"/>
                  </a:cubicBezTo>
                  <a:lnTo>
                    <a:pt x="5263" y="6733"/>
                  </a:lnTo>
                  <a:cubicBezTo>
                    <a:pt x="5721" y="6898"/>
                    <a:pt x="6239" y="7020"/>
                    <a:pt x="6661" y="7020"/>
                  </a:cubicBezTo>
                  <a:cubicBezTo>
                    <a:pt x="7230" y="7020"/>
                    <a:pt x="7626" y="6799"/>
                    <a:pt x="7472" y="6166"/>
                  </a:cubicBezTo>
                  <a:cubicBezTo>
                    <a:pt x="7651" y="5877"/>
                    <a:pt x="7870" y="5917"/>
                    <a:pt x="7949" y="5748"/>
                  </a:cubicBezTo>
                  <a:cubicBezTo>
                    <a:pt x="7989" y="5688"/>
                    <a:pt x="8019" y="5629"/>
                    <a:pt x="8029" y="5549"/>
                  </a:cubicBezTo>
                  <a:cubicBezTo>
                    <a:pt x="8155" y="5552"/>
                    <a:pt x="8280" y="5554"/>
                    <a:pt x="8405" y="5554"/>
                  </a:cubicBezTo>
                  <a:cubicBezTo>
                    <a:pt x="9356" y="5554"/>
                    <a:pt x="10276" y="5447"/>
                    <a:pt x="11103" y="5121"/>
                  </a:cubicBezTo>
                  <a:cubicBezTo>
                    <a:pt x="11113" y="5121"/>
                    <a:pt x="11123" y="5131"/>
                    <a:pt x="11133" y="5131"/>
                  </a:cubicBezTo>
                  <a:cubicBezTo>
                    <a:pt x="11521" y="5151"/>
                    <a:pt x="11909" y="5241"/>
                    <a:pt x="12277" y="5380"/>
                  </a:cubicBezTo>
                  <a:cubicBezTo>
                    <a:pt x="12028" y="6265"/>
                    <a:pt x="12754" y="7469"/>
                    <a:pt x="13371" y="8076"/>
                  </a:cubicBezTo>
                  <a:cubicBezTo>
                    <a:pt x="13799" y="6862"/>
                    <a:pt x="13301" y="6265"/>
                    <a:pt x="12515" y="5469"/>
                  </a:cubicBezTo>
                  <a:lnTo>
                    <a:pt x="12515" y="5469"/>
                  </a:lnTo>
                  <a:cubicBezTo>
                    <a:pt x="13537" y="5854"/>
                    <a:pt x="14541" y="6441"/>
                    <a:pt x="15594" y="6441"/>
                  </a:cubicBezTo>
                  <a:cubicBezTo>
                    <a:pt x="15659" y="6441"/>
                    <a:pt x="15723" y="6439"/>
                    <a:pt x="15788" y="6434"/>
                  </a:cubicBezTo>
                  <a:cubicBezTo>
                    <a:pt x="16097" y="6604"/>
                    <a:pt x="16420" y="6708"/>
                    <a:pt x="16737" y="6708"/>
                  </a:cubicBezTo>
                  <a:cubicBezTo>
                    <a:pt x="17125" y="6708"/>
                    <a:pt x="17504" y="6553"/>
                    <a:pt x="17838" y="6176"/>
                  </a:cubicBezTo>
                  <a:cubicBezTo>
                    <a:pt x="17444" y="6124"/>
                    <a:pt x="16727" y="5762"/>
                    <a:pt x="16205" y="5762"/>
                  </a:cubicBezTo>
                  <a:cubicBezTo>
                    <a:pt x="15922" y="5762"/>
                    <a:pt x="15696" y="5868"/>
                    <a:pt x="15609" y="6186"/>
                  </a:cubicBezTo>
                  <a:cubicBezTo>
                    <a:pt x="15553" y="6189"/>
                    <a:pt x="15498" y="6191"/>
                    <a:pt x="15442" y="6191"/>
                  </a:cubicBezTo>
                  <a:cubicBezTo>
                    <a:pt x="14099" y="6191"/>
                    <a:pt x="12798" y="5190"/>
                    <a:pt x="11461" y="4942"/>
                  </a:cubicBezTo>
                  <a:cubicBezTo>
                    <a:pt x="12068" y="4634"/>
                    <a:pt x="12625" y="4186"/>
                    <a:pt x="13072" y="3549"/>
                  </a:cubicBezTo>
                  <a:cubicBezTo>
                    <a:pt x="14057" y="3151"/>
                    <a:pt x="14555" y="2097"/>
                    <a:pt x="14963" y="1172"/>
                  </a:cubicBezTo>
                  <a:lnTo>
                    <a:pt x="14963" y="1172"/>
                  </a:lnTo>
                  <a:cubicBezTo>
                    <a:pt x="14157" y="1450"/>
                    <a:pt x="12605" y="2326"/>
                    <a:pt x="12844" y="3380"/>
                  </a:cubicBezTo>
                  <a:cubicBezTo>
                    <a:pt x="11742" y="4932"/>
                    <a:pt x="10040" y="5322"/>
                    <a:pt x="8254" y="5322"/>
                  </a:cubicBezTo>
                  <a:cubicBezTo>
                    <a:pt x="8186" y="5322"/>
                    <a:pt x="8117" y="5321"/>
                    <a:pt x="8049" y="5320"/>
                  </a:cubicBezTo>
                  <a:cubicBezTo>
                    <a:pt x="8039" y="4773"/>
                    <a:pt x="7541" y="4156"/>
                    <a:pt x="6686" y="3878"/>
                  </a:cubicBezTo>
                  <a:cubicBezTo>
                    <a:pt x="7482" y="3549"/>
                    <a:pt x="8168" y="2992"/>
                    <a:pt x="7989" y="2157"/>
                  </a:cubicBezTo>
                  <a:cubicBezTo>
                    <a:pt x="7850" y="1540"/>
                    <a:pt x="7253" y="2097"/>
                    <a:pt x="7243" y="1023"/>
                  </a:cubicBezTo>
                  <a:cubicBezTo>
                    <a:pt x="7238" y="651"/>
                    <a:pt x="6933" y="474"/>
                    <a:pt x="6508" y="474"/>
                  </a:cubicBezTo>
                  <a:cubicBezTo>
                    <a:pt x="6010" y="474"/>
                    <a:pt x="5347" y="716"/>
                    <a:pt x="4806" y="1172"/>
                  </a:cubicBezTo>
                  <a:cubicBezTo>
                    <a:pt x="4510" y="509"/>
                    <a:pt x="4054" y="0"/>
                    <a:pt x="3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1"/>
            <p:cNvSpPr/>
            <p:nvPr/>
          </p:nvSpPr>
          <p:spPr>
            <a:xfrm>
              <a:off x="760025" y="4449150"/>
              <a:ext cx="115196" cy="154348"/>
            </a:xfrm>
            <a:custGeom>
              <a:avLst/>
              <a:gdLst/>
              <a:ahLst/>
              <a:cxnLst/>
              <a:rect l="l" t="t" r="r" b="b"/>
              <a:pathLst>
                <a:path w="2139" h="2866" extrusionOk="0">
                  <a:moveTo>
                    <a:pt x="2139" y="1"/>
                  </a:moveTo>
                  <a:cubicBezTo>
                    <a:pt x="2089" y="379"/>
                    <a:pt x="1821" y="677"/>
                    <a:pt x="1502" y="896"/>
                  </a:cubicBezTo>
                  <a:cubicBezTo>
                    <a:pt x="1204" y="1105"/>
                    <a:pt x="856" y="1274"/>
                    <a:pt x="557" y="1513"/>
                  </a:cubicBezTo>
                  <a:cubicBezTo>
                    <a:pt x="259" y="1742"/>
                    <a:pt x="10" y="2080"/>
                    <a:pt x="0" y="2458"/>
                  </a:cubicBezTo>
                  <a:lnTo>
                    <a:pt x="0" y="2866"/>
                  </a:lnTo>
                  <a:cubicBezTo>
                    <a:pt x="398" y="2408"/>
                    <a:pt x="905" y="2040"/>
                    <a:pt x="1343" y="1612"/>
                  </a:cubicBezTo>
                  <a:cubicBezTo>
                    <a:pt x="1781" y="1175"/>
                    <a:pt x="2139" y="627"/>
                    <a:pt x="21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1"/>
            <p:cNvSpPr/>
            <p:nvPr/>
          </p:nvSpPr>
          <p:spPr>
            <a:xfrm rot="546890" flipH="1">
              <a:off x="127321" y="3568702"/>
              <a:ext cx="87699" cy="117497"/>
            </a:xfrm>
            <a:custGeom>
              <a:avLst/>
              <a:gdLst/>
              <a:ahLst/>
              <a:cxnLst/>
              <a:rect l="l" t="t" r="r" b="b"/>
              <a:pathLst>
                <a:path w="2139" h="2866" extrusionOk="0">
                  <a:moveTo>
                    <a:pt x="2139" y="1"/>
                  </a:moveTo>
                  <a:cubicBezTo>
                    <a:pt x="2089" y="379"/>
                    <a:pt x="1821" y="677"/>
                    <a:pt x="1502" y="896"/>
                  </a:cubicBezTo>
                  <a:cubicBezTo>
                    <a:pt x="1204" y="1105"/>
                    <a:pt x="856" y="1274"/>
                    <a:pt x="557" y="1513"/>
                  </a:cubicBezTo>
                  <a:cubicBezTo>
                    <a:pt x="259" y="1742"/>
                    <a:pt x="10" y="2080"/>
                    <a:pt x="0" y="2458"/>
                  </a:cubicBezTo>
                  <a:lnTo>
                    <a:pt x="0" y="2866"/>
                  </a:lnTo>
                  <a:cubicBezTo>
                    <a:pt x="398" y="2408"/>
                    <a:pt x="905" y="2040"/>
                    <a:pt x="1343" y="1612"/>
                  </a:cubicBezTo>
                  <a:cubicBezTo>
                    <a:pt x="1781" y="1175"/>
                    <a:pt x="2139" y="627"/>
                    <a:pt x="21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5" name="Google Shape;265;p21"/>
          <p:cNvGrpSpPr/>
          <p:nvPr/>
        </p:nvGrpSpPr>
        <p:grpSpPr>
          <a:xfrm flipH="1">
            <a:off x="361927" y="371561"/>
            <a:ext cx="700141" cy="699224"/>
            <a:chOff x="5274212" y="910625"/>
            <a:chExt cx="3618300" cy="3699600"/>
          </a:xfrm>
        </p:grpSpPr>
        <p:cxnSp>
          <p:nvCxnSpPr>
            <p:cNvPr id="266" name="Google Shape;266;p21"/>
            <p:cNvCxnSpPr/>
            <p:nvPr/>
          </p:nvCxnSpPr>
          <p:spPr>
            <a:xfrm>
              <a:off x="5274212" y="912921"/>
              <a:ext cx="3618300" cy="0"/>
            </a:xfrm>
            <a:prstGeom prst="straightConnector1">
              <a:avLst/>
            </a:prstGeom>
            <a:noFill/>
            <a:ln w="28575" cap="flat" cmpd="sng">
              <a:solidFill>
                <a:schemeClr val="dk1"/>
              </a:solidFill>
              <a:prstDash val="solid"/>
              <a:round/>
              <a:headEnd type="none" w="med" len="med"/>
              <a:tailEnd type="none" w="med" len="med"/>
            </a:ln>
          </p:spPr>
        </p:cxnSp>
        <p:cxnSp>
          <p:nvCxnSpPr>
            <p:cNvPr id="267" name="Google Shape;267;p21"/>
            <p:cNvCxnSpPr/>
            <p:nvPr/>
          </p:nvCxnSpPr>
          <p:spPr>
            <a:xfrm>
              <a:off x="8820300" y="910625"/>
              <a:ext cx="0" cy="3699600"/>
            </a:xfrm>
            <a:prstGeom prst="straightConnector1">
              <a:avLst/>
            </a:prstGeom>
            <a:noFill/>
            <a:ln w="28575" cap="flat" cmpd="sng">
              <a:solidFill>
                <a:schemeClr val="dk1"/>
              </a:solidFill>
              <a:prstDash val="solid"/>
              <a:round/>
              <a:headEnd type="none" w="med" len="med"/>
              <a:tailEnd type="none" w="med" len="med"/>
            </a:ln>
          </p:spPr>
        </p:cxnSp>
      </p:grpSp>
      <p:grpSp>
        <p:nvGrpSpPr>
          <p:cNvPr id="268" name="Google Shape;268;p21"/>
          <p:cNvGrpSpPr/>
          <p:nvPr/>
        </p:nvGrpSpPr>
        <p:grpSpPr>
          <a:xfrm rot="10800000" flipH="1">
            <a:off x="7402421" y="3392183"/>
            <a:ext cx="1382191" cy="1380691"/>
            <a:chOff x="5239251" y="910625"/>
            <a:chExt cx="3618300" cy="3699600"/>
          </a:xfrm>
        </p:grpSpPr>
        <p:cxnSp>
          <p:nvCxnSpPr>
            <p:cNvPr id="269" name="Google Shape;269;p21"/>
            <p:cNvCxnSpPr/>
            <p:nvPr/>
          </p:nvCxnSpPr>
          <p:spPr>
            <a:xfrm>
              <a:off x="5239251" y="912921"/>
              <a:ext cx="3618300" cy="0"/>
            </a:xfrm>
            <a:prstGeom prst="straightConnector1">
              <a:avLst/>
            </a:prstGeom>
            <a:noFill/>
            <a:ln w="28575" cap="flat" cmpd="sng">
              <a:solidFill>
                <a:schemeClr val="dk1"/>
              </a:solidFill>
              <a:prstDash val="solid"/>
              <a:round/>
              <a:headEnd type="none" w="med" len="med"/>
              <a:tailEnd type="none" w="med" len="med"/>
            </a:ln>
          </p:spPr>
        </p:cxnSp>
        <p:cxnSp>
          <p:nvCxnSpPr>
            <p:cNvPr id="270" name="Google Shape;270;p21"/>
            <p:cNvCxnSpPr/>
            <p:nvPr/>
          </p:nvCxnSpPr>
          <p:spPr>
            <a:xfrm>
              <a:off x="8820300" y="910625"/>
              <a:ext cx="0" cy="3699600"/>
            </a:xfrm>
            <a:prstGeom prst="straightConnector1">
              <a:avLst/>
            </a:prstGeom>
            <a:noFill/>
            <a:ln w="2857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28761353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271"/>
        <p:cNvGrpSpPr/>
        <p:nvPr/>
      </p:nvGrpSpPr>
      <p:grpSpPr>
        <a:xfrm>
          <a:off x="0" y="0"/>
          <a:ext cx="0" cy="0"/>
          <a:chOff x="0" y="0"/>
          <a:chExt cx="0" cy="0"/>
        </a:xfrm>
      </p:grpSpPr>
      <p:pic>
        <p:nvPicPr>
          <p:cNvPr id="272" name="Google Shape;272;p22"/>
          <p:cNvPicPr preferRelativeResize="0"/>
          <p:nvPr/>
        </p:nvPicPr>
        <p:blipFill rotWithShape="1">
          <a:blip r:embed="rId2">
            <a:alphaModFix/>
          </a:blip>
          <a:srcRect/>
          <a:stretch/>
        </p:blipFill>
        <p:spPr>
          <a:xfrm>
            <a:off x="0" y="-9478"/>
            <a:ext cx="9144000" cy="5162456"/>
          </a:xfrm>
          <a:prstGeom prst="rect">
            <a:avLst/>
          </a:prstGeom>
          <a:noFill/>
          <a:ln>
            <a:noFill/>
          </a:ln>
        </p:spPr>
      </p:pic>
      <p:grpSp>
        <p:nvGrpSpPr>
          <p:cNvPr id="273" name="Google Shape;273;p22"/>
          <p:cNvGrpSpPr/>
          <p:nvPr/>
        </p:nvGrpSpPr>
        <p:grpSpPr>
          <a:xfrm>
            <a:off x="5994454" y="356731"/>
            <a:ext cx="2801288" cy="1319751"/>
            <a:chOff x="5216138" y="910625"/>
            <a:chExt cx="3618300" cy="1279200"/>
          </a:xfrm>
        </p:grpSpPr>
        <p:cxnSp>
          <p:nvCxnSpPr>
            <p:cNvPr id="274" name="Google Shape;274;p22"/>
            <p:cNvCxnSpPr/>
            <p:nvPr/>
          </p:nvCxnSpPr>
          <p:spPr>
            <a:xfrm>
              <a:off x="5216138" y="912921"/>
              <a:ext cx="3618300" cy="0"/>
            </a:xfrm>
            <a:prstGeom prst="straightConnector1">
              <a:avLst/>
            </a:prstGeom>
            <a:noFill/>
            <a:ln w="28575" cap="flat" cmpd="sng">
              <a:solidFill>
                <a:schemeClr val="dk1"/>
              </a:solidFill>
              <a:prstDash val="solid"/>
              <a:round/>
              <a:headEnd type="none" w="med" len="med"/>
              <a:tailEnd type="none" w="med" len="med"/>
            </a:ln>
          </p:spPr>
        </p:cxnSp>
        <p:cxnSp>
          <p:nvCxnSpPr>
            <p:cNvPr id="275" name="Google Shape;275;p22"/>
            <p:cNvCxnSpPr/>
            <p:nvPr/>
          </p:nvCxnSpPr>
          <p:spPr>
            <a:xfrm>
              <a:off x="8820300" y="910625"/>
              <a:ext cx="0" cy="1279200"/>
            </a:xfrm>
            <a:prstGeom prst="straightConnector1">
              <a:avLst/>
            </a:prstGeom>
            <a:noFill/>
            <a:ln w="28575" cap="flat" cmpd="sng">
              <a:solidFill>
                <a:schemeClr val="dk1"/>
              </a:solidFill>
              <a:prstDash val="solid"/>
              <a:round/>
              <a:headEnd type="none" w="med" len="med"/>
              <a:tailEnd type="none" w="med" len="med"/>
            </a:ln>
          </p:spPr>
        </p:cxnSp>
      </p:grpSp>
      <p:grpSp>
        <p:nvGrpSpPr>
          <p:cNvPr id="276" name="Google Shape;276;p22"/>
          <p:cNvGrpSpPr/>
          <p:nvPr/>
        </p:nvGrpSpPr>
        <p:grpSpPr>
          <a:xfrm rot="10800000">
            <a:off x="360869" y="4032365"/>
            <a:ext cx="747007" cy="752499"/>
            <a:chOff x="5216138" y="910625"/>
            <a:chExt cx="3672600" cy="3699600"/>
          </a:xfrm>
        </p:grpSpPr>
        <p:cxnSp>
          <p:nvCxnSpPr>
            <p:cNvPr id="277" name="Google Shape;277;p22"/>
            <p:cNvCxnSpPr/>
            <p:nvPr/>
          </p:nvCxnSpPr>
          <p:spPr>
            <a:xfrm>
              <a:off x="5216138" y="912921"/>
              <a:ext cx="3672600" cy="0"/>
            </a:xfrm>
            <a:prstGeom prst="straightConnector1">
              <a:avLst/>
            </a:prstGeom>
            <a:noFill/>
            <a:ln w="28575" cap="flat" cmpd="sng">
              <a:solidFill>
                <a:schemeClr val="dk1"/>
              </a:solidFill>
              <a:prstDash val="solid"/>
              <a:round/>
              <a:headEnd type="none" w="med" len="med"/>
              <a:tailEnd type="none" w="med" len="med"/>
            </a:ln>
          </p:spPr>
        </p:cxnSp>
        <p:cxnSp>
          <p:nvCxnSpPr>
            <p:cNvPr id="278" name="Google Shape;278;p22"/>
            <p:cNvCxnSpPr/>
            <p:nvPr/>
          </p:nvCxnSpPr>
          <p:spPr>
            <a:xfrm>
              <a:off x="8820300" y="910625"/>
              <a:ext cx="0" cy="3699600"/>
            </a:xfrm>
            <a:prstGeom prst="straightConnector1">
              <a:avLst/>
            </a:prstGeom>
            <a:noFill/>
            <a:ln w="28575" cap="flat" cmpd="sng">
              <a:solidFill>
                <a:schemeClr val="dk1"/>
              </a:solidFill>
              <a:prstDash val="solid"/>
              <a:round/>
              <a:headEnd type="none" w="med" len="med"/>
              <a:tailEnd type="none" w="med" len="med"/>
            </a:ln>
          </p:spPr>
        </p:cxnSp>
      </p:grpSp>
      <p:grpSp>
        <p:nvGrpSpPr>
          <p:cNvPr id="279" name="Google Shape;279;p22"/>
          <p:cNvGrpSpPr/>
          <p:nvPr/>
        </p:nvGrpSpPr>
        <p:grpSpPr>
          <a:xfrm rot="5400000">
            <a:off x="-447524" y="-901094"/>
            <a:ext cx="1330497" cy="3146949"/>
            <a:chOff x="3327000" y="2853425"/>
            <a:chExt cx="480775" cy="1137150"/>
          </a:xfrm>
        </p:grpSpPr>
        <p:sp>
          <p:nvSpPr>
            <p:cNvPr id="280" name="Google Shape;280;p22"/>
            <p:cNvSpPr/>
            <p:nvPr/>
          </p:nvSpPr>
          <p:spPr>
            <a:xfrm>
              <a:off x="3517525" y="3081000"/>
              <a:ext cx="72375" cy="909575"/>
            </a:xfrm>
            <a:custGeom>
              <a:avLst/>
              <a:gdLst/>
              <a:ahLst/>
              <a:cxnLst/>
              <a:rect l="l" t="t" r="r" b="b"/>
              <a:pathLst>
                <a:path w="2895" h="36383" extrusionOk="0">
                  <a:moveTo>
                    <a:pt x="351" y="0"/>
                  </a:moveTo>
                  <a:cubicBezTo>
                    <a:pt x="333" y="0"/>
                    <a:pt x="316" y="15"/>
                    <a:pt x="328" y="33"/>
                  </a:cubicBezTo>
                  <a:cubicBezTo>
                    <a:pt x="338" y="53"/>
                    <a:pt x="338" y="82"/>
                    <a:pt x="348" y="102"/>
                  </a:cubicBezTo>
                  <a:lnTo>
                    <a:pt x="328" y="102"/>
                  </a:lnTo>
                  <a:cubicBezTo>
                    <a:pt x="318" y="97"/>
                    <a:pt x="311" y="95"/>
                    <a:pt x="305" y="95"/>
                  </a:cubicBezTo>
                  <a:cubicBezTo>
                    <a:pt x="298" y="95"/>
                    <a:pt x="293" y="97"/>
                    <a:pt x="289" y="102"/>
                  </a:cubicBezTo>
                  <a:lnTo>
                    <a:pt x="0" y="122"/>
                  </a:lnTo>
                  <a:cubicBezTo>
                    <a:pt x="2895" y="8001"/>
                    <a:pt x="2268" y="32672"/>
                    <a:pt x="1393" y="36383"/>
                  </a:cubicBezTo>
                  <a:lnTo>
                    <a:pt x="2049" y="35537"/>
                  </a:lnTo>
                  <a:cubicBezTo>
                    <a:pt x="2049" y="31260"/>
                    <a:pt x="2338" y="27012"/>
                    <a:pt x="2487" y="22754"/>
                  </a:cubicBezTo>
                  <a:cubicBezTo>
                    <a:pt x="2497" y="22754"/>
                    <a:pt x="2497" y="22734"/>
                    <a:pt x="2497" y="22724"/>
                  </a:cubicBezTo>
                  <a:lnTo>
                    <a:pt x="2497" y="22117"/>
                  </a:lnTo>
                  <a:cubicBezTo>
                    <a:pt x="2537" y="20894"/>
                    <a:pt x="2567" y="19650"/>
                    <a:pt x="2567" y="18407"/>
                  </a:cubicBezTo>
                  <a:cubicBezTo>
                    <a:pt x="2577" y="12279"/>
                    <a:pt x="2069" y="6021"/>
                    <a:pt x="487" y="102"/>
                  </a:cubicBezTo>
                  <a:lnTo>
                    <a:pt x="398" y="102"/>
                  </a:lnTo>
                  <a:cubicBezTo>
                    <a:pt x="388" y="82"/>
                    <a:pt x="388" y="43"/>
                    <a:pt x="378" y="23"/>
                  </a:cubicBezTo>
                  <a:cubicBezTo>
                    <a:pt x="374" y="7"/>
                    <a:pt x="362" y="0"/>
                    <a:pt x="3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2"/>
            <p:cNvSpPr/>
            <p:nvPr/>
          </p:nvSpPr>
          <p:spPr>
            <a:xfrm>
              <a:off x="3434800" y="3188625"/>
              <a:ext cx="137900" cy="311450"/>
            </a:xfrm>
            <a:custGeom>
              <a:avLst/>
              <a:gdLst/>
              <a:ahLst/>
              <a:cxnLst/>
              <a:rect l="l" t="t" r="r" b="b"/>
              <a:pathLst>
                <a:path w="5516" h="12458" extrusionOk="0">
                  <a:moveTo>
                    <a:pt x="101" y="1"/>
                  </a:moveTo>
                  <a:cubicBezTo>
                    <a:pt x="51" y="1"/>
                    <a:pt x="1" y="45"/>
                    <a:pt x="36" y="95"/>
                  </a:cubicBezTo>
                  <a:cubicBezTo>
                    <a:pt x="1101" y="1507"/>
                    <a:pt x="2026" y="3010"/>
                    <a:pt x="2812" y="4601"/>
                  </a:cubicBezTo>
                  <a:cubicBezTo>
                    <a:pt x="3598" y="6183"/>
                    <a:pt x="4234" y="7834"/>
                    <a:pt x="4712" y="9526"/>
                  </a:cubicBezTo>
                  <a:cubicBezTo>
                    <a:pt x="4990" y="10471"/>
                    <a:pt x="5199" y="11446"/>
                    <a:pt x="5378" y="12411"/>
                  </a:cubicBezTo>
                  <a:cubicBezTo>
                    <a:pt x="5386" y="12443"/>
                    <a:pt x="5413" y="12457"/>
                    <a:pt x="5439" y="12457"/>
                  </a:cubicBezTo>
                  <a:cubicBezTo>
                    <a:pt x="5477" y="12457"/>
                    <a:pt x="5515" y="12428"/>
                    <a:pt x="5498" y="12381"/>
                  </a:cubicBezTo>
                  <a:cubicBezTo>
                    <a:pt x="5189" y="10640"/>
                    <a:pt x="4732" y="8919"/>
                    <a:pt x="4105" y="7267"/>
                  </a:cubicBezTo>
                  <a:cubicBezTo>
                    <a:pt x="3488" y="5616"/>
                    <a:pt x="2732" y="4014"/>
                    <a:pt x="1817" y="2502"/>
                  </a:cubicBezTo>
                  <a:cubicBezTo>
                    <a:pt x="1309" y="1647"/>
                    <a:pt x="752" y="821"/>
                    <a:pt x="155" y="25"/>
                  </a:cubicBezTo>
                  <a:cubicBezTo>
                    <a:pt x="141" y="8"/>
                    <a:pt x="121"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2"/>
            <p:cNvSpPr/>
            <p:nvPr/>
          </p:nvSpPr>
          <p:spPr>
            <a:xfrm>
              <a:off x="3393150" y="3124825"/>
              <a:ext cx="59475" cy="71850"/>
            </a:xfrm>
            <a:custGeom>
              <a:avLst/>
              <a:gdLst/>
              <a:ahLst/>
              <a:cxnLst/>
              <a:rect l="l" t="t" r="r" b="b"/>
              <a:pathLst>
                <a:path w="2379" h="2874" extrusionOk="0">
                  <a:moveTo>
                    <a:pt x="220" y="1"/>
                  </a:moveTo>
                  <a:cubicBezTo>
                    <a:pt x="180" y="339"/>
                    <a:pt x="100" y="677"/>
                    <a:pt x="51" y="1025"/>
                  </a:cubicBezTo>
                  <a:cubicBezTo>
                    <a:pt x="21" y="1364"/>
                    <a:pt x="1" y="1722"/>
                    <a:pt x="120" y="2040"/>
                  </a:cubicBezTo>
                  <a:cubicBezTo>
                    <a:pt x="220" y="2368"/>
                    <a:pt x="439" y="2667"/>
                    <a:pt x="767" y="2806"/>
                  </a:cubicBezTo>
                  <a:cubicBezTo>
                    <a:pt x="868" y="2852"/>
                    <a:pt x="980" y="2874"/>
                    <a:pt x="1092" y="2874"/>
                  </a:cubicBezTo>
                  <a:cubicBezTo>
                    <a:pt x="1321" y="2874"/>
                    <a:pt x="1552" y="2781"/>
                    <a:pt x="1692" y="2607"/>
                  </a:cubicBezTo>
                  <a:lnTo>
                    <a:pt x="1692" y="2587"/>
                  </a:lnTo>
                  <a:cubicBezTo>
                    <a:pt x="2030" y="2537"/>
                    <a:pt x="2289" y="2229"/>
                    <a:pt x="2329" y="1891"/>
                  </a:cubicBezTo>
                  <a:cubicBezTo>
                    <a:pt x="2379" y="1533"/>
                    <a:pt x="2239" y="1185"/>
                    <a:pt x="2010" y="936"/>
                  </a:cubicBezTo>
                  <a:cubicBezTo>
                    <a:pt x="1782" y="687"/>
                    <a:pt x="1473" y="518"/>
                    <a:pt x="1165" y="379"/>
                  </a:cubicBezTo>
                  <a:cubicBezTo>
                    <a:pt x="1075" y="339"/>
                    <a:pt x="996" y="299"/>
                    <a:pt x="916" y="279"/>
                  </a:cubicBezTo>
                  <a:cubicBezTo>
                    <a:pt x="922" y="257"/>
                    <a:pt x="909" y="244"/>
                    <a:pt x="894" y="244"/>
                  </a:cubicBezTo>
                  <a:cubicBezTo>
                    <a:pt x="883" y="244"/>
                    <a:pt x="871" y="252"/>
                    <a:pt x="866" y="269"/>
                  </a:cubicBezTo>
                  <a:cubicBezTo>
                    <a:pt x="648" y="180"/>
                    <a:pt x="429" y="100"/>
                    <a:pt x="2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2"/>
            <p:cNvSpPr/>
            <p:nvPr/>
          </p:nvSpPr>
          <p:spPr>
            <a:xfrm>
              <a:off x="3506575" y="3153725"/>
              <a:ext cx="37075" cy="191350"/>
            </a:xfrm>
            <a:custGeom>
              <a:avLst/>
              <a:gdLst/>
              <a:ahLst/>
              <a:cxnLst/>
              <a:rect l="l" t="t" r="r" b="b"/>
              <a:pathLst>
                <a:path w="1483" h="7654" extrusionOk="0">
                  <a:moveTo>
                    <a:pt x="667" y="1799"/>
                  </a:moveTo>
                  <a:cubicBezTo>
                    <a:pt x="677" y="1869"/>
                    <a:pt x="697" y="1958"/>
                    <a:pt x="717" y="2038"/>
                  </a:cubicBezTo>
                  <a:cubicBezTo>
                    <a:pt x="687" y="2118"/>
                    <a:pt x="637" y="2217"/>
                    <a:pt x="587" y="2336"/>
                  </a:cubicBezTo>
                  <a:cubicBezTo>
                    <a:pt x="597" y="2147"/>
                    <a:pt x="627" y="1968"/>
                    <a:pt x="667" y="1799"/>
                  </a:cubicBezTo>
                  <a:close/>
                  <a:moveTo>
                    <a:pt x="458" y="526"/>
                  </a:moveTo>
                  <a:cubicBezTo>
                    <a:pt x="508" y="924"/>
                    <a:pt x="577" y="1322"/>
                    <a:pt x="667" y="1710"/>
                  </a:cubicBezTo>
                  <a:cubicBezTo>
                    <a:pt x="657" y="1710"/>
                    <a:pt x="637" y="1710"/>
                    <a:pt x="637" y="1720"/>
                  </a:cubicBezTo>
                  <a:cubicBezTo>
                    <a:pt x="577" y="1988"/>
                    <a:pt x="537" y="2247"/>
                    <a:pt x="537" y="2506"/>
                  </a:cubicBezTo>
                  <a:cubicBezTo>
                    <a:pt x="438" y="2356"/>
                    <a:pt x="378" y="2177"/>
                    <a:pt x="339" y="2008"/>
                  </a:cubicBezTo>
                  <a:cubicBezTo>
                    <a:pt x="339" y="1991"/>
                    <a:pt x="327" y="1983"/>
                    <a:pt x="315" y="1983"/>
                  </a:cubicBezTo>
                  <a:cubicBezTo>
                    <a:pt x="309" y="1983"/>
                    <a:pt x="302" y="1985"/>
                    <a:pt x="297" y="1989"/>
                  </a:cubicBezTo>
                  <a:lnTo>
                    <a:pt x="297" y="1989"/>
                  </a:lnTo>
                  <a:cubicBezTo>
                    <a:pt x="305" y="1894"/>
                    <a:pt x="315" y="1798"/>
                    <a:pt x="329" y="1700"/>
                  </a:cubicBezTo>
                  <a:cubicBezTo>
                    <a:pt x="339" y="1302"/>
                    <a:pt x="388" y="914"/>
                    <a:pt x="458" y="526"/>
                  </a:cubicBezTo>
                  <a:close/>
                  <a:moveTo>
                    <a:pt x="746" y="2118"/>
                  </a:moveTo>
                  <a:cubicBezTo>
                    <a:pt x="786" y="2267"/>
                    <a:pt x="826" y="2416"/>
                    <a:pt x="866" y="2585"/>
                  </a:cubicBezTo>
                  <a:cubicBezTo>
                    <a:pt x="746" y="2714"/>
                    <a:pt x="667" y="2864"/>
                    <a:pt x="617" y="3043"/>
                  </a:cubicBezTo>
                  <a:cubicBezTo>
                    <a:pt x="607" y="2844"/>
                    <a:pt x="607" y="2645"/>
                    <a:pt x="617" y="2436"/>
                  </a:cubicBezTo>
                  <a:cubicBezTo>
                    <a:pt x="667" y="2336"/>
                    <a:pt x="717" y="2217"/>
                    <a:pt x="746" y="2118"/>
                  </a:cubicBezTo>
                  <a:close/>
                  <a:moveTo>
                    <a:pt x="293" y="2041"/>
                  </a:moveTo>
                  <a:lnTo>
                    <a:pt x="293" y="2041"/>
                  </a:lnTo>
                  <a:cubicBezTo>
                    <a:pt x="335" y="2261"/>
                    <a:pt x="433" y="2462"/>
                    <a:pt x="567" y="2645"/>
                  </a:cubicBezTo>
                  <a:cubicBezTo>
                    <a:pt x="567" y="2834"/>
                    <a:pt x="567" y="3033"/>
                    <a:pt x="577" y="3212"/>
                  </a:cubicBezTo>
                  <a:lnTo>
                    <a:pt x="577" y="3242"/>
                  </a:lnTo>
                  <a:cubicBezTo>
                    <a:pt x="428" y="3043"/>
                    <a:pt x="319" y="2804"/>
                    <a:pt x="279" y="2555"/>
                  </a:cubicBezTo>
                  <a:cubicBezTo>
                    <a:pt x="279" y="2545"/>
                    <a:pt x="269" y="2545"/>
                    <a:pt x="269" y="2545"/>
                  </a:cubicBezTo>
                  <a:cubicBezTo>
                    <a:pt x="275" y="2373"/>
                    <a:pt x="281" y="2208"/>
                    <a:pt x="293" y="2041"/>
                  </a:cubicBezTo>
                  <a:close/>
                  <a:moveTo>
                    <a:pt x="886" y="2645"/>
                  </a:moveTo>
                  <a:cubicBezTo>
                    <a:pt x="925" y="2804"/>
                    <a:pt x="965" y="2983"/>
                    <a:pt x="1005" y="3152"/>
                  </a:cubicBezTo>
                  <a:cubicBezTo>
                    <a:pt x="876" y="3401"/>
                    <a:pt x="776" y="3660"/>
                    <a:pt x="677" y="3908"/>
                  </a:cubicBezTo>
                  <a:cubicBezTo>
                    <a:pt x="657" y="3679"/>
                    <a:pt x="637" y="3451"/>
                    <a:pt x="627" y="3212"/>
                  </a:cubicBezTo>
                  <a:cubicBezTo>
                    <a:pt x="667" y="3003"/>
                    <a:pt x="766" y="2804"/>
                    <a:pt x="886" y="2645"/>
                  </a:cubicBezTo>
                  <a:close/>
                  <a:moveTo>
                    <a:pt x="239" y="2705"/>
                  </a:moveTo>
                  <a:cubicBezTo>
                    <a:pt x="299" y="2923"/>
                    <a:pt x="418" y="3152"/>
                    <a:pt x="567" y="3341"/>
                  </a:cubicBezTo>
                  <a:lnTo>
                    <a:pt x="577" y="3351"/>
                  </a:lnTo>
                  <a:cubicBezTo>
                    <a:pt x="577" y="3401"/>
                    <a:pt x="577" y="3441"/>
                    <a:pt x="587" y="3490"/>
                  </a:cubicBezTo>
                  <a:cubicBezTo>
                    <a:pt x="597" y="3660"/>
                    <a:pt x="627" y="3849"/>
                    <a:pt x="637" y="4028"/>
                  </a:cubicBezTo>
                  <a:cubicBezTo>
                    <a:pt x="468" y="3809"/>
                    <a:pt x="339" y="3580"/>
                    <a:pt x="279" y="3331"/>
                  </a:cubicBezTo>
                  <a:cubicBezTo>
                    <a:pt x="274" y="3317"/>
                    <a:pt x="263" y="3310"/>
                    <a:pt x="253" y="3310"/>
                  </a:cubicBezTo>
                  <a:cubicBezTo>
                    <a:pt x="241" y="3310"/>
                    <a:pt x="229" y="3320"/>
                    <a:pt x="229" y="3341"/>
                  </a:cubicBezTo>
                  <a:cubicBezTo>
                    <a:pt x="229" y="3122"/>
                    <a:pt x="229" y="2913"/>
                    <a:pt x="239" y="2705"/>
                  </a:cubicBezTo>
                  <a:close/>
                  <a:moveTo>
                    <a:pt x="458" y="0"/>
                  </a:moveTo>
                  <a:cubicBezTo>
                    <a:pt x="432" y="0"/>
                    <a:pt x="407" y="14"/>
                    <a:pt x="398" y="48"/>
                  </a:cubicBezTo>
                  <a:cubicBezTo>
                    <a:pt x="40" y="1948"/>
                    <a:pt x="0" y="3908"/>
                    <a:pt x="269" y="5828"/>
                  </a:cubicBezTo>
                  <a:cubicBezTo>
                    <a:pt x="339" y="6355"/>
                    <a:pt x="438" y="6893"/>
                    <a:pt x="567" y="7430"/>
                  </a:cubicBezTo>
                  <a:cubicBezTo>
                    <a:pt x="571" y="7462"/>
                    <a:pt x="594" y="7476"/>
                    <a:pt x="619" y="7476"/>
                  </a:cubicBezTo>
                  <a:cubicBezTo>
                    <a:pt x="657" y="7476"/>
                    <a:pt x="699" y="7444"/>
                    <a:pt x="687" y="7390"/>
                  </a:cubicBezTo>
                  <a:cubicBezTo>
                    <a:pt x="378" y="6067"/>
                    <a:pt x="219" y="4704"/>
                    <a:pt x="219" y="3351"/>
                  </a:cubicBezTo>
                  <a:lnTo>
                    <a:pt x="219" y="3351"/>
                  </a:lnTo>
                  <a:cubicBezTo>
                    <a:pt x="289" y="3640"/>
                    <a:pt x="428" y="3898"/>
                    <a:pt x="627" y="4107"/>
                  </a:cubicBezTo>
                  <a:cubicBezTo>
                    <a:pt x="657" y="4406"/>
                    <a:pt x="687" y="4694"/>
                    <a:pt x="717" y="4993"/>
                  </a:cubicBezTo>
                  <a:cubicBezTo>
                    <a:pt x="528" y="4784"/>
                    <a:pt x="378" y="4535"/>
                    <a:pt x="309" y="4256"/>
                  </a:cubicBezTo>
                  <a:cubicBezTo>
                    <a:pt x="301" y="4245"/>
                    <a:pt x="288" y="4239"/>
                    <a:pt x="277" y="4239"/>
                  </a:cubicBezTo>
                  <a:cubicBezTo>
                    <a:pt x="260" y="4239"/>
                    <a:pt x="247" y="4252"/>
                    <a:pt x="259" y="4276"/>
                  </a:cubicBezTo>
                  <a:cubicBezTo>
                    <a:pt x="339" y="4585"/>
                    <a:pt x="508" y="4853"/>
                    <a:pt x="727" y="5082"/>
                  </a:cubicBezTo>
                  <a:cubicBezTo>
                    <a:pt x="736" y="5192"/>
                    <a:pt x="756" y="5321"/>
                    <a:pt x="756" y="5430"/>
                  </a:cubicBezTo>
                  <a:cubicBezTo>
                    <a:pt x="766" y="5570"/>
                    <a:pt x="766" y="5689"/>
                    <a:pt x="776" y="5828"/>
                  </a:cubicBezTo>
                  <a:cubicBezTo>
                    <a:pt x="657" y="5599"/>
                    <a:pt x="537" y="5381"/>
                    <a:pt x="438" y="5152"/>
                  </a:cubicBezTo>
                  <a:cubicBezTo>
                    <a:pt x="435" y="5141"/>
                    <a:pt x="426" y="5137"/>
                    <a:pt x="417" y="5137"/>
                  </a:cubicBezTo>
                  <a:cubicBezTo>
                    <a:pt x="401" y="5137"/>
                    <a:pt x="382" y="5152"/>
                    <a:pt x="388" y="5172"/>
                  </a:cubicBezTo>
                  <a:cubicBezTo>
                    <a:pt x="508" y="5440"/>
                    <a:pt x="627" y="5699"/>
                    <a:pt x="776" y="5948"/>
                  </a:cubicBezTo>
                  <a:cubicBezTo>
                    <a:pt x="786" y="6266"/>
                    <a:pt x="786" y="6574"/>
                    <a:pt x="746" y="6883"/>
                  </a:cubicBezTo>
                  <a:cubicBezTo>
                    <a:pt x="727" y="6684"/>
                    <a:pt x="697" y="6475"/>
                    <a:pt x="667" y="6276"/>
                  </a:cubicBezTo>
                  <a:cubicBezTo>
                    <a:pt x="658" y="6258"/>
                    <a:pt x="644" y="6251"/>
                    <a:pt x="632" y="6251"/>
                  </a:cubicBezTo>
                  <a:cubicBezTo>
                    <a:pt x="617" y="6251"/>
                    <a:pt x="606" y="6263"/>
                    <a:pt x="617" y="6286"/>
                  </a:cubicBezTo>
                  <a:cubicBezTo>
                    <a:pt x="667" y="6495"/>
                    <a:pt x="687" y="6724"/>
                    <a:pt x="717" y="6942"/>
                  </a:cubicBezTo>
                  <a:cubicBezTo>
                    <a:pt x="717" y="6962"/>
                    <a:pt x="727" y="6972"/>
                    <a:pt x="736" y="6972"/>
                  </a:cubicBezTo>
                  <a:lnTo>
                    <a:pt x="746" y="6972"/>
                  </a:lnTo>
                  <a:cubicBezTo>
                    <a:pt x="736" y="7112"/>
                    <a:pt x="717" y="7241"/>
                    <a:pt x="687" y="7380"/>
                  </a:cubicBezTo>
                  <a:cubicBezTo>
                    <a:pt x="687" y="7402"/>
                    <a:pt x="702" y="7415"/>
                    <a:pt x="716" y="7415"/>
                  </a:cubicBezTo>
                  <a:cubicBezTo>
                    <a:pt x="727" y="7415"/>
                    <a:pt x="736" y="7408"/>
                    <a:pt x="736" y="7390"/>
                  </a:cubicBezTo>
                  <a:cubicBezTo>
                    <a:pt x="766" y="7231"/>
                    <a:pt x="786" y="7072"/>
                    <a:pt x="796" y="6923"/>
                  </a:cubicBezTo>
                  <a:cubicBezTo>
                    <a:pt x="975" y="6664"/>
                    <a:pt x="1095" y="6375"/>
                    <a:pt x="1184" y="6077"/>
                  </a:cubicBezTo>
                  <a:cubicBezTo>
                    <a:pt x="1190" y="6055"/>
                    <a:pt x="1176" y="6042"/>
                    <a:pt x="1162" y="6042"/>
                  </a:cubicBezTo>
                  <a:cubicBezTo>
                    <a:pt x="1151" y="6042"/>
                    <a:pt x="1139" y="6050"/>
                    <a:pt x="1134" y="6067"/>
                  </a:cubicBezTo>
                  <a:cubicBezTo>
                    <a:pt x="1065" y="6326"/>
                    <a:pt x="945" y="6574"/>
                    <a:pt x="816" y="6813"/>
                  </a:cubicBezTo>
                  <a:cubicBezTo>
                    <a:pt x="826" y="6644"/>
                    <a:pt x="836" y="6485"/>
                    <a:pt x="836" y="6316"/>
                  </a:cubicBezTo>
                  <a:cubicBezTo>
                    <a:pt x="836" y="6196"/>
                    <a:pt x="836" y="6087"/>
                    <a:pt x="826" y="5977"/>
                  </a:cubicBezTo>
                  <a:cubicBezTo>
                    <a:pt x="836" y="5977"/>
                    <a:pt x="836" y="5977"/>
                    <a:pt x="836" y="5968"/>
                  </a:cubicBezTo>
                  <a:cubicBezTo>
                    <a:pt x="1035" y="5689"/>
                    <a:pt x="1184" y="5371"/>
                    <a:pt x="1264" y="5032"/>
                  </a:cubicBezTo>
                  <a:cubicBezTo>
                    <a:pt x="1269" y="5010"/>
                    <a:pt x="1253" y="4997"/>
                    <a:pt x="1237" y="4997"/>
                  </a:cubicBezTo>
                  <a:cubicBezTo>
                    <a:pt x="1225" y="4997"/>
                    <a:pt x="1214" y="5005"/>
                    <a:pt x="1214" y="5022"/>
                  </a:cubicBezTo>
                  <a:cubicBezTo>
                    <a:pt x="1134" y="5341"/>
                    <a:pt x="1015" y="5639"/>
                    <a:pt x="826" y="5898"/>
                  </a:cubicBezTo>
                  <a:cubicBezTo>
                    <a:pt x="816" y="5629"/>
                    <a:pt x="786" y="5341"/>
                    <a:pt x="766" y="5072"/>
                  </a:cubicBezTo>
                  <a:cubicBezTo>
                    <a:pt x="766" y="5072"/>
                    <a:pt x="776" y="5072"/>
                    <a:pt x="776" y="5052"/>
                  </a:cubicBezTo>
                  <a:cubicBezTo>
                    <a:pt x="935" y="4704"/>
                    <a:pt x="1065" y="4346"/>
                    <a:pt x="1144" y="3988"/>
                  </a:cubicBezTo>
                  <a:cubicBezTo>
                    <a:pt x="1156" y="3965"/>
                    <a:pt x="1138" y="3953"/>
                    <a:pt x="1121" y="3953"/>
                  </a:cubicBezTo>
                  <a:cubicBezTo>
                    <a:pt x="1108" y="3953"/>
                    <a:pt x="1095" y="3960"/>
                    <a:pt x="1095" y="3978"/>
                  </a:cubicBezTo>
                  <a:cubicBezTo>
                    <a:pt x="1025" y="4326"/>
                    <a:pt x="916" y="4654"/>
                    <a:pt x="766" y="4973"/>
                  </a:cubicBezTo>
                  <a:cubicBezTo>
                    <a:pt x="736" y="4774"/>
                    <a:pt x="727" y="4555"/>
                    <a:pt x="697" y="4356"/>
                  </a:cubicBezTo>
                  <a:cubicBezTo>
                    <a:pt x="687" y="4256"/>
                    <a:pt x="677" y="4157"/>
                    <a:pt x="677" y="4048"/>
                  </a:cubicBezTo>
                  <a:cubicBezTo>
                    <a:pt x="776" y="3779"/>
                    <a:pt x="886" y="3500"/>
                    <a:pt x="1015" y="3232"/>
                  </a:cubicBezTo>
                  <a:lnTo>
                    <a:pt x="1015" y="3242"/>
                  </a:lnTo>
                  <a:cubicBezTo>
                    <a:pt x="1234" y="4187"/>
                    <a:pt x="1393" y="5152"/>
                    <a:pt x="1234" y="6127"/>
                  </a:cubicBezTo>
                  <a:cubicBezTo>
                    <a:pt x="1144" y="6634"/>
                    <a:pt x="975" y="7131"/>
                    <a:pt x="677" y="7569"/>
                  </a:cubicBezTo>
                  <a:cubicBezTo>
                    <a:pt x="642" y="7611"/>
                    <a:pt x="686" y="7654"/>
                    <a:pt x="733" y="7654"/>
                  </a:cubicBezTo>
                  <a:cubicBezTo>
                    <a:pt x="752" y="7654"/>
                    <a:pt x="772" y="7646"/>
                    <a:pt x="786" y="7629"/>
                  </a:cubicBezTo>
                  <a:cubicBezTo>
                    <a:pt x="1333" y="6833"/>
                    <a:pt x="1483" y="5858"/>
                    <a:pt x="1423" y="4943"/>
                  </a:cubicBezTo>
                  <a:cubicBezTo>
                    <a:pt x="1363" y="3898"/>
                    <a:pt x="1065" y="2903"/>
                    <a:pt x="826" y="1899"/>
                  </a:cubicBezTo>
                  <a:cubicBezTo>
                    <a:pt x="677" y="1292"/>
                    <a:pt x="567" y="675"/>
                    <a:pt x="528" y="58"/>
                  </a:cubicBezTo>
                  <a:cubicBezTo>
                    <a:pt x="528" y="24"/>
                    <a:pt x="492" y="0"/>
                    <a:pt x="4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2"/>
            <p:cNvSpPr/>
            <p:nvPr/>
          </p:nvSpPr>
          <p:spPr>
            <a:xfrm>
              <a:off x="3438675" y="3362600"/>
              <a:ext cx="129850" cy="179075"/>
            </a:xfrm>
            <a:custGeom>
              <a:avLst/>
              <a:gdLst/>
              <a:ahLst/>
              <a:cxnLst/>
              <a:rect l="l" t="t" r="r" b="b"/>
              <a:pathLst>
                <a:path w="5194" h="7163" extrusionOk="0">
                  <a:moveTo>
                    <a:pt x="0" y="0"/>
                  </a:moveTo>
                  <a:cubicBezTo>
                    <a:pt x="10" y="527"/>
                    <a:pt x="100" y="1064"/>
                    <a:pt x="259" y="1572"/>
                  </a:cubicBezTo>
                  <a:cubicBezTo>
                    <a:pt x="229" y="1572"/>
                    <a:pt x="219" y="1612"/>
                    <a:pt x="249" y="1622"/>
                  </a:cubicBezTo>
                  <a:cubicBezTo>
                    <a:pt x="259" y="1622"/>
                    <a:pt x="269" y="1641"/>
                    <a:pt x="269" y="1641"/>
                  </a:cubicBezTo>
                  <a:cubicBezTo>
                    <a:pt x="567" y="2547"/>
                    <a:pt x="1085" y="3402"/>
                    <a:pt x="1702" y="4138"/>
                  </a:cubicBezTo>
                  <a:cubicBezTo>
                    <a:pt x="2686" y="5302"/>
                    <a:pt x="3900" y="6237"/>
                    <a:pt x="5124" y="7163"/>
                  </a:cubicBezTo>
                  <a:lnTo>
                    <a:pt x="5164" y="6387"/>
                  </a:lnTo>
                  <a:cubicBezTo>
                    <a:pt x="5173" y="6387"/>
                    <a:pt x="5193" y="6377"/>
                    <a:pt x="5183" y="6367"/>
                  </a:cubicBezTo>
                  <a:cubicBezTo>
                    <a:pt x="5173" y="6337"/>
                    <a:pt x="5173" y="6327"/>
                    <a:pt x="5164" y="6297"/>
                  </a:cubicBezTo>
                  <a:lnTo>
                    <a:pt x="5193" y="5631"/>
                  </a:lnTo>
                  <a:cubicBezTo>
                    <a:pt x="5193" y="5342"/>
                    <a:pt x="5104" y="5054"/>
                    <a:pt x="4975" y="4805"/>
                  </a:cubicBezTo>
                  <a:cubicBezTo>
                    <a:pt x="4975" y="4705"/>
                    <a:pt x="4965" y="4606"/>
                    <a:pt x="4935" y="4507"/>
                  </a:cubicBezTo>
                  <a:cubicBezTo>
                    <a:pt x="4931" y="4495"/>
                    <a:pt x="4921" y="4489"/>
                    <a:pt x="4910" y="4489"/>
                  </a:cubicBezTo>
                  <a:cubicBezTo>
                    <a:pt x="4895" y="4489"/>
                    <a:pt x="4879" y="4502"/>
                    <a:pt x="4885" y="4526"/>
                  </a:cubicBezTo>
                  <a:cubicBezTo>
                    <a:pt x="4895" y="4586"/>
                    <a:pt x="4915" y="4646"/>
                    <a:pt x="4915" y="4705"/>
                  </a:cubicBezTo>
                  <a:cubicBezTo>
                    <a:pt x="4766" y="4457"/>
                    <a:pt x="4567" y="4248"/>
                    <a:pt x="4338" y="4059"/>
                  </a:cubicBezTo>
                  <a:lnTo>
                    <a:pt x="4149" y="3910"/>
                  </a:lnTo>
                  <a:cubicBezTo>
                    <a:pt x="4149" y="3900"/>
                    <a:pt x="4139" y="3890"/>
                    <a:pt x="4139" y="3860"/>
                  </a:cubicBezTo>
                  <a:cubicBezTo>
                    <a:pt x="4134" y="3850"/>
                    <a:pt x="4121" y="3845"/>
                    <a:pt x="4110" y="3845"/>
                  </a:cubicBezTo>
                  <a:cubicBezTo>
                    <a:pt x="4099" y="3845"/>
                    <a:pt x="4089" y="3850"/>
                    <a:pt x="4089" y="3860"/>
                  </a:cubicBezTo>
                  <a:cubicBezTo>
                    <a:pt x="3681" y="3581"/>
                    <a:pt x="3224" y="3343"/>
                    <a:pt x="2786" y="3084"/>
                  </a:cubicBezTo>
                  <a:cubicBezTo>
                    <a:pt x="2259" y="2756"/>
                    <a:pt x="1781" y="2358"/>
                    <a:pt x="1343" y="1910"/>
                  </a:cubicBezTo>
                  <a:lnTo>
                    <a:pt x="1343" y="1870"/>
                  </a:lnTo>
                  <a:cubicBezTo>
                    <a:pt x="1343" y="1858"/>
                    <a:pt x="1328" y="1849"/>
                    <a:pt x="1314" y="1849"/>
                  </a:cubicBezTo>
                  <a:cubicBezTo>
                    <a:pt x="1306" y="1849"/>
                    <a:pt x="1298" y="1853"/>
                    <a:pt x="1294" y="1860"/>
                  </a:cubicBezTo>
                  <a:cubicBezTo>
                    <a:pt x="766" y="1303"/>
                    <a:pt x="339" y="677"/>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2"/>
            <p:cNvSpPr/>
            <p:nvPr/>
          </p:nvSpPr>
          <p:spPr>
            <a:xfrm>
              <a:off x="3565075" y="3077275"/>
              <a:ext cx="122825" cy="214250"/>
            </a:xfrm>
            <a:custGeom>
              <a:avLst/>
              <a:gdLst/>
              <a:ahLst/>
              <a:cxnLst/>
              <a:rect l="l" t="t" r="r" b="b"/>
              <a:pathLst>
                <a:path w="4913" h="8570" extrusionOk="0">
                  <a:moveTo>
                    <a:pt x="4853" y="0"/>
                  </a:moveTo>
                  <a:cubicBezTo>
                    <a:pt x="4823" y="0"/>
                    <a:pt x="4793" y="18"/>
                    <a:pt x="4793" y="52"/>
                  </a:cubicBezTo>
                  <a:cubicBezTo>
                    <a:pt x="4773" y="1326"/>
                    <a:pt x="4425" y="2589"/>
                    <a:pt x="3798" y="3693"/>
                  </a:cubicBezTo>
                  <a:cubicBezTo>
                    <a:pt x="3470" y="4260"/>
                    <a:pt x="3082" y="4768"/>
                    <a:pt x="2634" y="5225"/>
                  </a:cubicBezTo>
                  <a:cubicBezTo>
                    <a:pt x="2127" y="5733"/>
                    <a:pt x="1560" y="6160"/>
                    <a:pt x="1063" y="6668"/>
                  </a:cubicBezTo>
                  <a:cubicBezTo>
                    <a:pt x="565" y="7175"/>
                    <a:pt x="137" y="7792"/>
                    <a:pt x="18" y="8488"/>
                  </a:cubicBezTo>
                  <a:cubicBezTo>
                    <a:pt x="0" y="8541"/>
                    <a:pt x="39" y="8570"/>
                    <a:pt x="75" y="8570"/>
                  </a:cubicBezTo>
                  <a:cubicBezTo>
                    <a:pt x="100" y="8570"/>
                    <a:pt x="123" y="8556"/>
                    <a:pt x="127" y="8528"/>
                  </a:cubicBezTo>
                  <a:cubicBezTo>
                    <a:pt x="376" y="7135"/>
                    <a:pt x="1679" y="6320"/>
                    <a:pt x="2624" y="5404"/>
                  </a:cubicBezTo>
                  <a:cubicBezTo>
                    <a:pt x="3550" y="4519"/>
                    <a:pt x="4216" y="3385"/>
                    <a:pt x="4594" y="2171"/>
                  </a:cubicBezTo>
                  <a:cubicBezTo>
                    <a:pt x="4803" y="1485"/>
                    <a:pt x="4903" y="779"/>
                    <a:pt x="4912" y="52"/>
                  </a:cubicBezTo>
                  <a:cubicBezTo>
                    <a:pt x="4912" y="18"/>
                    <a:pt x="4883" y="0"/>
                    <a:pt x="48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2"/>
            <p:cNvSpPr/>
            <p:nvPr/>
          </p:nvSpPr>
          <p:spPr>
            <a:xfrm>
              <a:off x="3609775" y="3196450"/>
              <a:ext cx="110700" cy="39550"/>
            </a:xfrm>
            <a:custGeom>
              <a:avLst/>
              <a:gdLst/>
              <a:ahLst/>
              <a:cxnLst/>
              <a:rect l="l" t="t" r="r" b="b"/>
              <a:pathLst>
                <a:path w="4428" h="1582" extrusionOk="0">
                  <a:moveTo>
                    <a:pt x="4428" y="1"/>
                  </a:moveTo>
                  <a:lnTo>
                    <a:pt x="4428" y="1"/>
                  </a:lnTo>
                  <a:cubicBezTo>
                    <a:pt x="3542" y="110"/>
                    <a:pt x="2617" y="289"/>
                    <a:pt x="1712" y="488"/>
                  </a:cubicBezTo>
                  <a:cubicBezTo>
                    <a:pt x="1707" y="478"/>
                    <a:pt x="1699" y="473"/>
                    <a:pt x="1692" y="473"/>
                  </a:cubicBezTo>
                  <a:cubicBezTo>
                    <a:pt x="1684" y="473"/>
                    <a:pt x="1677" y="478"/>
                    <a:pt x="1672" y="488"/>
                  </a:cubicBezTo>
                  <a:lnTo>
                    <a:pt x="1334" y="558"/>
                  </a:lnTo>
                  <a:cubicBezTo>
                    <a:pt x="876" y="657"/>
                    <a:pt x="389" y="797"/>
                    <a:pt x="130" y="1194"/>
                  </a:cubicBezTo>
                  <a:lnTo>
                    <a:pt x="80" y="1254"/>
                  </a:lnTo>
                  <a:cubicBezTo>
                    <a:pt x="70" y="1254"/>
                    <a:pt x="51" y="1274"/>
                    <a:pt x="51" y="1284"/>
                  </a:cubicBezTo>
                  <a:lnTo>
                    <a:pt x="1" y="1344"/>
                  </a:lnTo>
                  <a:cubicBezTo>
                    <a:pt x="273" y="1512"/>
                    <a:pt x="582" y="1582"/>
                    <a:pt x="896" y="1582"/>
                  </a:cubicBezTo>
                  <a:cubicBezTo>
                    <a:pt x="1123" y="1582"/>
                    <a:pt x="1352" y="1545"/>
                    <a:pt x="1573" y="1483"/>
                  </a:cubicBezTo>
                  <a:cubicBezTo>
                    <a:pt x="2090" y="1334"/>
                    <a:pt x="2557" y="1035"/>
                    <a:pt x="3005" y="747"/>
                  </a:cubicBezTo>
                  <a:cubicBezTo>
                    <a:pt x="3463" y="458"/>
                    <a:pt x="3920" y="160"/>
                    <a:pt x="44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2"/>
            <p:cNvSpPr/>
            <p:nvPr/>
          </p:nvSpPr>
          <p:spPr>
            <a:xfrm>
              <a:off x="3627700" y="3227550"/>
              <a:ext cx="7400" cy="8275"/>
            </a:xfrm>
            <a:custGeom>
              <a:avLst/>
              <a:gdLst/>
              <a:ahLst/>
              <a:cxnLst/>
              <a:rect l="l" t="t" r="r" b="b"/>
              <a:pathLst>
                <a:path w="296" h="331" extrusionOk="0">
                  <a:moveTo>
                    <a:pt x="20" y="0"/>
                  </a:moveTo>
                  <a:lnTo>
                    <a:pt x="0" y="30"/>
                  </a:lnTo>
                  <a:cubicBezTo>
                    <a:pt x="50" y="149"/>
                    <a:pt x="129" y="249"/>
                    <a:pt x="249" y="329"/>
                  </a:cubicBezTo>
                  <a:cubicBezTo>
                    <a:pt x="251" y="330"/>
                    <a:pt x="253" y="330"/>
                    <a:pt x="256" y="330"/>
                  </a:cubicBezTo>
                  <a:cubicBezTo>
                    <a:pt x="274" y="330"/>
                    <a:pt x="295" y="298"/>
                    <a:pt x="269" y="289"/>
                  </a:cubicBezTo>
                  <a:cubicBezTo>
                    <a:pt x="169" y="229"/>
                    <a:pt x="100" y="130"/>
                    <a:pt x="50" y="10"/>
                  </a:cubicBezTo>
                  <a:cubicBezTo>
                    <a:pt x="50" y="0"/>
                    <a:pt x="30" y="0"/>
                    <a:pt x="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2"/>
            <p:cNvSpPr/>
            <p:nvPr/>
          </p:nvSpPr>
          <p:spPr>
            <a:xfrm>
              <a:off x="3623200" y="3052950"/>
              <a:ext cx="37100" cy="151975"/>
            </a:xfrm>
            <a:custGeom>
              <a:avLst/>
              <a:gdLst/>
              <a:ahLst/>
              <a:cxnLst/>
              <a:rect l="l" t="t" r="r" b="b"/>
              <a:pathLst>
                <a:path w="1484" h="6079" extrusionOk="0">
                  <a:moveTo>
                    <a:pt x="1334" y="1"/>
                  </a:moveTo>
                  <a:cubicBezTo>
                    <a:pt x="1235" y="727"/>
                    <a:pt x="956" y="1413"/>
                    <a:pt x="687" y="2100"/>
                  </a:cubicBezTo>
                  <a:cubicBezTo>
                    <a:pt x="677" y="2100"/>
                    <a:pt x="648" y="2100"/>
                    <a:pt x="658" y="2120"/>
                  </a:cubicBezTo>
                  <a:cubicBezTo>
                    <a:pt x="658" y="2140"/>
                    <a:pt x="677" y="2140"/>
                    <a:pt x="677" y="2149"/>
                  </a:cubicBezTo>
                  <a:cubicBezTo>
                    <a:pt x="638" y="2239"/>
                    <a:pt x="608" y="2319"/>
                    <a:pt x="578" y="2408"/>
                  </a:cubicBezTo>
                  <a:cubicBezTo>
                    <a:pt x="572" y="2403"/>
                    <a:pt x="566" y="2400"/>
                    <a:pt x="560" y="2400"/>
                  </a:cubicBezTo>
                  <a:cubicBezTo>
                    <a:pt x="544" y="2400"/>
                    <a:pt x="531" y="2416"/>
                    <a:pt x="538" y="2438"/>
                  </a:cubicBezTo>
                  <a:cubicBezTo>
                    <a:pt x="538" y="2448"/>
                    <a:pt x="548" y="2458"/>
                    <a:pt x="558" y="2468"/>
                  </a:cubicBezTo>
                  <a:cubicBezTo>
                    <a:pt x="528" y="2557"/>
                    <a:pt x="498" y="2647"/>
                    <a:pt x="459" y="2736"/>
                  </a:cubicBezTo>
                  <a:cubicBezTo>
                    <a:pt x="456" y="2731"/>
                    <a:pt x="452" y="2728"/>
                    <a:pt x="448" y="2728"/>
                  </a:cubicBezTo>
                  <a:cubicBezTo>
                    <a:pt x="440" y="2728"/>
                    <a:pt x="432" y="2742"/>
                    <a:pt x="439" y="2756"/>
                  </a:cubicBezTo>
                  <a:cubicBezTo>
                    <a:pt x="439" y="2766"/>
                    <a:pt x="449" y="2786"/>
                    <a:pt x="449" y="2786"/>
                  </a:cubicBezTo>
                  <a:lnTo>
                    <a:pt x="379" y="3005"/>
                  </a:lnTo>
                  <a:cubicBezTo>
                    <a:pt x="309" y="3194"/>
                    <a:pt x="250" y="3393"/>
                    <a:pt x="200" y="3602"/>
                  </a:cubicBezTo>
                  <a:cubicBezTo>
                    <a:pt x="190" y="3602"/>
                    <a:pt x="160" y="3602"/>
                    <a:pt x="180" y="3632"/>
                  </a:cubicBezTo>
                  <a:cubicBezTo>
                    <a:pt x="180" y="3642"/>
                    <a:pt x="190" y="3662"/>
                    <a:pt x="190" y="3681"/>
                  </a:cubicBezTo>
                  <a:cubicBezTo>
                    <a:pt x="1" y="4497"/>
                    <a:pt x="1" y="5373"/>
                    <a:pt x="429" y="6079"/>
                  </a:cubicBezTo>
                  <a:lnTo>
                    <a:pt x="578" y="5940"/>
                  </a:lnTo>
                  <a:lnTo>
                    <a:pt x="578" y="5970"/>
                  </a:lnTo>
                  <a:cubicBezTo>
                    <a:pt x="581" y="5977"/>
                    <a:pt x="589" y="5980"/>
                    <a:pt x="596" y="5980"/>
                  </a:cubicBezTo>
                  <a:cubicBezTo>
                    <a:pt x="609" y="5980"/>
                    <a:pt x="621" y="5969"/>
                    <a:pt x="608" y="5950"/>
                  </a:cubicBezTo>
                  <a:cubicBezTo>
                    <a:pt x="608" y="5940"/>
                    <a:pt x="608" y="5930"/>
                    <a:pt x="598" y="5920"/>
                  </a:cubicBezTo>
                  <a:lnTo>
                    <a:pt x="727" y="5820"/>
                  </a:lnTo>
                  <a:cubicBezTo>
                    <a:pt x="1095" y="5124"/>
                    <a:pt x="1294" y="4398"/>
                    <a:pt x="1394" y="3662"/>
                  </a:cubicBezTo>
                  <a:cubicBezTo>
                    <a:pt x="1404" y="3662"/>
                    <a:pt x="1424" y="3652"/>
                    <a:pt x="1443" y="3652"/>
                  </a:cubicBezTo>
                  <a:cubicBezTo>
                    <a:pt x="1452" y="3617"/>
                    <a:pt x="1446" y="3590"/>
                    <a:pt x="1431" y="3590"/>
                  </a:cubicBezTo>
                  <a:cubicBezTo>
                    <a:pt x="1429" y="3590"/>
                    <a:pt x="1426" y="3591"/>
                    <a:pt x="1424" y="3592"/>
                  </a:cubicBezTo>
                  <a:cubicBezTo>
                    <a:pt x="1414" y="3592"/>
                    <a:pt x="1396" y="3592"/>
                    <a:pt x="1394" y="3600"/>
                  </a:cubicBezTo>
                  <a:lnTo>
                    <a:pt x="1394" y="3600"/>
                  </a:lnTo>
                  <a:cubicBezTo>
                    <a:pt x="1443" y="3233"/>
                    <a:pt x="1453" y="2855"/>
                    <a:pt x="1473" y="2488"/>
                  </a:cubicBezTo>
                  <a:cubicBezTo>
                    <a:pt x="1483" y="2468"/>
                    <a:pt x="1483" y="2458"/>
                    <a:pt x="1473" y="2458"/>
                  </a:cubicBezTo>
                  <a:cubicBezTo>
                    <a:pt x="1473" y="2090"/>
                    <a:pt x="1453" y="1702"/>
                    <a:pt x="1433" y="1314"/>
                  </a:cubicBezTo>
                  <a:lnTo>
                    <a:pt x="1433" y="1294"/>
                  </a:lnTo>
                  <a:cubicBezTo>
                    <a:pt x="1433" y="1274"/>
                    <a:pt x="1433" y="1274"/>
                    <a:pt x="1424" y="1264"/>
                  </a:cubicBezTo>
                  <a:cubicBezTo>
                    <a:pt x="1394" y="846"/>
                    <a:pt x="1374" y="419"/>
                    <a:pt x="1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2"/>
            <p:cNvSpPr/>
            <p:nvPr/>
          </p:nvSpPr>
          <p:spPr>
            <a:xfrm>
              <a:off x="3403950" y="3461525"/>
              <a:ext cx="166625" cy="182725"/>
            </a:xfrm>
            <a:custGeom>
              <a:avLst/>
              <a:gdLst/>
              <a:ahLst/>
              <a:cxnLst/>
              <a:rect l="l" t="t" r="r" b="b"/>
              <a:pathLst>
                <a:path w="6665" h="7309" extrusionOk="0">
                  <a:moveTo>
                    <a:pt x="76" y="0"/>
                  </a:moveTo>
                  <a:cubicBezTo>
                    <a:pt x="40" y="0"/>
                    <a:pt x="1" y="29"/>
                    <a:pt x="7" y="82"/>
                  </a:cubicBezTo>
                  <a:cubicBezTo>
                    <a:pt x="295" y="1296"/>
                    <a:pt x="892" y="2430"/>
                    <a:pt x="1708" y="3365"/>
                  </a:cubicBezTo>
                  <a:cubicBezTo>
                    <a:pt x="2116" y="3832"/>
                    <a:pt x="2593" y="4240"/>
                    <a:pt x="3101" y="4588"/>
                  </a:cubicBezTo>
                  <a:cubicBezTo>
                    <a:pt x="3717" y="5006"/>
                    <a:pt x="4384" y="5305"/>
                    <a:pt x="5001" y="5683"/>
                  </a:cubicBezTo>
                  <a:cubicBezTo>
                    <a:pt x="5627" y="6071"/>
                    <a:pt x="6224" y="6568"/>
                    <a:pt x="6523" y="7264"/>
                  </a:cubicBezTo>
                  <a:cubicBezTo>
                    <a:pt x="6538" y="7296"/>
                    <a:pt x="6564" y="7308"/>
                    <a:pt x="6589" y="7308"/>
                  </a:cubicBezTo>
                  <a:cubicBezTo>
                    <a:pt x="6628" y="7308"/>
                    <a:pt x="6664" y="7277"/>
                    <a:pt x="6652" y="7235"/>
                  </a:cubicBezTo>
                  <a:cubicBezTo>
                    <a:pt x="6085" y="5902"/>
                    <a:pt x="4642" y="5394"/>
                    <a:pt x="3498" y="4698"/>
                  </a:cubicBezTo>
                  <a:cubicBezTo>
                    <a:pt x="2424" y="4031"/>
                    <a:pt x="1519" y="3106"/>
                    <a:pt x="902" y="2002"/>
                  </a:cubicBezTo>
                  <a:cubicBezTo>
                    <a:pt x="554" y="1395"/>
                    <a:pt x="295" y="739"/>
                    <a:pt x="126" y="42"/>
                  </a:cubicBezTo>
                  <a:cubicBezTo>
                    <a:pt x="122" y="14"/>
                    <a:pt x="100"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2"/>
            <p:cNvSpPr/>
            <p:nvPr/>
          </p:nvSpPr>
          <p:spPr>
            <a:xfrm>
              <a:off x="3397650" y="3581750"/>
              <a:ext cx="115650" cy="24000"/>
            </a:xfrm>
            <a:custGeom>
              <a:avLst/>
              <a:gdLst/>
              <a:ahLst/>
              <a:cxnLst/>
              <a:rect l="l" t="t" r="r" b="b"/>
              <a:pathLst>
                <a:path w="4626" h="960" extrusionOk="0">
                  <a:moveTo>
                    <a:pt x="2792" y="1"/>
                  </a:moveTo>
                  <a:cubicBezTo>
                    <a:pt x="2788" y="1"/>
                    <a:pt x="2785" y="3"/>
                    <a:pt x="2785" y="8"/>
                  </a:cubicBezTo>
                  <a:cubicBezTo>
                    <a:pt x="1850" y="18"/>
                    <a:pt x="935" y="58"/>
                    <a:pt x="0" y="118"/>
                  </a:cubicBezTo>
                  <a:cubicBezTo>
                    <a:pt x="537" y="167"/>
                    <a:pt x="1055" y="356"/>
                    <a:pt x="1552" y="545"/>
                  </a:cubicBezTo>
                  <a:cubicBezTo>
                    <a:pt x="2059" y="734"/>
                    <a:pt x="2577" y="914"/>
                    <a:pt x="3124" y="953"/>
                  </a:cubicBezTo>
                  <a:cubicBezTo>
                    <a:pt x="3184" y="958"/>
                    <a:pt x="3244" y="960"/>
                    <a:pt x="3304" y="960"/>
                  </a:cubicBezTo>
                  <a:cubicBezTo>
                    <a:pt x="3791" y="960"/>
                    <a:pt x="4272" y="814"/>
                    <a:pt x="4626" y="486"/>
                  </a:cubicBezTo>
                  <a:lnTo>
                    <a:pt x="4546" y="436"/>
                  </a:lnTo>
                  <a:cubicBezTo>
                    <a:pt x="4546" y="416"/>
                    <a:pt x="4536" y="406"/>
                    <a:pt x="4526" y="406"/>
                  </a:cubicBezTo>
                  <a:lnTo>
                    <a:pt x="4477" y="356"/>
                  </a:lnTo>
                  <a:cubicBezTo>
                    <a:pt x="4138" y="28"/>
                    <a:pt x="3631" y="8"/>
                    <a:pt x="3154" y="8"/>
                  </a:cubicBezTo>
                  <a:lnTo>
                    <a:pt x="2805" y="8"/>
                  </a:lnTo>
                  <a:cubicBezTo>
                    <a:pt x="2800" y="3"/>
                    <a:pt x="2795" y="1"/>
                    <a:pt x="27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2"/>
            <p:cNvSpPr/>
            <p:nvPr/>
          </p:nvSpPr>
          <p:spPr>
            <a:xfrm>
              <a:off x="3489800" y="3595375"/>
              <a:ext cx="5350" cy="9550"/>
            </a:xfrm>
            <a:custGeom>
              <a:avLst/>
              <a:gdLst/>
              <a:ahLst/>
              <a:cxnLst/>
              <a:rect l="l" t="t" r="r" b="b"/>
              <a:pathLst>
                <a:path w="214" h="382" extrusionOk="0">
                  <a:moveTo>
                    <a:pt x="204" y="0"/>
                  </a:moveTo>
                  <a:cubicBezTo>
                    <a:pt x="194" y="0"/>
                    <a:pt x="174" y="10"/>
                    <a:pt x="174" y="20"/>
                  </a:cubicBezTo>
                  <a:cubicBezTo>
                    <a:pt x="154" y="150"/>
                    <a:pt x="104" y="259"/>
                    <a:pt x="15" y="349"/>
                  </a:cubicBezTo>
                  <a:cubicBezTo>
                    <a:pt x="1" y="362"/>
                    <a:pt x="11" y="381"/>
                    <a:pt x="25" y="381"/>
                  </a:cubicBezTo>
                  <a:cubicBezTo>
                    <a:pt x="32" y="381"/>
                    <a:pt x="39" y="378"/>
                    <a:pt x="45" y="369"/>
                  </a:cubicBezTo>
                  <a:cubicBezTo>
                    <a:pt x="144" y="269"/>
                    <a:pt x="204" y="160"/>
                    <a:pt x="214" y="20"/>
                  </a:cubicBezTo>
                  <a:cubicBezTo>
                    <a:pt x="214" y="10"/>
                    <a:pt x="214" y="0"/>
                    <a:pt x="2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2"/>
            <p:cNvSpPr/>
            <p:nvPr/>
          </p:nvSpPr>
          <p:spPr>
            <a:xfrm>
              <a:off x="3428725" y="3431725"/>
              <a:ext cx="62450" cy="143525"/>
            </a:xfrm>
            <a:custGeom>
              <a:avLst/>
              <a:gdLst/>
              <a:ahLst/>
              <a:cxnLst/>
              <a:rect l="l" t="t" r="r" b="b"/>
              <a:pathLst>
                <a:path w="2498" h="5741" extrusionOk="0">
                  <a:moveTo>
                    <a:pt x="1" y="1"/>
                  </a:moveTo>
                  <a:lnTo>
                    <a:pt x="1" y="1"/>
                  </a:lnTo>
                  <a:cubicBezTo>
                    <a:pt x="60" y="428"/>
                    <a:pt x="120" y="846"/>
                    <a:pt x="199" y="1264"/>
                  </a:cubicBezTo>
                  <a:cubicBezTo>
                    <a:pt x="199" y="1264"/>
                    <a:pt x="190" y="1274"/>
                    <a:pt x="199" y="1284"/>
                  </a:cubicBezTo>
                  <a:cubicBezTo>
                    <a:pt x="199" y="1294"/>
                    <a:pt x="209" y="1294"/>
                    <a:pt x="209" y="1314"/>
                  </a:cubicBezTo>
                  <a:cubicBezTo>
                    <a:pt x="269" y="1692"/>
                    <a:pt x="349" y="2070"/>
                    <a:pt x="428" y="2438"/>
                  </a:cubicBezTo>
                  <a:lnTo>
                    <a:pt x="428" y="2468"/>
                  </a:lnTo>
                  <a:cubicBezTo>
                    <a:pt x="518" y="2836"/>
                    <a:pt x="617" y="3204"/>
                    <a:pt x="747" y="3552"/>
                  </a:cubicBezTo>
                  <a:lnTo>
                    <a:pt x="717" y="3552"/>
                  </a:lnTo>
                  <a:cubicBezTo>
                    <a:pt x="697" y="3552"/>
                    <a:pt x="697" y="3582"/>
                    <a:pt x="717" y="3582"/>
                  </a:cubicBezTo>
                  <a:lnTo>
                    <a:pt x="767" y="3582"/>
                  </a:lnTo>
                  <a:cubicBezTo>
                    <a:pt x="1025" y="4278"/>
                    <a:pt x="1373" y="4945"/>
                    <a:pt x="1901" y="5542"/>
                  </a:cubicBezTo>
                  <a:lnTo>
                    <a:pt x="2040" y="5611"/>
                  </a:lnTo>
                  <a:lnTo>
                    <a:pt x="2040" y="5661"/>
                  </a:lnTo>
                  <a:cubicBezTo>
                    <a:pt x="2040" y="5676"/>
                    <a:pt x="2047" y="5683"/>
                    <a:pt x="2055" y="5683"/>
                  </a:cubicBezTo>
                  <a:cubicBezTo>
                    <a:pt x="2062" y="5683"/>
                    <a:pt x="2070" y="5676"/>
                    <a:pt x="2070" y="5661"/>
                  </a:cubicBezTo>
                  <a:lnTo>
                    <a:pt x="2070" y="5641"/>
                  </a:lnTo>
                  <a:lnTo>
                    <a:pt x="2249" y="5741"/>
                  </a:lnTo>
                  <a:cubicBezTo>
                    <a:pt x="2498" y="4915"/>
                    <a:pt x="2299" y="4069"/>
                    <a:pt x="1950" y="3303"/>
                  </a:cubicBezTo>
                  <a:lnTo>
                    <a:pt x="1950" y="3254"/>
                  </a:lnTo>
                  <a:cubicBezTo>
                    <a:pt x="1950" y="3235"/>
                    <a:pt x="1942" y="3228"/>
                    <a:pt x="1931" y="3228"/>
                  </a:cubicBezTo>
                  <a:cubicBezTo>
                    <a:pt x="1925" y="3228"/>
                    <a:pt x="1918" y="3230"/>
                    <a:pt x="1911" y="3234"/>
                  </a:cubicBezTo>
                  <a:cubicBezTo>
                    <a:pt x="1831" y="3055"/>
                    <a:pt x="1732" y="2876"/>
                    <a:pt x="1612" y="2706"/>
                  </a:cubicBezTo>
                  <a:cubicBezTo>
                    <a:pt x="1582" y="2627"/>
                    <a:pt x="1523" y="2567"/>
                    <a:pt x="1493" y="2488"/>
                  </a:cubicBezTo>
                  <a:lnTo>
                    <a:pt x="1493" y="2468"/>
                  </a:lnTo>
                  <a:cubicBezTo>
                    <a:pt x="1493" y="2449"/>
                    <a:pt x="1481" y="2442"/>
                    <a:pt x="1469" y="2442"/>
                  </a:cubicBezTo>
                  <a:cubicBezTo>
                    <a:pt x="1463" y="2442"/>
                    <a:pt x="1457" y="2444"/>
                    <a:pt x="1453" y="2448"/>
                  </a:cubicBezTo>
                  <a:cubicBezTo>
                    <a:pt x="1403" y="2378"/>
                    <a:pt x="1353" y="2289"/>
                    <a:pt x="1304" y="2219"/>
                  </a:cubicBezTo>
                  <a:cubicBezTo>
                    <a:pt x="1304" y="2199"/>
                    <a:pt x="1314" y="2189"/>
                    <a:pt x="1314" y="2179"/>
                  </a:cubicBezTo>
                  <a:cubicBezTo>
                    <a:pt x="1320" y="2167"/>
                    <a:pt x="1302" y="2154"/>
                    <a:pt x="1289" y="2154"/>
                  </a:cubicBezTo>
                  <a:cubicBezTo>
                    <a:pt x="1281" y="2154"/>
                    <a:pt x="1274" y="2158"/>
                    <a:pt x="1274" y="2169"/>
                  </a:cubicBezTo>
                  <a:lnTo>
                    <a:pt x="1274" y="2179"/>
                  </a:lnTo>
                  <a:lnTo>
                    <a:pt x="1125" y="1960"/>
                  </a:lnTo>
                  <a:lnTo>
                    <a:pt x="1125" y="1931"/>
                  </a:lnTo>
                  <a:cubicBezTo>
                    <a:pt x="1125" y="1919"/>
                    <a:pt x="1118" y="1914"/>
                    <a:pt x="1110" y="1914"/>
                  </a:cubicBezTo>
                  <a:cubicBezTo>
                    <a:pt x="1105" y="1914"/>
                    <a:pt x="1099" y="1916"/>
                    <a:pt x="1095" y="1921"/>
                  </a:cubicBezTo>
                  <a:cubicBezTo>
                    <a:pt x="667" y="1314"/>
                    <a:pt x="259" y="697"/>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2"/>
            <p:cNvSpPr/>
            <p:nvPr/>
          </p:nvSpPr>
          <p:spPr>
            <a:xfrm>
              <a:off x="3381550" y="3424700"/>
              <a:ext cx="30300" cy="41700"/>
            </a:xfrm>
            <a:custGeom>
              <a:avLst/>
              <a:gdLst/>
              <a:ahLst/>
              <a:cxnLst/>
              <a:rect l="l" t="t" r="r" b="b"/>
              <a:pathLst>
                <a:path w="1212" h="1668" extrusionOk="0">
                  <a:moveTo>
                    <a:pt x="972" y="1"/>
                  </a:moveTo>
                  <a:cubicBezTo>
                    <a:pt x="962" y="1"/>
                    <a:pt x="952" y="8"/>
                    <a:pt x="952" y="23"/>
                  </a:cubicBezTo>
                  <a:cubicBezTo>
                    <a:pt x="893" y="451"/>
                    <a:pt x="883" y="869"/>
                    <a:pt x="913" y="1276"/>
                  </a:cubicBezTo>
                  <a:cubicBezTo>
                    <a:pt x="913" y="1356"/>
                    <a:pt x="933" y="1426"/>
                    <a:pt x="942" y="1505"/>
                  </a:cubicBezTo>
                  <a:cubicBezTo>
                    <a:pt x="684" y="1276"/>
                    <a:pt x="455" y="1018"/>
                    <a:pt x="286" y="729"/>
                  </a:cubicBezTo>
                  <a:cubicBezTo>
                    <a:pt x="280" y="724"/>
                    <a:pt x="274" y="721"/>
                    <a:pt x="268" y="721"/>
                  </a:cubicBezTo>
                  <a:cubicBezTo>
                    <a:pt x="252" y="721"/>
                    <a:pt x="239" y="738"/>
                    <a:pt x="246" y="759"/>
                  </a:cubicBezTo>
                  <a:cubicBezTo>
                    <a:pt x="415" y="1058"/>
                    <a:pt x="654" y="1326"/>
                    <a:pt x="913" y="1555"/>
                  </a:cubicBezTo>
                  <a:cubicBezTo>
                    <a:pt x="913" y="1565"/>
                    <a:pt x="933" y="1565"/>
                    <a:pt x="942" y="1565"/>
                  </a:cubicBezTo>
                  <a:lnTo>
                    <a:pt x="942" y="1605"/>
                  </a:lnTo>
                  <a:cubicBezTo>
                    <a:pt x="664" y="1416"/>
                    <a:pt x="435" y="1197"/>
                    <a:pt x="216" y="948"/>
                  </a:cubicBezTo>
                  <a:cubicBezTo>
                    <a:pt x="157" y="869"/>
                    <a:pt x="97" y="789"/>
                    <a:pt x="47" y="709"/>
                  </a:cubicBezTo>
                  <a:cubicBezTo>
                    <a:pt x="44" y="700"/>
                    <a:pt x="38" y="697"/>
                    <a:pt x="32" y="697"/>
                  </a:cubicBezTo>
                  <a:cubicBezTo>
                    <a:pt x="18" y="697"/>
                    <a:pt x="0" y="715"/>
                    <a:pt x="7" y="729"/>
                  </a:cubicBezTo>
                  <a:cubicBezTo>
                    <a:pt x="206" y="1018"/>
                    <a:pt x="445" y="1276"/>
                    <a:pt x="714" y="1495"/>
                  </a:cubicBezTo>
                  <a:cubicBezTo>
                    <a:pt x="793" y="1555"/>
                    <a:pt x="883" y="1615"/>
                    <a:pt x="952" y="1664"/>
                  </a:cubicBezTo>
                  <a:cubicBezTo>
                    <a:pt x="958" y="1666"/>
                    <a:pt x="963" y="1667"/>
                    <a:pt x="967" y="1667"/>
                  </a:cubicBezTo>
                  <a:cubicBezTo>
                    <a:pt x="985" y="1667"/>
                    <a:pt x="990" y="1653"/>
                    <a:pt x="982" y="1644"/>
                  </a:cubicBezTo>
                  <a:lnTo>
                    <a:pt x="982" y="1625"/>
                  </a:lnTo>
                  <a:cubicBezTo>
                    <a:pt x="982" y="1595"/>
                    <a:pt x="962" y="1555"/>
                    <a:pt x="962" y="1515"/>
                  </a:cubicBezTo>
                  <a:cubicBezTo>
                    <a:pt x="1092" y="1296"/>
                    <a:pt x="1181" y="1058"/>
                    <a:pt x="1211" y="819"/>
                  </a:cubicBezTo>
                  <a:cubicBezTo>
                    <a:pt x="1211" y="804"/>
                    <a:pt x="1204" y="796"/>
                    <a:pt x="1196" y="796"/>
                  </a:cubicBezTo>
                  <a:cubicBezTo>
                    <a:pt x="1189" y="796"/>
                    <a:pt x="1181" y="804"/>
                    <a:pt x="1181" y="819"/>
                  </a:cubicBezTo>
                  <a:cubicBezTo>
                    <a:pt x="1141" y="1038"/>
                    <a:pt x="1062" y="1257"/>
                    <a:pt x="962" y="1446"/>
                  </a:cubicBezTo>
                  <a:cubicBezTo>
                    <a:pt x="933" y="1097"/>
                    <a:pt x="913" y="729"/>
                    <a:pt x="952" y="371"/>
                  </a:cubicBezTo>
                  <a:cubicBezTo>
                    <a:pt x="962" y="262"/>
                    <a:pt x="982" y="132"/>
                    <a:pt x="992" y="23"/>
                  </a:cubicBezTo>
                  <a:cubicBezTo>
                    <a:pt x="992" y="8"/>
                    <a:pt x="982" y="1"/>
                    <a:pt x="9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2"/>
            <p:cNvSpPr/>
            <p:nvPr/>
          </p:nvSpPr>
          <p:spPr>
            <a:xfrm>
              <a:off x="3344175" y="3298400"/>
              <a:ext cx="74625" cy="168175"/>
            </a:xfrm>
            <a:custGeom>
              <a:avLst/>
              <a:gdLst/>
              <a:ahLst/>
              <a:cxnLst/>
              <a:rect l="l" t="t" r="r" b="b"/>
              <a:pathLst>
                <a:path w="2985" h="6727" extrusionOk="0">
                  <a:moveTo>
                    <a:pt x="1512" y="399"/>
                  </a:moveTo>
                  <a:cubicBezTo>
                    <a:pt x="1492" y="439"/>
                    <a:pt x="1463" y="459"/>
                    <a:pt x="1423" y="499"/>
                  </a:cubicBezTo>
                  <a:cubicBezTo>
                    <a:pt x="1413" y="499"/>
                    <a:pt x="1403" y="509"/>
                    <a:pt x="1403" y="529"/>
                  </a:cubicBezTo>
                  <a:cubicBezTo>
                    <a:pt x="1353" y="568"/>
                    <a:pt x="1303" y="618"/>
                    <a:pt x="1254" y="688"/>
                  </a:cubicBezTo>
                  <a:cubicBezTo>
                    <a:pt x="1244" y="688"/>
                    <a:pt x="1224" y="698"/>
                    <a:pt x="1224" y="708"/>
                  </a:cubicBezTo>
                  <a:lnTo>
                    <a:pt x="1214" y="728"/>
                  </a:lnTo>
                  <a:lnTo>
                    <a:pt x="1204" y="678"/>
                  </a:lnTo>
                  <a:cubicBezTo>
                    <a:pt x="1204" y="658"/>
                    <a:pt x="1214" y="638"/>
                    <a:pt x="1214" y="628"/>
                  </a:cubicBezTo>
                  <a:cubicBezTo>
                    <a:pt x="1234" y="628"/>
                    <a:pt x="1244" y="608"/>
                    <a:pt x="1244" y="598"/>
                  </a:cubicBezTo>
                  <a:lnTo>
                    <a:pt x="1293" y="568"/>
                  </a:lnTo>
                  <a:lnTo>
                    <a:pt x="1283" y="559"/>
                  </a:lnTo>
                  <a:lnTo>
                    <a:pt x="1512" y="399"/>
                  </a:lnTo>
                  <a:close/>
                  <a:moveTo>
                    <a:pt x="1327" y="1"/>
                  </a:moveTo>
                  <a:cubicBezTo>
                    <a:pt x="1314" y="1"/>
                    <a:pt x="1297" y="9"/>
                    <a:pt x="1303" y="21"/>
                  </a:cubicBezTo>
                  <a:cubicBezTo>
                    <a:pt x="1264" y="21"/>
                    <a:pt x="1214" y="21"/>
                    <a:pt x="1184" y="41"/>
                  </a:cubicBezTo>
                  <a:cubicBezTo>
                    <a:pt x="1164" y="41"/>
                    <a:pt x="1154" y="41"/>
                    <a:pt x="1144" y="51"/>
                  </a:cubicBezTo>
                  <a:lnTo>
                    <a:pt x="1134" y="51"/>
                  </a:lnTo>
                  <a:cubicBezTo>
                    <a:pt x="1134" y="51"/>
                    <a:pt x="1114" y="51"/>
                    <a:pt x="1114" y="61"/>
                  </a:cubicBezTo>
                  <a:cubicBezTo>
                    <a:pt x="836" y="121"/>
                    <a:pt x="557" y="290"/>
                    <a:pt x="368" y="509"/>
                  </a:cubicBezTo>
                  <a:cubicBezTo>
                    <a:pt x="338" y="559"/>
                    <a:pt x="309" y="598"/>
                    <a:pt x="269" y="648"/>
                  </a:cubicBezTo>
                  <a:cubicBezTo>
                    <a:pt x="259" y="648"/>
                    <a:pt x="249" y="658"/>
                    <a:pt x="259" y="678"/>
                  </a:cubicBezTo>
                  <a:lnTo>
                    <a:pt x="259" y="688"/>
                  </a:lnTo>
                  <a:cubicBezTo>
                    <a:pt x="259" y="688"/>
                    <a:pt x="259" y="698"/>
                    <a:pt x="249" y="698"/>
                  </a:cubicBezTo>
                  <a:lnTo>
                    <a:pt x="239" y="708"/>
                  </a:lnTo>
                  <a:cubicBezTo>
                    <a:pt x="209" y="757"/>
                    <a:pt x="189" y="807"/>
                    <a:pt x="159" y="877"/>
                  </a:cubicBezTo>
                  <a:cubicBezTo>
                    <a:pt x="149" y="877"/>
                    <a:pt x="139" y="877"/>
                    <a:pt x="139" y="897"/>
                  </a:cubicBezTo>
                  <a:cubicBezTo>
                    <a:pt x="139" y="907"/>
                    <a:pt x="149" y="907"/>
                    <a:pt x="149" y="927"/>
                  </a:cubicBezTo>
                  <a:cubicBezTo>
                    <a:pt x="100" y="1086"/>
                    <a:pt x="60" y="1245"/>
                    <a:pt x="70" y="1424"/>
                  </a:cubicBezTo>
                  <a:lnTo>
                    <a:pt x="120" y="1384"/>
                  </a:lnTo>
                  <a:lnTo>
                    <a:pt x="120" y="1384"/>
                  </a:lnTo>
                  <a:cubicBezTo>
                    <a:pt x="70" y="1484"/>
                    <a:pt x="50" y="1593"/>
                    <a:pt x="30" y="1703"/>
                  </a:cubicBezTo>
                  <a:cubicBezTo>
                    <a:pt x="0" y="1981"/>
                    <a:pt x="60" y="2270"/>
                    <a:pt x="129" y="2538"/>
                  </a:cubicBezTo>
                  <a:cubicBezTo>
                    <a:pt x="398" y="3543"/>
                    <a:pt x="796" y="4518"/>
                    <a:pt x="1293" y="5423"/>
                  </a:cubicBezTo>
                  <a:lnTo>
                    <a:pt x="1512" y="5533"/>
                  </a:lnTo>
                  <a:cubicBezTo>
                    <a:pt x="1323" y="5463"/>
                    <a:pt x="1144" y="5383"/>
                    <a:pt x="1005" y="5254"/>
                  </a:cubicBezTo>
                  <a:lnTo>
                    <a:pt x="1005" y="5254"/>
                  </a:lnTo>
                  <a:cubicBezTo>
                    <a:pt x="1174" y="5572"/>
                    <a:pt x="1353" y="5901"/>
                    <a:pt x="1602" y="6169"/>
                  </a:cubicBezTo>
                  <a:cubicBezTo>
                    <a:pt x="1841" y="6448"/>
                    <a:pt x="2159" y="6667"/>
                    <a:pt x="2517" y="6726"/>
                  </a:cubicBezTo>
                  <a:lnTo>
                    <a:pt x="2567" y="6706"/>
                  </a:lnTo>
                  <a:cubicBezTo>
                    <a:pt x="2885" y="6249"/>
                    <a:pt x="2985" y="5622"/>
                    <a:pt x="2776" y="5115"/>
                  </a:cubicBezTo>
                  <a:lnTo>
                    <a:pt x="2776" y="5115"/>
                  </a:lnTo>
                  <a:cubicBezTo>
                    <a:pt x="2746" y="5373"/>
                    <a:pt x="2676" y="5632"/>
                    <a:pt x="2547" y="5871"/>
                  </a:cubicBezTo>
                  <a:cubicBezTo>
                    <a:pt x="2626" y="5562"/>
                    <a:pt x="2636" y="5254"/>
                    <a:pt x="2587" y="4936"/>
                  </a:cubicBezTo>
                  <a:lnTo>
                    <a:pt x="2587" y="4936"/>
                  </a:lnTo>
                  <a:lnTo>
                    <a:pt x="2726" y="5254"/>
                  </a:lnTo>
                  <a:lnTo>
                    <a:pt x="2726" y="4966"/>
                  </a:lnTo>
                  <a:cubicBezTo>
                    <a:pt x="2736" y="4826"/>
                    <a:pt x="2736" y="4677"/>
                    <a:pt x="2706" y="4538"/>
                  </a:cubicBezTo>
                  <a:cubicBezTo>
                    <a:pt x="2646" y="3026"/>
                    <a:pt x="2328" y="1504"/>
                    <a:pt x="1741" y="101"/>
                  </a:cubicBezTo>
                  <a:cubicBezTo>
                    <a:pt x="1701" y="161"/>
                    <a:pt x="1652" y="210"/>
                    <a:pt x="1602" y="280"/>
                  </a:cubicBezTo>
                  <a:cubicBezTo>
                    <a:pt x="1612" y="200"/>
                    <a:pt x="1562" y="101"/>
                    <a:pt x="1492" y="61"/>
                  </a:cubicBezTo>
                  <a:cubicBezTo>
                    <a:pt x="1463" y="51"/>
                    <a:pt x="1453" y="41"/>
                    <a:pt x="1433" y="41"/>
                  </a:cubicBezTo>
                  <a:lnTo>
                    <a:pt x="1413" y="21"/>
                  </a:lnTo>
                  <a:cubicBezTo>
                    <a:pt x="1413" y="14"/>
                    <a:pt x="1408" y="7"/>
                    <a:pt x="1401" y="7"/>
                  </a:cubicBezTo>
                  <a:cubicBezTo>
                    <a:pt x="1399" y="7"/>
                    <a:pt x="1396" y="8"/>
                    <a:pt x="1393" y="11"/>
                  </a:cubicBezTo>
                  <a:cubicBezTo>
                    <a:pt x="1383" y="11"/>
                    <a:pt x="1383" y="21"/>
                    <a:pt x="1383" y="41"/>
                  </a:cubicBezTo>
                  <a:cubicBezTo>
                    <a:pt x="1363" y="41"/>
                    <a:pt x="1353" y="41"/>
                    <a:pt x="1343" y="21"/>
                  </a:cubicBezTo>
                  <a:lnTo>
                    <a:pt x="1343" y="11"/>
                  </a:lnTo>
                  <a:cubicBezTo>
                    <a:pt x="1343" y="4"/>
                    <a:pt x="1336" y="1"/>
                    <a:pt x="13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2"/>
            <p:cNvSpPr/>
            <p:nvPr/>
          </p:nvSpPr>
          <p:spPr>
            <a:xfrm>
              <a:off x="3327000" y="2853425"/>
              <a:ext cx="272350" cy="228400"/>
            </a:xfrm>
            <a:custGeom>
              <a:avLst/>
              <a:gdLst/>
              <a:ahLst/>
              <a:cxnLst/>
              <a:rect l="l" t="t" r="r" b="b"/>
              <a:pathLst>
                <a:path w="10894" h="9136" extrusionOk="0">
                  <a:moveTo>
                    <a:pt x="8138" y="5345"/>
                  </a:moveTo>
                  <a:lnTo>
                    <a:pt x="8009" y="5465"/>
                  </a:lnTo>
                  <a:cubicBezTo>
                    <a:pt x="7999" y="5465"/>
                    <a:pt x="7989" y="5465"/>
                    <a:pt x="7969" y="5475"/>
                  </a:cubicBezTo>
                  <a:cubicBezTo>
                    <a:pt x="7959" y="5465"/>
                    <a:pt x="7949" y="5445"/>
                    <a:pt x="7919" y="5425"/>
                  </a:cubicBezTo>
                  <a:cubicBezTo>
                    <a:pt x="7999" y="5405"/>
                    <a:pt x="8059" y="5375"/>
                    <a:pt x="8138" y="5345"/>
                  </a:cubicBezTo>
                  <a:close/>
                  <a:moveTo>
                    <a:pt x="6131" y="1"/>
                  </a:moveTo>
                  <a:cubicBezTo>
                    <a:pt x="6114" y="1"/>
                    <a:pt x="6097" y="15"/>
                    <a:pt x="6109" y="33"/>
                  </a:cubicBezTo>
                  <a:cubicBezTo>
                    <a:pt x="6109" y="43"/>
                    <a:pt x="6119" y="53"/>
                    <a:pt x="6119" y="83"/>
                  </a:cubicBezTo>
                  <a:cubicBezTo>
                    <a:pt x="6070" y="75"/>
                    <a:pt x="6021" y="71"/>
                    <a:pt x="5973" y="71"/>
                  </a:cubicBezTo>
                  <a:cubicBezTo>
                    <a:pt x="5846" y="71"/>
                    <a:pt x="5721" y="97"/>
                    <a:pt x="5592" y="133"/>
                  </a:cubicBezTo>
                  <a:lnTo>
                    <a:pt x="5562" y="53"/>
                  </a:lnTo>
                  <a:cubicBezTo>
                    <a:pt x="5556" y="48"/>
                    <a:pt x="5548" y="45"/>
                    <a:pt x="5540" y="45"/>
                  </a:cubicBezTo>
                  <a:cubicBezTo>
                    <a:pt x="5520" y="45"/>
                    <a:pt x="5498" y="61"/>
                    <a:pt x="5512" y="83"/>
                  </a:cubicBezTo>
                  <a:cubicBezTo>
                    <a:pt x="5522" y="103"/>
                    <a:pt x="5532" y="123"/>
                    <a:pt x="5532" y="143"/>
                  </a:cubicBezTo>
                  <a:cubicBezTo>
                    <a:pt x="5413" y="182"/>
                    <a:pt x="5283" y="242"/>
                    <a:pt x="5174" y="302"/>
                  </a:cubicBezTo>
                  <a:cubicBezTo>
                    <a:pt x="5174" y="292"/>
                    <a:pt x="5174" y="292"/>
                    <a:pt x="5164" y="282"/>
                  </a:cubicBezTo>
                  <a:cubicBezTo>
                    <a:pt x="5157" y="268"/>
                    <a:pt x="5146" y="262"/>
                    <a:pt x="5135" y="262"/>
                  </a:cubicBezTo>
                  <a:cubicBezTo>
                    <a:pt x="5117" y="262"/>
                    <a:pt x="5101" y="279"/>
                    <a:pt x="5114" y="292"/>
                  </a:cubicBezTo>
                  <a:lnTo>
                    <a:pt x="5124" y="332"/>
                  </a:lnTo>
                  <a:cubicBezTo>
                    <a:pt x="4895" y="451"/>
                    <a:pt x="4686" y="620"/>
                    <a:pt x="4487" y="779"/>
                  </a:cubicBezTo>
                  <a:cubicBezTo>
                    <a:pt x="4477" y="779"/>
                    <a:pt x="4448" y="789"/>
                    <a:pt x="4467" y="799"/>
                  </a:cubicBezTo>
                  <a:cubicBezTo>
                    <a:pt x="4229" y="1018"/>
                    <a:pt x="4000" y="1247"/>
                    <a:pt x="3821" y="1515"/>
                  </a:cubicBezTo>
                  <a:cubicBezTo>
                    <a:pt x="3791" y="1515"/>
                    <a:pt x="3771" y="1525"/>
                    <a:pt x="3781" y="1545"/>
                  </a:cubicBezTo>
                  <a:cubicBezTo>
                    <a:pt x="3692" y="1665"/>
                    <a:pt x="3622" y="1784"/>
                    <a:pt x="3552" y="1913"/>
                  </a:cubicBezTo>
                  <a:lnTo>
                    <a:pt x="3552" y="1893"/>
                  </a:lnTo>
                  <a:cubicBezTo>
                    <a:pt x="3549" y="1885"/>
                    <a:pt x="3543" y="1881"/>
                    <a:pt x="3536" y="1881"/>
                  </a:cubicBezTo>
                  <a:cubicBezTo>
                    <a:pt x="3518" y="1881"/>
                    <a:pt x="3495" y="1902"/>
                    <a:pt x="3502" y="1923"/>
                  </a:cubicBezTo>
                  <a:cubicBezTo>
                    <a:pt x="3502" y="1933"/>
                    <a:pt x="3522" y="1943"/>
                    <a:pt x="3532" y="1963"/>
                  </a:cubicBezTo>
                  <a:lnTo>
                    <a:pt x="3383" y="2262"/>
                  </a:lnTo>
                  <a:lnTo>
                    <a:pt x="3244" y="2122"/>
                  </a:lnTo>
                  <a:cubicBezTo>
                    <a:pt x="3043" y="1922"/>
                    <a:pt x="2797" y="1703"/>
                    <a:pt x="2514" y="1703"/>
                  </a:cubicBezTo>
                  <a:cubicBezTo>
                    <a:pt x="2502" y="1703"/>
                    <a:pt x="2490" y="1704"/>
                    <a:pt x="2478" y="1704"/>
                  </a:cubicBezTo>
                  <a:cubicBezTo>
                    <a:pt x="2428" y="1704"/>
                    <a:pt x="2388" y="1724"/>
                    <a:pt x="2349" y="1734"/>
                  </a:cubicBezTo>
                  <a:lnTo>
                    <a:pt x="2309" y="1695"/>
                  </a:lnTo>
                  <a:cubicBezTo>
                    <a:pt x="2304" y="1690"/>
                    <a:pt x="2299" y="1688"/>
                    <a:pt x="2293" y="1688"/>
                  </a:cubicBezTo>
                  <a:cubicBezTo>
                    <a:pt x="2274" y="1688"/>
                    <a:pt x="2256" y="1711"/>
                    <a:pt x="2279" y="1734"/>
                  </a:cubicBezTo>
                  <a:cubicBezTo>
                    <a:pt x="2289" y="1734"/>
                    <a:pt x="2289" y="1744"/>
                    <a:pt x="2299" y="1744"/>
                  </a:cubicBezTo>
                  <a:cubicBezTo>
                    <a:pt x="2239" y="1774"/>
                    <a:pt x="2179" y="1824"/>
                    <a:pt x="2110" y="1854"/>
                  </a:cubicBezTo>
                  <a:cubicBezTo>
                    <a:pt x="2100" y="1854"/>
                    <a:pt x="2100" y="1874"/>
                    <a:pt x="2090" y="1874"/>
                  </a:cubicBezTo>
                  <a:cubicBezTo>
                    <a:pt x="2050" y="1913"/>
                    <a:pt x="2010" y="1933"/>
                    <a:pt x="1980" y="1973"/>
                  </a:cubicBezTo>
                  <a:lnTo>
                    <a:pt x="1941" y="1933"/>
                  </a:lnTo>
                  <a:cubicBezTo>
                    <a:pt x="1934" y="1929"/>
                    <a:pt x="1927" y="1927"/>
                    <a:pt x="1921" y="1927"/>
                  </a:cubicBezTo>
                  <a:cubicBezTo>
                    <a:pt x="1900" y="1927"/>
                    <a:pt x="1885" y="1950"/>
                    <a:pt x="1901" y="1973"/>
                  </a:cubicBezTo>
                  <a:lnTo>
                    <a:pt x="1941" y="2013"/>
                  </a:lnTo>
                  <a:cubicBezTo>
                    <a:pt x="1911" y="2043"/>
                    <a:pt x="1881" y="2073"/>
                    <a:pt x="1851" y="2112"/>
                  </a:cubicBezTo>
                  <a:cubicBezTo>
                    <a:pt x="1841" y="2132"/>
                    <a:pt x="1811" y="2142"/>
                    <a:pt x="1801" y="2172"/>
                  </a:cubicBezTo>
                  <a:lnTo>
                    <a:pt x="1791" y="2162"/>
                  </a:lnTo>
                  <a:cubicBezTo>
                    <a:pt x="1788" y="2153"/>
                    <a:pt x="1782" y="2149"/>
                    <a:pt x="1774" y="2149"/>
                  </a:cubicBezTo>
                  <a:cubicBezTo>
                    <a:pt x="1757" y="2149"/>
                    <a:pt x="1735" y="2168"/>
                    <a:pt x="1742" y="2182"/>
                  </a:cubicBezTo>
                  <a:cubicBezTo>
                    <a:pt x="1742" y="2192"/>
                    <a:pt x="1752" y="2202"/>
                    <a:pt x="1762" y="2222"/>
                  </a:cubicBezTo>
                  <a:cubicBezTo>
                    <a:pt x="1712" y="2281"/>
                    <a:pt x="1652" y="2341"/>
                    <a:pt x="1602" y="2421"/>
                  </a:cubicBezTo>
                  <a:cubicBezTo>
                    <a:pt x="1602" y="2411"/>
                    <a:pt x="1592" y="2411"/>
                    <a:pt x="1592" y="2391"/>
                  </a:cubicBezTo>
                  <a:cubicBezTo>
                    <a:pt x="1590" y="2385"/>
                    <a:pt x="1584" y="2383"/>
                    <a:pt x="1577" y="2383"/>
                  </a:cubicBezTo>
                  <a:cubicBezTo>
                    <a:pt x="1559" y="2383"/>
                    <a:pt x="1536" y="2399"/>
                    <a:pt x="1543" y="2421"/>
                  </a:cubicBezTo>
                  <a:cubicBezTo>
                    <a:pt x="1553" y="2431"/>
                    <a:pt x="1553" y="2441"/>
                    <a:pt x="1563" y="2470"/>
                  </a:cubicBezTo>
                  <a:cubicBezTo>
                    <a:pt x="1503" y="2540"/>
                    <a:pt x="1453" y="2620"/>
                    <a:pt x="1393" y="2679"/>
                  </a:cubicBezTo>
                  <a:cubicBezTo>
                    <a:pt x="1384" y="2679"/>
                    <a:pt x="1354" y="2689"/>
                    <a:pt x="1364" y="2719"/>
                  </a:cubicBezTo>
                  <a:cubicBezTo>
                    <a:pt x="1294" y="2819"/>
                    <a:pt x="1204" y="2918"/>
                    <a:pt x="1135" y="3028"/>
                  </a:cubicBezTo>
                  <a:cubicBezTo>
                    <a:pt x="1135" y="3028"/>
                    <a:pt x="1115" y="3028"/>
                    <a:pt x="1115" y="3037"/>
                  </a:cubicBezTo>
                  <a:cubicBezTo>
                    <a:pt x="1045" y="3137"/>
                    <a:pt x="986" y="3236"/>
                    <a:pt x="906" y="3326"/>
                  </a:cubicBezTo>
                  <a:cubicBezTo>
                    <a:pt x="903" y="3324"/>
                    <a:pt x="899" y="3323"/>
                    <a:pt x="895" y="3323"/>
                  </a:cubicBezTo>
                  <a:cubicBezTo>
                    <a:pt x="877" y="3323"/>
                    <a:pt x="858" y="3341"/>
                    <a:pt x="866" y="3366"/>
                  </a:cubicBezTo>
                  <a:lnTo>
                    <a:pt x="866" y="3376"/>
                  </a:lnTo>
                  <a:cubicBezTo>
                    <a:pt x="767" y="3515"/>
                    <a:pt x="687" y="3654"/>
                    <a:pt x="588" y="3784"/>
                  </a:cubicBezTo>
                  <a:cubicBezTo>
                    <a:pt x="568" y="3784"/>
                    <a:pt x="568" y="3803"/>
                    <a:pt x="568" y="3803"/>
                  </a:cubicBezTo>
                  <a:cubicBezTo>
                    <a:pt x="518" y="3873"/>
                    <a:pt x="468" y="3933"/>
                    <a:pt x="438" y="4012"/>
                  </a:cubicBezTo>
                  <a:cubicBezTo>
                    <a:pt x="438" y="4022"/>
                    <a:pt x="419" y="4032"/>
                    <a:pt x="419" y="4032"/>
                  </a:cubicBezTo>
                  <a:cubicBezTo>
                    <a:pt x="415" y="4029"/>
                    <a:pt x="410" y="4027"/>
                    <a:pt x="406" y="4027"/>
                  </a:cubicBezTo>
                  <a:cubicBezTo>
                    <a:pt x="386" y="4027"/>
                    <a:pt x="365" y="4056"/>
                    <a:pt x="389" y="4072"/>
                  </a:cubicBezTo>
                  <a:lnTo>
                    <a:pt x="399" y="4082"/>
                  </a:lnTo>
                  <a:cubicBezTo>
                    <a:pt x="349" y="4162"/>
                    <a:pt x="299" y="4251"/>
                    <a:pt x="259" y="4321"/>
                  </a:cubicBezTo>
                  <a:cubicBezTo>
                    <a:pt x="240" y="4321"/>
                    <a:pt x="210" y="4351"/>
                    <a:pt x="240" y="4361"/>
                  </a:cubicBezTo>
                  <a:cubicBezTo>
                    <a:pt x="190" y="4460"/>
                    <a:pt x="140" y="4570"/>
                    <a:pt x="110" y="4679"/>
                  </a:cubicBezTo>
                  <a:cubicBezTo>
                    <a:pt x="100" y="4669"/>
                    <a:pt x="90" y="4669"/>
                    <a:pt x="90" y="4659"/>
                  </a:cubicBezTo>
                  <a:cubicBezTo>
                    <a:pt x="84" y="4653"/>
                    <a:pt x="78" y="4650"/>
                    <a:pt x="73" y="4650"/>
                  </a:cubicBezTo>
                  <a:cubicBezTo>
                    <a:pt x="54" y="4650"/>
                    <a:pt x="45" y="4685"/>
                    <a:pt x="60" y="4709"/>
                  </a:cubicBezTo>
                  <a:cubicBezTo>
                    <a:pt x="70" y="4719"/>
                    <a:pt x="90" y="4729"/>
                    <a:pt x="110" y="4749"/>
                  </a:cubicBezTo>
                  <a:cubicBezTo>
                    <a:pt x="100" y="4818"/>
                    <a:pt x="90" y="4898"/>
                    <a:pt x="100" y="4967"/>
                  </a:cubicBezTo>
                  <a:cubicBezTo>
                    <a:pt x="120" y="5505"/>
                    <a:pt x="608" y="5903"/>
                    <a:pt x="1105" y="6092"/>
                  </a:cubicBezTo>
                  <a:cubicBezTo>
                    <a:pt x="1695" y="6320"/>
                    <a:pt x="2330" y="6360"/>
                    <a:pt x="2973" y="6360"/>
                  </a:cubicBezTo>
                  <a:cubicBezTo>
                    <a:pt x="3310" y="6360"/>
                    <a:pt x="3650" y="6349"/>
                    <a:pt x="3986" y="6349"/>
                  </a:cubicBezTo>
                  <a:cubicBezTo>
                    <a:pt x="4403" y="6349"/>
                    <a:pt x="4815" y="6365"/>
                    <a:pt x="5214" y="6440"/>
                  </a:cubicBezTo>
                  <a:cubicBezTo>
                    <a:pt x="5214" y="6539"/>
                    <a:pt x="5214" y="6619"/>
                    <a:pt x="5233" y="6718"/>
                  </a:cubicBezTo>
                  <a:cubicBezTo>
                    <a:pt x="4915" y="6589"/>
                    <a:pt x="4567" y="6499"/>
                    <a:pt x="4219" y="6460"/>
                  </a:cubicBezTo>
                  <a:cubicBezTo>
                    <a:pt x="4070" y="6443"/>
                    <a:pt x="3918" y="6438"/>
                    <a:pt x="3766" y="6438"/>
                  </a:cubicBezTo>
                  <a:cubicBezTo>
                    <a:pt x="3460" y="6438"/>
                    <a:pt x="3151" y="6460"/>
                    <a:pt x="2846" y="6460"/>
                  </a:cubicBezTo>
                  <a:cubicBezTo>
                    <a:pt x="2575" y="6460"/>
                    <a:pt x="2305" y="6448"/>
                    <a:pt x="2036" y="6448"/>
                  </a:cubicBezTo>
                  <a:cubicBezTo>
                    <a:pt x="1800" y="6448"/>
                    <a:pt x="1566" y="6457"/>
                    <a:pt x="1334" y="6489"/>
                  </a:cubicBezTo>
                  <a:cubicBezTo>
                    <a:pt x="966" y="6539"/>
                    <a:pt x="618" y="6649"/>
                    <a:pt x="319" y="6848"/>
                  </a:cubicBezTo>
                  <a:cubicBezTo>
                    <a:pt x="240" y="6868"/>
                    <a:pt x="150" y="6897"/>
                    <a:pt x="70" y="6917"/>
                  </a:cubicBezTo>
                  <a:cubicBezTo>
                    <a:pt x="45" y="6934"/>
                    <a:pt x="55" y="6972"/>
                    <a:pt x="77" y="6972"/>
                  </a:cubicBezTo>
                  <a:cubicBezTo>
                    <a:pt x="81" y="6972"/>
                    <a:pt x="85" y="6970"/>
                    <a:pt x="90" y="6967"/>
                  </a:cubicBezTo>
                  <a:lnTo>
                    <a:pt x="200" y="6937"/>
                  </a:lnTo>
                  <a:lnTo>
                    <a:pt x="200" y="6937"/>
                  </a:lnTo>
                  <a:cubicBezTo>
                    <a:pt x="120" y="6997"/>
                    <a:pt x="60" y="7057"/>
                    <a:pt x="1" y="7136"/>
                  </a:cubicBezTo>
                  <a:lnTo>
                    <a:pt x="190" y="7315"/>
                  </a:lnTo>
                  <a:cubicBezTo>
                    <a:pt x="160" y="7315"/>
                    <a:pt x="140" y="7335"/>
                    <a:pt x="120" y="7335"/>
                  </a:cubicBezTo>
                  <a:cubicBezTo>
                    <a:pt x="93" y="7344"/>
                    <a:pt x="99" y="7386"/>
                    <a:pt x="130" y="7386"/>
                  </a:cubicBezTo>
                  <a:cubicBezTo>
                    <a:pt x="133" y="7386"/>
                    <a:pt x="136" y="7386"/>
                    <a:pt x="140" y="7385"/>
                  </a:cubicBezTo>
                  <a:cubicBezTo>
                    <a:pt x="170" y="7365"/>
                    <a:pt x="200" y="7365"/>
                    <a:pt x="240" y="7355"/>
                  </a:cubicBezTo>
                  <a:cubicBezTo>
                    <a:pt x="1006" y="8111"/>
                    <a:pt x="1980" y="8728"/>
                    <a:pt x="3045" y="8847"/>
                  </a:cubicBezTo>
                  <a:cubicBezTo>
                    <a:pt x="3165" y="8862"/>
                    <a:pt x="3286" y="8869"/>
                    <a:pt x="3408" y="8869"/>
                  </a:cubicBezTo>
                  <a:cubicBezTo>
                    <a:pt x="4359" y="8869"/>
                    <a:pt x="5340" y="8429"/>
                    <a:pt x="5860" y="7653"/>
                  </a:cubicBezTo>
                  <a:cubicBezTo>
                    <a:pt x="5940" y="8061"/>
                    <a:pt x="6208" y="8439"/>
                    <a:pt x="6557" y="8678"/>
                  </a:cubicBezTo>
                  <a:cubicBezTo>
                    <a:pt x="6954" y="8957"/>
                    <a:pt x="7432" y="9086"/>
                    <a:pt x="7919" y="9126"/>
                  </a:cubicBezTo>
                  <a:cubicBezTo>
                    <a:pt x="8019" y="9136"/>
                    <a:pt x="8118" y="9136"/>
                    <a:pt x="8218" y="9136"/>
                  </a:cubicBezTo>
                  <a:lnTo>
                    <a:pt x="8258" y="9136"/>
                  </a:lnTo>
                  <a:cubicBezTo>
                    <a:pt x="8477" y="9126"/>
                    <a:pt x="8705" y="9086"/>
                    <a:pt x="8904" y="8996"/>
                  </a:cubicBezTo>
                  <a:cubicBezTo>
                    <a:pt x="8907" y="8999"/>
                    <a:pt x="8911" y="9000"/>
                    <a:pt x="8916" y="9000"/>
                  </a:cubicBezTo>
                  <a:cubicBezTo>
                    <a:pt x="8928" y="9000"/>
                    <a:pt x="8944" y="8991"/>
                    <a:pt x="8944" y="8976"/>
                  </a:cubicBezTo>
                  <a:cubicBezTo>
                    <a:pt x="9014" y="8937"/>
                    <a:pt x="9073" y="8897"/>
                    <a:pt x="9143" y="8857"/>
                  </a:cubicBezTo>
                  <a:cubicBezTo>
                    <a:pt x="9372" y="8698"/>
                    <a:pt x="9541" y="8449"/>
                    <a:pt x="9660" y="8191"/>
                  </a:cubicBezTo>
                  <a:cubicBezTo>
                    <a:pt x="9670" y="8191"/>
                    <a:pt x="9670" y="8201"/>
                    <a:pt x="9690" y="8201"/>
                  </a:cubicBezTo>
                  <a:cubicBezTo>
                    <a:pt x="9692" y="8201"/>
                    <a:pt x="9694" y="8202"/>
                    <a:pt x="9696" y="8202"/>
                  </a:cubicBezTo>
                  <a:cubicBezTo>
                    <a:pt x="9717" y="8202"/>
                    <a:pt x="9746" y="8160"/>
                    <a:pt x="9710" y="8151"/>
                  </a:cubicBezTo>
                  <a:cubicBezTo>
                    <a:pt x="9700" y="8151"/>
                    <a:pt x="9700" y="8141"/>
                    <a:pt x="9690" y="8141"/>
                  </a:cubicBezTo>
                  <a:cubicBezTo>
                    <a:pt x="9740" y="8041"/>
                    <a:pt x="9770" y="7932"/>
                    <a:pt x="9820" y="7832"/>
                  </a:cubicBezTo>
                  <a:lnTo>
                    <a:pt x="9839" y="7832"/>
                  </a:lnTo>
                  <a:cubicBezTo>
                    <a:pt x="9849" y="7813"/>
                    <a:pt x="9849" y="7803"/>
                    <a:pt x="9839" y="7803"/>
                  </a:cubicBezTo>
                  <a:cubicBezTo>
                    <a:pt x="9849" y="7783"/>
                    <a:pt x="9859" y="7753"/>
                    <a:pt x="9869" y="7713"/>
                  </a:cubicBezTo>
                  <a:cubicBezTo>
                    <a:pt x="9969" y="7484"/>
                    <a:pt x="10058" y="7236"/>
                    <a:pt x="10118" y="6987"/>
                  </a:cubicBezTo>
                  <a:cubicBezTo>
                    <a:pt x="10123" y="6989"/>
                    <a:pt x="10129" y="6991"/>
                    <a:pt x="10134" y="6991"/>
                  </a:cubicBezTo>
                  <a:cubicBezTo>
                    <a:pt x="10150" y="6991"/>
                    <a:pt x="10165" y="6979"/>
                    <a:pt x="10158" y="6957"/>
                  </a:cubicBezTo>
                  <a:cubicBezTo>
                    <a:pt x="10148" y="6937"/>
                    <a:pt x="10148" y="6917"/>
                    <a:pt x="10138" y="6907"/>
                  </a:cubicBezTo>
                  <a:lnTo>
                    <a:pt x="10168" y="6688"/>
                  </a:lnTo>
                  <a:cubicBezTo>
                    <a:pt x="10208" y="6320"/>
                    <a:pt x="10118" y="5922"/>
                    <a:pt x="9869" y="5664"/>
                  </a:cubicBezTo>
                  <a:cubicBezTo>
                    <a:pt x="9581" y="5353"/>
                    <a:pt x="9143" y="5279"/>
                    <a:pt x="8695" y="5279"/>
                  </a:cubicBezTo>
                  <a:cubicBezTo>
                    <a:pt x="8556" y="5279"/>
                    <a:pt x="8415" y="5286"/>
                    <a:pt x="8278" y="5296"/>
                  </a:cubicBezTo>
                  <a:cubicBezTo>
                    <a:pt x="8576" y="5166"/>
                    <a:pt x="8894" y="5047"/>
                    <a:pt x="9193" y="4918"/>
                  </a:cubicBezTo>
                  <a:cubicBezTo>
                    <a:pt x="9770" y="4669"/>
                    <a:pt x="10397" y="4380"/>
                    <a:pt x="10695" y="3833"/>
                  </a:cubicBezTo>
                  <a:cubicBezTo>
                    <a:pt x="10834" y="3585"/>
                    <a:pt x="10894" y="3286"/>
                    <a:pt x="10884" y="3008"/>
                  </a:cubicBezTo>
                  <a:cubicBezTo>
                    <a:pt x="10884" y="2988"/>
                    <a:pt x="10894" y="2988"/>
                    <a:pt x="10894" y="2978"/>
                  </a:cubicBezTo>
                  <a:cubicBezTo>
                    <a:pt x="10884" y="2968"/>
                    <a:pt x="10874" y="2958"/>
                    <a:pt x="10854" y="2958"/>
                  </a:cubicBezTo>
                  <a:cubicBezTo>
                    <a:pt x="10844" y="2839"/>
                    <a:pt x="10834" y="2729"/>
                    <a:pt x="10804" y="2620"/>
                  </a:cubicBezTo>
                  <a:lnTo>
                    <a:pt x="10804" y="2590"/>
                  </a:lnTo>
                  <a:lnTo>
                    <a:pt x="10775" y="2441"/>
                  </a:lnTo>
                  <a:cubicBezTo>
                    <a:pt x="10735" y="2341"/>
                    <a:pt x="10695" y="2242"/>
                    <a:pt x="10645" y="2142"/>
                  </a:cubicBezTo>
                  <a:cubicBezTo>
                    <a:pt x="10655" y="2132"/>
                    <a:pt x="10655" y="2122"/>
                    <a:pt x="10675" y="2112"/>
                  </a:cubicBezTo>
                  <a:cubicBezTo>
                    <a:pt x="10682" y="2091"/>
                    <a:pt x="10665" y="2066"/>
                    <a:pt x="10647" y="2066"/>
                  </a:cubicBezTo>
                  <a:cubicBezTo>
                    <a:pt x="10639" y="2066"/>
                    <a:pt x="10631" y="2071"/>
                    <a:pt x="10625" y="2082"/>
                  </a:cubicBezTo>
                  <a:cubicBezTo>
                    <a:pt x="10456" y="1774"/>
                    <a:pt x="10237" y="1496"/>
                    <a:pt x="9989" y="1247"/>
                  </a:cubicBezTo>
                  <a:cubicBezTo>
                    <a:pt x="9899" y="1167"/>
                    <a:pt x="9800" y="1078"/>
                    <a:pt x="9700" y="998"/>
                  </a:cubicBezTo>
                  <a:cubicBezTo>
                    <a:pt x="9700" y="988"/>
                    <a:pt x="9690" y="988"/>
                    <a:pt x="9680" y="988"/>
                  </a:cubicBezTo>
                  <a:cubicBezTo>
                    <a:pt x="9581" y="929"/>
                    <a:pt x="9481" y="869"/>
                    <a:pt x="9382" y="829"/>
                  </a:cubicBezTo>
                  <a:cubicBezTo>
                    <a:pt x="9382" y="822"/>
                    <a:pt x="9368" y="811"/>
                    <a:pt x="9356" y="811"/>
                  </a:cubicBezTo>
                  <a:cubicBezTo>
                    <a:pt x="9350" y="811"/>
                    <a:pt x="9345" y="813"/>
                    <a:pt x="9342" y="819"/>
                  </a:cubicBezTo>
                  <a:cubicBezTo>
                    <a:pt x="9256" y="792"/>
                    <a:pt x="9167" y="774"/>
                    <a:pt x="9078" y="774"/>
                  </a:cubicBezTo>
                  <a:cubicBezTo>
                    <a:pt x="9003" y="774"/>
                    <a:pt x="8928" y="787"/>
                    <a:pt x="8855" y="819"/>
                  </a:cubicBezTo>
                  <a:cubicBezTo>
                    <a:pt x="8516" y="938"/>
                    <a:pt x="8357" y="1297"/>
                    <a:pt x="8218" y="1635"/>
                  </a:cubicBezTo>
                  <a:cubicBezTo>
                    <a:pt x="7750" y="2829"/>
                    <a:pt x="7273" y="4012"/>
                    <a:pt x="6815" y="5206"/>
                  </a:cubicBezTo>
                  <a:cubicBezTo>
                    <a:pt x="6795" y="5206"/>
                    <a:pt x="6765" y="5206"/>
                    <a:pt x="6746" y="5216"/>
                  </a:cubicBezTo>
                  <a:cubicBezTo>
                    <a:pt x="6964" y="4778"/>
                    <a:pt x="7074" y="4281"/>
                    <a:pt x="7124" y="3784"/>
                  </a:cubicBezTo>
                  <a:cubicBezTo>
                    <a:pt x="7203" y="2968"/>
                    <a:pt x="7074" y="2142"/>
                    <a:pt x="6945" y="1326"/>
                  </a:cubicBezTo>
                  <a:cubicBezTo>
                    <a:pt x="6875" y="889"/>
                    <a:pt x="6765" y="401"/>
                    <a:pt x="6397" y="182"/>
                  </a:cubicBezTo>
                  <a:cubicBezTo>
                    <a:pt x="6328" y="143"/>
                    <a:pt x="6258" y="123"/>
                    <a:pt x="6179" y="93"/>
                  </a:cubicBezTo>
                  <a:cubicBezTo>
                    <a:pt x="6169" y="73"/>
                    <a:pt x="6169" y="43"/>
                    <a:pt x="6159" y="23"/>
                  </a:cubicBezTo>
                  <a:cubicBezTo>
                    <a:pt x="6155" y="7"/>
                    <a:pt x="6143" y="1"/>
                    <a:pt x="6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2"/>
            <p:cNvSpPr/>
            <p:nvPr/>
          </p:nvSpPr>
          <p:spPr>
            <a:xfrm>
              <a:off x="3574450" y="3259550"/>
              <a:ext cx="233325" cy="234600"/>
            </a:xfrm>
            <a:custGeom>
              <a:avLst/>
              <a:gdLst/>
              <a:ahLst/>
              <a:cxnLst/>
              <a:rect l="l" t="t" r="r" b="b"/>
              <a:pathLst>
                <a:path w="9333" h="9384" extrusionOk="0">
                  <a:moveTo>
                    <a:pt x="1795" y="1"/>
                  </a:moveTo>
                  <a:cubicBezTo>
                    <a:pt x="1764" y="1"/>
                    <a:pt x="1733" y="2"/>
                    <a:pt x="1702" y="4"/>
                  </a:cubicBezTo>
                  <a:cubicBezTo>
                    <a:pt x="1583" y="4"/>
                    <a:pt x="1454" y="23"/>
                    <a:pt x="1344" y="53"/>
                  </a:cubicBezTo>
                  <a:lnTo>
                    <a:pt x="1324" y="53"/>
                  </a:lnTo>
                  <a:cubicBezTo>
                    <a:pt x="1145" y="83"/>
                    <a:pt x="976" y="153"/>
                    <a:pt x="807" y="222"/>
                  </a:cubicBezTo>
                  <a:cubicBezTo>
                    <a:pt x="797" y="222"/>
                    <a:pt x="797" y="222"/>
                    <a:pt x="797" y="232"/>
                  </a:cubicBezTo>
                  <a:cubicBezTo>
                    <a:pt x="777" y="252"/>
                    <a:pt x="757" y="252"/>
                    <a:pt x="737" y="262"/>
                  </a:cubicBezTo>
                  <a:cubicBezTo>
                    <a:pt x="588" y="332"/>
                    <a:pt x="439" y="431"/>
                    <a:pt x="429" y="600"/>
                  </a:cubicBezTo>
                  <a:cubicBezTo>
                    <a:pt x="409" y="730"/>
                    <a:pt x="508" y="859"/>
                    <a:pt x="608" y="959"/>
                  </a:cubicBezTo>
                  <a:cubicBezTo>
                    <a:pt x="926" y="1267"/>
                    <a:pt x="1284" y="1526"/>
                    <a:pt x="1643" y="1774"/>
                  </a:cubicBezTo>
                  <a:lnTo>
                    <a:pt x="1772" y="1874"/>
                  </a:lnTo>
                  <a:lnTo>
                    <a:pt x="1822" y="1924"/>
                  </a:lnTo>
                  <a:lnTo>
                    <a:pt x="1802" y="1924"/>
                  </a:lnTo>
                  <a:cubicBezTo>
                    <a:pt x="1792" y="1924"/>
                    <a:pt x="1782" y="1914"/>
                    <a:pt x="1782" y="1914"/>
                  </a:cubicBezTo>
                  <a:lnTo>
                    <a:pt x="1633" y="1844"/>
                  </a:lnTo>
                  <a:cubicBezTo>
                    <a:pt x="1497" y="1784"/>
                    <a:pt x="1361" y="1740"/>
                    <a:pt x="1221" y="1740"/>
                  </a:cubicBezTo>
                  <a:cubicBezTo>
                    <a:pt x="1176" y="1740"/>
                    <a:pt x="1131" y="1745"/>
                    <a:pt x="1085" y="1754"/>
                  </a:cubicBezTo>
                  <a:cubicBezTo>
                    <a:pt x="1036" y="1764"/>
                    <a:pt x="996" y="1774"/>
                    <a:pt x="946" y="1804"/>
                  </a:cubicBezTo>
                  <a:cubicBezTo>
                    <a:pt x="827" y="1864"/>
                    <a:pt x="707" y="1963"/>
                    <a:pt x="688" y="2103"/>
                  </a:cubicBezTo>
                  <a:cubicBezTo>
                    <a:pt x="638" y="2302"/>
                    <a:pt x="737" y="2501"/>
                    <a:pt x="847" y="2670"/>
                  </a:cubicBezTo>
                  <a:cubicBezTo>
                    <a:pt x="847" y="2690"/>
                    <a:pt x="857" y="2690"/>
                    <a:pt x="857" y="2699"/>
                  </a:cubicBezTo>
                  <a:cubicBezTo>
                    <a:pt x="857" y="2699"/>
                    <a:pt x="847" y="2699"/>
                    <a:pt x="847" y="2709"/>
                  </a:cubicBezTo>
                  <a:cubicBezTo>
                    <a:pt x="837" y="2719"/>
                    <a:pt x="837" y="2739"/>
                    <a:pt x="847" y="2739"/>
                  </a:cubicBezTo>
                  <a:cubicBezTo>
                    <a:pt x="847" y="2749"/>
                    <a:pt x="857" y="2749"/>
                    <a:pt x="877" y="2749"/>
                  </a:cubicBezTo>
                  <a:lnTo>
                    <a:pt x="887" y="2749"/>
                  </a:lnTo>
                  <a:cubicBezTo>
                    <a:pt x="896" y="2769"/>
                    <a:pt x="906" y="2789"/>
                    <a:pt x="926" y="2809"/>
                  </a:cubicBezTo>
                  <a:cubicBezTo>
                    <a:pt x="936" y="2839"/>
                    <a:pt x="946" y="2849"/>
                    <a:pt x="956" y="2869"/>
                  </a:cubicBezTo>
                  <a:cubicBezTo>
                    <a:pt x="986" y="2898"/>
                    <a:pt x="996" y="2938"/>
                    <a:pt x="1026" y="2958"/>
                  </a:cubicBezTo>
                  <a:lnTo>
                    <a:pt x="1006" y="2958"/>
                  </a:lnTo>
                  <a:cubicBezTo>
                    <a:pt x="996" y="2968"/>
                    <a:pt x="996" y="2988"/>
                    <a:pt x="1006" y="2988"/>
                  </a:cubicBezTo>
                  <a:cubicBezTo>
                    <a:pt x="1006" y="2998"/>
                    <a:pt x="1026" y="2998"/>
                    <a:pt x="1036" y="2998"/>
                  </a:cubicBezTo>
                  <a:lnTo>
                    <a:pt x="1046" y="2998"/>
                  </a:lnTo>
                  <a:cubicBezTo>
                    <a:pt x="1056" y="3008"/>
                    <a:pt x="1076" y="3038"/>
                    <a:pt x="1085" y="3048"/>
                  </a:cubicBezTo>
                  <a:cubicBezTo>
                    <a:pt x="1145" y="3137"/>
                    <a:pt x="1225" y="3217"/>
                    <a:pt x="1294" y="3306"/>
                  </a:cubicBezTo>
                  <a:lnTo>
                    <a:pt x="1304" y="3326"/>
                  </a:lnTo>
                  <a:cubicBezTo>
                    <a:pt x="1304" y="3336"/>
                    <a:pt x="1304" y="3336"/>
                    <a:pt x="1324" y="3336"/>
                  </a:cubicBezTo>
                  <a:cubicBezTo>
                    <a:pt x="1324" y="3346"/>
                    <a:pt x="1334" y="3346"/>
                    <a:pt x="1334" y="3346"/>
                  </a:cubicBezTo>
                  <a:lnTo>
                    <a:pt x="1354" y="3376"/>
                  </a:lnTo>
                  <a:cubicBezTo>
                    <a:pt x="1473" y="3505"/>
                    <a:pt x="1603" y="3645"/>
                    <a:pt x="1732" y="3774"/>
                  </a:cubicBezTo>
                  <a:lnTo>
                    <a:pt x="1742" y="3784"/>
                  </a:lnTo>
                  <a:cubicBezTo>
                    <a:pt x="1881" y="3923"/>
                    <a:pt x="2040" y="4033"/>
                    <a:pt x="2190" y="4142"/>
                  </a:cubicBezTo>
                  <a:cubicBezTo>
                    <a:pt x="2180" y="4152"/>
                    <a:pt x="2190" y="4172"/>
                    <a:pt x="2190" y="4172"/>
                  </a:cubicBezTo>
                  <a:cubicBezTo>
                    <a:pt x="2195" y="4177"/>
                    <a:pt x="2200" y="4179"/>
                    <a:pt x="2206" y="4179"/>
                  </a:cubicBezTo>
                  <a:cubicBezTo>
                    <a:pt x="2212" y="4179"/>
                    <a:pt x="2220" y="4177"/>
                    <a:pt x="2230" y="4172"/>
                  </a:cubicBezTo>
                  <a:cubicBezTo>
                    <a:pt x="2259" y="4192"/>
                    <a:pt x="2299" y="4222"/>
                    <a:pt x="2349" y="4241"/>
                  </a:cubicBezTo>
                  <a:cubicBezTo>
                    <a:pt x="2289" y="4500"/>
                    <a:pt x="2200" y="4749"/>
                    <a:pt x="2090" y="4997"/>
                  </a:cubicBezTo>
                  <a:cubicBezTo>
                    <a:pt x="2060" y="4968"/>
                    <a:pt x="2050" y="4928"/>
                    <a:pt x="2031" y="4878"/>
                  </a:cubicBezTo>
                  <a:lnTo>
                    <a:pt x="2031" y="4868"/>
                  </a:lnTo>
                  <a:cubicBezTo>
                    <a:pt x="2011" y="5186"/>
                    <a:pt x="1911" y="5515"/>
                    <a:pt x="1812" y="5823"/>
                  </a:cubicBezTo>
                  <a:cubicBezTo>
                    <a:pt x="1732" y="6132"/>
                    <a:pt x="1643" y="6460"/>
                    <a:pt x="1682" y="6788"/>
                  </a:cubicBezTo>
                  <a:cubicBezTo>
                    <a:pt x="1702" y="7057"/>
                    <a:pt x="1812" y="7305"/>
                    <a:pt x="2011" y="7475"/>
                  </a:cubicBezTo>
                  <a:cubicBezTo>
                    <a:pt x="2011" y="7475"/>
                    <a:pt x="2001" y="7475"/>
                    <a:pt x="2001" y="7484"/>
                  </a:cubicBezTo>
                  <a:cubicBezTo>
                    <a:pt x="1444" y="8121"/>
                    <a:pt x="787" y="8678"/>
                    <a:pt x="51" y="9116"/>
                  </a:cubicBezTo>
                  <a:cubicBezTo>
                    <a:pt x="0" y="9150"/>
                    <a:pt x="36" y="9234"/>
                    <a:pt x="84" y="9234"/>
                  </a:cubicBezTo>
                  <a:cubicBezTo>
                    <a:pt x="93" y="9234"/>
                    <a:pt x="102" y="9231"/>
                    <a:pt x="111" y="9225"/>
                  </a:cubicBezTo>
                  <a:cubicBezTo>
                    <a:pt x="847" y="8778"/>
                    <a:pt x="1513" y="8221"/>
                    <a:pt x="2090" y="7574"/>
                  </a:cubicBezTo>
                  <a:cubicBezTo>
                    <a:pt x="2100" y="7564"/>
                    <a:pt x="2100" y="7554"/>
                    <a:pt x="2100" y="7554"/>
                  </a:cubicBezTo>
                  <a:cubicBezTo>
                    <a:pt x="2130" y="7564"/>
                    <a:pt x="2150" y="7584"/>
                    <a:pt x="2190" y="7604"/>
                  </a:cubicBezTo>
                  <a:cubicBezTo>
                    <a:pt x="2190" y="7604"/>
                    <a:pt x="2180" y="7604"/>
                    <a:pt x="2180" y="7614"/>
                  </a:cubicBezTo>
                  <a:cubicBezTo>
                    <a:pt x="1603" y="8270"/>
                    <a:pt x="926" y="8827"/>
                    <a:pt x="150" y="9265"/>
                  </a:cubicBezTo>
                  <a:cubicBezTo>
                    <a:pt x="91" y="9299"/>
                    <a:pt x="125" y="9383"/>
                    <a:pt x="180" y="9383"/>
                  </a:cubicBezTo>
                  <a:cubicBezTo>
                    <a:pt x="189" y="9383"/>
                    <a:pt x="200" y="9381"/>
                    <a:pt x="210" y="9375"/>
                  </a:cubicBezTo>
                  <a:cubicBezTo>
                    <a:pt x="986" y="8927"/>
                    <a:pt x="1682" y="8370"/>
                    <a:pt x="2269" y="7703"/>
                  </a:cubicBezTo>
                  <a:cubicBezTo>
                    <a:pt x="2279" y="7674"/>
                    <a:pt x="2289" y="7654"/>
                    <a:pt x="2279" y="7634"/>
                  </a:cubicBezTo>
                  <a:cubicBezTo>
                    <a:pt x="2289" y="7634"/>
                    <a:pt x="2289" y="7634"/>
                    <a:pt x="2299" y="7654"/>
                  </a:cubicBezTo>
                  <a:cubicBezTo>
                    <a:pt x="2319" y="7654"/>
                    <a:pt x="2319" y="7654"/>
                    <a:pt x="2329" y="7664"/>
                  </a:cubicBezTo>
                  <a:lnTo>
                    <a:pt x="2339" y="7664"/>
                  </a:lnTo>
                  <a:cubicBezTo>
                    <a:pt x="2379" y="7674"/>
                    <a:pt x="2428" y="7674"/>
                    <a:pt x="2468" y="7674"/>
                  </a:cubicBezTo>
                  <a:cubicBezTo>
                    <a:pt x="2496" y="7676"/>
                    <a:pt x="2526" y="7677"/>
                    <a:pt x="2556" y="7677"/>
                  </a:cubicBezTo>
                  <a:cubicBezTo>
                    <a:pt x="2652" y="7677"/>
                    <a:pt x="2755" y="7664"/>
                    <a:pt x="2846" y="7634"/>
                  </a:cubicBezTo>
                  <a:cubicBezTo>
                    <a:pt x="3443" y="7475"/>
                    <a:pt x="3871" y="6937"/>
                    <a:pt x="4249" y="6460"/>
                  </a:cubicBezTo>
                  <a:lnTo>
                    <a:pt x="4269" y="6430"/>
                  </a:lnTo>
                  <a:lnTo>
                    <a:pt x="4289" y="6440"/>
                  </a:lnTo>
                  <a:lnTo>
                    <a:pt x="4965" y="5843"/>
                  </a:lnTo>
                  <a:cubicBezTo>
                    <a:pt x="4975" y="5843"/>
                    <a:pt x="4975" y="5843"/>
                    <a:pt x="4985" y="5863"/>
                  </a:cubicBezTo>
                  <a:lnTo>
                    <a:pt x="4985" y="5873"/>
                  </a:lnTo>
                  <a:cubicBezTo>
                    <a:pt x="4985" y="5883"/>
                    <a:pt x="4985" y="5883"/>
                    <a:pt x="4995" y="5883"/>
                  </a:cubicBezTo>
                  <a:lnTo>
                    <a:pt x="5015" y="5893"/>
                  </a:lnTo>
                  <a:cubicBezTo>
                    <a:pt x="5025" y="5893"/>
                    <a:pt x="5035" y="5893"/>
                    <a:pt x="5035" y="5883"/>
                  </a:cubicBezTo>
                  <a:cubicBezTo>
                    <a:pt x="5443" y="6082"/>
                    <a:pt x="5880" y="6261"/>
                    <a:pt x="6318" y="6410"/>
                  </a:cubicBezTo>
                  <a:lnTo>
                    <a:pt x="6318" y="6420"/>
                  </a:lnTo>
                  <a:cubicBezTo>
                    <a:pt x="6318" y="6430"/>
                    <a:pt x="6318" y="6440"/>
                    <a:pt x="6328" y="6440"/>
                  </a:cubicBezTo>
                  <a:cubicBezTo>
                    <a:pt x="6333" y="6449"/>
                    <a:pt x="6339" y="6454"/>
                    <a:pt x="6345" y="6454"/>
                  </a:cubicBezTo>
                  <a:cubicBezTo>
                    <a:pt x="6352" y="6454"/>
                    <a:pt x="6358" y="6446"/>
                    <a:pt x="6358" y="6430"/>
                  </a:cubicBezTo>
                  <a:lnTo>
                    <a:pt x="6358" y="6420"/>
                  </a:lnTo>
                  <a:cubicBezTo>
                    <a:pt x="6726" y="6539"/>
                    <a:pt x="7104" y="6659"/>
                    <a:pt x="7482" y="6738"/>
                  </a:cubicBezTo>
                  <a:cubicBezTo>
                    <a:pt x="7597" y="6770"/>
                    <a:pt x="7720" y="6798"/>
                    <a:pt x="7839" y="6798"/>
                  </a:cubicBezTo>
                  <a:cubicBezTo>
                    <a:pt x="7905" y="6798"/>
                    <a:pt x="7969" y="6790"/>
                    <a:pt x="8029" y="6768"/>
                  </a:cubicBezTo>
                  <a:cubicBezTo>
                    <a:pt x="8049" y="6768"/>
                    <a:pt x="8059" y="6768"/>
                    <a:pt x="8059" y="6758"/>
                  </a:cubicBezTo>
                  <a:cubicBezTo>
                    <a:pt x="8069" y="6758"/>
                    <a:pt x="8069" y="6738"/>
                    <a:pt x="8079" y="6738"/>
                  </a:cubicBezTo>
                  <a:cubicBezTo>
                    <a:pt x="8308" y="6629"/>
                    <a:pt x="8397" y="6321"/>
                    <a:pt x="8318" y="6072"/>
                  </a:cubicBezTo>
                  <a:cubicBezTo>
                    <a:pt x="8298" y="5972"/>
                    <a:pt x="8228" y="5873"/>
                    <a:pt x="8169" y="5783"/>
                  </a:cubicBezTo>
                  <a:lnTo>
                    <a:pt x="8169" y="5783"/>
                  </a:lnTo>
                  <a:lnTo>
                    <a:pt x="8248" y="5823"/>
                  </a:lnTo>
                  <a:cubicBezTo>
                    <a:pt x="8407" y="5883"/>
                    <a:pt x="8557" y="5943"/>
                    <a:pt x="8726" y="5943"/>
                  </a:cubicBezTo>
                  <a:cubicBezTo>
                    <a:pt x="8750" y="5945"/>
                    <a:pt x="8774" y="5947"/>
                    <a:pt x="8799" y="5947"/>
                  </a:cubicBezTo>
                  <a:cubicBezTo>
                    <a:pt x="8945" y="5947"/>
                    <a:pt x="9091" y="5896"/>
                    <a:pt x="9193" y="5793"/>
                  </a:cubicBezTo>
                  <a:cubicBezTo>
                    <a:pt x="9223" y="5763"/>
                    <a:pt x="9253" y="5714"/>
                    <a:pt x="9283" y="5664"/>
                  </a:cubicBezTo>
                  <a:cubicBezTo>
                    <a:pt x="9283" y="5664"/>
                    <a:pt x="9293" y="5644"/>
                    <a:pt x="9293" y="5634"/>
                  </a:cubicBezTo>
                  <a:cubicBezTo>
                    <a:pt x="9332" y="5465"/>
                    <a:pt x="9332" y="5316"/>
                    <a:pt x="9293" y="5186"/>
                  </a:cubicBezTo>
                  <a:cubicBezTo>
                    <a:pt x="9243" y="4997"/>
                    <a:pt x="9114" y="4828"/>
                    <a:pt x="9014" y="4659"/>
                  </a:cubicBezTo>
                  <a:cubicBezTo>
                    <a:pt x="9004" y="4649"/>
                    <a:pt x="8994" y="4629"/>
                    <a:pt x="8984" y="4609"/>
                  </a:cubicBezTo>
                  <a:lnTo>
                    <a:pt x="8905" y="4500"/>
                  </a:lnTo>
                  <a:cubicBezTo>
                    <a:pt x="8905" y="4490"/>
                    <a:pt x="8895" y="4490"/>
                    <a:pt x="8895" y="4480"/>
                  </a:cubicBezTo>
                  <a:cubicBezTo>
                    <a:pt x="8895" y="4480"/>
                    <a:pt x="8895" y="4460"/>
                    <a:pt x="8885" y="4460"/>
                  </a:cubicBezTo>
                  <a:cubicBezTo>
                    <a:pt x="8845" y="4381"/>
                    <a:pt x="8805" y="4301"/>
                    <a:pt x="8785" y="4202"/>
                  </a:cubicBezTo>
                  <a:cubicBezTo>
                    <a:pt x="8785" y="4192"/>
                    <a:pt x="8785" y="4182"/>
                    <a:pt x="8765" y="4162"/>
                  </a:cubicBezTo>
                  <a:cubicBezTo>
                    <a:pt x="8785" y="4162"/>
                    <a:pt x="8795" y="4142"/>
                    <a:pt x="8785" y="4132"/>
                  </a:cubicBezTo>
                  <a:lnTo>
                    <a:pt x="8765" y="4132"/>
                  </a:lnTo>
                  <a:cubicBezTo>
                    <a:pt x="8746" y="3913"/>
                    <a:pt x="8795" y="3684"/>
                    <a:pt x="8666" y="3495"/>
                  </a:cubicBezTo>
                  <a:cubicBezTo>
                    <a:pt x="8646" y="3456"/>
                    <a:pt x="8616" y="3436"/>
                    <a:pt x="8586" y="3406"/>
                  </a:cubicBezTo>
                  <a:cubicBezTo>
                    <a:pt x="8487" y="3336"/>
                    <a:pt x="8358" y="3296"/>
                    <a:pt x="8238" y="3257"/>
                  </a:cubicBezTo>
                  <a:cubicBezTo>
                    <a:pt x="7940" y="3187"/>
                    <a:pt x="7611" y="3137"/>
                    <a:pt x="7303" y="3117"/>
                  </a:cubicBezTo>
                  <a:cubicBezTo>
                    <a:pt x="7363" y="3058"/>
                    <a:pt x="7403" y="2968"/>
                    <a:pt x="7442" y="2888"/>
                  </a:cubicBezTo>
                  <a:cubicBezTo>
                    <a:pt x="7472" y="2799"/>
                    <a:pt x="7502" y="2699"/>
                    <a:pt x="7492" y="2610"/>
                  </a:cubicBezTo>
                  <a:lnTo>
                    <a:pt x="7492" y="2590"/>
                  </a:lnTo>
                  <a:cubicBezTo>
                    <a:pt x="7472" y="2540"/>
                    <a:pt x="7462" y="2501"/>
                    <a:pt x="7452" y="2461"/>
                  </a:cubicBezTo>
                  <a:lnTo>
                    <a:pt x="7472" y="2461"/>
                  </a:lnTo>
                  <a:cubicBezTo>
                    <a:pt x="7502" y="2461"/>
                    <a:pt x="7502" y="2441"/>
                    <a:pt x="7492" y="2421"/>
                  </a:cubicBezTo>
                  <a:lnTo>
                    <a:pt x="7472" y="2411"/>
                  </a:lnTo>
                  <a:cubicBezTo>
                    <a:pt x="7462" y="2411"/>
                    <a:pt x="7442" y="2411"/>
                    <a:pt x="7422" y="2401"/>
                  </a:cubicBezTo>
                  <a:cubicBezTo>
                    <a:pt x="7373" y="2292"/>
                    <a:pt x="7293" y="2202"/>
                    <a:pt x="7204" y="2113"/>
                  </a:cubicBezTo>
                  <a:cubicBezTo>
                    <a:pt x="7204" y="2113"/>
                    <a:pt x="7204" y="2103"/>
                    <a:pt x="7194" y="2103"/>
                  </a:cubicBezTo>
                  <a:lnTo>
                    <a:pt x="7174" y="2093"/>
                  </a:lnTo>
                  <a:cubicBezTo>
                    <a:pt x="6975" y="1914"/>
                    <a:pt x="6716" y="1794"/>
                    <a:pt x="6448" y="1744"/>
                  </a:cubicBezTo>
                  <a:cubicBezTo>
                    <a:pt x="6030" y="1665"/>
                    <a:pt x="5612" y="1754"/>
                    <a:pt x="5214" y="1645"/>
                  </a:cubicBezTo>
                  <a:lnTo>
                    <a:pt x="5105" y="1605"/>
                  </a:lnTo>
                  <a:cubicBezTo>
                    <a:pt x="5065" y="1595"/>
                    <a:pt x="5035" y="1575"/>
                    <a:pt x="5015" y="1565"/>
                  </a:cubicBezTo>
                  <a:cubicBezTo>
                    <a:pt x="5005" y="1555"/>
                    <a:pt x="4985" y="1555"/>
                    <a:pt x="4975" y="1545"/>
                  </a:cubicBezTo>
                  <a:cubicBezTo>
                    <a:pt x="4955" y="1526"/>
                    <a:pt x="4925" y="1516"/>
                    <a:pt x="4886" y="1496"/>
                  </a:cubicBezTo>
                  <a:cubicBezTo>
                    <a:pt x="4876" y="1476"/>
                    <a:pt x="4866" y="1476"/>
                    <a:pt x="4856" y="1466"/>
                  </a:cubicBezTo>
                  <a:cubicBezTo>
                    <a:pt x="4816" y="1446"/>
                    <a:pt x="4766" y="1416"/>
                    <a:pt x="4726" y="1376"/>
                  </a:cubicBezTo>
                  <a:cubicBezTo>
                    <a:pt x="4707" y="1366"/>
                    <a:pt x="4687" y="1356"/>
                    <a:pt x="4667" y="1347"/>
                  </a:cubicBezTo>
                  <a:cubicBezTo>
                    <a:pt x="4637" y="1327"/>
                    <a:pt x="4627" y="1317"/>
                    <a:pt x="4607" y="1307"/>
                  </a:cubicBezTo>
                  <a:cubicBezTo>
                    <a:pt x="4577" y="1277"/>
                    <a:pt x="4557" y="1267"/>
                    <a:pt x="4518" y="1247"/>
                  </a:cubicBezTo>
                  <a:lnTo>
                    <a:pt x="4488" y="1217"/>
                  </a:lnTo>
                  <a:cubicBezTo>
                    <a:pt x="4458" y="1197"/>
                    <a:pt x="4418" y="1158"/>
                    <a:pt x="4378" y="1128"/>
                  </a:cubicBezTo>
                  <a:cubicBezTo>
                    <a:pt x="4368" y="1098"/>
                    <a:pt x="4358" y="1068"/>
                    <a:pt x="4329" y="1028"/>
                  </a:cubicBezTo>
                  <a:cubicBezTo>
                    <a:pt x="4326" y="1023"/>
                    <a:pt x="4321" y="1020"/>
                    <a:pt x="4315" y="1020"/>
                  </a:cubicBezTo>
                  <a:cubicBezTo>
                    <a:pt x="4300" y="1020"/>
                    <a:pt x="4282" y="1037"/>
                    <a:pt x="4289" y="1058"/>
                  </a:cubicBezTo>
                  <a:lnTo>
                    <a:pt x="4289" y="1068"/>
                  </a:lnTo>
                  <a:lnTo>
                    <a:pt x="4140" y="959"/>
                  </a:lnTo>
                  <a:cubicBezTo>
                    <a:pt x="4130" y="949"/>
                    <a:pt x="4110" y="929"/>
                    <a:pt x="4090" y="919"/>
                  </a:cubicBezTo>
                  <a:cubicBezTo>
                    <a:pt x="3970" y="839"/>
                    <a:pt x="3841" y="750"/>
                    <a:pt x="3692" y="720"/>
                  </a:cubicBezTo>
                  <a:cubicBezTo>
                    <a:pt x="3665" y="715"/>
                    <a:pt x="3638" y="712"/>
                    <a:pt x="3611" y="712"/>
                  </a:cubicBezTo>
                  <a:cubicBezTo>
                    <a:pt x="3526" y="712"/>
                    <a:pt x="3439" y="737"/>
                    <a:pt x="3364" y="789"/>
                  </a:cubicBezTo>
                  <a:cubicBezTo>
                    <a:pt x="3364" y="789"/>
                    <a:pt x="3364" y="770"/>
                    <a:pt x="3344" y="770"/>
                  </a:cubicBezTo>
                  <a:cubicBezTo>
                    <a:pt x="3340" y="766"/>
                    <a:pt x="3336" y="764"/>
                    <a:pt x="3332" y="764"/>
                  </a:cubicBezTo>
                  <a:cubicBezTo>
                    <a:pt x="3315" y="764"/>
                    <a:pt x="3300" y="793"/>
                    <a:pt x="3324" y="809"/>
                  </a:cubicBezTo>
                  <a:cubicBezTo>
                    <a:pt x="3314" y="819"/>
                    <a:pt x="3274" y="849"/>
                    <a:pt x="3234" y="859"/>
                  </a:cubicBezTo>
                  <a:cubicBezTo>
                    <a:pt x="3165" y="750"/>
                    <a:pt x="3085" y="630"/>
                    <a:pt x="2996" y="531"/>
                  </a:cubicBezTo>
                  <a:lnTo>
                    <a:pt x="2986" y="521"/>
                  </a:lnTo>
                  <a:cubicBezTo>
                    <a:pt x="2946" y="481"/>
                    <a:pt x="2916" y="431"/>
                    <a:pt x="2866" y="401"/>
                  </a:cubicBezTo>
                  <a:lnTo>
                    <a:pt x="2836" y="372"/>
                  </a:lnTo>
                  <a:cubicBezTo>
                    <a:pt x="2797" y="332"/>
                    <a:pt x="2747" y="302"/>
                    <a:pt x="2697" y="272"/>
                  </a:cubicBezTo>
                  <a:cubicBezTo>
                    <a:pt x="2687" y="272"/>
                    <a:pt x="2687" y="262"/>
                    <a:pt x="2677" y="262"/>
                  </a:cubicBezTo>
                  <a:cubicBezTo>
                    <a:pt x="2415" y="90"/>
                    <a:pt x="2104" y="1"/>
                    <a:pt x="17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2"/>
            <p:cNvSpPr/>
            <p:nvPr/>
          </p:nvSpPr>
          <p:spPr>
            <a:xfrm>
              <a:off x="3465025" y="3639150"/>
              <a:ext cx="105725" cy="50725"/>
            </a:xfrm>
            <a:custGeom>
              <a:avLst/>
              <a:gdLst/>
              <a:ahLst/>
              <a:cxnLst/>
              <a:rect l="l" t="t" r="r" b="b"/>
              <a:pathLst>
                <a:path w="4229" h="2029" extrusionOk="0">
                  <a:moveTo>
                    <a:pt x="1" y="0"/>
                  </a:moveTo>
                  <a:cubicBezTo>
                    <a:pt x="488" y="229"/>
                    <a:pt x="906" y="577"/>
                    <a:pt x="1334" y="925"/>
                  </a:cubicBezTo>
                  <a:cubicBezTo>
                    <a:pt x="1742" y="1274"/>
                    <a:pt x="2170" y="1622"/>
                    <a:pt x="2667" y="1831"/>
                  </a:cubicBezTo>
                  <a:cubicBezTo>
                    <a:pt x="2954" y="1951"/>
                    <a:pt x="3268" y="2029"/>
                    <a:pt x="3575" y="2029"/>
                  </a:cubicBezTo>
                  <a:cubicBezTo>
                    <a:pt x="3801" y="2029"/>
                    <a:pt x="4023" y="1987"/>
                    <a:pt x="4229" y="1890"/>
                  </a:cubicBezTo>
                  <a:lnTo>
                    <a:pt x="4179" y="1831"/>
                  </a:lnTo>
                  <a:cubicBezTo>
                    <a:pt x="4179" y="1821"/>
                    <a:pt x="4179" y="1801"/>
                    <a:pt x="4169" y="1801"/>
                  </a:cubicBezTo>
                  <a:lnTo>
                    <a:pt x="4129" y="1741"/>
                  </a:lnTo>
                  <a:cubicBezTo>
                    <a:pt x="3921" y="1323"/>
                    <a:pt x="3443" y="1124"/>
                    <a:pt x="3015" y="955"/>
                  </a:cubicBezTo>
                  <a:cubicBezTo>
                    <a:pt x="2896" y="925"/>
                    <a:pt x="2796" y="886"/>
                    <a:pt x="2687" y="846"/>
                  </a:cubicBezTo>
                  <a:cubicBezTo>
                    <a:pt x="2687" y="841"/>
                    <a:pt x="2682" y="838"/>
                    <a:pt x="2677" y="838"/>
                  </a:cubicBezTo>
                  <a:cubicBezTo>
                    <a:pt x="2672" y="838"/>
                    <a:pt x="2667" y="841"/>
                    <a:pt x="2667" y="846"/>
                  </a:cubicBezTo>
                  <a:cubicBezTo>
                    <a:pt x="1792" y="537"/>
                    <a:pt x="896" y="259"/>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2"/>
            <p:cNvSpPr/>
            <p:nvPr/>
          </p:nvSpPr>
          <p:spPr>
            <a:xfrm>
              <a:off x="3576700" y="3657300"/>
              <a:ext cx="85075" cy="80250"/>
            </a:xfrm>
            <a:custGeom>
              <a:avLst/>
              <a:gdLst/>
              <a:ahLst/>
              <a:cxnLst/>
              <a:rect l="l" t="t" r="r" b="b"/>
              <a:pathLst>
                <a:path w="3403" h="3210" extrusionOk="0">
                  <a:moveTo>
                    <a:pt x="3403" y="1"/>
                  </a:moveTo>
                  <a:cubicBezTo>
                    <a:pt x="2627" y="548"/>
                    <a:pt x="1881" y="1105"/>
                    <a:pt x="1145" y="1692"/>
                  </a:cubicBezTo>
                  <a:cubicBezTo>
                    <a:pt x="1135" y="1692"/>
                    <a:pt x="1115" y="1692"/>
                    <a:pt x="1115" y="1702"/>
                  </a:cubicBezTo>
                  <a:cubicBezTo>
                    <a:pt x="1025" y="1771"/>
                    <a:pt x="926" y="1851"/>
                    <a:pt x="846" y="1911"/>
                  </a:cubicBezTo>
                  <a:cubicBezTo>
                    <a:pt x="478" y="2209"/>
                    <a:pt x="100" y="2557"/>
                    <a:pt x="31" y="3015"/>
                  </a:cubicBezTo>
                  <a:lnTo>
                    <a:pt x="21" y="3094"/>
                  </a:lnTo>
                  <a:cubicBezTo>
                    <a:pt x="11" y="3104"/>
                    <a:pt x="11" y="3114"/>
                    <a:pt x="11" y="3134"/>
                  </a:cubicBezTo>
                  <a:lnTo>
                    <a:pt x="1" y="3204"/>
                  </a:lnTo>
                  <a:cubicBezTo>
                    <a:pt x="46" y="3208"/>
                    <a:pt x="91" y="3210"/>
                    <a:pt x="136" y="3210"/>
                  </a:cubicBezTo>
                  <a:cubicBezTo>
                    <a:pt x="636" y="3210"/>
                    <a:pt x="1118" y="2964"/>
                    <a:pt x="1483" y="2617"/>
                  </a:cubicBezTo>
                  <a:cubicBezTo>
                    <a:pt x="1881" y="2249"/>
                    <a:pt x="2159" y="1771"/>
                    <a:pt x="2448" y="1314"/>
                  </a:cubicBezTo>
                  <a:cubicBezTo>
                    <a:pt x="2736" y="846"/>
                    <a:pt x="3005" y="369"/>
                    <a:pt x="34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2"/>
            <p:cNvSpPr/>
            <p:nvPr/>
          </p:nvSpPr>
          <p:spPr>
            <a:xfrm>
              <a:off x="3547100" y="3059675"/>
              <a:ext cx="49275" cy="146250"/>
            </a:xfrm>
            <a:custGeom>
              <a:avLst/>
              <a:gdLst/>
              <a:ahLst/>
              <a:cxnLst/>
              <a:rect l="l" t="t" r="r" b="b"/>
              <a:pathLst>
                <a:path w="1971" h="5850" extrusionOk="0">
                  <a:moveTo>
                    <a:pt x="1971" y="0"/>
                  </a:moveTo>
                  <a:lnTo>
                    <a:pt x="1971" y="0"/>
                  </a:lnTo>
                  <a:cubicBezTo>
                    <a:pt x="1473" y="1105"/>
                    <a:pt x="1006" y="2229"/>
                    <a:pt x="588" y="3373"/>
                  </a:cubicBezTo>
                  <a:cubicBezTo>
                    <a:pt x="578" y="3373"/>
                    <a:pt x="548" y="3383"/>
                    <a:pt x="558" y="3403"/>
                  </a:cubicBezTo>
                  <a:lnTo>
                    <a:pt x="558" y="3422"/>
                  </a:lnTo>
                  <a:cubicBezTo>
                    <a:pt x="508" y="3562"/>
                    <a:pt x="449" y="3701"/>
                    <a:pt x="399" y="3840"/>
                  </a:cubicBezTo>
                  <a:cubicBezTo>
                    <a:pt x="190" y="4417"/>
                    <a:pt x="1" y="5064"/>
                    <a:pt x="250" y="5611"/>
                  </a:cubicBezTo>
                  <a:lnTo>
                    <a:pt x="279" y="5701"/>
                  </a:lnTo>
                  <a:cubicBezTo>
                    <a:pt x="259" y="5710"/>
                    <a:pt x="279" y="5730"/>
                    <a:pt x="289" y="5750"/>
                  </a:cubicBezTo>
                  <a:lnTo>
                    <a:pt x="329" y="5850"/>
                  </a:lnTo>
                  <a:cubicBezTo>
                    <a:pt x="956" y="5531"/>
                    <a:pt x="1374" y="4885"/>
                    <a:pt x="1573" y="4218"/>
                  </a:cubicBezTo>
                  <a:cubicBezTo>
                    <a:pt x="1762" y="3542"/>
                    <a:pt x="1762" y="2826"/>
                    <a:pt x="1762" y="2119"/>
                  </a:cubicBezTo>
                  <a:cubicBezTo>
                    <a:pt x="1792" y="1393"/>
                    <a:pt x="1792" y="687"/>
                    <a:pt x="19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2"/>
            <p:cNvSpPr/>
            <p:nvPr/>
          </p:nvSpPr>
          <p:spPr>
            <a:xfrm>
              <a:off x="3384200" y="3206900"/>
              <a:ext cx="119400" cy="93850"/>
            </a:xfrm>
            <a:custGeom>
              <a:avLst/>
              <a:gdLst/>
              <a:ahLst/>
              <a:cxnLst/>
              <a:rect l="l" t="t" r="r" b="b"/>
              <a:pathLst>
                <a:path w="4776" h="3754" extrusionOk="0">
                  <a:moveTo>
                    <a:pt x="1" y="1"/>
                  </a:moveTo>
                  <a:cubicBezTo>
                    <a:pt x="548" y="438"/>
                    <a:pt x="976" y="1025"/>
                    <a:pt x="1394" y="1582"/>
                  </a:cubicBezTo>
                  <a:cubicBezTo>
                    <a:pt x="1821" y="2159"/>
                    <a:pt x="2239" y="2726"/>
                    <a:pt x="2796" y="3154"/>
                  </a:cubicBezTo>
                  <a:cubicBezTo>
                    <a:pt x="3268" y="3502"/>
                    <a:pt x="3843" y="3753"/>
                    <a:pt x="4424" y="3753"/>
                  </a:cubicBezTo>
                  <a:cubicBezTo>
                    <a:pt x="4542" y="3753"/>
                    <a:pt x="4659" y="3743"/>
                    <a:pt x="4776" y="3721"/>
                  </a:cubicBezTo>
                  <a:lnTo>
                    <a:pt x="4736" y="3642"/>
                  </a:lnTo>
                  <a:cubicBezTo>
                    <a:pt x="4746" y="3622"/>
                    <a:pt x="4746" y="3602"/>
                    <a:pt x="4726" y="3592"/>
                  </a:cubicBezTo>
                  <a:lnTo>
                    <a:pt x="4706" y="3502"/>
                  </a:lnTo>
                  <a:cubicBezTo>
                    <a:pt x="4577" y="2905"/>
                    <a:pt x="4030" y="2507"/>
                    <a:pt x="3522" y="2169"/>
                  </a:cubicBezTo>
                  <a:cubicBezTo>
                    <a:pt x="3393" y="2080"/>
                    <a:pt x="3274" y="2010"/>
                    <a:pt x="3144" y="1921"/>
                  </a:cubicBezTo>
                  <a:lnTo>
                    <a:pt x="3144" y="1911"/>
                  </a:lnTo>
                  <a:cubicBezTo>
                    <a:pt x="3144" y="1892"/>
                    <a:pt x="3136" y="1885"/>
                    <a:pt x="3128" y="1885"/>
                  </a:cubicBezTo>
                  <a:cubicBezTo>
                    <a:pt x="3123" y="1885"/>
                    <a:pt x="3118" y="1887"/>
                    <a:pt x="3115" y="1891"/>
                  </a:cubicBezTo>
                  <a:cubicBezTo>
                    <a:pt x="2090" y="1234"/>
                    <a:pt x="1055" y="597"/>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2"/>
            <p:cNvSpPr/>
            <p:nvPr/>
          </p:nvSpPr>
          <p:spPr>
            <a:xfrm>
              <a:off x="3579450" y="3547375"/>
              <a:ext cx="123125" cy="116175"/>
            </a:xfrm>
            <a:custGeom>
              <a:avLst/>
              <a:gdLst/>
              <a:ahLst/>
              <a:cxnLst/>
              <a:rect l="l" t="t" r="r" b="b"/>
              <a:pathLst>
                <a:path w="4925" h="4647" extrusionOk="0">
                  <a:moveTo>
                    <a:pt x="4924" y="0"/>
                  </a:moveTo>
                  <a:cubicBezTo>
                    <a:pt x="3810" y="776"/>
                    <a:pt x="2726" y="1592"/>
                    <a:pt x="1671" y="2428"/>
                  </a:cubicBezTo>
                  <a:cubicBezTo>
                    <a:pt x="1666" y="2425"/>
                    <a:pt x="1661" y="2424"/>
                    <a:pt x="1657" y="2424"/>
                  </a:cubicBezTo>
                  <a:cubicBezTo>
                    <a:pt x="1643" y="2424"/>
                    <a:pt x="1632" y="2435"/>
                    <a:pt x="1632" y="2458"/>
                  </a:cubicBezTo>
                  <a:lnTo>
                    <a:pt x="1632" y="2468"/>
                  </a:lnTo>
                  <a:cubicBezTo>
                    <a:pt x="1492" y="2567"/>
                    <a:pt x="1373" y="2676"/>
                    <a:pt x="1234" y="2776"/>
                  </a:cubicBezTo>
                  <a:cubicBezTo>
                    <a:pt x="706" y="3204"/>
                    <a:pt x="149" y="3711"/>
                    <a:pt x="60" y="4378"/>
                  </a:cubicBezTo>
                  <a:lnTo>
                    <a:pt x="40" y="4477"/>
                  </a:lnTo>
                  <a:cubicBezTo>
                    <a:pt x="10" y="4497"/>
                    <a:pt x="10" y="4517"/>
                    <a:pt x="30" y="4527"/>
                  </a:cubicBezTo>
                  <a:lnTo>
                    <a:pt x="0" y="4636"/>
                  </a:lnTo>
                  <a:cubicBezTo>
                    <a:pt x="69" y="4643"/>
                    <a:pt x="138" y="4647"/>
                    <a:pt x="207" y="4647"/>
                  </a:cubicBezTo>
                  <a:cubicBezTo>
                    <a:pt x="919" y="4647"/>
                    <a:pt x="1604" y="4282"/>
                    <a:pt x="2139" y="3801"/>
                  </a:cubicBezTo>
                  <a:cubicBezTo>
                    <a:pt x="2726" y="3263"/>
                    <a:pt x="3134" y="2577"/>
                    <a:pt x="3542" y="1901"/>
                  </a:cubicBezTo>
                  <a:cubicBezTo>
                    <a:pt x="3950" y="1234"/>
                    <a:pt x="4367" y="548"/>
                    <a:pt x="49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2"/>
            <p:cNvSpPr/>
            <p:nvPr/>
          </p:nvSpPr>
          <p:spPr>
            <a:xfrm>
              <a:off x="3581425" y="3461575"/>
              <a:ext cx="86325" cy="118900"/>
            </a:xfrm>
            <a:custGeom>
              <a:avLst/>
              <a:gdLst/>
              <a:ahLst/>
              <a:cxnLst/>
              <a:rect l="l" t="t" r="r" b="b"/>
              <a:pathLst>
                <a:path w="3453" h="4756" extrusionOk="0">
                  <a:moveTo>
                    <a:pt x="3453" y="0"/>
                  </a:moveTo>
                  <a:cubicBezTo>
                    <a:pt x="3234" y="448"/>
                    <a:pt x="2945" y="876"/>
                    <a:pt x="2597" y="1234"/>
                  </a:cubicBezTo>
                  <a:cubicBezTo>
                    <a:pt x="2593" y="1230"/>
                    <a:pt x="2587" y="1227"/>
                    <a:pt x="2581" y="1227"/>
                  </a:cubicBezTo>
                  <a:cubicBezTo>
                    <a:pt x="2572" y="1227"/>
                    <a:pt x="2563" y="1232"/>
                    <a:pt x="2557" y="1244"/>
                  </a:cubicBezTo>
                  <a:lnTo>
                    <a:pt x="2557" y="1274"/>
                  </a:lnTo>
                  <a:cubicBezTo>
                    <a:pt x="2269" y="1572"/>
                    <a:pt x="1960" y="1831"/>
                    <a:pt x="1602" y="2060"/>
                  </a:cubicBezTo>
                  <a:cubicBezTo>
                    <a:pt x="1314" y="2229"/>
                    <a:pt x="1015" y="2378"/>
                    <a:pt x="747" y="2577"/>
                  </a:cubicBezTo>
                  <a:cubicBezTo>
                    <a:pt x="747" y="2572"/>
                    <a:pt x="739" y="2569"/>
                    <a:pt x="731" y="2569"/>
                  </a:cubicBezTo>
                  <a:cubicBezTo>
                    <a:pt x="722" y="2569"/>
                    <a:pt x="712" y="2572"/>
                    <a:pt x="707" y="2577"/>
                  </a:cubicBezTo>
                  <a:cubicBezTo>
                    <a:pt x="707" y="2587"/>
                    <a:pt x="707" y="2607"/>
                    <a:pt x="697" y="2607"/>
                  </a:cubicBezTo>
                  <a:cubicBezTo>
                    <a:pt x="657" y="2637"/>
                    <a:pt x="608" y="2666"/>
                    <a:pt x="568" y="2706"/>
                  </a:cubicBezTo>
                  <a:cubicBezTo>
                    <a:pt x="419" y="2826"/>
                    <a:pt x="299" y="2965"/>
                    <a:pt x="200" y="3124"/>
                  </a:cubicBezTo>
                  <a:cubicBezTo>
                    <a:pt x="200" y="3084"/>
                    <a:pt x="210" y="3035"/>
                    <a:pt x="210" y="3005"/>
                  </a:cubicBezTo>
                  <a:cubicBezTo>
                    <a:pt x="210" y="2985"/>
                    <a:pt x="197" y="2974"/>
                    <a:pt x="186" y="2974"/>
                  </a:cubicBezTo>
                  <a:cubicBezTo>
                    <a:pt x="179" y="2974"/>
                    <a:pt x="173" y="2978"/>
                    <a:pt x="170" y="2985"/>
                  </a:cubicBezTo>
                  <a:cubicBezTo>
                    <a:pt x="160" y="3054"/>
                    <a:pt x="150" y="3124"/>
                    <a:pt x="150" y="3184"/>
                  </a:cubicBezTo>
                  <a:cubicBezTo>
                    <a:pt x="60" y="3353"/>
                    <a:pt x="1" y="3532"/>
                    <a:pt x="1" y="3731"/>
                  </a:cubicBezTo>
                  <a:lnTo>
                    <a:pt x="21" y="4179"/>
                  </a:lnTo>
                  <a:cubicBezTo>
                    <a:pt x="21" y="4198"/>
                    <a:pt x="11" y="4208"/>
                    <a:pt x="11" y="4218"/>
                  </a:cubicBezTo>
                  <a:cubicBezTo>
                    <a:pt x="11" y="4228"/>
                    <a:pt x="21" y="4238"/>
                    <a:pt x="31" y="4238"/>
                  </a:cubicBezTo>
                  <a:lnTo>
                    <a:pt x="60" y="4756"/>
                  </a:lnTo>
                  <a:cubicBezTo>
                    <a:pt x="866" y="4149"/>
                    <a:pt x="1672" y="3532"/>
                    <a:pt x="2319" y="2746"/>
                  </a:cubicBezTo>
                  <a:cubicBezTo>
                    <a:pt x="2736" y="2269"/>
                    <a:pt x="3065" y="1692"/>
                    <a:pt x="3264" y="1095"/>
                  </a:cubicBezTo>
                  <a:cubicBezTo>
                    <a:pt x="3284" y="1095"/>
                    <a:pt x="3284" y="1085"/>
                    <a:pt x="3294" y="1085"/>
                  </a:cubicBezTo>
                  <a:cubicBezTo>
                    <a:pt x="3303" y="1075"/>
                    <a:pt x="3303" y="1055"/>
                    <a:pt x="3284" y="1045"/>
                  </a:cubicBezTo>
                  <a:cubicBezTo>
                    <a:pt x="3393" y="717"/>
                    <a:pt x="3453" y="368"/>
                    <a:pt x="34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2"/>
            <p:cNvSpPr/>
            <p:nvPr/>
          </p:nvSpPr>
          <p:spPr>
            <a:xfrm>
              <a:off x="3432950" y="3080800"/>
              <a:ext cx="105225" cy="71175"/>
            </a:xfrm>
            <a:custGeom>
              <a:avLst/>
              <a:gdLst/>
              <a:ahLst/>
              <a:cxnLst/>
              <a:rect l="l" t="t" r="r" b="b"/>
              <a:pathLst>
                <a:path w="4209" h="2847" extrusionOk="0">
                  <a:moveTo>
                    <a:pt x="1" y="1"/>
                  </a:moveTo>
                  <a:cubicBezTo>
                    <a:pt x="120" y="289"/>
                    <a:pt x="279" y="558"/>
                    <a:pt x="468" y="797"/>
                  </a:cubicBezTo>
                  <a:cubicBezTo>
                    <a:pt x="448" y="797"/>
                    <a:pt x="448" y="817"/>
                    <a:pt x="468" y="817"/>
                  </a:cubicBezTo>
                  <a:lnTo>
                    <a:pt x="488" y="817"/>
                  </a:lnTo>
                  <a:cubicBezTo>
                    <a:pt x="836" y="1254"/>
                    <a:pt x="1284" y="1612"/>
                    <a:pt x="1761" y="1891"/>
                  </a:cubicBezTo>
                  <a:cubicBezTo>
                    <a:pt x="2518" y="2329"/>
                    <a:pt x="3363" y="2587"/>
                    <a:pt x="4209" y="2846"/>
                  </a:cubicBezTo>
                  <a:lnTo>
                    <a:pt x="4050" y="2418"/>
                  </a:lnTo>
                  <a:cubicBezTo>
                    <a:pt x="4059" y="2418"/>
                    <a:pt x="4059" y="2398"/>
                    <a:pt x="4059" y="2388"/>
                  </a:cubicBezTo>
                  <a:lnTo>
                    <a:pt x="4030" y="2359"/>
                  </a:lnTo>
                  <a:lnTo>
                    <a:pt x="3920" y="2000"/>
                  </a:lnTo>
                  <a:cubicBezTo>
                    <a:pt x="3870" y="1841"/>
                    <a:pt x="3761" y="1712"/>
                    <a:pt x="3632" y="1603"/>
                  </a:cubicBezTo>
                  <a:cubicBezTo>
                    <a:pt x="3612" y="1553"/>
                    <a:pt x="3582" y="1493"/>
                    <a:pt x="3562" y="1443"/>
                  </a:cubicBezTo>
                  <a:cubicBezTo>
                    <a:pt x="3559" y="1440"/>
                    <a:pt x="3555" y="1439"/>
                    <a:pt x="3550" y="1439"/>
                  </a:cubicBezTo>
                  <a:cubicBezTo>
                    <a:pt x="3538" y="1439"/>
                    <a:pt x="3525" y="1446"/>
                    <a:pt x="3532" y="1453"/>
                  </a:cubicBezTo>
                  <a:cubicBezTo>
                    <a:pt x="3562" y="1483"/>
                    <a:pt x="3572" y="1523"/>
                    <a:pt x="3582" y="1553"/>
                  </a:cubicBezTo>
                  <a:cubicBezTo>
                    <a:pt x="3463" y="1453"/>
                    <a:pt x="3313" y="1384"/>
                    <a:pt x="3154" y="1324"/>
                  </a:cubicBezTo>
                  <a:cubicBezTo>
                    <a:pt x="3095" y="1304"/>
                    <a:pt x="3065" y="1294"/>
                    <a:pt x="3015" y="1284"/>
                  </a:cubicBezTo>
                  <a:cubicBezTo>
                    <a:pt x="3015" y="1274"/>
                    <a:pt x="3005" y="1274"/>
                    <a:pt x="3005" y="1254"/>
                  </a:cubicBezTo>
                  <a:cubicBezTo>
                    <a:pt x="3000" y="1252"/>
                    <a:pt x="2995" y="1250"/>
                    <a:pt x="2991" y="1250"/>
                  </a:cubicBezTo>
                  <a:cubicBezTo>
                    <a:pt x="2980" y="1250"/>
                    <a:pt x="2975" y="1260"/>
                    <a:pt x="2975" y="1274"/>
                  </a:cubicBezTo>
                  <a:cubicBezTo>
                    <a:pt x="2687" y="1195"/>
                    <a:pt x="2408" y="1155"/>
                    <a:pt x="2120" y="1105"/>
                  </a:cubicBezTo>
                  <a:cubicBezTo>
                    <a:pt x="1771" y="1035"/>
                    <a:pt x="1433" y="906"/>
                    <a:pt x="1115" y="757"/>
                  </a:cubicBezTo>
                  <a:cubicBezTo>
                    <a:pt x="1115" y="757"/>
                    <a:pt x="1115" y="747"/>
                    <a:pt x="1095" y="747"/>
                  </a:cubicBezTo>
                  <a:cubicBezTo>
                    <a:pt x="1090" y="742"/>
                    <a:pt x="1085" y="740"/>
                    <a:pt x="1081" y="740"/>
                  </a:cubicBezTo>
                  <a:cubicBezTo>
                    <a:pt x="1078" y="740"/>
                    <a:pt x="1075" y="742"/>
                    <a:pt x="1075" y="747"/>
                  </a:cubicBezTo>
                  <a:cubicBezTo>
                    <a:pt x="687" y="548"/>
                    <a:pt x="319" y="29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2"/>
            <p:cNvSpPr/>
            <p:nvPr/>
          </p:nvSpPr>
          <p:spPr>
            <a:xfrm>
              <a:off x="3441650" y="3330750"/>
              <a:ext cx="105225" cy="71150"/>
            </a:xfrm>
            <a:custGeom>
              <a:avLst/>
              <a:gdLst/>
              <a:ahLst/>
              <a:cxnLst/>
              <a:rect l="l" t="t" r="r" b="b"/>
              <a:pathLst>
                <a:path w="4209" h="2846" extrusionOk="0">
                  <a:moveTo>
                    <a:pt x="1" y="1"/>
                  </a:moveTo>
                  <a:lnTo>
                    <a:pt x="1" y="1"/>
                  </a:lnTo>
                  <a:cubicBezTo>
                    <a:pt x="120" y="289"/>
                    <a:pt x="279" y="558"/>
                    <a:pt x="468" y="797"/>
                  </a:cubicBezTo>
                  <a:cubicBezTo>
                    <a:pt x="448" y="797"/>
                    <a:pt x="448" y="826"/>
                    <a:pt x="468" y="826"/>
                  </a:cubicBezTo>
                  <a:lnTo>
                    <a:pt x="488" y="826"/>
                  </a:lnTo>
                  <a:cubicBezTo>
                    <a:pt x="836" y="1254"/>
                    <a:pt x="1284" y="1622"/>
                    <a:pt x="1762" y="1891"/>
                  </a:cubicBezTo>
                  <a:cubicBezTo>
                    <a:pt x="2518" y="2329"/>
                    <a:pt x="3363" y="2587"/>
                    <a:pt x="4209" y="2846"/>
                  </a:cubicBezTo>
                  <a:lnTo>
                    <a:pt x="4050" y="2418"/>
                  </a:lnTo>
                  <a:cubicBezTo>
                    <a:pt x="4060" y="2418"/>
                    <a:pt x="4060" y="2398"/>
                    <a:pt x="4060" y="2388"/>
                  </a:cubicBezTo>
                  <a:lnTo>
                    <a:pt x="4030" y="2358"/>
                  </a:lnTo>
                  <a:lnTo>
                    <a:pt x="3920" y="2000"/>
                  </a:lnTo>
                  <a:cubicBezTo>
                    <a:pt x="3871" y="1841"/>
                    <a:pt x="3761" y="1722"/>
                    <a:pt x="3632" y="1602"/>
                  </a:cubicBezTo>
                  <a:cubicBezTo>
                    <a:pt x="3612" y="1553"/>
                    <a:pt x="3582" y="1493"/>
                    <a:pt x="3562" y="1443"/>
                  </a:cubicBezTo>
                  <a:cubicBezTo>
                    <a:pt x="3559" y="1440"/>
                    <a:pt x="3555" y="1439"/>
                    <a:pt x="3550" y="1439"/>
                  </a:cubicBezTo>
                  <a:cubicBezTo>
                    <a:pt x="3538" y="1439"/>
                    <a:pt x="3525" y="1446"/>
                    <a:pt x="3532" y="1453"/>
                  </a:cubicBezTo>
                  <a:cubicBezTo>
                    <a:pt x="3562" y="1483"/>
                    <a:pt x="3572" y="1513"/>
                    <a:pt x="3582" y="1553"/>
                  </a:cubicBezTo>
                  <a:cubicBezTo>
                    <a:pt x="3463" y="1453"/>
                    <a:pt x="3314" y="1383"/>
                    <a:pt x="3154" y="1314"/>
                  </a:cubicBezTo>
                  <a:cubicBezTo>
                    <a:pt x="3095" y="1304"/>
                    <a:pt x="3065" y="1294"/>
                    <a:pt x="3015" y="1284"/>
                  </a:cubicBezTo>
                  <a:cubicBezTo>
                    <a:pt x="3015" y="1264"/>
                    <a:pt x="3005" y="1264"/>
                    <a:pt x="3005" y="1254"/>
                  </a:cubicBezTo>
                  <a:cubicBezTo>
                    <a:pt x="2999" y="1251"/>
                    <a:pt x="2994" y="1250"/>
                    <a:pt x="2990" y="1250"/>
                  </a:cubicBezTo>
                  <a:cubicBezTo>
                    <a:pt x="2980" y="1250"/>
                    <a:pt x="2975" y="1257"/>
                    <a:pt x="2975" y="1264"/>
                  </a:cubicBezTo>
                  <a:cubicBezTo>
                    <a:pt x="2687" y="1194"/>
                    <a:pt x="2408" y="1155"/>
                    <a:pt x="2120" y="1105"/>
                  </a:cubicBezTo>
                  <a:cubicBezTo>
                    <a:pt x="1772" y="1035"/>
                    <a:pt x="1433" y="906"/>
                    <a:pt x="1115" y="757"/>
                  </a:cubicBezTo>
                  <a:cubicBezTo>
                    <a:pt x="1115" y="757"/>
                    <a:pt x="1115" y="747"/>
                    <a:pt x="1095" y="747"/>
                  </a:cubicBezTo>
                  <a:cubicBezTo>
                    <a:pt x="1090" y="742"/>
                    <a:pt x="1085" y="739"/>
                    <a:pt x="1081" y="739"/>
                  </a:cubicBezTo>
                  <a:cubicBezTo>
                    <a:pt x="1078" y="739"/>
                    <a:pt x="1075" y="742"/>
                    <a:pt x="1075" y="747"/>
                  </a:cubicBezTo>
                  <a:cubicBezTo>
                    <a:pt x="687" y="548"/>
                    <a:pt x="319" y="29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2"/>
            <p:cNvSpPr/>
            <p:nvPr/>
          </p:nvSpPr>
          <p:spPr>
            <a:xfrm>
              <a:off x="3661500" y="2911450"/>
              <a:ext cx="59975" cy="170475"/>
            </a:xfrm>
            <a:custGeom>
              <a:avLst/>
              <a:gdLst/>
              <a:ahLst/>
              <a:cxnLst/>
              <a:rect l="l" t="t" r="r" b="b"/>
              <a:pathLst>
                <a:path w="2399" h="6819" extrusionOk="0">
                  <a:moveTo>
                    <a:pt x="558" y="448"/>
                  </a:moveTo>
                  <a:lnTo>
                    <a:pt x="608" y="468"/>
                  </a:lnTo>
                  <a:cubicBezTo>
                    <a:pt x="588" y="468"/>
                    <a:pt x="578" y="458"/>
                    <a:pt x="558" y="448"/>
                  </a:cubicBezTo>
                  <a:close/>
                  <a:moveTo>
                    <a:pt x="857" y="0"/>
                  </a:moveTo>
                  <a:cubicBezTo>
                    <a:pt x="847" y="0"/>
                    <a:pt x="847" y="0"/>
                    <a:pt x="847" y="10"/>
                  </a:cubicBezTo>
                  <a:lnTo>
                    <a:pt x="807" y="10"/>
                  </a:lnTo>
                  <a:cubicBezTo>
                    <a:pt x="777" y="10"/>
                    <a:pt x="737" y="20"/>
                    <a:pt x="687" y="20"/>
                  </a:cubicBezTo>
                  <a:cubicBezTo>
                    <a:pt x="687" y="10"/>
                    <a:pt x="677" y="5"/>
                    <a:pt x="668" y="5"/>
                  </a:cubicBezTo>
                  <a:cubicBezTo>
                    <a:pt x="658" y="5"/>
                    <a:pt x="648" y="10"/>
                    <a:pt x="648" y="20"/>
                  </a:cubicBezTo>
                  <a:lnTo>
                    <a:pt x="648" y="40"/>
                  </a:lnTo>
                  <a:cubicBezTo>
                    <a:pt x="638" y="40"/>
                    <a:pt x="628" y="50"/>
                    <a:pt x="608" y="50"/>
                  </a:cubicBezTo>
                  <a:cubicBezTo>
                    <a:pt x="608" y="40"/>
                    <a:pt x="598" y="40"/>
                    <a:pt x="588" y="40"/>
                  </a:cubicBezTo>
                  <a:cubicBezTo>
                    <a:pt x="578" y="40"/>
                    <a:pt x="558" y="50"/>
                    <a:pt x="558" y="60"/>
                  </a:cubicBezTo>
                  <a:lnTo>
                    <a:pt x="548" y="70"/>
                  </a:lnTo>
                  <a:cubicBezTo>
                    <a:pt x="548" y="70"/>
                    <a:pt x="508" y="110"/>
                    <a:pt x="488" y="120"/>
                  </a:cubicBezTo>
                  <a:cubicBezTo>
                    <a:pt x="429" y="189"/>
                    <a:pt x="399" y="289"/>
                    <a:pt x="429" y="358"/>
                  </a:cubicBezTo>
                  <a:cubicBezTo>
                    <a:pt x="359" y="309"/>
                    <a:pt x="309" y="259"/>
                    <a:pt x="250" y="219"/>
                  </a:cubicBezTo>
                  <a:cubicBezTo>
                    <a:pt x="210" y="428"/>
                    <a:pt x="190" y="627"/>
                    <a:pt x="160" y="846"/>
                  </a:cubicBezTo>
                  <a:cubicBezTo>
                    <a:pt x="1" y="2149"/>
                    <a:pt x="41" y="3472"/>
                    <a:pt x="289" y="4755"/>
                  </a:cubicBezTo>
                  <a:cubicBezTo>
                    <a:pt x="299" y="4895"/>
                    <a:pt x="329" y="5034"/>
                    <a:pt x="359" y="5173"/>
                  </a:cubicBezTo>
                  <a:cubicBezTo>
                    <a:pt x="389" y="5253"/>
                    <a:pt x="399" y="5352"/>
                    <a:pt x="429" y="5442"/>
                  </a:cubicBezTo>
                  <a:lnTo>
                    <a:pt x="488" y="5104"/>
                  </a:lnTo>
                  <a:cubicBezTo>
                    <a:pt x="508" y="5422"/>
                    <a:pt x="598" y="5730"/>
                    <a:pt x="737" y="6019"/>
                  </a:cubicBezTo>
                  <a:cubicBezTo>
                    <a:pt x="558" y="5820"/>
                    <a:pt x="429" y="5581"/>
                    <a:pt x="349" y="5322"/>
                  </a:cubicBezTo>
                  <a:lnTo>
                    <a:pt x="349" y="5322"/>
                  </a:lnTo>
                  <a:cubicBezTo>
                    <a:pt x="250" y="5870"/>
                    <a:pt x="488" y="6457"/>
                    <a:pt x="926" y="6785"/>
                  </a:cubicBezTo>
                  <a:lnTo>
                    <a:pt x="976" y="6805"/>
                  </a:lnTo>
                  <a:cubicBezTo>
                    <a:pt x="976" y="6812"/>
                    <a:pt x="986" y="6819"/>
                    <a:pt x="995" y="6819"/>
                  </a:cubicBezTo>
                  <a:cubicBezTo>
                    <a:pt x="999" y="6819"/>
                    <a:pt x="1003" y="6818"/>
                    <a:pt x="1006" y="6815"/>
                  </a:cubicBezTo>
                  <a:cubicBezTo>
                    <a:pt x="1026" y="6805"/>
                    <a:pt x="1036" y="6775"/>
                    <a:pt x="1046" y="6765"/>
                  </a:cubicBezTo>
                  <a:cubicBezTo>
                    <a:pt x="1344" y="6616"/>
                    <a:pt x="1583" y="6337"/>
                    <a:pt x="1742" y="6039"/>
                  </a:cubicBezTo>
                  <a:cubicBezTo>
                    <a:pt x="1921" y="5720"/>
                    <a:pt x="2020" y="5372"/>
                    <a:pt x="2120" y="5014"/>
                  </a:cubicBezTo>
                  <a:lnTo>
                    <a:pt x="2120" y="5014"/>
                  </a:lnTo>
                  <a:cubicBezTo>
                    <a:pt x="2001" y="5173"/>
                    <a:pt x="1841" y="5293"/>
                    <a:pt x="1682" y="5412"/>
                  </a:cubicBezTo>
                  <a:lnTo>
                    <a:pt x="1881" y="5243"/>
                  </a:lnTo>
                  <a:cubicBezTo>
                    <a:pt x="2180" y="4268"/>
                    <a:pt x="2349" y="3233"/>
                    <a:pt x="2389" y="2199"/>
                  </a:cubicBezTo>
                  <a:cubicBezTo>
                    <a:pt x="2398" y="1930"/>
                    <a:pt x="2389" y="1642"/>
                    <a:pt x="2299" y="1363"/>
                  </a:cubicBezTo>
                  <a:cubicBezTo>
                    <a:pt x="2269" y="1264"/>
                    <a:pt x="2219" y="1154"/>
                    <a:pt x="2140" y="1065"/>
                  </a:cubicBezTo>
                  <a:lnTo>
                    <a:pt x="2140" y="1065"/>
                  </a:lnTo>
                  <a:lnTo>
                    <a:pt x="2200" y="1095"/>
                  </a:lnTo>
                  <a:cubicBezTo>
                    <a:pt x="2180" y="935"/>
                    <a:pt x="2100" y="766"/>
                    <a:pt x="2020" y="637"/>
                  </a:cubicBezTo>
                  <a:lnTo>
                    <a:pt x="2020" y="607"/>
                  </a:lnTo>
                  <a:cubicBezTo>
                    <a:pt x="2020" y="600"/>
                    <a:pt x="2010" y="593"/>
                    <a:pt x="2001" y="593"/>
                  </a:cubicBezTo>
                  <a:cubicBezTo>
                    <a:pt x="1997" y="593"/>
                    <a:pt x="1994" y="594"/>
                    <a:pt x="1991" y="597"/>
                  </a:cubicBezTo>
                  <a:cubicBezTo>
                    <a:pt x="1951" y="547"/>
                    <a:pt x="1931" y="498"/>
                    <a:pt x="1881" y="458"/>
                  </a:cubicBezTo>
                  <a:cubicBezTo>
                    <a:pt x="1881" y="448"/>
                    <a:pt x="1871" y="448"/>
                    <a:pt x="1871" y="448"/>
                  </a:cubicBezTo>
                  <a:lnTo>
                    <a:pt x="1851" y="428"/>
                  </a:lnTo>
                  <a:lnTo>
                    <a:pt x="1851" y="418"/>
                  </a:lnTo>
                  <a:cubicBezTo>
                    <a:pt x="1851" y="408"/>
                    <a:pt x="1841" y="398"/>
                    <a:pt x="1831" y="398"/>
                  </a:cubicBezTo>
                  <a:cubicBezTo>
                    <a:pt x="1792" y="358"/>
                    <a:pt x="1742" y="319"/>
                    <a:pt x="1702" y="279"/>
                  </a:cubicBezTo>
                  <a:cubicBezTo>
                    <a:pt x="1484" y="108"/>
                    <a:pt x="1202" y="10"/>
                    <a:pt x="917" y="10"/>
                  </a:cubicBezTo>
                  <a:cubicBezTo>
                    <a:pt x="904" y="10"/>
                    <a:pt x="890" y="10"/>
                    <a:pt x="876" y="10"/>
                  </a:cubicBezTo>
                  <a:lnTo>
                    <a:pt x="8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6" name="Google Shape;306;p22"/>
          <p:cNvSpPr txBox="1">
            <a:spLocks noGrp="1"/>
          </p:cNvSpPr>
          <p:nvPr>
            <p:ph type="title"/>
          </p:nvPr>
        </p:nvSpPr>
        <p:spPr>
          <a:xfrm>
            <a:off x="725075" y="1737800"/>
            <a:ext cx="2175300" cy="365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07" name="Google Shape;307;p22"/>
          <p:cNvSpPr txBox="1">
            <a:spLocks noGrp="1"/>
          </p:cNvSpPr>
          <p:nvPr>
            <p:ph type="subTitle" idx="1"/>
          </p:nvPr>
        </p:nvSpPr>
        <p:spPr>
          <a:xfrm>
            <a:off x="725100" y="2332875"/>
            <a:ext cx="2175300" cy="654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8" name="Google Shape;308;p22"/>
          <p:cNvSpPr txBox="1">
            <a:spLocks noGrp="1"/>
          </p:cNvSpPr>
          <p:nvPr>
            <p:ph type="title" idx="2"/>
          </p:nvPr>
        </p:nvSpPr>
        <p:spPr>
          <a:xfrm>
            <a:off x="6253123" y="1737800"/>
            <a:ext cx="2175300" cy="365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09" name="Google Shape;309;p22"/>
          <p:cNvSpPr txBox="1">
            <a:spLocks noGrp="1"/>
          </p:cNvSpPr>
          <p:nvPr>
            <p:ph type="subTitle" idx="3"/>
          </p:nvPr>
        </p:nvSpPr>
        <p:spPr>
          <a:xfrm>
            <a:off x="6253125" y="2332875"/>
            <a:ext cx="2175300" cy="654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10" name="Google Shape;310;p22"/>
          <p:cNvSpPr txBox="1">
            <a:spLocks noGrp="1"/>
          </p:cNvSpPr>
          <p:nvPr>
            <p:ph type="title" idx="4"/>
          </p:nvPr>
        </p:nvSpPr>
        <p:spPr>
          <a:xfrm>
            <a:off x="725100" y="3221725"/>
            <a:ext cx="2175300" cy="365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11" name="Google Shape;311;p22"/>
          <p:cNvSpPr txBox="1">
            <a:spLocks noGrp="1"/>
          </p:cNvSpPr>
          <p:nvPr>
            <p:ph type="subTitle" idx="5"/>
          </p:nvPr>
        </p:nvSpPr>
        <p:spPr>
          <a:xfrm>
            <a:off x="725100" y="3815050"/>
            <a:ext cx="2175300" cy="654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12" name="Google Shape;312;p22"/>
          <p:cNvSpPr txBox="1">
            <a:spLocks noGrp="1"/>
          </p:cNvSpPr>
          <p:nvPr>
            <p:ph type="title" idx="6"/>
          </p:nvPr>
        </p:nvSpPr>
        <p:spPr>
          <a:xfrm>
            <a:off x="6253148" y="3221725"/>
            <a:ext cx="2175300" cy="365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13" name="Google Shape;313;p22"/>
          <p:cNvSpPr txBox="1">
            <a:spLocks noGrp="1"/>
          </p:cNvSpPr>
          <p:nvPr>
            <p:ph type="subTitle" idx="7"/>
          </p:nvPr>
        </p:nvSpPr>
        <p:spPr>
          <a:xfrm>
            <a:off x="6253150" y="3815050"/>
            <a:ext cx="2175300" cy="654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14" name="Google Shape;314;p22"/>
          <p:cNvSpPr/>
          <p:nvPr/>
        </p:nvSpPr>
        <p:spPr>
          <a:xfrm>
            <a:off x="8535950" y="4286248"/>
            <a:ext cx="513916" cy="728808"/>
          </a:xfrm>
          <a:custGeom>
            <a:avLst/>
            <a:gdLst/>
            <a:ahLst/>
            <a:cxnLst/>
            <a:rect l="l" t="t" r="r" b="b"/>
            <a:pathLst>
              <a:path w="7771" h="11020" extrusionOk="0">
                <a:moveTo>
                  <a:pt x="5826" y="1"/>
                </a:moveTo>
                <a:cubicBezTo>
                  <a:pt x="5740" y="1"/>
                  <a:pt x="5653" y="26"/>
                  <a:pt x="5582" y="72"/>
                </a:cubicBezTo>
                <a:cubicBezTo>
                  <a:pt x="5432" y="151"/>
                  <a:pt x="5333" y="291"/>
                  <a:pt x="5253" y="440"/>
                </a:cubicBezTo>
                <a:cubicBezTo>
                  <a:pt x="5194" y="549"/>
                  <a:pt x="5154" y="679"/>
                  <a:pt x="5124" y="798"/>
                </a:cubicBezTo>
                <a:cubicBezTo>
                  <a:pt x="5005" y="569"/>
                  <a:pt x="4796" y="380"/>
                  <a:pt x="4557" y="271"/>
                </a:cubicBezTo>
                <a:cubicBezTo>
                  <a:pt x="4437" y="205"/>
                  <a:pt x="4295" y="167"/>
                  <a:pt x="4160" y="167"/>
                </a:cubicBezTo>
                <a:cubicBezTo>
                  <a:pt x="4048" y="167"/>
                  <a:pt x="3940" y="193"/>
                  <a:pt x="3851" y="251"/>
                </a:cubicBezTo>
                <a:cubicBezTo>
                  <a:pt x="3831" y="281"/>
                  <a:pt x="3791" y="301"/>
                  <a:pt x="3761" y="330"/>
                </a:cubicBezTo>
                <a:cubicBezTo>
                  <a:pt x="3662" y="420"/>
                  <a:pt x="3592" y="539"/>
                  <a:pt x="3463" y="589"/>
                </a:cubicBezTo>
                <a:cubicBezTo>
                  <a:pt x="3453" y="599"/>
                  <a:pt x="3433" y="599"/>
                  <a:pt x="3413" y="609"/>
                </a:cubicBezTo>
                <a:cubicBezTo>
                  <a:pt x="3353" y="629"/>
                  <a:pt x="3303" y="639"/>
                  <a:pt x="3244" y="649"/>
                </a:cubicBezTo>
                <a:cubicBezTo>
                  <a:pt x="3085" y="698"/>
                  <a:pt x="2955" y="848"/>
                  <a:pt x="2916" y="1017"/>
                </a:cubicBezTo>
                <a:cubicBezTo>
                  <a:pt x="2886" y="1176"/>
                  <a:pt x="2906" y="1345"/>
                  <a:pt x="2985" y="1514"/>
                </a:cubicBezTo>
                <a:cubicBezTo>
                  <a:pt x="3055" y="1663"/>
                  <a:pt x="3184" y="1783"/>
                  <a:pt x="3303" y="1892"/>
                </a:cubicBezTo>
                <a:cubicBezTo>
                  <a:pt x="3343" y="1932"/>
                  <a:pt x="3393" y="1962"/>
                  <a:pt x="3433" y="1992"/>
                </a:cubicBezTo>
                <a:cubicBezTo>
                  <a:pt x="3333" y="2031"/>
                  <a:pt x="3214" y="2091"/>
                  <a:pt x="3114" y="2141"/>
                </a:cubicBezTo>
                <a:cubicBezTo>
                  <a:pt x="3055" y="2181"/>
                  <a:pt x="2985" y="2230"/>
                  <a:pt x="2935" y="2280"/>
                </a:cubicBezTo>
                <a:cubicBezTo>
                  <a:pt x="2836" y="2380"/>
                  <a:pt x="2766" y="2519"/>
                  <a:pt x="2717" y="2658"/>
                </a:cubicBezTo>
                <a:cubicBezTo>
                  <a:pt x="2687" y="2758"/>
                  <a:pt x="2647" y="2867"/>
                  <a:pt x="2627" y="2967"/>
                </a:cubicBezTo>
                <a:cubicBezTo>
                  <a:pt x="2617" y="3076"/>
                  <a:pt x="2647" y="3185"/>
                  <a:pt x="2717" y="3275"/>
                </a:cubicBezTo>
                <a:cubicBezTo>
                  <a:pt x="2746" y="3315"/>
                  <a:pt x="2776" y="3335"/>
                  <a:pt x="2806" y="3365"/>
                </a:cubicBezTo>
                <a:cubicBezTo>
                  <a:pt x="2866" y="3434"/>
                  <a:pt x="2906" y="3524"/>
                  <a:pt x="2955" y="3593"/>
                </a:cubicBezTo>
                <a:cubicBezTo>
                  <a:pt x="3055" y="3743"/>
                  <a:pt x="3214" y="3832"/>
                  <a:pt x="3393" y="3842"/>
                </a:cubicBezTo>
                <a:cubicBezTo>
                  <a:pt x="3483" y="3842"/>
                  <a:pt x="3552" y="3842"/>
                  <a:pt x="3642" y="3822"/>
                </a:cubicBezTo>
                <a:cubicBezTo>
                  <a:pt x="3930" y="3762"/>
                  <a:pt x="4199" y="3613"/>
                  <a:pt x="4428" y="3414"/>
                </a:cubicBezTo>
                <a:lnTo>
                  <a:pt x="4428" y="3414"/>
                </a:lnTo>
                <a:cubicBezTo>
                  <a:pt x="4388" y="3563"/>
                  <a:pt x="4358" y="3723"/>
                  <a:pt x="4388" y="3872"/>
                </a:cubicBezTo>
                <a:cubicBezTo>
                  <a:pt x="4408" y="4111"/>
                  <a:pt x="4537" y="4330"/>
                  <a:pt x="4686" y="4528"/>
                </a:cubicBezTo>
                <a:cubicBezTo>
                  <a:pt x="4776" y="4658"/>
                  <a:pt x="4895" y="4777"/>
                  <a:pt x="5044" y="4807"/>
                </a:cubicBezTo>
                <a:cubicBezTo>
                  <a:pt x="5071" y="4810"/>
                  <a:pt x="5097" y="4811"/>
                  <a:pt x="5123" y="4811"/>
                </a:cubicBezTo>
                <a:cubicBezTo>
                  <a:pt x="5186" y="4811"/>
                  <a:pt x="5247" y="4804"/>
                  <a:pt x="5303" y="4797"/>
                </a:cubicBezTo>
                <a:cubicBezTo>
                  <a:pt x="5502" y="4737"/>
                  <a:pt x="5691" y="4628"/>
                  <a:pt x="5830" y="4479"/>
                </a:cubicBezTo>
                <a:lnTo>
                  <a:pt x="5830" y="4479"/>
                </a:lnTo>
                <a:cubicBezTo>
                  <a:pt x="5691" y="5603"/>
                  <a:pt x="5204" y="6767"/>
                  <a:pt x="4298" y="8140"/>
                </a:cubicBezTo>
                <a:cubicBezTo>
                  <a:pt x="4000" y="8587"/>
                  <a:pt x="3662" y="9035"/>
                  <a:pt x="3353" y="9463"/>
                </a:cubicBezTo>
                <a:cubicBezTo>
                  <a:pt x="3214" y="9662"/>
                  <a:pt x="3065" y="9851"/>
                  <a:pt x="2935" y="10050"/>
                </a:cubicBezTo>
                <a:cubicBezTo>
                  <a:pt x="2955" y="9950"/>
                  <a:pt x="2965" y="9861"/>
                  <a:pt x="2995" y="9761"/>
                </a:cubicBezTo>
                <a:cubicBezTo>
                  <a:pt x="3015" y="9652"/>
                  <a:pt x="3045" y="9552"/>
                  <a:pt x="3065" y="9443"/>
                </a:cubicBezTo>
                <a:cubicBezTo>
                  <a:pt x="3214" y="8806"/>
                  <a:pt x="3363" y="8150"/>
                  <a:pt x="3264" y="7513"/>
                </a:cubicBezTo>
                <a:cubicBezTo>
                  <a:pt x="3333" y="7503"/>
                  <a:pt x="3403" y="7473"/>
                  <a:pt x="3453" y="7423"/>
                </a:cubicBezTo>
                <a:cubicBezTo>
                  <a:pt x="3483" y="7403"/>
                  <a:pt x="3502" y="7364"/>
                  <a:pt x="3522" y="7324"/>
                </a:cubicBezTo>
                <a:cubicBezTo>
                  <a:pt x="3562" y="7354"/>
                  <a:pt x="3612" y="7354"/>
                  <a:pt x="3652" y="7354"/>
                </a:cubicBezTo>
                <a:cubicBezTo>
                  <a:pt x="3801" y="7354"/>
                  <a:pt x="3960" y="7324"/>
                  <a:pt x="4089" y="7244"/>
                </a:cubicBezTo>
                <a:cubicBezTo>
                  <a:pt x="4209" y="7155"/>
                  <a:pt x="4298" y="7006"/>
                  <a:pt x="4268" y="6856"/>
                </a:cubicBezTo>
                <a:cubicBezTo>
                  <a:pt x="4259" y="6767"/>
                  <a:pt x="4199" y="6677"/>
                  <a:pt x="4119" y="6618"/>
                </a:cubicBezTo>
                <a:cubicBezTo>
                  <a:pt x="4099" y="6608"/>
                  <a:pt x="4069" y="6578"/>
                  <a:pt x="4050" y="6568"/>
                </a:cubicBezTo>
                <a:lnTo>
                  <a:pt x="4050" y="6568"/>
                </a:lnTo>
                <a:cubicBezTo>
                  <a:pt x="4136" y="6585"/>
                  <a:pt x="4226" y="6596"/>
                  <a:pt x="4318" y="6596"/>
                </a:cubicBezTo>
                <a:cubicBezTo>
                  <a:pt x="4384" y="6596"/>
                  <a:pt x="4450" y="6590"/>
                  <a:pt x="4517" y="6578"/>
                </a:cubicBezTo>
                <a:cubicBezTo>
                  <a:pt x="4766" y="6548"/>
                  <a:pt x="5005" y="6409"/>
                  <a:pt x="5114" y="6180"/>
                </a:cubicBezTo>
                <a:cubicBezTo>
                  <a:pt x="5174" y="6100"/>
                  <a:pt x="5194" y="6001"/>
                  <a:pt x="5174" y="5911"/>
                </a:cubicBezTo>
                <a:cubicBezTo>
                  <a:pt x="5134" y="5722"/>
                  <a:pt x="4935" y="5603"/>
                  <a:pt x="4845" y="5424"/>
                </a:cubicBezTo>
                <a:cubicBezTo>
                  <a:pt x="4796" y="5324"/>
                  <a:pt x="4796" y="5205"/>
                  <a:pt x="4726" y="5115"/>
                </a:cubicBezTo>
                <a:cubicBezTo>
                  <a:pt x="4662" y="5032"/>
                  <a:pt x="4564" y="4998"/>
                  <a:pt x="4466" y="4998"/>
                </a:cubicBezTo>
                <a:cubicBezTo>
                  <a:pt x="4412" y="4998"/>
                  <a:pt x="4358" y="5008"/>
                  <a:pt x="4308" y="5026"/>
                </a:cubicBezTo>
                <a:cubicBezTo>
                  <a:pt x="4288" y="5036"/>
                  <a:pt x="4259" y="5056"/>
                  <a:pt x="4249" y="5066"/>
                </a:cubicBezTo>
                <a:cubicBezTo>
                  <a:pt x="4249" y="5046"/>
                  <a:pt x="4239" y="5016"/>
                  <a:pt x="4209" y="5006"/>
                </a:cubicBezTo>
                <a:cubicBezTo>
                  <a:pt x="4189" y="5006"/>
                  <a:pt x="4179" y="5006"/>
                  <a:pt x="4149" y="5016"/>
                </a:cubicBezTo>
                <a:cubicBezTo>
                  <a:pt x="4089" y="5056"/>
                  <a:pt x="4040" y="5105"/>
                  <a:pt x="3980" y="5125"/>
                </a:cubicBezTo>
                <a:cubicBezTo>
                  <a:pt x="3918" y="5158"/>
                  <a:pt x="3852" y="5174"/>
                  <a:pt x="3787" y="5174"/>
                </a:cubicBezTo>
                <a:cubicBezTo>
                  <a:pt x="3676" y="5174"/>
                  <a:pt x="3568" y="5128"/>
                  <a:pt x="3493" y="5046"/>
                </a:cubicBezTo>
                <a:cubicBezTo>
                  <a:pt x="3413" y="4966"/>
                  <a:pt x="3373" y="4857"/>
                  <a:pt x="3303" y="4777"/>
                </a:cubicBezTo>
                <a:cubicBezTo>
                  <a:pt x="3231" y="4705"/>
                  <a:pt x="3122" y="4665"/>
                  <a:pt x="3010" y="4665"/>
                </a:cubicBezTo>
                <a:cubicBezTo>
                  <a:pt x="2937" y="4665"/>
                  <a:pt x="2863" y="4682"/>
                  <a:pt x="2796" y="4717"/>
                </a:cubicBezTo>
                <a:cubicBezTo>
                  <a:pt x="2647" y="4797"/>
                  <a:pt x="2547" y="4926"/>
                  <a:pt x="2488" y="5076"/>
                </a:cubicBezTo>
                <a:cubicBezTo>
                  <a:pt x="2299" y="4857"/>
                  <a:pt x="2010" y="4717"/>
                  <a:pt x="1712" y="4678"/>
                </a:cubicBezTo>
                <a:cubicBezTo>
                  <a:pt x="1682" y="4673"/>
                  <a:pt x="1652" y="4670"/>
                  <a:pt x="1622" y="4670"/>
                </a:cubicBezTo>
                <a:cubicBezTo>
                  <a:pt x="1592" y="4670"/>
                  <a:pt x="1563" y="4673"/>
                  <a:pt x="1533" y="4678"/>
                </a:cubicBezTo>
                <a:cubicBezTo>
                  <a:pt x="1383" y="4698"/>
                  <a:pt x="1234" y="4727"/>
                  <a:pt x="1125" y="4817"/>
                </a:cubicBezTo>
                <a:cubicBezTo>
                  <a:pt x="1025" y="4877"/>
                  <a:pt x="946" y="4976"/>
                  <a:pt x="866" y="5066"/>
                </a:cubicBezTo>
                <a:cubicBezTo>
                  <a:pt x="777" y="5155"/>
                  <a:pt x="677" y="5215"/>
                  <a:pt x="598" y="5294"/>
                </a:cubicBezTo>
                <a:cubicBezTo>
                  <a:pt x="598" y="5294"/>
                  <a:pt x="608" y="5294"/>
                  <a:pt x="608" y="5304"/>
                </a:cubicBezTo>
                <a:cubicBezTo>
                  <a:pt x="558" y="5324"/>
                  <a:pt x="518" y="5354"/>
                  <a:pt x="478" y="5374"/>
                </a:cubicBezTo>
                <a:cubicBezTo>
                  <a:pt x="359" y="5493"/>
                  <a:pt x="329" y="5692"/>
                  <a:pt x="448" y="5822"/>
                </a:cubicBezTo>
                <a:cubicBezTo>
                  <a:pt x="478" y="5871"/>
                  <a:pt x="528" y="5901"/>
                  <a:pt x="558" y="5951"/>
                </a:cubicBezTo>
                <a:cubicBezTo>
                  <a:pt x="627" y="6041"/>
                  <a:pt x="647" y="6160"/>
                  <a:pt x="707" y="6259"/>
                </a:cubicBezTo>
                <a:cubicBezTo>
                  <a:pt x="727" y="6299"/>
                  <a:pt x="767" y="6319"/>
                  <a:pt x="807" y="6339"/>
                </a:cubicBezTo>
                <a:cubicBezTo>
                  <a:pt x="757" y="6339"/>
                  <a:pt x="707" y="6339"/>
                  <a:pt x="657" y="6349"/>
                </a:cubicBezTo>
                <a:cubicBezTo>
                  <a:pt x="478" y="6389"/>
                  <a:pt x="329" y="6478"/>
                  <a:pt x="210" y="6608"/>
                </a:cubicBezTo>
                <a:cubicBezTo>
                  <a:pt x="130" y="6677"/>
                  <a:pt x="70" y="6757"/>
                  <a:pt x="31" y="6856"/>
                </a:cubicBezTo>
                <a:cubicBezTo>
                  <a:pt x="1" y="6996"/>
                  <a:pt x="21" y="7125"/>
                  <a:pt x="80" y="7254"/>
                </a:cubicBezTo>
                <a:cubicBezTo>
                  <a:pt x="124" y="7341"/>
                  <a:pt x="221" y="7429"/>
                  <a:pt x="318" y="7429"/>
                </a:cubicBezTo>
                <a:cubicBezTo>
                  <a:pt x="332" y="7429"/>
                  <a:pt x="345" y="7427"/>
                  <a:pt x="359" y="7423"/>
                </a:cubicBezTo>
                <a:cubicBezTo>
                  <a:pt x="379" y="7423"/>
                  <a:pt x="399" y="7413"/>
                  <a:pt x="419" y="7413"/>
                </a:cubicBezTo>
                <a:cubicBezTo>
                  <a:pt x="448" y="7413"/>
                  <a:pt x="468" y="7423"/>
                  <a:pt x="468" y="7443"/>
                </a:cubicBezTo>
                <a:lnTo>
                  <a:pt x="468" y="7463"/>
                </a:lnTo>
                <a:cubicBezTo>
                  <a:pt x="458" y="7563"/>
                  <a:pt x="518" y="7652"/>
                  <a:pt x="608" y="7702"/>
                </a:cubicBezTo>
                <a:cubicBezTo>
                  <a:pt x="705" y="7771"/>
                  <a:pt x="826" y="7797"/>
                  <a:pt x="950" y="7797"/>
                </a:cubicBezTo>
                <a:cubicBezTo>
                  <a:pt x="1042" y="7797"/>
                  <a:pt x="1136" y="7783"/>
                  <a:pt x="1224" y="7762"/>
                </a:cubicBezTo>
                <a:cubicBezTo>
                  <a:pt x="1324" y="7742"/>
                  <a:pt x="1443" y="7712"/>
                  <a:pt x="1523" y="7652"/>
                </a:cubicBezTo>
                <a:cubicBezTo>
                  <a:pt x="1622" y="7573"/>
                  <a:pt x="1692" y="7453"/>
                  <a:pt x="1771" y="7354"/>
                </a:cubicBezTo>
                <a:cubicBezTo>
                  <a:pt x="1851" y="7264"/>
                  <a:pt x="1921" y="7204"/>
                  <a:pt x="2020" y="7155"/>
                </a:cubicBezTo>
                <a:lnTo>
                  <a:pt x="2020" y="7155"/>
                </a:lnTo>
                <a:cubicBezTo>
                  <a:pt x="1990" y="7254"/>
                  <a:pt x="1970" y="7364"/>
                  <a:pt x="1990" y="7423"/>
                </a:cubicBezTo>
                <a:cubicBezTo>
                  <a:pt x="2000" y="7513"/>
                  <a:pt x="2040" y="7602"/>
                  <a:pt x="2100" y="7662"/>
                </a:cubicBezTo>
                <a:cubicBezTo>
                  <a:pt x="2140" y="7702"/>
                  <a:pt x="2169" y="7742"/>
                  <a:pt x="2219" y="7762"/>
                </a:cubicBezTo>
                <a:cubicBezTo>
                  <a:pt x="2269" y="7772"/>
                  <a:pt x="2319" y="7772"/>
                  <a:pt x="2368" y="7791"/>
                </a:cubicBezTo>
                <a:cubicBezTo>
                  <a:pt x="2438" y="7791"/>
                  <a:pt x="2498" y="7791"/>
                  <a:pt x="2547" y="7762"/>
                </a:cubicBezTo>
                <a:cubicBezTo>
                  <a:pt x="2637" y="7712"/>
                  <a:pt x="2687" y="7612"/>
                  <a:pt x="2707" y="7513"/>
                </a:cubicBezTo>
                <a:cubicBezTo>
                  <a:pt x="2707" y="7493"/>
                  <a:pt x="2717" y="7473"/>
                  <a:pt x="2717" y="7453"/>
                </a:cubicBezTo>
                <a:cubicBezTo>
                  <a:pt x="2766" y="7463"/>
                  <a:pt x="2816" y="7473"/>
                  <a:pt x="2886" y="7493"/>
                </a:cubicBezTo>
                <a:cubicBezTo>
                  <a:pt x="2965" y="7513"/>
                  <a:pt x="3065" y="7533"/>
                  <a:pt x="3154" y="7533"/>
                </a:cubicBezTo>
                <a:cubicBezTo>
                  <a:pt x="3254" y="8150"/>
                  <a:pt x="3105" y="8796"/>
                  <a:pt x="2965" y="9413"/>
                </a:cubicBezTo>
                <a:cubicBezTo>
                  <a:pt x="2945" y="9532"/>
                  <a:pt x="2916" y="9642"/>
                  <a:pt x="2896" y="9741"/>
                </a:cubicBezTo>
                <a:cubicBezTo>
                  <a:pt x="2806" y="10149"/>
                  <a:pt x="2707" y="10577"/>
                  <a:pt x="2657" y="10995"/>
                </a:cubicBezTo>
                <a:cubicBezTo>
                  <a:pt x="2657" y="10995"/>
                  <a:pt x="2671" y="11020"/>
                  <a:pt x="2697" y="11020"/>
                </a:cubicBezTo>
                <a:cubicBezTo>
                  <a:pt x="2721" y="11020"/>
                  <a:pt x="2754" y="11000"/>
                  <a:pt x="2796" y="10925"/>
                </a:cubicBezTo>
                <a:cubicBezTo>
                  <a:pt x="2816" y="10726"/>
                  <a:pt x="2856" y="10527"/>
                  <a:pt x="2896" y="10328"/>
                </a:cubicBezTo>
                <a:cubicBezTo>
                  <a:pt x="2916" y="10328"/>
                  <a:pt x="2955" y="10308"/>
                  <a:pt x="2995" y="10288"/>
                </a:cubicBezTo>
                <a:lnTo>
                  <a:pt x="3512" y="9582"/>
                </a:lnTo>
                <a:cubicBezTo>
                  <a:pt x="3841" y="9144"/>
                  <a:pt x="4159" y="8697"/>
                  <a:pt x="4477" y="8239"/>
                </a:cubicBezTo>
                <a:cubicBezTo>
                  <a:pt x="5492" y="6717"/>
                  <a:pt x="5989" y="5424"/>
                  <a:pt x="6069" y="4170"/>
                </a:cubicBezTo>
                <a:cubicBezTo>
                  <a:pt x="6099" y="4081"/>
                  <a:pt x="6129" y="3991"/>
                  <a:pt x="6139" y="3912"/>
                </a:cubicBezTo>
                <a:cubicBezTo>
                  <a:pt x="6169" y="3782"/>
                  <a:pt x="6178" y="3673"/>
                  <a:pt x="6188" y="3544"/>
                </a:cubicBezTo>
                <a:cubicBezTo>
                  <a:pt x="6271" y="3610"/>
                  <a:pt x="6381" y="3648"/>
                  <a:pt x="6484" y="3648"/>
                </a:cubicBezTo>
                <a:cubicBezTo>
                  <a:pt x="6505" y="3648"/>
                  <a:pt x="6526" y="3646"/>
                  <a:pt x="6547" y="3643"/>
                </a:cubicBezTo>
                <a:cubicBezTo>
                  <a:pt x="6775" y="3633"/>
                  <a:pt x="6974" y="3484"/>
                  <a:pt x="7193" y="3424"/>
                </a:cubicBezTo>
                <a:lnTo>
                  <a:pt x="7492" y="3345"/>
                </a:lnTo>
                <a:cubicBezTo>
                  <a:pt x="7591" y="3315"/>
                  <a:pt x="7681" y="3265"/>
                  <a:pt x="7740" y="3176"/>
                </a:cubicBezTo>
                <a:cubicBezTo>
                  <a:pt x="7770" y="3056"/>
                  <a:pt x="7720" y="2877"/>
                  <a:pt x="7661" y="2738"/>
                </a:cubicBezTo>
                <a:cubicBezTo>
                  <a:pt x="7621" y="2668"/>
                  <a:pt x="7581" y="2589"/>
                  <a:pt x="7531" y="2529"/>
                </a:cubicBezTo>
                <a:cubicBezTo>
                  <a:pt x="7492" y="2479"/>
                  <a:pt x="7462" y="2429"/>
                  <a:pt x="7422" y="2370"/>
                </a:cubicBezTo>
                <a:lnTo>
                  <a:pt x="7342" y="2181"/>
                </a:lnTo>
                <a:cubicBezTo>
                  <a:pt x="7273" y="1992"/>
                  <a:pt x="7094" y="1862"/>
                  <a:pt x="6915" y="1783"/>
                </a:cubicBezTo>
                <a:cubicBezTo>
                  <a:pt x="6785" y="1733"/>
                  <a:pt x="6666" y="1723"/>
                  <a:pt x="6537" y="1723"/>
                </a:cubicBezTo>
                <a:cubicBezTo>
                  <a:pt x="6666" y="1663"/>
                  <a:pt x="6785" y="1574"/>
                  <a:pt x="6835" y="1435"/>
                </a:cubicBezTo>
                <a:cubicBezTo>
                  <a:pt x="6875" y="1365"/>
                  <a:pt x="6875" y="1275"/>
                  <a:pt x="6895" y="1196"/>
                </a:cubicBezTo>
                <a:cubicBezTo>
                  <a:pt x="6945" y="1027"/>
                  <a:pt x="7084" y="878"/>
                  <a:pt x="7094" y="689"/>
                </a:cubicBezTo>
                <a:cubicBezTo>
                  <a:pt x="7094" y="639"/>
                  <a:pt x="7084" y="589"/>
                  <a:pt x="7064" y="549"/>
                </a:cubicBezTo>
                <a:cubicBezTo>
                  <a:pt x="7034" y="529"/>
                  <a:pt x="7014" y="499"/>
                  <a:pt x="6974" y="490"/>
                </a:cubicBezTo>
                <a:cubicBezTo>
                  <a:pt x="6915" y="468"/>
                  <a:pt x="6854" y="463"/>
                  <a:pt x="6791" y="463"/>
                </a:cubicBezTo>
                <a:cubicBezTo>
                  <a:pt x="6732" y="463"/>
                  <a:pt x="6672" y="467"/>
                  <a:pt x="6612" y="467"/>
                </a:cubicBezTo>
                <a:cubicBezTo>
                  <a:pt x="6534" y="467"/>
                  <a:pt x="6458" y="459"/>
                  <a:pt x="6387" y="420"/>
                </a:cubicBezTo>
                <a:cubicBezTo>
                  <a:pt x="6248" y="340"/>
                  <a:pt x="6188" y="171"/>
                  <a:pt x="6049" y="72"/>
                </a:cubicBezTo>
                <a:cubicBezTo>
                  <a:pt x="5986" y="23"/>
                  <a:pt x="5907" y="1"/>
                  <a:pt x="58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2"/>
          <p:cNvSpPr txBox="1">
            <a:spLocks noGrp="1"/>
          </p:cNvSpPr>
          <p:nvPr>
            <p:ph type="title" idx="8"/>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atin typeface="Montserrat"/>
                <a:ea typeface="Montserrat"/>
                <a:cs typeface="Montserrat"/>
                <a:sym typeface="Montserrat"/>
              </a:defRPr>
            </a:lvl2pPr>
            <a:lvl3pPr lvl="2" rtl="0">
              <a:spcBef>
                <a:spcPts val="0"/>
              </a:spcBef>
              <a:spcAft>
                <a:spcPts val="0"/>
              </a:spcAft>
              <a:buSzPts val="2800"/>
              <a:buNone/>
              <a:defRPr>
                <a:latin typeface="Montserrat"/>
                <a:ea typeface="Montserrat"/>
                <a:cs typeface="Montserrat"/>
                <a:sym typeface="Montserrat"/>
              </a:defRPr>
            </a:lvl3pPr>
            <a:lvl4pPr lvl="3" rtl="0">
              <a:spcBef>
                <a:spcPts val="0"/>
              </a:spcBef>
              <a:spcAft>
                <a:spcPts val="0"/>
              </a:spcAft>
              <a:buSzPts val="2800"/>
              <a:buNone/>
              <a:defRPr>
                <a:latin typeface="Montserrat"/>
                <a:ea typeface="Montserrat"/>
                <a:cs typeface="Montserrat"/>
                <a:sym typeface="Montserrat"/>
              </a:defRPr>
            </a:lvl4pPr>
            <a:lvl5pPr lvl="4" rtl="0">
              <a:spcBef>
                <a:spcPts val="0"/>
              </a:spcBef>
              <a:spcAft>
                <a:spcPts val="0"/>
              </a:spcAft>
              <a:buSzPts val="2800"/>
              <a:buNone/>
              <a:defRPr>
                <a:latin typeface="Montserrat"/>
                <a:ea typeface="Montserrat"/>
                <a:cs typeface="Montserrat"/>
                <a:sym typeface="Montserrat"/>
              </a:defRPr>
            </a:lvl5pPr>
            <a:lvl6pPr lvl="5" rtl="0">
              <a:spcBef>
                <a:spcPts val="0"/>
              </a:spcBef>
              <a:spcAft>
                <a:spcPts val="0"/>
              </a:spcAft>
              <a:buSzPts val="2800"/>
              <a:buNone/>
              <a:defRPr>
                <a:latin typeface="Montserrat"/>
                <a:ea typeface="Montserrat"/>
                <a:cs typeface="Montserrat"/>
                <a:sym typeface="Montserrat"/>
              </a:defRPr>
            </a:lvl6pPr>
            <a:lvl7pPr lvl="6" rtl="0">
              <a:spcBef>
                <a:spcPts val="0"/>
              </a:spcBef>
              <a:spcAft>
                <a:spcPts val="0"/>
              </a:spcAft>
              <a:buSzPts val="2800"/>
              <a:buNone/>
              <a:defRPr>
                <a:latin typeface="Montserrat"/>
                <a:ea typeface="Montserrat"/>
                <a:cs typeface="Montserrat"/>
                <a:sym typeface="Montserrat"/>
              </a:defRPr>
            </a:lvl7pPr>
            <a:lvl8pPr lvl="7" rtl="0">
              <a:spcBef>
                <a:spcPts val="0"/>
              </a:spcBef>
              <a:spcAft>
                <a:spcPts val="0"/>
              </a:spcAft>
              <a:buSzPts val="2800"/>
              <a:buNone/>
              <a:defRPr>
                <a:latin typeface="Montserrat"/>
                <a:ea typeface="Montserrat"/>
                <a:cs typeface="Montserrat"/>
                <a:sym typeface="Montserrat"/>
              </a:defRPr>
            </a:lvl8pPr>
            <a:lvl9pPr lvl="8" rtl="0">
              <a:spcBef>
                <a:spcPts val="0"/>
              </a:spcBef>
              <a:spcAft>
                <a:spcPts val="0"/>
              </a:spcAft>
              <a:buSzPts val="2800"/>
              <a:buNone/>
              <a:defRPr>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18570635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316"/>
        <p:cNvGrpSpPr/>
        <p:nvPr/>
      </p:nvGrpSpPr>
      <p:grpSpPr>
        <a:xfrm>
          <a:off x="0" y="0"/>
          <a:ext cx="0" cy="0"/>
          <a:chOff x="0" y="0"/>
          <a:chExt cx="0" cy="0"/>
        </a:xfrm>
      </p:grpSpPr>
      <p:pic>
        <p:nvPicPr>
          <p:cNvPr id="317" name="Google Shape;317;p23"/>
          <p:cNvPicPr preferRelativeResize="0"/>
          <p:nvPr/>
        </p:nvPicPr>
        <p:blipFill rotWithShape="1">
          <a:blip r:embed="rId2">
            <a:alphaModFix/>
          </a:blip>
          <a:srcRect t="109" b="109"/>
          <a:stretch/>
        </p:blipFill>
        <p:spPr>
          <a:xfrm rot="10800000" flipH="1">
            <a:off x="525" y="-5325"/>
            <a:ext cx="9142949" cy="5154150"/>
          </a:xfrm>
          <a:prstGeom prst="rect">
            <a:avLst/>
          </a:prstGeom>
          <a:noFill/>
          <a:ln>
            <a:noFill/>
          </a:ln>
        </p:spPr>
      </p:pic>
      <p:grpSp>
        <p:nvGrpSpPr>
          <p:cNvPr id="318" name="Google Shape;318;p23"/>
          <p:cNvGrpSpPr/>
          <p:nvPr/>
        </p:nvGrpSpPr>
        <p:grpSpPr>
          <a:xfrm>
            <a:off x="264228" y="1623661"/>
            <a:ext cx="628311" cy="2979847"/>
            <a:chOff x="4237500" y="1687675"/>
            <a:chExt cx="153475" cy="727875"/>
          </a:xfrm>
        </p:grpSpPr>
        <p:sp>
          <p:nvSpPr>
            <p:cNvPr id="319" name="Google Shape;319;p23"/>
            <p:cNvSpPr/>
            <p:nvPr/>
          </p:nvSpPr>
          <p:spPr>
            <a:xfrm>
              <a:off x="4237500" y="1687675"/>
              <a:ext cx="153475" cy="727875"/>
            </a:xfrm>
            <a:custGeom>
              <a:avLst/>
              <a:gdLst/>
              <a:ahLst/>
              <a:cxnLst/>
              <a:rect l="l" t="t" r="r" b="b"/>
              <a:pathLst>
                <a:path w="6139" h="29115" extrusionOk="0">
                  <a:moveTo>
                    <a:pt x="2657" y="803"/>
                  </a:moveTo>
                  <a:cubicBezTo>
                    <a:pt x="2667" y="822"/>
                    <a:pt x="2687" y="842"/>
                    <a:pt x="2707" y="852"/>
                  </a:cubicBezTo>
                  <a:lnTo>
                    <a:pt x="2707" y="912"/>
                  </a:lnTo>
                  <a:cubicBezTo>
                    <a:pt x="2677" y="912"/>
                    <a:pt x="2657" y="902"/>
                    <a:pt x="2637" y="902"/>
                  </a:cubicBezTo>
                  <a:lnTo>
                    <a:pt x="2637" y="872"/>
                  </a:lnTo>
                  <a:cubicBezTo>
                    <a:pt x="2657" y="862"/>
                    <a:pt x="2657" y="822"/>
                    <a:pt x="2657" y="803"/>
                  </a:cubicBezTo>
                  <a:close/>
                  <a:moveTo>
                    <a:pt x="3055" y="1320"/>
                  </a:moveTo>
                  <a:cubicBezTo>
                    <a:pt x="3065" y="1350"/>
                    <a:pt x="3065" y="1360"/>
                    <a:pt x="3065" y="1369"/>
                  </a:cubicBezTo>
                  <a:lnTo>
                    <a:pt x="3065" y="1369"/>
                  </a:lnTo>
                  <a:cubicBezTo>
                    <a:pt x="3065" y="1360"/>
                    <a:pt x="3065" y="1360"/>
                    <a:pt x="3055" y="1350"/>
                  </a:cubicBezTo>
                  <a:lnTo>
                    <a:pt x="3055" y="1320"/>
                  </a:lnTo>
                  <a:close/>
                  <a:moveTo>
                    <a:pt x="3097" y="1602"/>
                  </a:moveTo>
                  <a:cubicBezTo>
                    <a:pt x="3103" y="1609"/>
                    <a:pt x="3110" y="1614"/>
                    <a:pt x="3115" y="1618"/>
                  </a:cubicBezTo>
                  <a:cubicBezTo>
                    <a:pt x="3154" y="1658"/>
                    <a:pt x="3174" y="1668"/>
                    <a:pt x="3184" y="1668"/>
                  </a:cubicBezTo>
                  <a:cubicBezTo>
                    <a:pt x="3174" y="1718"/>
                    <a:pt x="3164" y="1787"/>
                    <a:pt x="3164" y="1837"/>
                  </a:cubicBezTo>
                  <a:cubicBezTo>
                    <a:pt x="3164" y="1817"/>
                    <a:pt x="3154" y="1797"/>
                    <a:pt x="3134" y="1787"/>
                  </a:cubicBezTo>
                  <a:lnTo>
                    <a:pt x="3134" y="1768"/>
                  </a:lnTo>
                  <a:cubicBezTo>
                    <a:pt x="3125" y="1758"/>
                    <a:pt x="3125" y="1748"/>
                    <a:pt x="3115" y="1718"/>
                  </a:cubicBezTo>
                  <a:cubicBezTo>
                    <a:pt x="3115" y="1708"/>
                    <a:pt x="3105" y="1708"/>
                    <a:pt x="3105" y="1698"/>
                  </a:cubicBezTo>
                  <a:lnTo>
                    <a:pt x="3085" y="1678"/>
                  </a:lnTo>
                  <a:cubicBezTo>
                    <a:pt x="3099" y="1657"/>
                    <a:pt x="3103" y="1630"/>
                    <a:pt x="3097" y="1602"/>
                  </a:cubicBezTo>
                  <a:close/>
                  <a:moveTo>
                    <a:pt x="3184" y="1907"/>
                  </a:moveTo>
                  <a:lnTo>
                    <a:pt x="3184" y="1937"/>
                  </a:lnTo>
                  <a:cubicBezTo>
                    <a:pt x="3184" y="1947"/>
                    <a:pt x="3184" y="1947"/>
                    <a:pt x="3194" y="1957"/>
                  </a:cubicBezTo>
                  <a:cubicBezTo>
                    <a:pt x="3194" y="1957"/>
                    <a:pt x="3184" y="1957"/>
                    <a:pt x="3184" y="1947"/>
                  </a:cubicBezTo>
                  <a:cubicBezTo>
                    <a:pt x="3184" y="1947"/>
                    <a:pt x="3174" y="1947"/>
                    <a:pt x="3174" y="1937"/>
                  </a:cubicBezTo>
                  <a:cubicBezTo>
                    <a:pt x="3174" y="1937"/>
                    <a:pt x="3184" y="1917"/>
                    <a:pt x="3184" y="1907"/>
                  </a:cubicBezTo>
                  <a:close/>
                  <a:moveTo>
                    <a:pt x="3194" y="1957"/>
                  </a:moveTo>
                  <a:lnTo>
                    <a:pt x="3214" y="1966"/>
                  </a:lnTo>
                  <a:cubicBezTo>
                    <a:pt x="3214" y="1966"/>
                    <a:pt x="3194" y="1966"/>
                    <a:pt x="3194" y="1957"/>
                  </a:cubicBezTo>
                  <a:close/>
                  <a:moveTo>
                    <a:pt x="2876" y="2543"/>
                  </a:moveTo>
                  <a:cubicBezTo>
                    <a:pt x="2906" y="2553"/>
                    <a:pt x="2926" y="2583"/>
                    <a:pt x="2945" y="2593"/>
                  </a:cubicBezTo>
                  <a:lnTo>
                    <a:pt x="3025" y="2633"/>
                  </a:lnTo>
                  <a:cubicBezTo>
                    <a:pt x="3045" y="2643"/>
                    <a:pt x="3085" y="2653"/>
                    <a:pt x="3125" y="2653"/>
                  </a:cubicBezTo>
                  <a:cubicBezTo>
                    <a:pt x="3134" y="2653"/>
                    <a:pt x="3144" y="2653"/>
                    <a:pt x="3164" y="2643"/>
                  </a:cubicBezTo>
                  <a:lnTo>
                    <a:pt x="3164" y="2643"/>
                  </a:lnTo>
                  <a:cubicBezTo>
                    <a:pt x="3134" y="2683"/>
                    <a:pt x="3095" y="2693"/>
                    <a:pt x="3065" y="2732"/>
                  </a:cubicBezTo>
                  <a:cubicBezTo>
                    <a:pt x="2975" y="2792"/>
                    <a:pt x="3075" y="2862"/>
                    <a:pt x="3174" y="2902"/>
                  </a:cubicBezTo>
                  <a:cubicBezTo>
                    <a:pt x="3174" y="2931"/>
                    <a:pt x="3194" y="2961"/>
                    <a:pt x="3194" y="2991"/>
                  </a:cubicBezTo>
                  <a:cubicBezTo>
                    <a:pt x="3144" y="2912"/>
                    <a:pt x="3075" y="2852"/>
                    <a:pt x="2985" y="2832"/>
                  </a:cubicBezTo>
                  <a:cubicBezTo>
                    <a:pt x="2979" y="2832"/>
                    <a:pt x="2972" y="2823"/>
                    <a:pt x="2959" y="2823"/>
                  </a:cubicBezTo>
                  <a:cubicBezTo>
                    <a:pt x="2953" y="2823"/>
                    <a:pt x="2945" y="2825"/>
                    <a:pt x="2936" y="2832"/>
                  </a:cubicBezTo>
                  <a:cubicBezTo>
                    <a:pt x="2936" y="2832"/>
                    <a:pt x="2926" y="2832"/>
                    <a:pt x="2926" y="2842"/>
                  </a:cubicBezTo>
                  <a:lnTo>
                    <a:pt x="2926" y="2812"/>
                  </a:lnTo>
                  <a:cubicBezTo>
                    <a:pt x="2906" y="2713"/>
                    <a:pt x="2886" y="2643"/>
                    <a:pt x="2876" y="2563"/>
                  </a:cubicBezTo>
                  <a:lnTo>
                    <a:pt x="2876" y="2543"/>
                  </a:lnTo>
                  <a:close/>
                  <a:moveTo>
                    <a:pt x="3373" y="2902"/>
                  </a:moveTo>
                  <a:cubicBezTo>
                    <a:pt x="3383" y="2902"/>
                    <a:pt x="3413" y="2912"/>
                    <a:pt x="3423" y="2912"/>
                  </a:cubicBezTo>
                  <a:cubicBezTo>
                    <a:pt x="3463" y="2922"/>
                    <a:pt x="3503" y="2922"/>
                    <a:pt x="3532" y="2922"/>
                  </a:cubicBezTo>
                  <a:lnTo>
                    <a:pt x="3552" y="2922"/>
                  </a:lnTo>
                  <a:cubicBezTo>
                    <a:pt x="3522" y="2951"/>
                    <a:pt x="3503" y="2981"/>
                    <a:pt x="3463" y="2991"/>
                  </a:cubicBezTo>
                  <a:cubicBezTo>
                    <a:pt x="3453" y="2981"/>
                    <a:pt x="3423" y="2981"/>
                    <a:pt x="3403" y="2981"/>
                  </a:cubicBezTo>
                  <a:lnTo>
                    <a:pt x="3403" y="2941"/>
                  </a:lnTo>
                  <a:cubicBezTo>
                    <a:pt x="3403" y="2931"/>
                    <a:pt x="3383" y="2912"/>
                    <a:pt x="3373" y="2902"/>
                  </a:cubicBezTo>
                  <a:close/>
                  <a:moveTo>
                    <a:pt x="3821" y="4095"/>
                  </a:moveTo>
                  <a:cubicBezTo>
                    <a:pt x="3811" y="4095"/>
                    <a:pt x="3801" y="4105"/>
                    <a:pt x="3801" y="4125"/>
                  </a:cubicBezTo>
                  <a:lnTo>
                    <a:pt x="3801" y="4095"/>
                  </a:lnTo>
                  <a:close/>
                  <a:moveTo>
                    <a:pt x="2938" y="4331"/>
                  </a:moveTo>
                  <a:cubicBezTo>
                    <a:pt x="2934" y="4331"/>
                    <a:pt x="2930" y="4332"/>
                    <a:pt x="2926" y="4334"/>
                  </a:cubicBezTo>
                  <a:lnTo>
                    <a:pt x="2945" y="4334"/>
                  </a:lnTo>
                  <a:cubicBezTo>
                    <a:pt x="2944" y="4333"/>
                    <a:pt x="2942" y="4332"/>
                    <a:pt x="2941" y="4331"/>
                  </a:cubicBezTo>
                  <a:lnTo>
                    <a:pt x="2941" y="4331"/>
                  </a:lnTo>
                  <a:cubicBezTo>
                    <a:pt x="2940" y="4331"/>
                    <a:pt x="2939" y="4331"/>
                    <a:pt x="2938" y="4331"/>
                  </a:cubicBezTo>
                  <a:close/>
                  <a:moveTo>
                    <a:pt x="4269" y="4255"/>
                  </a:moveTo>
                  <a:lnTo>
                    <a:pt x="4269" y="4255"/>
                  </a:lnTo>
                  <a:cubicBezTo>
                    <a:pt x="4259" y="4334"/>
                    <a:pt x="4229" y="4404"/>
                    <a:pt x="4219" y="4473"/>
                  </a:cubicBezTo>
                  <a:cubicBezTo>
                    <a:pt x="4209" y="4533"/>
                    <a:pt x="4169" y="4583"/>
                    <a:pt x="4149" y="4643"/>
                  </a:cubicBezTo>
                  <a:cubicBezTo>
                    <a:pt x="4119" y="4633"/>
                    <a:pt x="4099" y="4633"/>
                    <a:pt x="4070" y="4633"/>
                  </a:cubicBezTo>
                  <a:cubicBezTo>
                    <a:pt x="4030" y="4633"/>
                    <a:pt x="4000" y="4652"/>
                    <a:pt x="3970" y="4672"/>
                  </a:cubicBezTo>
                  <a:cubicBezTo>
                    <a:pt x="3960" y="4633"/>
                    <a:pt x="3930" y="4593"/>
                    <a:pt x="3901" y="4573"/>
                  </a:cubicBezTo>
                  <a:lnTo>
                    <a:pt x="3881" y="4573"/>
                  </a:lnTo>
                  <a:cubicBezTo>
                    <a:pt x="3920" y="4533"/>
                    <a:pt x="3960" y="4483"/>
                    <a:pt x="3980" y="4434"/>
                  </a:cubicBezTo>
                  <a:cubicBezTo>
                    <a:pt x="4080" y="4394"/>
                    <a:pt x="4179" y="4334"/>
                    <a:pt x="4269" y="4255"/>
                  </a:cubicBezTo>
                  <a:close/>
                  <a:moveTo>
                    <a:pt x="3711" y="5299"/>
                  </a:moveTo>
                  <a:lnTo>
                    <a:pt x="3721" y="5319"/>
                  </a:lnTo>
                  <a:cubicBezTo>
                    <a:pt x="3715" y="5319"/>
                    <a:pt x="3713" y="5323"/>
                    <a:pt x="3709" y="5323"/>
                  </a:cubicBezTo>
                  <a:cubicBezTo>
                    <a:pt x="3707" y="5323"/>
                    <a:pt x="3705" y="5322"/>
                    <a:pt x="3702" y="5319"/>
                  </a:cubicBezTo>
                  <a:lnTo>
                    <a:pt x="3711" y="5299"/>
                  </a:lnTo>
                  <a:close/>
                  <a:moveTo>
                    <a:pt x="3015" y="5428"/>
                  </a:moveTo>
                  <a:lnTo>
                    <a:pt x="3015" y="5438"/>
                  </a:lnTo>
                  <a:cubicBezTo>
                    <a:pt x="3015" y="5428"/>
                    <a:pt x="3005" y="5428"/>
                    <a:pt x="3005" y="5428"/>
                  </a:cubicBezTo>
                  <a:close/>
                  <a:moveTo>
                    <a:pt x="3503" y="5428"/>
                  </a:moveTo>
                  <a:lnTo>
                    <a:pt x="3503" y="5438"/>
                  </a:lnTo>
                  <a:cubicBezTo>
                    <a:pt x="3473" y="5448"/>
                    <a:pt x="3453" y="5468"/>
                    <a:pt x="3433" y="5478"/>
                  </a:cubicBezTo>
                  <a:cubicBezTo>
                    <a:pt x="3433" y="5468"/>
                    <a:pt x="3423" y="5448"/>
                    <a:pt x="3423" y="5448"/>
                  </a:cubicBezTo>
                  <a:cubicBezTo>
                    <a:pt x="3433" y="5448"/>
                    <a:pt x="3463" y="5438"/>
                    <a:pt x="3473" y="5438"/>
                  </a:cubicBezTo>
                  <a:cubicBezTo>
                    <a:pt x="3483" y="5438"/>
                    <a:pt x="3483" y="5428"/>
                    <a:pt x="3503" y="5428"/>
                  </a:cubicBezTo>
                  <a:close/>
                  <a:moveTo>
                    <a:pt x="4109" y="5339"/>
                  </a:moveTo>
                  <a:cubicBezTo>
                    <a:pt x="4080" y="5349"/>
                    <a:pt x="4070" y="5369"/>
                    <a:pt x="4060" y="5379"/>
                  </a:cubicBezTo>
                  <a:cubicBezTo>
                    <a:pt x="4000" y="5438"/>
                    <a:pt x="3861" y="5568"/>
                    <a:pt x="3801" y="5687"/>
                  </a:cubicBezTo>
                  <a:cubicBezTo>
                    <a:pt x="3771" y="5687"/>
                    <a:pt x="3751" y="5677"/>
                    <a:pt x="3721" y="5677"/>
                  </a:cubicBezTo>
                  <a:cubicBezTo>
                    <a:pt x="3801" y="5578"/>
                    <a:pt x="3871" y="5448"/>
                    <a:pt x="3960" y="5369"/>
                  </a:cubicBezTo>
                  <a:cubicBezTo>
                    <a:pt x="4010" y="5369"/>
                    <a:pt x="4060" y="5349"/>
                    <a:pt x="4109" y="5339"/>
                  </a:cubicBezTo>
                  <a:close/>
                  <a:moveTo>
                    <a:pt x="3721" y="6533"/>
                  </a:moveTo>
                  <a:cubicBezTo>
                    <a:pt x="3731" y="6533"/>
                    <a:pt x="3731" y="6543"/>
                    <a:pt x="3751" y="6543"/>
                  </a:cubicBezTo>
                  <a:cubicBezTo>
                    <a:pt x="3731" y="6543"/>
                    <a:pt x="3731" y="6562"/>
                    <a:pt x="3721" y="6572"/>
                  </a:cubicBezTo>
                  <a:lnTo>
                    <a:pt x="3721" y="6533"/>
                  </a:lnTo>
                  <a:close/>
                  <a:moveTo>
                    <a:pt x="2960" y="0"/>
                  </a:moveTo>
                  <a:cubicBezTo>
                    <a:pt x="2932" y="0"/>
                    <a:pt x="2905" y="7"/>
                    <a:pt x="2886" y="27"/>
                  </a:cubicBezTo>
                  <a:cubicBezTo>
                    <a:pt x="2826" y="76"/>
                    <a:pt x="2826" y="176"/>
                    <a:pt x="2816" y="255"/>
                  </a:cubicBezTo>
                  <a:lnTo>
                    <a:pt x="2816" y="265"/>
                  </a:lnTo>
                  <a:cubicBezTo>
                    <a:pt x="2769" y="200"/>
                    <a:pt x="2674" y="141"/>
                    <a:pt x="2596" y="141"/>
                  </a:cubicBezTo>
                  <a:cubicBezTo>
                    <a:pt x="2543" y="141"/>
                    <a:pt x="2498" y="168"/>
                    <a:pt x="2478" y="236"/>
                  </a:cubicBezTo>
                  <a:cubicBezTo>
                    <a:pt x="2468" y="305"/>
                    <a:pt x="2468" y="365"/>
                    <a:pt x="2478" y="434"/>
                  </a:cubicBezTo>
                  <a:lnTo>
                    <a:pt x="2518" y="554"/>
                  </a:lnTo>
                  <a:cubicBezTo>
                    <a:pt x="2468" y="514"/>
                    <a:pt x="2398" y="474"/>
                    <a:pt x="2339" y="464"/>
                  </a:cubicBezTo>
                  <a:cubicBezTo>
                    <a:pt x="2324" y="460"/>
                    <a:pt x="2310" y="459"/>
                    <a:pt x="2296" y="459"/>
                  </a:cubicBezTo>
                  <a:cubicBezTo>
                    <a:pt x="2205" y="459"/>
                    <a:pt x="2130" y="538"/>
                    <a:pt x="2130" y="633"/>
                  </a:cubicBezTo>
                  <a:cubicBezTo>
                    <a:pt x="2130" y="753"/>
                    <a:pt x="2179" y="862"/>
                    <a:pt x="2249" y="952"/>
                  </a:cubicBezTo>
                  <a:cubicBezTo>
                    <a:pt x="2229" y="962"/>
                    <a:pt x="2199" y="982"/>
                    <a:pt x="2189" y="1021"/>
                  </a:cubicBezTo>
                  <a:cubicBezTo>
                    <a:pt x="2179" y="1061"/>
                    <a:pt x="2179" y="1101"/>
                    <a:pt x="2189" y="1131"/>
                  </a:cubicBezTo>
                  <a:cubicBezTo>
                    <a:pt x="2199" y="1220"/>
                    <a:pt x="2249" y="1280"/>
                    <a:pt x="2299" y="1360"/>
                  </a:cubicBezTo>
                  <a:cubicBezTo>
                    <a:pt x="2388" y="1469"/>
                    <a:pt x="2478" y="1569"/>
                    <a:pt x="2617" y="1608"/>
                  </a:cubicBezTo>
                  <a:cubicBezTo>
                    <a:pt x="2577" y="1618"/>
                    <a:pt x="2548" y="1618"/>
                    <a:pt x="2518" y="1628"/>
                  </a:cubicBezTo>
                  <a:cubicBezTo>
                    <a:pt x="2478" y="1648"/>
                    <a:pt x="2438" y="1668"/>
                    <a:pt x="2418" y="1698"/>
                  </a:cubicBezTo>
                  <a:lnTo>
                    <a:pt x="2428" y="1698"/>
                  </a:lnTo>
                  <a:cubicBezTo>
                    <a:pt x="2468" y="1698"/>
                    <a:pt x="2488" y="1698"/>
                    <a:pt x="2528" y="1708"/>
                  </a:cubicBezTo>
                  <a:cubicBezTo>
                    <a:pt x="2538" y="1708"/>
                    <a:pt x="2538" y="1718"/>
                    <a:pt x="2548" y="1718"/>
                  </a:cubicBezTo>
                  <a:cubicBezTo>
                    <a:pt x="2587" y="1748"/>
                    <a:pt x="2627" y="1768"/>
                    <a:pt x="2647" y="1797"/>
                  </a:cubicBezTo>
                  <a:cubicBezTo>
                    <a:pt x="2667" y="1817"/>
                    <a:pt x="2687" y="1827"/>
                    <a:pt x="2697" y="1857"/>
                  </a:cubicBezTo>
                  <a:cubicBezTo>
                    <a:pt x="2727" y="1897"/>
                    <a:pt x="2747" y="1927"/>
                    <a:pt x="2786" y="1966"/>
                  </a:cubicBezTo>
                  <a:lnTo>
                    <a:pt x="2866" y="2046"/>
                  </a:lnTo>
                  <a:cubicBezTo>
                    <a:pt x="2816" y="2026"/>
                    <a:pt x="2737" y="2006"/>
                    <a:pt x="2677" y="2006"/>
                  </a:cubicBezTo>
                  <a:cubicBezTo>
                    <a:pt x="2567" y="2006"/>
                    <a:pt x="2468" y="2056"/>
                    <a:pt x="2498" y="2195"/>
                  </a:cubicBezTo>
                  <a:cubicBezTo>
                    <a:pt x="2518" y="2255"/>
                    <a:pt x="2548" y="2315"/>
                    <a:pt x="2597" y="2374"/>
                  </a:cubicBezTo>
                  <a:cubicBezTo>
                    <a:pt x="2587" y="2374"/>
                    <a:pt x="2577" y="2364"/>
                    <a:pt x="2567" y="2364"/>
                  </a:cubicBezTo>
                  <a:cubicBezTo>
                    <a:pt x="2518" y="2364"/>
                    <a:pt x="2468" y="2364"/>
                    <a:pt x="2438" y="2404"/>
                  </a:cubicBezTo>
                  <a:cubicBezTo>
                    <a:pt x="2428" y="2424"/>
                    <a:pt x="2418" y="2464"/>
                    <a:pt x="2398" y="2494"/>
                  </a:cubicBezTo>
                  <a:cubicBezTo>
                    <a:pt x="2388" y="2504"/>
                    <a:pt x="2368" y="2514"/>
                    <a:pt x="2349" y="2524"/>
                  </a:cubicBezTo>
                  <a:cubicBezTo>
                    <a:pt x="2319" y="2563"/>
                    <a:pt x="2289" y="2623"/>
                    <a:pt x="2329" y="2673"/>
                  </a:cubicBezTo>
                  <a:cubicBezTo>
                    <a:pt x="2339" y="2693"/>
                    <a:pt x="2349" y="2713"/>
                    <a:pt x="2349" y="2723"/>
                  </a:cubicBezTo>
                  <a:cubicBezTo>
                    <a:pt x="2349" y="2752"/>
                    <a:pt x="2339" y="2772"/>
                    <a:pt x="2329" y="2802"/>
                  </a:cubicBezTo>
                  <a:cubicBezTo>
                    <a:pt x="2319" y="2852"/>
                    <a:pt x="2339" y="2912"/>
                    <a:pt x="2378" y="2941"/>
                  </a:cubicBezTo>
                  <a:cubicBezTo>
                    <a:pt x="2418" y="2971"/>
                    <a:pt x="2478" y="2991"/>
                    <a:pt x="2528" y="2991"/>
                  </a:cubicBezTo>
                  <a:cubicBezTo>
                    <a:pt x="2597" y="3001"/>
                    <a:pt x="2687" y="3011"/>
                    <a:pt x="2766" y="3011"/>
                  </a:cubicBezTo>
                  <a:lnTo>
                    <a:pt x="2747" y="3021"/>
                  </a:lnTo>
                  <a:cubicBezTo>
                    <a:pt x="2737" y="3041"/>
                    <a:pt x="2727" y="3051"/>
                    <a:pt x="2727" y="3061"/>
                  </a:cubicBezTo>
                  <a:cubicBezTo>
                    <a:pt x="2717" y="3091"/>
                    <a:pt x="2727" y="3111"/>
                    <a:pt x="2737" y="3140"/>
                  </a:cubicBezTo>
                  <a:cubicBezTo>
                    <a:pt x="2766" y="3200"/>
                    <a:pt x="2826" y="3250"/>
                    <a:pt x="2876" y="3290"/>
                  </a:cubicBezTo>
                  <a:lnTo>
                    <a:pt x="2886" y="3290"/>
                  </a:lnTo>
                  <a:cubicBezTo>
                    <a:pt x="2836" y="3290"/>
                    <a:pt x="2796" y="3300"/>
                    <a:pt x="2766" y="3309"/>
                  </a:cubicBezTo>
                  <a:cubicBezTo>
                    <a:pt x="2737" y="3319"/>
                    <a:pt x="2647" y="3319"/>
                    <a:pt x="2677" y="3359"/>
                  </a:cubicBezTo>
                  <a:cubicBezTo>
                    <a:pt x="2697" y="3389"/>
                    <a:pt x="2776" y="3389"/>
                    <a:pt x="2816" y="3409"/>
                  </a:cubicBezTo>
                  <a:cubicBezTo>
                    <a:pt x="2876" y="3449"/>
                    <a:pt x="2896" y="3518"/>
                    <a:pt x="2945" y="3568"/>
                  </a:cubicBezTo>
                  <a:cubicBezTo>
                    <a:pt x="2994" y="3616"/>
                    <a:pt x="3064" y="3643"/>
                    <a:pt x="3134" y="3643"/>
                  </a:cubicBezTo>
                  <a:cubicBezTo>
                    <a:pt x="3179" y="3643"/>
                    <a:pt x="3225" y="3631"/>
                    <a:pt x="3264" y="3608"/>
                  </a:cubicBezTo>
                  <a:cubicBezTo>
                    <a:pt x="3274" y="3598"/>
                    <a:pt x="3284" y="3598"/>
                    <a:pt x="3284" y="3588"/>
                  </a:cubicBezTo>
                  <a:cubicBezTo>
                    <a:pt x="3294" y="3598"/>
                    <a:pt x="3294" y="3618"/>
                    <a:pt x="3294" y="3638"/>
                  </a:cubicBezTo>
                  <a:lnTo>
                    <a:pt x="3294" y="3707"/>
                  </a:lnTo>
                  <a:cubicBezTo>
                    <a:pt x="3294" y="3767"/>
                    <a:pt x="3324" y="3817"/>
                    <a:pt x="3363" y="3867"/>
                  </a:cubicBezTo>
                  <a:lnTo>
                    <a:pt x="3343" y="3867"/>
                  </a:lnTo>
                  <a:cubicBezTo>
                    <a:pt x="3314" y="3896"/>
                    <a:pt x="3284" y="3916"/>
                    <a:pt x="3264" y="3956"/>
                  </a:cubicBezTo>
                  <a:cubicBezTo>
                    <a:pt x="3224" y="3906"/>
                    <a:pt x="3174" y="3867"/>
                    <a:pt x="3134" y="3847"/>
                  </a:cubicBezTo>
                  <a:cubicBezTo>
                    <a:pt x="3045" y="3787"/>
                    <a:pt x="2945" y="3717"/>
                    <a:pt x="2836" y="3688"/>
                  </a:cubicBezTo>
                  <a:cubicBezTo>
                    <a:pt x="2803" y="3673"/>
                    <a:pt x="2761" y="3664"/>
                    <a:pt x="2720" y="3664"/>
                  </a:cubicBezTo>
                  <a:cubicBezTo>
                    <a:pt x="2649" y="3664"/>
                    <a:pt x="2580" y="3691"/>
                    <a:pt x="2567" y="3767"/>
                  </a:cubicBezTo>
                  <a:cubicBezTo>
                    <a:pt x="2538" y="3896"/>
                    <a:pt x="2617" y="4016"/>
                    <a:pt x="2687" y="4115"/>
                  </a:cubicBezTo>
                  <a:cubicBezTo>
                    <a:pt x="2727" y="4165"/>
                    <a:pt x="2776" y="4215"/>
                    <a:pt x="2826" y="4255"/>
                  </a:cubicBezTo>
                  <a:cubicBezTo>
                    <a:pt x="2865" y="4283"/>
                    <a:pt x="2894" y="4303"/>
                    <a:pt x="2941" y="4331"/>
                  </a:cubicBezTo>
                  <a:lnTo>
                    <a:pt x="2941" y="4331"/>
                  </a:lnTo>
                  <a:cubicBezTo>
                    <a:pt x="2981" y="4335"/>
                    <a:pt x="3036" y="4407"/>
                    <a:pt x="3045" y="4434"/>
                  </a:cubicBezTo>
                  <a:cubicBezTo>
                    <a:pt x="3075" y="4463"/>
                    <a:pt x="3085" y="4513"/>
                    <a:pt x="3095" y="4563"/>
                  </a:cubicBezTo>
                  <a:cubicBezTo>
                    <a:pt x="3085" y="4563"/>
                    <a:pt x="3075" y="4563"/>
                    <a:pt x="3045" y="4583"/>
                  </a:cubicBezTo>
                  <a:cubicBezTo>
                    <a:pt x="2975" y="4603"/>
                    <a:pt x="2936" y="4682"/>
                    <a:pt x="2926" y="4762"/>
                  </a:cubicBezTo>
                  <a:cubicBezTo>
                    <a:pt x="2886" y="4643"/>
                    <a:pt x="2836" y="4513"/>
                    <a:pt x="2776" y="4414"/>
                  </a:cubicBezTo>
                  <a:cubicBezTo>
                    <a:pt x="2747" y="4364"/>
                    <a:pt x="2717" y="4334"/>
                    <a:pt x="2667" y="4294"/>
                  </a:cubicBezTo>
                  <a:cubicBezTo>
                    <a:pt x="2597" y="4255"/>
                    <a:pt x="2538" y="4255"/>
                    <a:pt x="2478" y="4255"/>
                  </a:cubicBezTo>
                  <a:cubicBezTo>
                    <a:pt x="2418" y="4255"/>
                    <a:pt x="2368" y="4255"/>
                    <a:pt x="2319" y="4294"/>
                  </a:cubicBezTo>
                  <a:cubicBezTo>
                    <a:pt x="2279" y="4314"/>
                    <a:pt x="2239" y="4354"/>
                    <a:pt x="2239" y="4404"/>
                  </a:cubicBezTo>
                  <a:cubicBezTo>
                    <a:pt x="2219" y="4493"/>
                    <a:pt x="2219" y="4593"/>
                    <a:pt x="2279" y="4662"/>
                  </a:cubicBezTo>
                  <a:cubicBezTo>
                    <a:pt x="2388" y="4832"/>
                    <a:pt x="2627" y="4832"/>
                    <a:pt x="2776" y="4951"/>
                  </a:cubicBezTo>
                  <a:cubicBezTo>
                    <a:pt x="2786" y="4961"/>
                    <a:pt x="2796" y="4961"/>
                    <a:pt x="2796" y="4961"/>
                  </a:cubicBezTo>
                  <a:cubicBezTo>
                    <a:pt x="2786" y="4981"/>
                    <a:pt x="2786" y="4981"/>
                    <a:pt x="2786" y="4991"/>
                  </a:cubicBezTo>
                  <a:cubicBezTo>
                    <a:pt x="2776" y="5011"/>
                    <a:pt x="2776" y="5040"/>
                    <a:pt x="2776" y="5060"/>
                  </a:cubicBezTo>
                  <a:cubicBezTo>
                    <a:pt x="2766" y="5190"/>
                    <a:pt x="2826" y="5299"/>
                    <a:pt x="2916" y="5389"/>
                  </a:cubicBezTo>
                  <a:cubicBezTo>
                    <a:pt x="2876" y="5389"/>
                    <a:pt x="2836" y="5399"/>
                    <a:pt x="2796" y="5428"/>
                  </a:cubicBezTo>
                  <a:lnTo>
                    <a:pt x="2747" y="5478"/>
                  </a:lnTo>
                  <a:cubicBezTo>
                    <a:pt x="2727" y="5458"/>
                    <a:pt x="2687" y="5448"/>
                    <a:pt x="2667" y="5438"/>
                  </a:cubicBezTo>
                  <a:cubicBezTo>
                    <a:pt x="2637" y="5429"/>
                    <a:pt x="2608" y="5425"/>
                    <a:pt x="2581" y="5425"/>
                  </a:cubicBezTo>
                  <a:cubicBezTo>
                    <a:pt x="2429" y="5425"/>
                    <a:pt x="2330" y="5558"/>
                    <a:pt x="2339" y="5727"/>
                  </a:cubicBezTo>
                  <a:cubicBezTo>
                    <a:pt x="2349" y="5826"/>
                    <a:pt x="2388" y="5926"/>
                    <a:pt x="2438" y="6005"/>
                  </a:cubicBezTo>
                  <a:cubicBezTo>
                    <a:pt x="2488" y="6105"/>
                    <a:pt x="2567" y="6194"/>
                    <a:pt x="2647" y="6274"/>
                  </a:cubicBezTo>
                  <a:lnTo>
                    <a:pt x="2647" y="6334"/>
                  </a:lnTo>
                  <a:cubicBezTo>
                    <a:pt x="2617" y="6304"/>
                    <a:pt x="2577" y="6294"/>
                    <a:pt x="2538" y="6284"/>
                  </a:cubicBezTo>
                  <a:cubicBezTo>
                    <a:pt x="2481" y="6265"/>
                    <a:pt x="2420" y="6255"/>
                    <a:pt x="2358" y="6255"/>
                  </a:cubicBezTo>
                  <a:cubicBezTo>
                    <a:pt x="2289" y="6255"/>
                    <a:pt x="2218" y="6268"/>
                    <a:pt x="2150" y="6294"/>
                  </a:cubicBezTo>
                  <a:cubicBezTo>
                    <a:pt x="2120" y="6304"/>
                    <a:pt x="2090" y="6324"/>
                    <a:pt x="2070" y="6344"/>
                  </a:cubicBezTo>
                  <a:cubicBezTo>
                    <a:pt x="2040" y="6383"/>
                    <a:pt x="2040" y="6433"/>
                    <a:pt x="2030" y="6473"/>
                  </a:cubicBezTo>
                  <a:cubicBezTo>
                    <a:pt x="2030" y="6533"/>
                    <a:pt x="2020" y="6582"/>
                    <a:pt x="2030" y="6642"/>
                  </a:cubicBezTo>
                  <a:cubicBezTo>
                    <a:pt x="2070" y="6841"/>
                    <a:pt x="2249" y="6970"/>
                    <a:pt x="2428" y="7050"/>
                  </a:cubicBezTo>
                  <a:cubicBezTo>
                    <a:pt x="2567" y="7130"/>
                    <a:pt x="2717" y="7179"/>
                    <a:pt x="2866" y="7189"/>
                  </a:cubicBezTo>
                  <a:lnTo>
                    <a:pt x="2876" y="7199"/>
                  </a:lnTo>
                  <a:cubicBezTo>
                    <a:pt x="2936" y="7279"/>
                    <a:pt x="2936" y="7388"/>
                    <a:pt x="2975" y="7488"/>
                  </a:cubicBezTo>
                  <a:cubicBezTo>
                    <a:pt x="3011" y="7576"/>
                    <a:pt x="3140" y="7703"/>
                    <a:pt x="3252" y="7703"/>
                  </a:cubicBezTo>
                  <a:cubicBezTo>
                    <a:pt x="3266" y="7703"/>
                    <a:pt x="3280" y="7701"/>
                    <a:pt x="3294" y="7697"/>
                  </a:cubicBezTo>
                  <a:lnTo>
                    <a:pt x="3294" y="7697"/>
                  </a:lnTo>
                  <a:cubicBezTo>
                    <a:pt x="3274" y="7945"/>
                    <a:pt x="3234" y="8214"/>
                    <a:pt x="3214" y="8463"/>
                  </a:cubicBezTo>
                  <a:cubicBezTo>
                    <a:pt x="3095" y="9507"/>
                    <a:pt x="2995" y="11467"/>
                    <a:pt x="2945" y="13805"/>
                  </a:cubicBezTo>
                  <a:lnTo>
                    <a:pt x="2846" y="13805"/>
                  </a:lnTo>
                  <a:cubicBezTo>
                    <a:pt x="2886" y="13705"/>
                    <a:pt x="2896" y="13606"/>
                    <a:pt x="2926" y="13496"/>
                  </a:cubicBezTo>
                  <a:cubicBezTo>
                    <a:pt x="2936" y="13367"/>
                    <a:pt x="2945" y="13238"/>
                    <a:pt x="2896" y="13108"/>
                  </a:cubicBezTo>
                  <a:cubicBezTo>
                    <a:pt x="2846" y="12989"/>
                    <a:pt x="2747" y="12870"/>
                    <a:pt x="2627" y="12860"/>
                  </a:cubicBezTo>
                  <a:cubicBezTo>
                    <a:pt x="2587" y="12860"/>
                    <a:pt x="2548" y="12860"/>
                    <a:pt x="2528" y="12870"/>
                  </a:cubicBezTo>
                  <a:cubicBezTo>
                    <a:pt x="2498" y="12889"/>
                    <a:pt x="2488" y="12909"/>
                    <a:pt x="2478" y="12919"/>
                  </a:cubicBezTo>
                  <a:cubicBezTo>
                    <a:pt x="2329" y="13148"/>
                    <a:pt x="2339" y="13457"/>
                    <a:pt x="2498" y="13665"/>
                  </a:cubicBezTo>
                  <a:cubicBezTo>
                    <a:pt x="2518" y="13695"/>
                    <a:pt x="2538" y="13705"/>
                    <a:pt x="2548" y="13735"/>
                  </a:cubicBezTo>
                  <a:cubicBezTo>
                    <a:pt x="2463" y="13673"/>
                    <a:pt x="2360" y="13636"/>
                    <a:pt x="2263" y="13636"/>
                  </a:cubicBezTo>
                  <a:cubicBezTo>
                    <a:pt x="2234" y="13636"/>
                    <a:pt x="2206" y="13639"/>
                    <a:pt x="2179" y="13646"/>
                  </a:cubicBezTo>
                  <a:cubicBezTo>
                    <a:pt x="2040" y="13665"/>
                    <a:pt x="1841" y="13795"/>
                    <a:pt x="1881" y="13954"/>
                  </a:cubicBezTo>
                  <a:cubicBezTo>
                    <a:pt x="1891" y="14033"/>
                    <a:pt x="1951" y="14103"/>
                    <a:pt x="2000" y="14153"/>
                  </a:cubicBezTo>
                  <a:cubicBezTo>
                    <a:pt x="2080" y="14232"/>
                    <a:pt x="2150" y="14302"/>
                    <a:pt x="2239" y="14362"/>
                  </a:cubicBezTo>
                  <a:cubicBezTo>
                    <a:pt x="2279" y="14392"/>
                    <a:pt x="2319" y="14431"/>
                    <a:pt x="2349" y="14441"/>
                  </a:cubicBezTo>
                  <a:cubicBezTo>
                    <a:pt x="2239" y="14491"/>
                    <a:pt x="2179" y="14640"/>
                    <a:pt x="2130" y="14740"/>
                  </a:cubicBezTo>
                  <a:cubicBezTo>
                    <a:pt x="2120" y="14760"/>
                    <a:pt x="2120" y="14780"/>
                    <a:pt x="2120" y="14800"/>
                  </a:cubicBezTo>
                  <a:cubicBezTo>
                    <a:pt x="2120" y="14829"/>
                    <a:pt x="2140" y="14849"/>
                    <a:pt x="2150" y="14859"/>
                  </a:cubicBezTo>
                  <a:cubicBezTo>
                    <a:pt x="2221" y="14916"/>
                    <a:pt x="2313" y="14938"/>
                    <a:pt x="2400" y="14938"/>
                  </a:cubicBezTo>
                  <a:cubicBezTo>
                    <a:pt x="2434" y="14938"/>
                    <a:pt x="2467" y="14934"/>
                    <a:pt x="2498" y="14929"/>
                  </a:cubicBezTo>
                  <a:cubicBezTo>
                    <a:pt x="2548" y="14909"/>
                    <a:pt x="2597" y="14899"/>
                    <a:pt x="2637" y="14879"/>
                  </a:cubicBezTo>
                  <a:cubicBezTo>
                    <a:pt x="2717" y="14809"/>
                    <a:pt x="2747" y="14710"/>
                    <a:pt x="2717" y="14630"/>
                  </a:cubicBezTo>
                  <a:cubicBezTo>
                    <a:pt x="2697" y="14591"/>
                    <a:pt x="2677" y="14551"/>
                    <a:pt x="2637" y="14511"/>
                  </a:cubicBezTo>
                  <a:cubicBezTo>
                    <a:pt x="2667" y="14511"/>
                    <a:pt x="2687" y="14501"/>
                    <a:pt x="2697" y="14491"/>
                  </a:cubicBezTo>
                  <a:cubicBezTo>
                    <a:pt x="2737" y="14451"/>
                    <a:pt x="2747" y="14402"/>
                    <a:pt x="2766" y="14352"/>
                  </a:cubicBezTo>
                  <a:cubicBezTo>
                    <a:pt x="2776" y="14392"/>
                    <a:pt x="2796" y="14431"/>
                    <a:pt x="2826" y="14461"/>
                  </a:cubicBezTo>
                  <a:cubicBezTo>
                    <a:pt x="2826" y="14461"/>
                    <a:pt x="2836" y="14461"/>
                    <a:pt x="2836" y="14481"/>
                  </a:cubicBezTo>
                  <a:cubicBezTo>
                    <a:pt x="2826" y="14481"/>
                    <a:pt x="2826" y="14481"/>
                    <a:pt x="2816" y="14491"/>
                  </a:cubicBezTo>
                  <a:cubicBezTo>
                    <a:pt x="2737" y="14541"/>
                    <a:pt x="2766" y="14730"/>
                    <a:pt x="2766" y="14800"/>
                  </a:cubicBezTo>
                  <a:cubicBezTo>
                    <a:pt x="2766" y="14829"/>
                    <a:pt x="2766" y="14839"/>
                    <a:pt x="2776" y="14849"/>
                  </a:cubicBezTo>
                  <a:cubicBezTo>
                    <a:pt x="2786" y="14879"/>
                    <a:pt x="2816" y="14889"/>
                    <a:pt x="2836" y="14889"/>
                  </a:cubicBezTo>
                  <a:cubicBezTo>
                    <a:pt x="2866" y="14889"/>
                    <a:pt x="2876" y="14899"/>
                    <a:pt x="2896" y="14899"/>
                  </a:cubicBezTo>
                  <a:cubicBezTo>
                    <a:pt x="2866" y="17018"/>
                    <a:pt x="2846" y="19356"/>
                    <a:pt x="2866" y="21544"/>
                  </a:cubicBezTo>
                  <a:cubicBezTo>
                    <a:pt x="2846" y="21415"/>
                    <a:pt x="2826" y="21306"/>
                    <a:pt x="2816" y="21176"/>
                  </a:cubicBezTo>
                  <a:cubicBezTo>
                    <a:pt x="2786" y="20997"/>
                    <a:pt x="2766" y="20798"/>
                    <a:pt x="2727" y="20609"/>
                  </a:cubicBezTo>
                  <a:cubicBezTo>
                    <a:pt x="2627" y="19963"/>
                    <a:pt x="2528" y="19306"/>
                    <a:pt x="2388" y="18659"/>
                  </a:cubicBezTo>
                  <a:cubicBezTo>
                    <a:pt x="2339" y="18431"/>
                    <a:pt x="2289" y="18192"/>
                    <a:pt x="2229" y="17973"/>
                  </a:cubicBezTo>
                  <a:lnTo>
                    <a:pt x="2120" y="17565"/>
                  </a:lnTo>
                  <a:cubicBezTo>
                    <a:pt x="2030" y="17267"/>
                    <a:pt x="1931" y="16968"/>
                    <a:pt x="1821" y="16670"/>
                  </a:cubicBezTo>
                  <a:cubicBezTo>
                    <a:pt x="1792" y="16849"/>
                    <a:pt x="1772" y="17048"/>
                    <a:pt x="1742" y="17237"/>
                  </a:cubicBezTo>
                  <a:cubicBezTo>
                    <a:pt x="1722" y="17426"/>
                    <a:pt x="1702" y="17625"/>
                    <a:pt x="1692" y="17824"/>
                  </a:cubicBezTo>
                  <a:cubicBezTo>
                    <a:pt x="1682" y="17973"/>
                    <a:pt x="1682" y="18122"/>
                    <a:pt x="1672" y="18271"/>
                  </a:cubicBezTo>
                  <a:cubicBezTo>
                    <a:pt x="1672" y="18440"/>
                    <a:pt x="1652" y="18630"/>
                    <a:pt x="1672" y="18809"/>
                  </a:cubicBezTo>
                  <a:cubicBezTo>
                    <a:pt x="1682" y="19107"/>
                    <a:pt x="1722" y="19405"/>
                    <a:pt x="1792" y="19684"/>
                  </a:cubicBezTo>
                  <a:cubicBezTo>
                    <a:pt x="1821" y="19764"/>
                    <a:pt x="1831" y="19833"/>
                    <a:pt x="1851" y="19903"/>
                  </a:cubicBezTo>
                  <a:cubicBezTo>
                    <a:pt x="1931" y="20112"/>
                    <a:pt x="2020" y="20321"/>
                    <a:pt x="2100" y="20530"/>
                  </a:cubicBezTo>
                  <a:cubicBezTo>
                    <a:pt x="2199" y="20798"/>
                    <a:pt x="2299" y="21057"/>
                    <a:pt x="2388" y="21325"/>
                  </a:cubicBezTo>
                  <a:cubicBezTo>
                    <a:pt x="2538" y="21773"/>
                    <a:pt x="2647" y="22221"/>
                    <a:pt x="2776" y="22688"/>
                  </a:cubicBezTo>
                  <a:cubicBezTo>
                    <a:pt x="2796" y="22768"/>
                    <a:pt x="2816" y="22847"/>
                    <a:pt x="2836" y="22937"/>
                  </a:cubicBezTo>
                  <a:cubicBezTo>
                    <a:pt x="2846" y="23713"/>
                    <a:pt x="2866" y="24459"/>
                    <a:pt x="2886" y="25175"/>
                  </a:cubicBezTo>
                  <a:cubicBezTo>
                    <a:pt x="2866" y="25036"/>
                    <a:pt x="2826" y="24897"/>
                    <a:pt x="2786" y="24758"/>
                  </a:cubicBezTo>
                  <a:cubicBezTo>
                    <a:pt x="2587" y="24011"/>
                    <a:pt x="2329" y="23265"/>
                    <a:pt x="1981" y="22589"/>
                  </a:cubicBezTo>
                  <a:cubicBezTo>
                    <a:pt x="1722" y="22091"/>
                    <a:pt x="1433" y="21574"/>
                    <a:pt x="986" y="21226"/>
                  </a:cubicBezTo>
                  <a:cubicBezTo>
                    <a:pt x="876" y="21146"/>
                    <a:pt x="757" y="21067"/>
                    <a:pt x="628" y="21027"/>
                  </a:cubicBezTo>
                  <a:cubicBezTo>
                    <a:pt x="588" y="21017"/>
                    <a:pt x="538" y="21007"/>
                    <a:pt x="488" y="20997"/>
                  </a:cubicBezTo>
                  <a:cubicBezTo>
                    <a:pt x="458" y="20997"/>
                    <a:pt x="439" y="20977"/>
                    <a:pt x="429" y="20977"/>
                  </a:cubicBezTo>
                  <a:cubicBezTo>
                    <a:pt x="379" y="20967"/>
                    <a:pt x="339" y="20967"/>
                    <a:pt x="299" y="20967"/>
                  </a:cubicBezTo>
                  <a:lnTo>
                    <a:pt x="240" y="20967"/>
                  </a:lnTo>
                  <a:cubicBezTo>
                    <a:pt x="150" y="20967"/>
                    <a:pt x="80" y="20997"/>
                    <a:pt x="1" y="21047"/>
                  </a:cubicBezTo>
                  <a:cubicBezTo>
                    <a:pt x="100" y="21047"/>
                    <a:pt x="190" y="21077"/>
                    <a:pt x="259" y="21117"/>
                  </a:cubicBezTo>
                  <a:cubicBezTo>
                    <a:pt x="289" y="21126"/>
                    <a:pt x="309" y="21156"/>
                    <a:pt x="339" y="21166"/>
                  </a:cubicBezTo>
                  <a:cubicBezTo>
                    <a:pt x="439" y="21246"/>
                    <a:pt x="528" y="21345"/>
                    <a:pt x="608" y="21445"/>
                  </a:cubicBezTo>
                  <a:cubicBezTo>
                    <a:pt x="677" y="21514"/>
                    <a:pt x="727" y="21594"/>
                    <a:pt x="787" y="21664"/>
                  </a:cubicBezTo>
                  <a:cubicBezTo>
                    <a:pt x="1244" y="22300"/>
                    <a:pt x="1672" y="23116"/>
                    <a:pt x="1891" y="23604"/>
                  </a:cubicBezTo>
                  <a:cubicBezTo>
                    <a:pt x="2319" y="24529"/>
                    <a:pt x="2677" y="25474"/>
                    <a:pt x="2936" y="26449"/>
                  </a:cubicBezTo>
                  <a:cubicBezTo>
                    <a:pt x="2936" y="26548"/>
                    <a:pt x="2945" y="26648"/>
                    <a:pt x="2945" y="26747"/>
                  </a:cubicBezTo>
                  <a:cubicBezTo>
                    <a:pt x="2945" y="26797"/>
                    <a:pt x="2936" y="26847"/>
                    <a:pt x="2936" y="26886"/>
                  </a:cubicBezTo>
                  <a:cubicBezTo>
                    <a:pt x="2886" y="26767"/>
                    <a:pt x="2796" y="26648"/>
                    <a:pt x="2747" y="26598"/>
                  </a:cubicBezTo>
                  <a:lnTo>
                    <a:pt x="2687" y="26538"/>
                  </a:lnTo>
                  <a:cubicBezTo>
                    <a:pt x="2617" y="26479"/>
                    <a:pt x="2528" y="26419"/>
                    <a:pt x="2428" y="26379"/>
                  </a:cubicBezTo>
                  <a:cubicBezTo>
                    <a:pt x="2339" y="26339"/>
                    <a:pt x="2249" y="26329"/>
                    <a:pt x="2170" y="26319"/>
                  </a:cubicBezTo>
                  <a:cubicBezTo>
                    <a:pt x="2141" y="26316"/>
                    <a:pt x="2112" y="26315"/>
                    <a:pt x="2083" y="26315"/>
                  </a:cubicBezTo>
                  <a:cubicBezTo>
                    <a:pt x="1916" y="26315"/>
                    <a:pt x="1755" y="26364"/>
                    <a:pt x="1602" y="26449"/>
                  </a:cubicBezTo>
                  <a:cubicBezTo>
                    <a:pt x="1503" y="26498"/>
                    <a:pt x="1404" y="26578"/>
                    <a:pt x="1304" y="26648"/>
                  </a:cubicBezTo>
                  <a:cubicBezTo>
                    <a:pt x="1244" y="26697"/>
                    <a:pt x="1185" y="26777"/>
                    <a:pt x="1195" y="26847"/>
                  </a:cubicBezTo>
                  <a:cubicBezTo>
                    <a:pt x="1195" y="26867"/>
                    <a:pt x="1195" y="26876"/>
                    <a:pt x="1205" y="26876"/>
                  </a:cubicBezTo>
                  <a:cubicBezTo>
                    <a:pt x="1234" y="26936"/>
                    <a:pt x="1324" y="26966"/>
                    <a:pt x="1394" y="26976"/>
                  </a:cubicBezTo>
                  <a:cubicBezTo>
                    <a:pt x="1437" y="26979"/>
                    <a:pt x="1480" y="26980"/>
                    <a:pt x="1523" y="26980"/>
                  </a:cubicBezTo>
                  <a:cubicBezTo>
                    <a:pt x="1609" y="26980"/>
                    <a:pt x="1695" y="26976"/>
                    <a:pt x="1782" y="26976"/>
                  </a:cubicBezTo>
                  <a:cubicBezTo>
                    <a:pt x="1871" y="26976"/>
                    <a:pt x="1971" y="26976"/>
                    <a:pt x="2050" y="26986"/>
                  </a:cubicBezTo>
                  <a:cubicBezTo>
                    <a:pt x="2199" y="27006"/>
                    <a:pt x="2349" y="27046"/>
                    <a:pt x="2498" y="27125"/>
                  </a:cubicBezTo>
                  <a:cubicBezTo>
                    <a:pt x="2577" y="27165"/>
                    <a:pt x="2637" y="27205"/>
                    <a:pt x="2697" y="27254"/>
                  </a:cubicBezTo>
                  <a:cubicBezTo>
                    <a:pt x="2727" y="27264"/>
                    <a:pt x="2737" y="27274"/>
                    <a:pt x="2747" y="27284"/>
                  </a:cubicBezTo>
                  <a:cubicBezTo>
                    <a:pt x="2773" y="27311"/>
                    <a:pt x="2800" y="27333"/>
                    <a:pt x="2832" y="27333"/>
                  </a:cubicBezTo>
                  <a:cubicBezTo>
                    <a:pt x="2848" y="27333"/>
                    <a:pt x="2866" y="27327"/>
                    <a:pt x="2886" y="27314"/>
                  </a:cubicBezTo>
                  <a:cubicBezTo>
                    <a:pt x="2896" y="27294"/>
                    <a:pt x="2916" y="27294"/>
                    <a:pt x="2926" y="27284"/>
                  </a:cubicBezTo>
                  <a:cubicBezTo>
                    <a:pt x="2926" y="27613"/>
                    <a:pt x="2926" y="27931"/>
                    <a:pt x="2936" y="28269"/>
                  </a:cubicBezTo>
                  <a:lnTo>
                    <a:pt x="2936" y="28329"/>
                  </a:lnTo>
                  <a:cubicBezTo>
                    <a:pt x="2936" y="28468"/>
                    <a:pt x="2936" y="28717"/>
                    <a:pt x="2975" y="28876"/>
                  </a:cubicBezTo>
                  <a:cubicBezTo>
                    <a:pt x="2985" y="28916"/>
                    <a:pt x="2995" y="28936"/>
                    <a:pt x="3015" y="28966"/>
                  </a:cubicBezTo>
                  <a:cubicBezTo>
                    <a:pt x="3035" y="29005"/>
                    <a:pt x="3065" y="29015"/>
                    <a:pt x="3095" y="29015"/>
                  </a:cubicBezTo>
                  <a:cubicBezTo>
                    <a:pt x="3095" y="29055"/>
                    <a:pt x="3115" y="29085"/>
                    <a:pt x="3115" y="29115"/>
                  </a:cubicBezTo>
                  <a:lnTo>
                    <a:pt x="3294" y="29085"/>
                  </a:lnTo>
                  <a:cubicBezTo>
                    <a:pt x="3274" y="28886"/>
                    <a:pt x="3244" y="28657"/>
                    <a:pt x="3234" y="28408"/>
                  </a:cubicBezTo>
                  <a:lnTo>
                    <a:pt x="3234" y="28210"/>
                  </a:lnTo>
                  <a:lnTo>
                    <a:pt x="3234" y="28170"/>
                  </a:lnTo>
                  <a:lnTo>
                    <a:pt x="3234" y="27493"/>
                  </a:lnTo>
                  <a:lnTo>
                    <a:pt x="3522" y="25056"/>
                  </a:lnTo>
                  <a:cubicBezTo>
                    <a:pt x="3572" y="24907"/>
                    <a:pt x="3612" y="24777"/>
                    <a:pt x="3672" y="24628"/>
                  </a:cubicBezTo>
                  <a:cubicBezTo>
                    <a:pt x="3771" y="24360"/>
                    <a:pt x="3881" y="24101"/>
                    <a:pt x="4020" y="23842"/>
                  </a:cubicBezTo>
                  <a:cubicBezTo>
                    <a:pt x="4169" y="23554"/>
                    <a:pt x="4328" y="23265"/>
                    <a:pt x="4487" y="22987"/>
                  </a:cubicBezTo>
                  <a:cubicBezTo>
                    <a:pt x="4607" y="22798"/>
                    <a:pt x="4706" y="22609"/>
                    <a:pt x="4816" y="22410"/>
                  </a:cubicBezTo>
                  <a:cubicBezTo>
                    <a:pt x="4975" y="22121"/>
                    <a:pt x="5124" y="21843"/>
                    <a:pt x="5263" y="21544"/>
                  </a:cubicBezTo>
                  <a:cubicBezTo>
                    <a:pt x="5323" y="21415"/>
                    <a:pt x="5373" y="21296"/>
                    <a:pt x="5462" y="21176"/>
                  </a:cubicBezTo>
                  <a:cubicBezTo>
                    <a:pt x="5482" y="21146"/>
                    <a:pt x="5522" y="21107"/>
                    <a:pt x="5552" y="21077"/>
                  </a:cubicBezTo>
                  <a:cubicBezTo>
                    <a:pt x="5602" y="21027"/>
                    <a:pt x="5671" y="20997"/>
                    <a:pt x="5761" y="20967"/>
                  </a:cubicBezTo>
                  <a:cubicBezTo>
                    <a:pt x="5818" y="20936"/>
                    <a:pt x="5892" y="20921"/>
                    <a:pt x="5963" y="20921"/>
                  </a:cubicBezTo>
                  <a:cubicBezTo>
                    <a:pt x="6028" y="20921"/>
                    <a:pt x="6091" y="20934"/>
                    <a:pt x="6139" y="20957"/>
                  </a:cubicBezTo>
                  <a:cubicBezTo>
                    <a:pt x="6017" y="20818"/>
                    <a:pt x="5826" y="20755"/>
                    <a:pt x="5640" y="20755"/>
                  </a:cubicBezTo>
                  <a:cubicBezTo>
                    <a:pt x="5614" y="20755"/>
                    <a:pt x="5588" y="20756"/>
                    <a:pt x="5562" y="20758"/>
                  </a:cubicBezTo>
                  <a:cubicBezTo>
                    <a:pt x="5492" y="20758"/>
                    <a:pt x="5423" y="20788"/>
                    <a:pt x="5353" y="20798"/>
                  </a:cubicBezTo>
                  <a:cubicBezTo>
                    <a:pt x="5273" y="20818"/>
                    <a:pt x="5204" y="20858"/>
                    <a:pt x="5124" y="20898"/>
                  </a:cubicBezTo>
                  <a:cubicBezTo>
                    <a:pt x="4965" y="20997"/>
                    <a:pt x="4816" y="21146"/>
                    <a:pt x="4676" y="21296"/>
                  </a:cubicBezTo>
                  <a:cubicBezTo>
                    <a:pt x="4597" y="21395"/>
                    <a:pt x="4507" y="21505"/>
                    <a:pt x="4428" y="21604"/>
                  </a:cubicBezTo>
                  <a:cubicBezTo>
                    <a:pt x="4398" y="21654"/>
                    <a:pt x="4358" y="21713"/>
                    <a:pt x="4318" y="21763"/>
                  </a:cubicBezTo>
                  <a:cubicBezTo>
                    <a:pt x="4169" y="21992"/>
                    <a:pt x="4050" y="22231"/>
                    <a:pt x="3930" y="22460"/>
                  </a:cubicBezTo>
                  <a:cubicBezTo>
                    <a:pt x="3910" y="22529"/>
                    <a:pt x="3871" y="22589"/>
                    <a:pt x="3851" y="22649"/>
                  </a:cubicBezTo>
                  <a:cubicBezTo>
                    <a:pt x="3582" y="23245"/>
                    <a:pt x="3373" y="23872"/>
                    <a:pt x="3224" y="24499"/>
                  </a:cubicBezTo>
                  <a:cubicBezTo>
                    <a:pt x="3214" y="24529"/>
                    <a:pt x="3214" y="24549"/>
                    <a:pt x="3204" y="24588"/>
                  </a:cubicBezTo>
                  <a:cubicBezTo>
                    <a:pt x="3134" y="24837"/>
                    <a:pt x="3105" y="25096"/>
                    <a:pt x="3055" y="25364"/>
                  </a:cubicBezTo>
                  <a:cubicBezTo>
                    <a:pt x="3025" y="24439"/>
                    <a:pt x="2995" y="23434"/>
                    <a:pt x="2985" y="22380"/>
                  </a:cubicBezTo>
                  <a:cubicBezTo>
                    <a:pt x="3025" y="22300"/>
                    <a:pt x="3065" y="22211"/>
                    <a:pt x="3085" y="22141"/>
                  </a:cubicBezTo>
                  <a:cubicBezTo>
                    <a:pt x="3154" y="21992"/>
                    <a:pt x="3204" y="21843"/>
                    <a:pt x="3234" y="21703"/>
                  </a:cubicBezTo>
                  <a:cubicBezTo>
                    <a:pt x="3254" y="21654"/>
                    <a:pt x="3264" y="21604"/>
                    <a:pt x="3274" y="21564"/>
                  </a:cubicBezTo>
                  <a:cubicBezTo>
                    <a:pt x="3314" y="21435"/>
                    <a:pt x="3353" y="21286"/>
                    <a:pt x="3413" y="21146"/>
                  </a:cubicBezTo>
                  <a:lnTo>
                    <a:pt x="3413" y="21136"/>
                  </a:lnTo>
                  <a:cubicBezTo>
                    <a:pt x="3503" y="20937"/>
                    <a:pt x="3622" y="20768"/>
                    <a:pt x="3761" y="20609"/>
                  </a:cubicBezTo>
                  <a:cubicBezTo>
                    <a:pt x="3851" y="20510"/>
                    <a:pt x="3930" y="20420"/>
                    <a:pt x="4020" y="20341"/>
                  </a:cubicBezTo>
                  <a:cubicBezTo>
                    <a:pt x="4169" y="20191"/>
                    <a:pt x="4318" y="20052"/>
                    <a:pt x="4468" y="19903"/>
                  </a:cubicBezTo>
                  <a:cubicBezTo>
                    <a:pt x="4557" y="19813"/>
                    <a:pt x="4637" y="19724"/>
                    <a:pt x="4756" y="19674"/>
                  </a:cubicBezTo>
                  <a:cubicBezTo>
                    <a:pt x="4826" y="19644"/>
                    <a:pt x="4925" y="19614"/>
                    <a:pt x="5015" y="19614"/>
                  </a:cubicBezTo>
                  <a:cubicBezTo>
                    <a:pt x="5035" y="19614"/>
                    <a:pt x="5074" y="19624"/>
                    <a:pt x="5104" y="19644"/>
                  </a:cubicBezTo>
                  <a:cubicBezTo>
                    <a:pt x="5084" y="19604"/>
                    <a:pt x="5064" y="19555"/>
                    <a:pt x="5025" y="19525"/>
                  </a:cubicBezTo>
                  <a:cubicBezTo>
                    <a:pt x="5005" y="19495"/>
                    <a:pt x="4965" y="19465"/>
                    <a:pt x="4925" y="19445"/>
                  </a:cubicBezTo>
                  <a:cubicBezTo>
                    <a:pt x="4875" y="19405"/>
                    <a:pt x="4806" y="19376"/>
                    <a:pt x="4736" y="19366"/>
                  </a:cubicBezTo>
                  <a:cubicBezTo>
                    <a:pt x="4716" y="19366"/>
                    <a:pt x="4686" y="19356"/>
                    <a:pt x="4676" y="19356"/>
                  </a:cubicBezTo>
                  <a:cubicBezTo>
                    <a:pt x="4644" y="19352"/>
                    <a:pt x="4610" y="19350"/>
                    <a:pt x="4576" y="19350"/>
                  </a:cubicBezTo>
                  <a:cubicBezTo>
                    <a:pt x="4517" y="19350"/>
                    <a:pt x="4458" y="19357"/>
                    <a:pt x="4408" y="19376"/>
                  </a:cubicBezTo>
                  <a:cubicBezTo>
                    <a:pt x="4179" y="19455"/>
                    <a:pt x="3990" y="19614"/>
                    <a:pt x="3841" y="19813"/>
                  </a:cubicBezTo>
                  <a:cubicBezTo>
                    <a:pt x="3821" y="19843"/>
                    <a:pt x="3811" y="19863"/>
                    <a:pt x="3781" y="19903"/>
                  </a:cubicBezTo>
                  <a:cubicBezTo>
                    <a:pt x="3741" y="19953"/>
                    <a:pt x="3721" y="19992"/>
                    <a:pt x="3682" y="20042"/>
                  </a:cubicBezTo>
                  <a:cubicBezTo>
                    <a:pt x="3383" y="20470"/>
                    <a:pt x="3115" y="21017"/>
                    <a:pt x="2975" y="21584"/>
                  </a:cubicBezTo>
                  <a:cubicBezTo>
                    <a:pt x="2965" y="19376"/>
                    <a:pt x="2975" y="17018"/>
                    <a:pt x="3015" y="14889"/>
                  </a:cubicBezTo>
                  <a:lnTo>
                    <a:pt x="3025" y="14889"/>
                  </a:lnTo>
                  <a:cubicBezTo>
                    <a:pt x="3035" y="14879"/>
                    <a:pt x="3045" y="14869"/>
                    <a:pt x="3065" y="14839"/>
                  </a:cubicBezTo>
                  <a:cubicBezTo>
                    <a:pt x="3085" y="14790"/>
                    <a:pt x="3115" y="14740"/>
                    <a:pt x="3144" y="14690"/>
                  </a:cubicBezTo>
                  <a:cubicBezTo>
                    <a:pt x="3184" y="14680"/>
                    <a:pt x="3224" y="14650"/>
                    <a:pt x="3264" y="14640"/>
                  </a:cubicBezTo>
                  <a:cubicBezTo>
                    <a:pt x="3363" y="14620"/>
                    <a:pt x="3463" y="14620"/>
                    <a:pt x="3542" y="14541"/>
                  </a:cubicBezTo>
                  <a:cubicBezTo>
                    <a:pt x="3622" y="14481"/>
                    <a:pt x="3642" y="14392"/>
                    <a:pt x="3692" y="14312"/>
                  </a:cubicBezTo>
                  <a:cubicBezTo>
                    <a:pt x="3771" y="14213"/>
                    <a:pt x="3871" y="14143"/>
                    <a:pt x="3920" y="14033"/>
                  </a:cubicBezTo>
                  <a:cubicBezTo>
                    <a:pt x="3930" y="14004"/>
                    <a:pt x="3930" y="13994"/>
                    <a:pt x="3930" y="13964"/>
                  </a:cubicBezTo>
                  <a:cubicBezTo>
                    <a:pt x="3920" y="13934"/>
                    <a:pt x="3881" y="13914"/>
                    <a:pt x="3841" y="13904"/>
                  </a:cubicBezTo>
                  <a:cubicBezTo>
                    <a:pt x="3771" y="13883"/>
                    <a:pt x="3689" y="13864"/>
                    <a:pt x="3612" y="13864"/>
                  </a:cubicBezTo>
                  <a:cubicBezTo>
                    <a:pt x="3546" y="13864"/>
                    <a:pt x="3483" y="13878"/>
                    <a:pt x="3433" y="13914"/>
                  </a:cubicBezTo>
                  <a:lnTo>
                    <a:pt x="3423" y="13934"/>
                  </a:lnTo>
                  <a:lnTo>
                    <a:pt x="3423" y="13894"/>
                  </a:lnTo>
                  <a:cubicBezTo>
                    <a:pt x="3423" y="13884"/>
                    <a:pt x="3413" y="13884"/>
                    <a:pt x="3413" y="13864"/>
                  </a:cubicBezTo>
                  <a:cubicBezTo>
                    <a:pt x="3423" y="13854"/>
                    <a:pt x="3433" y="13844"/>
                    <a:pt x="3443" y="13815"/>
                  </a:cubicBezTo>
                  <a:lnTo>
                    <a:pt x="3522" y="13705"/>
                  </a:lnTo>
                  <a:cubicBezTo>
                    <a:pt x="3622" y="13596"/>
                    <a:pt x="3791" y="13566"/>
                    <a:pt x="3891" y="13466"/>
                  </a:cubicBezTo>
                  <a:cubicBezTo>
                    <a:pt x="3920" y="13447"/>
                    <a:pt x="3940" y="13407"/>
                    <a:pt x="3940" y="13367"/>
                  </a:cubicBezTo>
                  <a:cubicBezTo>
                    <a:pt x="3940" y="13347"/>
                    <a:pt x="3940" y="13307"/>
                    <a:pt x="3930" y="13287"/>
                  </a:cubicBezTo>
                  <a:cubicBezTo>
                    <a:pt x="3920" y="13248"/>
                    <a:pt x="3910" y="13198"/>
                    <a:pt x="3910" y="13158"/>
                  </a:cubicBezTo>
                  <a:cubicBezTo>
                    <a:pt x="3891" y="13088"/>
                    <a:pt x="3871" y="13009"/>
                    <a:pt x="3821" y="12969"/>
                  </a:cubicBezTo>
                  <a:cubicBezTo>
                    <a:pt x="3790" y="12946"/>
                    <a:pt x="3752" y="12936"/>
                    <a:pt x="3713" y="12936"/>
                  </a:cubicBezTo>
                  <a:cubicBezTo>
                    <a:pt x="3654" y="12936"/>
                    <a:pt x="3591" y="12959"/>
                    <a:pt x="3542" y="12989"/>
                  </a:cubicBezTo>
                  <a:cubicBezTo>
                    <a:pt x="3483" y="13019"/>
                    <a:pt x="3433" y="13088"/>
                    <a:pt x="3393" y="13148"/>
                  </a:cubicBezTo>
                  <a:cubicBezTo>
                    <a:pt x="3373" y="13188"/>
                    <a:pt x="3363" y="13238"/>
                    <a:pt x="3343" y="13287"/>
                  </a:cubicBezTo>
                  <a:cubicBezTo>
                    <a:pt x="3324" y="13347"/>
                    <a:pt x="3274" y="13407"/>
                    <a:pt x="3244" y="13466"/>
                  </a:cubicBezTo>
                  <a:cubicBezTo>
                    <a:pt x="3214" y="13536"/>
                    <a:pt x="3174" y="13646"/>
                    <a:pt x="3174" y="13745"/>
                  </a:cubicBezTo>
                  <a:cubicBezTo>
                    <a:pt x="3134" y="13695"/>
                    <a:pt x="3125" y="13636"/>
                    <a:pt x="3065" y="13636"/>
                  </a:cubicBezTo>
                  <a:lnTo>
                    <a:pt x="3045" y="13636"/>
                  </a:lnTo>
                  <a:cubicBezTo>
                    <a:pt x="3065" y="13108"/>
                    <a:pt x="3075" y="12601"/>
                    <a:pt x="3095" y="12114"/>
                  </a:cubicBezTo>
                  <a:cubicBezTo>
                    <a:pt x="3125" y="12104"/>
                    <a:pt x="3134" y="12074"/>
                    <a:pt x="3164" y="12064"/>
                  </a:cubicBezTo>
                  <a:cubicBezTo>
                    <a:pt x="3244" y="11994"/>
                    <a:pt x="3333" y="11925"/>
                    <a:pt x="3413" y="11845"/>
                  </a:cubicBezTo>
                  <a:cubicBezTo>
                    <a:pt x="3423" y="11815"/>
                    <a:pt x="3443" y="11805"/>
                    <a:pt x="3463" y="11775"/>
                  </a:cubicBezTo>
                  <a:cubicBezTo>
                    <a:pt x="3493" y="11726"/>
                    <a:pt x="3532" y="11666"/>
                    <a:pt x="3572" y="11606"/>
                  </a:cubicBezTo>
                  <a:cubicBezTo>
                    <a:pt x="3662" y="11457"/>
                    <a:pt x="3721" y="11278"/>
                    <a:pt x="3771" y="11109"/>
                  </a:cubicBezTo>
                  <a:cubicBezTo>
                    <a:pt x="3771" y="11079"/>
                    <a:pt x="3781" y="11059"/>
                    <a:pt x="3781" y="11029"/>
                  </a:cubicBezTo>
                  <a:cubicBezTo>
                    <a:pt x="3791" y="10999"/>
                    <a:pt x="3791" y="10950"/>
                    <a:pt x="3791" y="10910"/>
                  </a:cubicBezTo>
                  <a:cubicBezTo>
                    <a:pt x="3811" y="10820"/>
                    <a:pt x="3811" y="10731"/>
                    <a:pt x="3811" y="10661"/>
                  </a:cubicBezTo>
                  <a:cubicBezTo>
                    <a:pt x="3811" y="10452"/>
                    <a:pt x="3811" y="10233"/>
                    <a:pt x="3841" y="10024"/>
                  </a:cubicBezTo>
                  <a:cubicBezTo>
                    <a:pt x="3861" y="9965"/>
                    <a:pt x="3871" y="9905"/>
                    <a:pt x="3881" y="9855"/>
                  </a:cubicBezTo>
                  <a:cubicBezTo>
                    <a:pt x="3930" y="9676"/>
                    <a:pt x="3990" y="9507"/>
                    <a:pt x="4090" y="9338"/>
                  </a:cubicBezTo>
                  <a:cubicBezTo>
                    <a:pt x="4075" y="9333"/>
                    <a:pt x="4057" y="9331"/>
                    <a:pt x="4039" y="9331"/>
                  </a:cubicBezTo>
                  <a:cubicBezTo>
                    <a:pt x="4020" y="9331"/>
                    <a:pt x="4000" y="9333"/>
                    <a:pt x="3980" y="9338"/>
                  </a:cubicBezTo>
                  <a:lnTo>
                    <a:pt x="3871" y="9378"/>
                  </a:lnTo>
                  <a:cubicBezTo>
                    <a:pt x="3791" y="9418"/>
                    <a:pt x="3731" y="9477"/>
                    <a:pt x="3682" y="9537"/>
                  </a:cubicBezTo>
                  <a:cubicBezTo>
                    <a:pt x="3662" y="9577"/>
                    <a:pt x="3632" y="9617"/>
                    <a:pt x="3622" y="9666"/>
                  </a:cubicBezTo>
                  <a:cubicBezTo>
                    <a:pt x="3612" y="9716"/>
                    <a:pt x="3592" y="9756"/>
                    <a:pt x="3582" y="9786"/>
                  </a:cubicBezTo>
                  <a:cubicBezTo>
                    <a:pt x="3572" y="9855"/>
                    <a:pt x="3562" y="9925"/>
                    <a:pt x="3542" y="10005"/>
                  </a:cubicBezTo>
                  <a:cubicBezTo>
                    <a:pt x="3513" y="10233"/>
                    <a:pt x="3483" y="10482"/>
                    <a:pt x="3463" y="10721"/>
                  </a:cubicBezTo>
                  <a:cubicBezTo>
                    <a:pt x="3443" y="10880"/>
                    <a:pt x="3423" y="11029"/>
                    <a:pt x="3393" y="11198"/>
                  </a:cubicBezTo>
                  <a:cubicBezTo>
                    <a:pt x="3343" y="11477"/>
                    <a:pt x="3264" y="11755"/>
                    <a:pt x="3125" y="12014"/>
                  </a:cubicBezTo>
                  <a:cubicBezTo>
                    <a:pt x="3174" y="10482"/>
                    <a:pt x="3244" y="9229"/>
                    <a:pt x="3333" y="8463"/>
                  </a:cubicBezTo>
                  <a:cubicBezTo>
                    <a:pt x="3363" y="8224"/>
                    <a:pt x="3383" y="7985"/>
                    <a:pt x="3423" y="7736"/>
                  </a:cubicBezTo>
                  <a:cubicBezTo>
                    <a:pt x="3441" y="7742"/>
                    <a:pt x="3459" y="7744"/>
                    <a:pt x="3476" y="7744"/>
                  </a:cubicBezTo>
                  <a:cubicBezTo>
                    <a:pt x="3617" y="7744"/>
                    <a:pt x="3719" y="7571"/>
                    <a:pt x="3781" y="7438"/>
                  </a:cubicBezTo>
                  <a:cubicBezTo>
                    <a:pt x="3791" y="7438"/>
                    <a:pt x="3821" y="7448"/>
                    <a:pt x="3831" y="7448"/>
                  </a:cubicBezTo>
                  <a:cubicBezTo>
                    <a:pt x="4070" y="7438"/>
                    <a:pt x="4269" y="7319"/>
                    <a:pt x="4468" y="7189"/>
                  </a:cubicBezTo>
                  <a:cubicBezTo>
                    <a:pt x="4557" y="7130"/>
                    <a:pt x="4637" y="7080"/>
                    <a:pt x="4716" y="6990"/>
                  </a:cubicBezTo>
                  <a:cubicBezTo>
                    <a:pt x="4766" y="6931"/>
                    <a:pt x="4806" y="6871"/>
                    <a:pt x="4816" y="6791"/>
                  </a:cubicBezTo>
                  <a:cubicBezTo>
                    <a:pt x="4856" y="6652"/>
                    <a:pt x="4816" y="6503"/>
                    <a:pt x="4706" y="6433"/>
                  </a:cubicBezTo>
                  <a:cubicBezTo>
                    <a:pt x="4658" y="6403"/>
                    <a:pt x="4601" y="6391"/>
                    <a:pt x="4545" y="6391"/>
                  </a:cubicBezTo>
                  <a:cubicBezTo>
                    <a:pt x="4509" y="6391"/>
                    <a:pt x="4472" y="6396"/>
                    <a:pt x="4438" y="6403"/>
                  </a:cubicBezTo>
                  <a:cubicBezTo>
                    <a:pt x="4388" y="6423"/>
                    <a:pt x="4358" y="6443"/>
                    <a:pt x="4318" y="6473"/>
                  </a:cubicBezTo>
                  <a:cubicBezTo>
                    <a:pt x="4318" y="6453"/>
                    <a:pt x="4308" y="6453"/>
                    <a:pt x="4308" y="6443"/>
                  </a:cubicBezTo>
                  <a:cubicBezTo>
                    <a:pt x="4288" y="6433"/>
                    <a:pt x="4279" y="6423"/>
                    <a:pt x="4269" y="6423"/>
                  </a:cubicBezTo>
                  <a:cubicBezTo>
                    <a:pt x="4328" y="6383"/>
                    <a:pt x="4388" y="6344"/>
                    <a:pt x="4458" y="6324"/>
                  </a:cubicBezTo>
                  <a:cubicBezTo>
                    <a:pt x="4537" y="6274"/>
                    <a:pt x="4637" y="6194"/>
                    <a:pt x="4676" y="6095"/>
                  </a:cubicBezTo>
                  <a:cubicBezTo>
                    <a:pt x="4706" y="6005"/>
                    <a:pt x="4676" y="5906"/>
                    <a:pt x="4607" y="5846"/>
                  </a:cubicBezTo>
                  <a:cubicBezTo>
                    <a:pt x="4557" y="5796"/>
                    <a:pt x="4477" y="5787"/>
                    <a:pt x="4408" y="5787"/>
                  </a:cubicBezTo>
                  <a:cubicBezTo>
                    <a:pt x="4477" y="5707"/>
                    <a:pt x="4537" y="5627"/>
                    <a:pt x="4567" y="5528"/>
                  </a:cubicBezTo>
                  <a:cubicBezTo>
                    <a:pt x="4577" y="5488"/>
                    <a:pt x="4577" y="5448"/>
                    <a:pt x="4577" y="5399"/>
                  </a:cubicBezTo>
                  <a:cubicBezTo>
                    <a:pt x="4587" y="5359"/>
                    <a:pt x="4587" y="5329"/>
                    <a:pt x="4567" y="5289"/>
                  </a:cubicBezTo>
                  <a:cubicBezTo>
                    <a:pt x="4537" y="5249"/>
                    <a:pt x="4517" y="5239"/>
                    <a:pt x="4477" y="5239"/>
                  </a:cubicBezTo>
                  <a:cubicBezTo>
                    <a:pt x="4450" y="5223"/>
                    <a:pt x="4423" y="5216"/>
                    <a:pt x="4395" y="5216"/>
                  </a:cubicBezTo>
                  <a:cubicBezTo>
                    <a:pt x="4373" y="5216"/>
                    <a:pt x="4351" y="5221"/>
                    <a:pt x="4328" y="5229"/>
                  </a:cubicBezTo>
                  <a:cubicBezTo>
                    <a:pt x="4318" y="5229"/>
                    <a:pt x="4288" y="5239"/>
                    <a:pt x="4279" y="5249"/>
                  </a:cubicBezTo>
                  <a:cubicBezTo>
                    <a:pt x="4328" y="5190"/>
                    <a:pt x="4358" y="5130"/>
                    <a:pt x="4368" y="5050"/>
                  </a:cubicBezTo>
                  <a:cubicBezTo>
                    <a:pt x="4368" y="5030"/>
                    <a:pt x="4368" y="5001"/>
                    <a:pt x="4358" y="4981"/>
                  </a:cubicBezTo>
                  <a:cubicBezTo>
                    <a:pt x="4388" y="4981"/>
                    <a:pt x="4438" y="4961"/>
                    <a:pt x="4477" y="4951"/>
                  </a:cubicBezTo>
                  <a:cubicBezTo>
                    <a:pt x="4577" y="4901"/>
                    <a:pt x="4676" y="4832"/>
                    <a:pt x="4716" y="4732"/>
                  </a:cubicBezTo>
                  <a:cubicBezTo>
                    <a:pt x="4766" y="4633"/>
                    <a:pt x="4756" y="4493"/>
                    <a:pt x="4676" y="4404"/>
                  </a:cubicBezTo>
                  <a:cubicBezTo>
                    <a:pt x="4627" y="4344"/>
                    <a:pt x="4537" y="4304"/>
                    <a:pt x="4517" y="4235"/>
                  </a:cubicBezTo>
                  <a:cubicBezTo>
                    <a:pt x="4507" y="4205"/>
                    <a:pt x="4487" y="4155"/>
                    <a:pt x="4468" y="4145"/>
                  </a:cubicBezTo>
                  <a:cubicBezTo>
                    <a:pt x="4463" y="4140"/>
                    <a:pt x="4453" y="4138"/>
                    <a:pt x="4443" y="4138"/>
                  </a:cubicBezTo>
                  <a:cubicBezTo>
                    <a:pt x="4433" y="4138"/>
                    <a:pt x="4423" y="4140"/>
                    <a:pt x="4418" y="4145"/>
                  </a:cubicBezTo>
                  <a:cubicBezTo>
                    <a:pt x="4428" y="4115"/>
                    <a:pt x="4438" y="4105"/>
                    <a:pt x="4458" y="4085"/>
                  </a:cubicBezTo>
                  <a:cubicBezTo>
                    <a:pt x="4487" y="4006"/>
                    <a:pt x="4527" y="3936"/>
                    <a:pt x="4557" y="3847"/>
                  </a:cubicBezTo>
                  <a:cubicBezTo>
                    <a:pt x="4577" y="3757"/>
                    <a:pt x="4587" y="3658"/>
                    <a:pt x="4527" y="3608"/>
                  </a:cubicBezTo>
                  <a:cubicBezTo>
                    <a:pt x="4497" y="3583"/>
                    <a:pt x="4460" y="3573"/>
                    <a:pt x="4423" y="3573"/>
                  </a:cubicBezTo>
                  <a:cubicBezTo>
                    <a:pt x="4385" y="3573"/>
                    <a:pt x="4348" y="3583"/>
                    <a:pt x="4318" y="3598"/>
                  </a:cubicBezTo>
                  <a:cubicBezTo>
                    <a:pt x="4269" y="3618"/>
                    <a:pt x="4229" y="3648"/>
                    <a:pt x="4189" y="3688"/>
                  </a:cubicBezTo>
                  <a:cubicBezTo>
                    <a:pt x="4209" y="3558"/>
                    <a:pt x="4129" y="3419"/>
                    <a:pt x="4030" y="3349"/>
                  </a:cubicBezTo>
                  <a:lnTo>
                    <a:pt x="3990" y="3309"/>
                  </a:lnTo>
                  <a:cubicBezTo>
                    <a:pt x="4139" y="3220"/>
                    <a:pt x="4259" y="3091"/>
                    <a:pt x="4338" y="2951"/>
                  </a:cubicBezTo>
                  <a:cubicBezTo>
                    <a:pt x="4378" y="2892"/>
                    <a:pt x="4428" y="2812"/>
                    <a:pt x="4418" y="2723"/>
                  </a:cubicBezTo>
                  <a:cubicBezTo>
                    <a:pt x="4408" y="2663"/>
                    <a:pt x="4368" y="2603"/>
                    <a:pt x="4308" y="2563"/>
                  </a:cubicBezTo>
                  <a:cubicBezTo>
                    <a:pt x="4270" y="2546"/>
                    <a:pt x="4231" y="2538"/>
                    <a:pt x="4194" y="2538"/>
                  </a:cubicBezTo>
                  <a:cubicBezTo>
                    <a:pt x="4039" y="2538"/>
                    <a:pt x="3899" y="2668"/>
                    <a:pt x="3811" y="2772"/>
                  </a:cubicBezTo>
                  <a:cubicBezTo>
                    <a:pt x="3781" y="2812"/>
                    <a:pt x="3741" y="2852"/>
                    <a:pt x="3731" y="2902"/>
                  </a:cubicBezTo>
                  <a:lnTo>
                    <a:pt x="3721" y="2902"/>
                  </a:lnTo>
                  <a:cubicBezTo>
                    <a:pt x="3741" y="2862"/>
                    <a:pt x="3761" y="2812"/>
                    <a:pt x="3771" y="2762"/>
                  </a:cubicBezTo>
                  <a:lnTo>
                    <a:pt x="3771" y="2723"/>
                  </a:lnTo>
                  <a:cubicBezTo>
                    <a:pt x="3771" y="2713"/>
                    <a:pt x="3761" y="2713"/>
                    <a:pt x="3741" y="2713"/>
                  </a:cubicBezTo>
                  <a:lnTo>
                    <a:pt x="3771" y="2693"/>
                  </a:lnTo>
                  <a:cubicBezTo>
                    <a:pt x="3920" y="2524"/>
                    <a:pt x="4040" y="2345"/>
                    <a:pt x="4129" y="2156"/>
                  </a:cubicBezTo>
                  <a:cubicBezTo>
                    <a:pt x="4179" y="2066"/>
                    <a:pt x="4219" y="1957"/>
                    <a:pt x="4209" y="1857"/>
                  </a:cubicBezTo>
                  <a:cubicBezTo>
                    <a:pt x="4209" y="1817"/>
                    <a:pt x="4189" y="1768"/>
                    <a:pt x="4159" y="1748"/>
                  </a:cubicBezTo>
                  <a:cubicBezTo>
                    <a:pt x="4129" y="1728"/>
                    <a:pt x="4109" y="1718"/>
                    <a:pt x="4090" y="1718"/>
                  </a:cubicBezTo>
                  <a:cubicBezTo>
                    <a:pt x="4073" y="1714"/>
                    <a:pt x="4056" y="1712"/>
                    <a:pt x="4039" y="1712"/>
                  </a:cubicBezTo>
                  <a:cubicBezTo>
                    <a:pt x="3977" y="1712"/>
                    <a:pt x="3918" y="1738"/>
                    <a:pt x="3871" y="1777"/>
                  </a:cubicBezTo>
                  <a:cubicBezTo>
                    <a:pt x="3821" y="1817"/>
                    <a:pt x="3771" y="1857"/>
                    <a:pt x="3731" y="1917"/>
                  </a:cubicBezTo>
                  <a:cubicBezTo>
                    <a:pt x="3721" y="1927"/>
                    <a:pt x="3711" y="1947"/>
                    <a:pt x="3711" y="1966"/>
                  </a:cubicBezTo>
                  <a:cubicBezTo>
                    <a:pt x="3692" y="1897"/>
                    <a:pt x="3682" y="1807"/>
                    <a:pt x="3622" y="1758"/>
                  </a:cubicBezTo>
                  <a:cubicBezTo>
                    <a:pt x="3592" y="1728"/>
                    <a:pt x="3562" y="1718"/>
                    <a:pt x="3522" y="1718"/>
                  </a:cubicBezTo>
                  <a:lnTo>
                    <a:pt x="3522" y="1708"/>
                  </a:lnTo>
                  <a:lnTo>
                    <a:pt x="3522" y="1648"/>
                  </a:lnTo>
                  <a:cubicBezTo>
                    <a:pt x="3532" y="1559"/>
                    <a:pt x="3532" y="1469"/>
                    <a:pt x="3572" y="1399"/>
                  </a:cubicBezTo>
                  <a:cubicBezTo>
                    <a:pt x="3582" y="1370"/>
                    <a:pt x="3582" y="1360"/>
                    <a:pt x="3592" y="1330"/>
                  </a:cubicBezTo>
                  <a:cubicBezTo>
                    <a:pt x="3589" y="1326"/>
                    <a:pt x="3584" y="1325"/>
                    <a:pt x="3579" y="1325"/>
                  </a:cubicBezTo>
                  <a:cubicBezTo>
                    <a:pt x="3569" y="1325"/>
                    <a:pt x="3556" y="1330"/>
                    <a:pt x="3542" y="1330"/>
                  </a:cubicBezTo>
                  <a:cubicBezTo>
                    <a:pt x="3582" y="1230"/>
                    <a:pt x="3612" y="1131"/>
                    <a:pt x="3622" y="1031"/>
                  </a:cubicBezTo>
                  <a:cubicBezTo>
                    <a:pt x="3642" y="932"/>
                    <a:pt x="3662" y="832"/>
                    <a:pt x="3632" y="733"/>
                  </a:cubicBezTo>
                  <a:cubicBezTo>
                    <a:pt x="3622" y="683"/>
                    <a:pt x="3592" y="653"/>
                    <a:pt x="3562" y="623"/>
                  </a:cubicBezTo>
                  <a:cubicBezTo>
                    <a:pt x="3533" y="612"/>
                    <a:pt x="3497" y="607"/>
                    <a:pt x="3462" y="607"/>
                  </a:cubicBezTo>
                  <a:cubicBezTo>
                    <a:pt x="3438" y="607"/>
                    <a:pt x="3414" y="609"/>
                    <a:pt x="3393" y="614"/>
                  </a:cubicBezTo>
                  <a:cubicBezTo>
                    <a:pt x="3343" y="633"/>
                    <a:pt x="3314" y="673"/>
                    <a:pt x="3274" y="713"/>
                  </a:cubicBezTo>
                  <a:cubicBezTo>
                    <a:pt x="3174" y="822"/>
                    <a:pt x="3115" y="962"/>
                    <a:pt x="3085" y="1111"/>
                  </a:cubicBezTo>
                  <a:lnTo>
                    <a:pt x="3085" y="1002"/>
                  </a:lnTo>
                  <a:cubicBezTo>
                    <a:pt x="3085" y="962"/>
                    <a:pt x="3075" y="912"/>
                    <a:pt x="3065" y="872"/>
                  </a:cubicBezTo>
                  <a:cubicBezTo>
                    <a:pt x="3065" y="862"/>
                    <a:pt x="3075" y="862"/>
                    <a:pt x="3075" y="852"/>
                  </a:cubicBezTo>
                  <a:cubicBezTo>
                    <a:pt x="3115" y="773"/>
                    <a:pt x="3134" y="703"/>
                    <a:pt x="3144" y="614"/>
                  </a:cubicBezTo>
                  <a:cubicBezTo>
                    <a:pt x="3174" y="474"/>
                    <a:pt x="3184" y="335"/>
                    <a:pt x="3164" y="206"/>
                  </a:cubicBezTo>
                  <a:cubicBezTo>
                    <a:pt x="3144" y="136"/>
                    <a:pt x="3125" y="76"/>
                    <a:pt x="3085" y="37"/>
                  </a:cubicBezTo>
                  <a:cubicBezTo>
                    <a:pt x="3054" y="18"/>
                    <a:pt x="3005" y="0"/>
                    <a:pt x="29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3"/>
            <p:cNvSpPr/>
            <p:nvPr/>
          </p:nvSpPr>
          <p:spPr>
            <a:xfrm>
              <a:off x="4259650" y="1916850"/>
              <a:ext cx="51750" cy="71925"/>
            </a:xfrm>
            <a:custGeom>
              <a:avLst/>
              <a:gdLst/>
              <a:ahLst/>
              <a:cxnLst/>
              <a:rect l="l" t="t" r="r" b="b"/>
              <a:pathLst>
                <a:path w="2070" h="2877" extrusionOk="0">
                  <a:moveTo>
                    <a:pt x="222" y="1"/>
                  </a:moveTo>
                  <a:cubicBezTo>
                    <a:pt x="160" y="1"/>
                    <a:pt x="103" y="13"/>
                    <a:pt x="60" y="42"/>
                  </a:cubicBezTo>
                  <a:cubicBezTo>
                    <a:pt x="10" y="81"/>
                    <a:pt x="0" y="111"/>
                    <a:pt x="30" y="141"/>
                  </a:cubicBezTo>
                  <a:cubicBezTo>
                    <a:pt x="10" y="191"/>
                    <a:pt x="60" y="231"/>
                    <a:pt x="120" y="251"/>
                  </a:cubicBezTo>
                  <a:cubicBezTo>
                    <a:pt x="219" y="300"/>
                    <a:pt x="348" y="340"/>
                    <a:pt x="398" y="360"/>
                  </a:cubicBezTo>
                  <a:cubicBezTo>
                    <a:pt x="428" y="380"/>
                    <a:pt x="458" y="400"/>
                    <a:pt x="488" y="410"/>
                  </a:cubicBezTo>
                  <a:lnTo>
                    <a:pt x="597" y="489"/>
                  </a:lnTo>
                  <a:cubicBezTo>
                    <a:pt x="657" y="539"/>
                    <a:pt x="726" y="599"/>
                    <a:pt x="786" y="649"/>
                  </a:cubicBezTo>
                  <a:cubicBezTo>
                    <a:pt x="826" y="688"/>
                    <a:pt x="856" y="728"/>
                    <a:pt x="896" y="778"/>
                  </a:cubicBezTo>
                  <a:cubicBezTo>
                    <a:pt x="1035" y="927"/>
                    <a:pt x="1144" y="1086"/>
                    <a:pt x="1254" y="1255"/>
                  </a:cubicBezTo>
                  <a:cubicBezTo>
                    <a:pt x="1532" y="1683"/>
                    <a:pt x="1741" y="2141"/>
                    <a:pt x="1940" y="2598"/>
                  </a:cubicBezTo>
                  <a:cubicBezTo>
                    <a:pt x="1980" y="2688"/>
                    <a:pt x="2020" y="2787"/>
                    <a:pt x="2069" y="2877"/>
                  </a:cubicBezTo>
                  <a:cubicBezTo>
                    <a:pt x="2020" y="2469"/>
                    <a:pt x="1970" y="2051"/>
                    <a:pt x="1851" y="1673"/>
                  </a:cubicBezTo>
                  <a:cubicBezTo>
                    <a:pt x="1821" y="1544"/>
                    <a:pt x="1781" y="1424"/>
                    <a:pt x="1731" y="1305"/>
                  </a:cubicBezTo>
                  <a:cubicBezTo>
                    <a:pt x="1552" y="877"/>
                    <a:pt x="1274" y="460"/>
                    <a:pt x="876" y="231"/>
                  </a:cubicBezTo>
                  <a:cubicBezTo>
                    <a:pt x="806" y="191"/>
                    <a:pt x="756" y="161"/>
                    <a:pt x="697" y="131"/>
                  </a:cubicBezTo>
                  <a:cubicBezTo>
                    <a:pt x="657" y="111"/>
                    <a:pt x="607" y="91"/>
                    <a:pt x="557" y="81"/>
                  </a:cubicBezTo>
                  <a:cubicBezTo>
                    <a:pt x="456" y="37"/>
                    <a:pt x="331" y="1"/>
                    <a:pt x="2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1" name="Google Shape;321;p23"/>
          <p:cNvSpPr/>
          <p:nvPr/>
        </p:nvSpPr>
        <p:spPr>
          <a:xfrm rot="-4209514" flipH="1">
            <a:off x="8239323" y="-179254"/>
            <a:ext cx="755880" cy="1071908"/>
          </a:xfrm>
          <a:custGeom>
            <a:avLst/>
            <a:gdLst/>
            <a:ahLst/>
            <a:cxnLst/>
            <a:rect l="l" t="t" r="r" b="b"/>
            <a:pathLst>
              <a:path w="7771" h="11020" extrusionOk="0">
                <a:moveTo>
                  <a:pt x="5826" y="1"/>
                </a:moveTo>
                <a:cubicBezTo>
                  <a:pt x="5740" y="1"/>
                  <a:pt x="5653" y="26"/>
                  <a:pt x="5582" y="72"/>
                </a:cubicBezTo>
                <a:cubicBezTo>
                  <a:pt x="5432" y="151"/>
                  <a:pt x="5333" y="291"/>
                  <a:pt x="5253" y="440"/>
                </a:cubicBezTo>
                <a:cubicBezTo>
                  <a:pt x="5194" y="549"/>
                  <a:pt x="5154" y="679"/>
                  <a:pt x="5124" y="798"/>
                </a:cubicBezTo>
                <a:cubicBezTo>
                  <a:pt x="5005" y="569"/>
                  <a:pt x="4796" y="380"/>
                  <a:pt x="4557" y="271"/>
                </a:cubicBezTo>
                <a:cubicBezTo>
                  <a:pt x="4437" y="205"/>
                  <a:pt x="4295" y="167"/>
                  <a:pt x="4160" y="167"/>
                </a:cubicBezTo>
                <a:cubicBezTo>
                  <a:pt x="4048" y="167"/>
                  <a:pt x="3940" y="193"/>
                  <a:pt x="3851" y="251"/>
                </a:cubicBezTo>
                <a:cubicBezTo>
                  <a:pt x="3831" y="281"/>
                  <a:pt x="3791" y="301"/>
                  <a:pt x="3761" y="330"/>
                </a:cubicBezTo>
                <a:cubicBezTo>
                  <a:pt x="3662" y="420"/>
                  <a:pt x="3592" y="539"/>
                  <a:pt x="3463" y="589"/>
                </a:cubicBezTo>
                <a:cubicBezTo>
                  <a:pt x="3453" y="599"/>
                  <a:pt x="3433" y="599"/>
                  <a:pt x="3413" y="609"/>
                </a:cubicBezTo>
                <a:cubicBezTo>
                  <a:pt x="3353" y="629"/>
                  <a:pt x="3303" y="639"/>
                  <a:pt x="3244" y="649"/>
                </a:cubicBezTo>
                <a:cubicBezTo>
                  <a:pt x="3085" y="698"/>
                  <a:pt x="2955" y="848"/>
                  <a:pt x="2916" y="1017"/>
                </a:cubicBezTo>
                <a:cubicBezTo>
                  <a:pt x="2886" y="1176"/>
                  <a:pt x="2906" y="1345"/>
                  <a:pt x="2985" y="1514"/>
                </a:cubicBezTo>
                <a:cubicBezTo>
                  <a:pt x="3055" y="1663"/>
                  <a:pt x="3184" y="1783"/>
                  <a:pt x="3303" y="1892"/>
                </a:cubicBezTo>
                <a:cubicBezTo>
                  <a:pt x="3343" y="1932"/>
                  <a:pt x="3393" y="1962"/>
                  <a:pt x="3433" y="1992"/>
                </a:cubicBezTo>
                <a:cubicBezTo>
                  <a:pt x="3333" y="2031"/>
                  <a:pt x="3214" y="2091"/>
                  <a:pt x="3114" y="2141"/>
                </a:cubicBezTo>
                <a:cubicBezTo>
                  <a:pt x="3055" y="2181"/>
                  <a:pt x="2985" y="2230"/>
                  <a:pt x="2935" y="2280"/>
                </a:cubicBezTo>
                <a:cubicBezTo>
                  <a:pt x="2836" y="2380"/>
                  <a:pt x="2766" y="2519"/>
                  <a:pt x="2717" y="2658"/>
                </a:cubicBezTo>
                <a:cubicBezTo>
                  <a:pt x="2687" y="2758"/>
                  <a:pt x="2647" y="2867"/>
                  <a:pt x="2627" y="2967"/>
                </a:cubicBezTo>
                <a:cubicBezTo>
                  <a:pt x="2617" y="3076"/>
                  <a:pt x="2647" y="3185"/>
                  <a:pt x="2717" y="3275"/>
                </a:cubicBezTo>
                <a:cubicBezTo>
                  <a:pt x="2746" y="3315"/>
                  <a:pt x="2776" y="3335"/>
                  <a:pt x="2806" y="3365"/>
                </a:cubicBezTo>
                <a:cubicBezTo>
                  <a:pt x="2866" y="3434"/>
                  <a:pt x="2906" y="3524"/>
                  <a:pt x="2955" y="3593"/>
                </a:cubicBezTo>
                <a:cubicBezTo>
                  <a:pt x="3055" y="3743"/>
                  <a:pt x="3214" y="3832"/>
                  <a:pt x="3393" y="3842"/>
                </a:cubicBezTo>
                <a:cubicBezTo>
                  <a:pt x="3483" y="3842"/>
                  <a:pt x="3552" y="3842"/>
                  <a:pt x="3642" y="3822"/>
                </a:cubicBezTo>
                <a:cubicBezTo>
                  <a:pt x="3930" y="3762"/>
                  <a:pt x="4199" y="3613"/>
                  <a:pt x="4428" y="3414"/>
                </a:cubicBezTo>
                <a:lnTo>
                  <a:pt x="4428" y="3414"/>
                </a:lnTo>
                <a:cubicBezTo>
                  <a:pt x="4388" y="3563"/>
                  <a:pt x="4358" y="3723"/>
                  <a:pt x="4388" y="3872"/>
                </a:cubicBezTo>
                <a:cubicBezTo>
                  <a:pt x="4408" y="4111"/>
                  <a:pt x="4537" y="4330"/>
                  <a:pt x="4686" y="4528"/>
                </a:cubicBezTo>
                <a:cubicBezTo>
                  <a:pt x="4776" y="4658"/>
                  <a:pt x="4895" y="4777"/>
                  <a:pt x="5044" y="4807"/>
                </a:cubicBezTo>
                <a:cubicBezTo>
                  <a:pt x="5071" y="4810"/>
                  <a:pt x="5097" y="4811"/>
                  <a:pt x="5123" y="4811"/>
                </a:cubicBezTo>
                <a:cubicBezTo>
                  <a:pt x="5186" y="4811"/>
                  <a:pt x="5247" y="4804"/>
                  <a:pt x="5303" y="4797"/>
                </a:cubicBezTo>
                <a:cubicBezTo>
                  <a:pt x="5502" y="4737"/>
                  <a:pt x="5691" y="4628"/>
                  <a:pt x="5830" y="4479"/>
                </a:cubicBezTo>
                <a:lnTo>
                  <a:pt x="5830" y="4479"/>
                </a:lnTo>
                <a:cubicBezTo>
                  <a:pt x="5691" y="5603"/>
                  <a:pt x="5204" y="6767"/>
                  <a:pt x="4298" y="8140"/>
                </a:cubicBezTo>
                <a:cubicBezTo>
                  <a:pt x="4000" y="8587"/>
                  <a:pt x="3662" y="9035"/>
                  <a:pt x="3353" y="9463"/>
                </a:cubicBezTo>
                <a:cubicBezTo>
                  <a:pt x="3214" y="9662"/>
                  <a:pt x="3065" y="9851"/>
                  <a:pt x="2935" y="10050"/>
                </a:cubicBezTo>
                <a:cubicBezTo>
                  <a:pt x="2955" y="9950"/>
                  <a:pt x="2965" y="9861"/>
                  <a:pt x="2995" y="9761"/>
                </a:cubicBezTo>
                <a:cubicBezTo>
                  <a:pt x="3015" y="9652"/>
                  <a:pt x="3045" y="9552"/>
                  <a:pt x="3065" y="9443"/>
                </a:cubicBezTo>
                <a:cubicBezTo>
                  <a:pt x="3214" y="8806"/>
                  <a:pt x="3363" y="8150"/>
                  <a:pt x="3264" y="7513"/>
                </a:cubicBezTo>
                <a:cubicBezTo>
                  <a:pt x="3333" y="7503"/>
                  <a:pt x="3403" y="7473"/>
                  <a:pt x="3453" y="7423"/>
                </a:cubicBezTo>
                <a:cubicBezTo>
                  <a:pt x="3483" y="7403"/>
                  <a:pt x="3502" y="7364"/>
                  <a:pt x="3522" y="7324"/>
                </a:cubicBezTo>
                <a:cubicBezTo>
                  <a:pt x="3562" y="7354"/>
                  <a:pt x="3612" y="7354"/>
                  <a:pt x="3652" y="7354"/>
                </a:cubicBezTo>
                <a:cubicBezTo>
                  <a:pt x="3801" y="7354"/>
                  <a:pt x="3960" y="7324"/>
                  <a:pt x="4089" y="7244"/>
                </a:cubicBezTo>
                <a:cubicBezTo>
                  <a:pt x="4209" y="7155"/>
                  <a:pt x="4298" y="7006"/>
                  <a:pt x="4268" y="6856"/>
                </a:cubicBezTo>
                <a:cubicBezTo>
                  <a:pt x="4259" y="6767"/>
                  <a:pt x="4199" y="6677"/>
                  <a:pt x="4119" y="6618"/>
                </a:cubicBezTo>
                <a:cubicBezTo>
                  <a:pt x="4099" y="6608"/>
                  <a:pt x="4069" y="6578"/>
                  <a:pt x="4050" y="6568"/>
                </a:cubicBezTo>
                <a:lnTo>
                  <a:pt x="4050" y="6568"/>
                </a:lnTo>
                <a:cubicBezTo>
                  <a:pt x="4136" y="6585"/>
                  <a:pt x="4226" y="6596"/>
                  <a:pt x="4318" y="6596"/>
                </a:cubicBezTo>
                <a:cubicBezTo>
                  <a:pt x="4384" y="6596"/>
                  <a:pt x="4450" y="6590"/>
                  <a:pt x="4517" y="6578"/>
                </a:cubicBezTo>
                <a:cubicBezTo>
                  <a:pt x="4766" y="6548"/>
                  <a:pt x="5005" y="6409"/>
                  <a:pt x="5114" y="6180"/>
                </a:cubicBezTo>
                <a:cubicBezTo>
                  <a:pt x="5174" y="6100"/>
                  <a:pt x="5194" y="6001"/>
                  <a:pt x="5174" y="5911"/>
                </a:cubicBezTo>
                <a:cubicBezTo>
                  <a:pt x="5134" y="5722"/>
                  <a:pt x="4935" y="5603"/>
                  <a:pt x="4845" y="5424"/>
                </a:cubicBezTo>
                <a:cubicBezTo>
                  <a:pt x="4796" y="5324"/>
                  <a:pt x="4796" y="5205"/>
                  <a:pt x="4726" y="5115"/>
                </a:cubicBezTo>
                <a:cubicBezTo>
                  <a:pt x="4662" y="5032"/>
                  <a:pt x="4564" y="4998"/>
                  <a:pt x="4466" y="4998"/>
                </a:cubicBezTo>
                <a:cubicBezTo>
                  <a:pt x="4412" y="4998"/>
                  <a:pt x="4358" y="5008"/>
                  <a:pt x="4308" y="5026"/>
                </a:cubicBezTo>
                <a:cubicBezTo>
                  <a:pt x="4288" y="5036"/>
                  <a:pt x="4259" y="5056"/>
                  <a:pt x="4249" y="5066"/>
                </a:cubicBezTo>
                <a:cubicBezTo>
                  <a:pt x="4249" y="5046"/>
                  <a:pt x="4239" y="5016"/>
                  <a:pt x="4209" y="5006"/>
                </a:cubicBezTo>
                <a:cubicBezTo>
                  <a:pt x="4189" y="5006"/>
                  <a:pt x="4179" y="5006"/>
                  <a:pt x="4149" y="5016"/>
                </a:cubicBezTo>
                <a:cubicBezTo>
                  <a:pt x="4089" y="5056"/>
                  <a:pt x="4040" y="5105"/>
                  <a:pt x="3980" y="5125"/>
                </a:cubicBezTo>
                <a:cubicBezTo>
                  <a:pt x="3918" y="5158"/>
                  <a:pt x="3852" y="5174"/>
                  <a:pt x="3787" y="5174"/>
                </a:cubicBezTo>
                <a:cubicBezTo>
                  <a:pt x="3676" y="5174"/>
                  <a:pt x="3568" y="5128"/>
                  <a:pt x="3493" y="5046"/>
                </a:cubicBezTo>
                <a:cubicBezTo>
                  <a:pt x="3413" y="4966"/>
                  <a:pt x="3373" y="4857"/>
                  <a:pt x="3303" y="4777"/>
                </a:cubicBezTo>
                <a:cubicBezTo>
                  <a:pt x="3231" y="4705"/>
                  <a:pt x="3122" y="4665"/>
                  <a:pt x="3010" y="4665"/>
                </a:cubicBezTo>
                <a:cubicBezTo>
                  <a:pt x="2937" y="4665"/>
                  <a:pt x="2863" y="4682"/>
                  <a:pt x="2796" y="4717"/>
                </a:cubicBezTo>
                <a:cubicBezTo>
                  <a:pt x="2647" y="4797"/>
                  <a:pt x="2547" y="4926"/>
                  <a:pt x="2488" y="5076"/>
                </a:cubicBezTo>
                <a:cubicBezTo>
                  <a:pt x="2299" y="4857"/>
                  <a:pt x="2010" y="4717"/>
                  <a:pt x="1712" y="4678"/>
                </a:cubicBezTo>
                <a:cubicBezTo>
                  <a:pt x="1682" y="4673"/>
                  <a:pt x="1652" y="4670"/>
                  <a:pt x="1622" y="4670"/>
                </a:cubicBezTo>
                <a:cubicBezTo>
                  <a:pt x="1592" y="4670"/>
                  <a:pt x="1563" y="4673"/>
                  <a:pt x="1533" y="4678"/>
                </a:cubicBezTo>
                <a:cubicBezTo>
                  <a:pt x="1383" y="4698"/>
                  <a:pt x="1234" y="4727"/>
                  <a:pt x="1125" y="4817"/>
                </a:cubicBezTo>
                <a:cubicBezTo>
                  <a:pt x="1025" y="4877"/>
                  <a:pt x="946" y="4976"/>
                  <a:pt x="866" y="5066"/>
                </a:cubicBezTo>
                <a:cubicBezTo>
                  <a:pt x="777" y="5155"/>
                  <a:pt x="677" y="5215"/>
                  <a:pt x="598" y="5294"/>
                </a:cubicBezTo>
                <a:cubicBezTo>
                  <a:pt x="598" y="5294"/>
                  <a:pt x="608" y="5294"/>
                  <a:pt x="608" y="5304"/>
                </a:cubicBezTo>
                <a:cubicBezTo>
                  <a:pt x="558" y="5324"/>
                  <a:pt x="518" y="5354"/>
                  <a:pt x="478" y="5374"/>
                </a:cubicBezTo>
                <a:cubicBezTo>
                  <a:pt x="359" y="5493"/>
                  <a:pt x="329" y="5692"/>
                  <a:pt x="448" y="5822"/>
                </a:cubicBezTo>
                <a:cubicBezTo>
                  <a:pt x="478" y="5871"/>
                  <a:pt x="528" y="5901"/>
                  <a:pt x="558" y="5951"/>
                </a:cubicBezTo>
                <a:cubicBezTo>
                  <a:pt x="627" y="6041"/>
                  <a:pt x="647" y="6160"/>
                  <a:pt x="707" y="6259"/>
                </a:cubicBezTo>
                <a:cubicBezTo>
                  <a:pt x="727" y="6299"/>
                  <a:pt x="767" y="6319"/>
                  <a:pt x="807" y="6339"/>
                </a:cubicBezTo>
                <a:cubicBezTo>
                  <a:pt x="757" y="6339"/>
                  <a:pt x="707" y="6339"/>
                  <a:pt x="657" y="6349"/>
                </a:cubicBezTo>
                <a:cubicBezTo>
                  <a:pt x="478" y="6389"/>
                  <a:pt x="329" y="6478"/>
                  <a:pt x="210" y="6608"/>
                </a:cubicBezTo>
                <a:cubicBezTo>
                  <a:pt x="130" y="6677"/>
                  <a:pt x="70" y="6757"/>
                  <a:pt x="31" y="6856"/>
                </a:cubicBezTo>
                <a:cubicBezTo>
                  <a:pt x="1" y="6996"/>
                  <a:pt x="21" y="7125"/>
                  <a:pt x="80" y="7254"/>
                </a:cubicBezTo>
                <a:cubicBezTo>
                  <a:pt x="124" y="7341"/>
                  <a:pt x="221" y="7429"/>
                  <a:pt x="318" y="7429"/>
                </a:cubicBezTo>
                <a:cubicBezTo>
                  <a:pt x="332" y="7429"/>
                  <a:pt x="345" y="7427"/>
                  <a:pt x="359" y="7423"/>
                </a:cubicBezTo>
                <a:cubicBezTo>
                  <a:pt x="379" y="7423"/>
                  <a:pt x="399" y="7413"/>
                  <a:pt x="419" y="7413"/>
                </a:cubicBezTo>
                <a:cubicBezTo>
                  <a:pt x="448" y="7413"/>
                  <a:pt x="468" y="7423"/>
                  <a:pt x="468" y="7443"/>
                </a:cubicBezTo>
                <a:lnTo>
                  <a:pt x="468" y="7463"/>
                </a:lnTo>
                <a:cubicBezTo>
                  <a:pt x="458" y="7563"/>
                  <a:pt x="518" y="7652"/>
                  <a:pt x="608" y="7702"/>
                </a:cubicBezTo>
                <a:cubicBezTo>
                  <a:pt x="705" y="7771"/>
                  <a:pt x="826" y="7797"/>
                  <a:pt x="950" y="7797"/>
                </a:cubicBezTo>
                <a:cubicBezTo>
                  <a:pt x="1042" y="7797"/>
                  <a:pt x="1136" y="7783"/>
                  <a:pt x="1224" y="7762"/>
                </a:cubicBezTo>
                <a:cubicBezTo>
                  <a:pt x="1324" y="7742"/>
                  <a:pt x="1443" y="7712"/>
                  <a:pt x="1523" y="7652"/>
                </a:cubicBezTo>
                <a:cubicBezTo>
                  <a:pt x="1622" y="7573"/>
                  <a:pt x="1692" y="7453"/>
                  <a:pt x="1771" y="7354"/>
                </a:cubicBezTo>
                <a:cubicBezTo>
                  <a:pt x="1851" y="7264"/>
                  <a:pt x="1921" y="7204"/>
                  <a:pt x="2020" y="7155"/>
                </a:cubicBezTo>
                <a:lnTo>
                  <a:pt x="2020" y="7155"/>
                </a:lnTo>
                <a:cubicBezTo>
                  <a:pt x="1990" y="7254"/>
                  <a:pt x="1970" y="7364"/>
                  <a:pt x="1990" y="7423"/>
                </a:cubicBezTo>
                <a:cubicBezTo>
                  <a:pt x="2000" y="7513"/>
                  <a:pt x="2040" y="7602"/>
                  <a:pt x="2100" y="7662"/>
                </a:cubicBezTo>
                <a:cubicBezTo>
                  <a:pt x="2140" y="7702"/>
                  <a:pt x="2169" y="7742"/>
                  <a:pt x="2219" y="7762"/>
                </a:cubicBezTo>
                <a:cubicBezTo>
                  <a:pt x="2269" y="7772"/>
                  <a:pt x="2319" y="7772"/>
                  <a:pt x="2368" y="7791"/>
                </a:cubicBezTo>
                <a:cubicBezTo>
                  <a:pt x="2438" y="7791"/>
                  <a:pt x="2498" y="7791"/>
                  <a:pt x="2547" y="7762"/>
                </a:cubicBezTo>
                <a:cubicBezTo>
                  <a:pt x="2637" y="7712"/>
                  <a:pt x="2687" y="7612"/>
                  <a:pt x="2707" y="7513"/>
                </a:cubicBezTo>
                <a:cubicBezTo>
                  <a:pt x="2707" y="7493"/>
                  <a:pt x="2717" y="7473"/>
                  <a:pt x="2717" y="7453"/>
                </a:cubicBezTo>
                <a:cubicBezTo>
                  <a:pt x="2766" y="7463"/>
                  <a:pt x="2816" y="7473"/>
                  <a:pt x="2886" y="7493"/>
                </a:cubicBezTo>
                <a:cubicBezTo>
                  <a:pt x="2965" y="7513"/>
                  <a:pt x="3065" y="7533"/>
                  <a:pt x="3154" y="7533"/>
                </a:cubicBezTo>
                <a:cubicBezTo>
                  <a:pt x="3254" y="8150"/>
                  <a:pt x="3105" y="8796"/>
                  <a:pt x="2965" y="9413"/>
                </a:cubicBezTo>
                <a:cubicBezTo>
                  <a:pt x="2945" y="9532"/>
                  <a:pt x="2916" y="9642"/>
                  <a:pt x="2896" y="9741"/>
                </a:cubicBezTo>
                <a:cubicBezTo>
                  <a:pt x="2806" y="10149"/>
                  <a:pt x="2707" y="10577"/>
                  <a:pt x="2657" y="10995"/>
                </a:cubicBezTo>
                <a:cubicBezTo>
                  <a:pt x="2657" y="10995"/>
                  <a:pt x="2671" y="11020"/>
                  <a:pt x="2697" y="11020"/>
                </a:cubicBezTo>
                <a:cubicBezTo>
                  <a:pt x="2721" y="11020"/>
                  <a:pt x="2754" y="11000"/>
                  <a:pt x="2796" y="10925"/>
                </a:cubicBezTo>
                <a:cubicBezTo>
                  <a:pt x="2816" y="10726"/>
                  <a:pt x="2856" y="10527"/>
                  <a:pt x="2896" y="10328"/>
                </a:cubicBezTo>
                <a:cubicBezTo>
                  <a:pt x="2916" y="10328"/>
                  <a:pt x="2955" y="10308"/>
                  <a:pt x="2995" y="10288"/>
                </a:cubicBezTo>
                <a:lnTo>
                  <a:pt x="3512" y="9582"/>
                </a:lnTo>
                <a:cubicBezTo>
                  <a:pt x="3841" y="9144"/>
                  <a:pt x="4159" y="8697"/>
                  <a:pt x="4477" y="8239"/>
                </a:cubicBezTo>
                <a:cubicBezTo>
                  <a:pt x="5492" y="6717"/>
                  <a:pt x="5989" y="5424"/>
                  <a:pt x="6069" y="4170"/>
                </a:cubicBezTo>
                <a:cubicBezTo>
                  <a:pt x="6099" y="4081"/>
                  <a:pt x="6129" y="3991"/>
                  <a:pt x="6139" y="3912"/>
                </a:cubicBezTo>
                <a:cubicBezTo>
                  <a:pt x="6169" y="3782"/>
                  <a:pt x="6178" y="3673"/>
                  <a:pt x="6188" y="3544"/>
                </a:cubicBezTo>
                <a:cubicBezTo>
                  <a:pt x="6271" y="3610"/>
                  <a:pt x="6381" y="3648"/>
                  <a:pt x="6484" y="3648"/>
                </a:cubicBezTo>
                <a:cubicBezTo>
                  <a:pt x="6505" y="3648"/>
                  <a:pt x="6526" y="3646"/>
                  <a:pt x="6547" y="3643"/>
                </a:cubicBezTo>
                <a:cubicBezTo>
                  <a:pt x="6775" y="3633"/>
                  <a:pt x="6974" y="3484"/>
                  <a:pt x="7193" y="3424"/>
                </a:cubicBezTo>
                <a:lnTo>
                  <a:pt x="7492" y="3345"/>
                </a:lnTo>
                <a:cubicBezTo>
                  <a:pt x="7591" y="3315"/>
                  <a:pt x="7681" y="3265"/>
                  <a:pt x="7740" y="3176"/>
                </a:cubicBezTo>
                <a:cubicBezTo>
                  <a:pt x="7770" y="3056"/>
                  <a:pt x="7720" y="2877"/>
                  <a:pt x="7661" y="2738"/>
                </a:cubicBezTo>
                <a:cubicBezTo>
                  <a:pt x="7621" y="2668"/>
                  <a:pt x="7581" y="2589"/>
                  <a:pt x="7531" y="2529"/>
                </a:cubicBezTo>
                <a:cubicBezTo>
                  <a:pt x="7492" y="2479"/>
                  <a:pt x="7462" y="2429"/>
                  <a:pt x="7422" y="2370"/>
                </a:cubicBezTo>
                <a:lnTo>
                  <a:pt x="7342" y="2181"/>
                </a:lnTo>
                <a:cubicBezTo>
                  <a:pt x="7273" y="1992"/>
                  <a:pt x="7094" y="1862"/>
                  <a:pt x="6915" y="1783"/>
                </a:cubicBezTo>
                <a:cubicBezTo>
                  <a:pt x="6785" y="1733"/>
                  <a:pt x="6666" y="1723"/>
                  <a:pt x="6537" y="1723"/>
                </a:cubicBezTo>
                <a:cubicBezTo>
                  <a:pt x="6666" y="1663"/>
                  <a:pt x="6785" y="1574"/>
                  <a:pt x="6835" y="1435"/>
                </a:cubicBezTo>
                <a:cubicBezTo>
                  <a:pt x="6875" y="1365"/>
                  <a:pt x="6875" y="1275"/>
                  <a:pt x="6895" y="1196"/>
                </a:cubicBezTo>
                <a:cubicBezTo>
                  <a:pt x="6945" y="1027"/>
                  <a:pt x="7084" y="878"/>
                  <a:pt x="7094" y="689"/>
                </a:cubicBezTo>
                <a:cubicBezTo>
                  <a:pt x="7094" y="639"/>
                  <a:pt x="7084" y="589"/>
                  <a:pt x="7064" y="549"/>
                </a:cubicBezTo>
                <a:cubicBezTo>
                  <a:pt x="7034" y="529"/>
                  <a:pt x="7014" y="499"/>
                  <a:pt x="6974" y="490"/>
                </a:cubicBezTo>
                <a:cubicBezTo>
                  <a:pt x="6915" y="468"/>
                  <a:pt x="6854" y="463"/>
                  <a:pt x="6791" y="463"/>
                </a:cubicBezTo>
                <a:cubicBezTo>
                  <a:pt x="6732" y="463"/>
                  <a:pt x="6672" y="467"/>
                  <a:pt x="6612" y="467"/>
                </a:cubicBezTo>
                <a:cubicBezTo>
                  <a:pt x="6534" y="467"/>
                  <a:pt x="6458" y="459"/>
                  <a:pt x="6387" y="420"/>
                </a:cubicBezTo>
                <a:cubicBezTo>
                  <a:pt x="6248" y="340"/>
                  <a:pt x="6188" y="171"/>
                  <a:pt x="6049" y="72"/>
                </a:cubicBezTo>
                <a:cubicBezTo>
                  <a:pt x="5986" y="23"/>
                  <a:pt x="5907" y="1"/>
                  <a:pt x="58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2" name="Google Shape;322;p23"/>
          <p:cNvGrpSpPr/>
          <p:nvPr/>
        </p:nvGrpSpPr>
        <p:grpSpPr>
          <a:xfrm>
            <a:off x="7522120" y="327900"/>
            <a:ext cx="1246925" cy="4452300"/>
            <a:chOff x="7525975" y="346950"/>
            <a:chExt cx="1246925" cy="4452300"/>
          </a:xfrm>
        </p:grpSpPr>
        <p:cxnSp>
          <p:nvCxnSpPr>
            <p:cNvPr id="323" name="Google Shape;323;p23"/>
            <p:cNvCxnSpPr/>
            <p:nvPr/>
          </p:nvCxnSpPr>
          <p:spPr>
            <a:xfrm>
              <a:off x="8772900" y="346950"/>
              <a:ext cx="0" cy="4452300"/>
            </a:xfrm>
            <a:prstGeom prst="straightConnector1">
              <a:avLst/>
            </a:prstGeom>
            <a:noFill/>
            <a:ln w="28575" cap="flat" cmpd="sng">
              <a:solidFill>
                <a:schemeClr val="dk1"/>
              </a:solidFill>
              <a:prstDash val="solid"/>
              <a:round/>
              <a:headEnd type="none" w="med" len="med"/>
              <a:tailEnd type="none" w="med" len="med"/>
            </a:ln>
          </p:spPr>
        </p:cxnSp>
        <p:cxnSp>
          <p:nvCxnSpPr>
            <p:cNvPr id="324" name="Google Shape;324;p23"/>
            <p:cNvCxnSpPr/>
            <p:nvPr/>
          </p:nvCxnSpPr>
          <p:spPr>
            <a:xfrm>
              <a:off x="7525975" y="4787250"/>
              <a:ext cx="1246800" cy="0"/>
            </a:xfrm>
            <a:prstGeom prst="straightConnector1">
              <a:avLst/>
            </a:prstGeom>
            <a:noFill/>
            <a:ln w="28575" cap="flat" cmpd="sng">
              <a:solidFill>
                <a:schemeClr val="dk1"/>
              </a:solidFill>
              <a:prstDash val="solid"/>
              <a:round/>
              <a:headEnd type="none" w="med" len="med"/>
              <a:tailEnd type="none" w="med" len="med"/>
            </a:ln>
          </p:spPr>
        </p:cxnSp>
      </p:grpSp>
      <p:sp>
        <p:nvSpPr>
          <p:cNvPr id="325" name="Google Shape;325;p23"/>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atin typeface="Montserrat"/>
                <a:ea typeface="Montserrat"/>
                <a:cs typeface="Montserrat"/>
                <a:sym typeface="Montserrat"/>
              </a:defRPr>
            </a:lvl2pPr>
            <a:lvl3pPr lvl="2" rtl="0">
              <a:spcBef>
                <a:spcPts val="0"/>
              </a:spcBef>
              <a:spcAft>
                <a:spcPts val="0"/>
              </a:spcAft>
              <a:buSzPts val="2800"/>
              <a:buNone/>
              <a:defRPr>
                <a:latin typeface="Montserrat"/>
                <a:ea typeface="Montserrat"/>
                <a:cs typeface="Montserrat"/>
                <a:sym typeface="Montserrat"/>
              </a:defRPr>
            </a:lvl3pPr>
            <a:lvl4pPr lvl="3" rtl="0">
              <a:spcBef>
                <a:spcPts val="0"/>
              </a:spcBef>
              <a:spcAft>
                <a:spcPts val="0"/>
              </a:spcAft>
              <a:buSzPts val="2800"/>
              <a:buNone/>
              <a:defRPr>
                <a:latin typeface="Montserrat"/>
                <a:ea typeface="Montserrat"/>
                <a:cs typeface="Montserrat"/>
                <a:sym typeface="Montserrat"/>
              </a:defRPr>
            </a:lvl4pPr>
            <a:lvl5pPr lvl="4" rtl="0">
              <a:spcBef>
                <a:spcPts val="0"/>
              </a:spcBef>
              <a:spcAft>
                <a:spcPts val="0"/>
              </a:spcAft>
              <a:buSzPts val="2800"/>
              <a:buNone/>
              <a:defRPr>
                <a:latin typeface="Montserrat"/>
                <a:ea typeface="Montserrat"/>
                <a:cs typeface="Montserrat"/>
                <a:sym typeface="Montserrat"/>
              </a:defRPr>
            </a:lvl5pPr>
            <a:lvl6pPr lvl="5" rtl="0">
              <a:spcBef>
                <a:spcPts val="0"/>
              </a:spcBef>
              <a:spcAft>
                <a:spcPts val="0"/>
              </a:spcAft>
              <a:buSzPts val="2800"/>
              <a:buNone/>
              <a:defRPr>
                <a:latin typeface="Montserrat"/>
                <a:ea typeface="Montserrat"/>
                <a:cs typeface="Montserrat"/>
                <a:sym typeface="Montserrat"/>
              </a:defRPr>
            </a:lvl6pPr>
            <a:lvl7pPr lvl="6" rtl="0">
              <a:spcBef>
                <a:spcPts val="0"/>
              </a:spcBef>
              <a:spcAft>
                <a:spcPts val="0"/>
              </a:spcAft>
              <a:buSzPts val="2800"/>
              <a:buNone/>
              <a:defRPr>
                <a:latin typeface="Montserrat"/>
                <a:ea typeface="Montserrat"/>
                <a:cs typeface="Montserrat"/>
                <a:sym typeface="Montserrat"/>
              </a:defRPr>
            </a:lvl7pPr>
            <a:lvl8pPr lvl="7" rtl="0">
              <a:spcBef>
                <a:spcPts val="0"/>
              </a:spcBef>
              <a:spcAft>
                <a:spcPts val="0"/>
              </a:spcAft>
              <a:buSzPts val="2800"/>
              <a:buNone/>
              <a:defRPr>
                <a:latin typeface="Montserrat"/>
                <a:ea typeface="Montserrat"/>
                <a:cs typeface="Montserrat"/>
                <a:sym typeface="Montserrat"/>
              </a:defRPr>
            </a:lvl8pPr>
            <a:lvl9pPr lvl="8" rtl="0">
              <a:spcBef>
                <a:spcPts val="0"/>
              </a:spcBef>
              <a:spcAft>
                <a:spcPts val="0"/>
              </a:spcAft>
              <a:buSzPts val="2800"/>
              <a:buNone/>
              <a:defRPr>
                <a:latin typeface="Montserrat"/>
                <a:ea typeface="Montserrat"/>
                <a:cs typeface="Montserrat"/>
                <a:sym typeface="Montserrat"/>
              </a:defRPr>
            </a:lvl9pPr>
          </a:lstStyle>
          <a:p>
            <a:endParaRPr/>
          </a:p>
        </p:txBody>
      </p:sp>
      <p:sp>
        <p:nvSpPr>
          <p:cNvPr id="326" name="Google Shape;326;p23"/>
          <p:cNvSpPr txBox="1">
            <a:spLocks noGrp="1"/>
          </p:cNvSpPr>
          <p:nvPr>
            <p:ph type="title" idx="2"/>
          </p:nvPr>
        </p:nvSpPr>
        <p:spPr>
          <a:xfrm>
            <a:off x="824525" y="1560950"/>
            <a:ext cx="2288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27" name="Google Shape;327;p23"/>
          <p:cNvSpPr txBox="1">
            <a:spLocks noGrp="1"/>
          </p:cNvSpPr>
          <p:nvPr>
            <p:ph type="subTitle" idx="1"/>
          </p:nvPr>
        </p:nvSpPr>
        <p:spPr>
          <a:xfrm>
            <a:off x="824525" y="2235925"/>
            <a:ext cx="2288400" cy="658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8" name="Google Shape;328;p23"/>
          <p:cNvSpPr txBox="1">
            <a:spLocks noGrp="1"/>
          </p:cNvSpPr>
          <p:nvPr>
            <p:ph type="title" idx="3"/>
          </p:nvPr>
        </p:nvSpPr>
        <p:spPr>
          <a:xfrm>
            <a:off x="3433836" y="1560950"/>
            <a:ext cx="2288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29" name="Google Shape;329;p23"/>
          <p:cNvSpPr txBox="1">
            <a:spLocks noGrp="1"/>
          </p:cNvSpPr>
          <p:nvPr>
            <p:ph type="subTitle" idx="4"/>
          </p:nvPr>
        </p:nvSpPr>
        <p:spPr>
          <a:xfrm>
            <a:off x="3433836" y="2235926"/>
            <a:ext cx="2288400" cy="658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0" name="Google Shape;330;p23"/>
          <p:cNvSpPr txBox="1">
            <a:spLocks noGrp="1"/>
          </p:cNvSpPr>
          <p:nvPr>
            <p:ph type="title" idx="5"/>
          </p:nvPr>
        </p:nvSpPr>
        <p:spPr>
          <a:xfrm>
            <a:off x="6031075" y="1560950"/>
            <a:ext cx="2288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31" name="Google Shape;331;p23"/>
          <p:cNvSpPr txBox="1">
            <a:spLocks noGrp="1"/>
          </p:cNvSpPr>
          <p:nvPr>
            <p:ph type="subTitle" idx="6"/>
          </p:nvPr>
        </p:nvSpPr>
        <p:spPr>
          <a:xfrm>
            <a:off x="6031075" y="2235925"/>
            <a:ext cx="2288400" cy="658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2" name="Google Shape;332;p23"/>
          <p:cNvSpPr txBox="1">
            <a:spLocks noGrp="1"/>
          </p:cNvSpPr>
          <p:nvPr>
            <p:ph type="title" idx="7"/>
          </p:nvPr>
        </p:nvSpPr>
        <p:spPr>
          <a:xfrm>
            <a:off x="824525" y="3059128"/>
            <a:ext cx="2288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33" name="Google Shape;333;p23"/>
          <p:cNvSpPr txBox="1">
            <a:spLocks noGrp="1"/>
          </p:cNvSpPr>
          <p:nvPr>
            <p:ph type="subTitle" idx="8"/>
          </p:nvPr>
        </p:nvSpPr>
        <p:spPr>
          <a:xfrm>
            <a:off x="824525" y="3734101"/>
            <a:ext cx="2288400" cy="658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4" name="Google Shape;334;p23"/>
          <p:cNvSpPr txBox="1">
            <a:spLocks noGrp="1"/>
          </p:cNvSpPr>
          <p:nvPr>
            <p:ph type="title" idx="9"/>
          </p:nvPr>
        </p:nvSpPr>
        <p:spPr>
          <a:xfrm>
            <a:off x="3432980" y="3059125"/>
            <a:ext cx="2288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35" name="Google Shape;335;p23"/>
          <p:cNvSpPr txBox="1">
            <a:spLocks noGrp="1"/>
          </p:cNvSpPr>
          <p:nvPr>
            <p:ph type="subTitle" idx="13"/>
          </p:nvPr>
        </p:nvSpPr>
        <p:spPr>
          <a:xfrm>
            <a:off x="3432980" y="3734099"/>
            <a:ext cx="2288400" cy="658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6" name="Google Shape;336;p23"/>
          <p:cNvSpPr txBox="1">
            <a:spLocks noGrp="1"/>
          </p:cNvSpPr>
          <p:nvPr>
            <p:ph type="title" idx="14"/>
          </p:nvPr>
        </p:nvSpPr>
        <p:spPr>
          <a:xfrm>
            <a:off x="6031075" y="3059128"/>
            <a:ext cx="2288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37" name="Google Shape;337;p23"/>
          <p:cNvSpPr txBox="1">
            <a:spLocks noGrp="1"/>
          </p:cNvSpPr>
          <p:nvPr>
            <p:ph type="subTitle" idx="15"/>
          </p:nvPr>
        </p:nvSpPr>
        <p:spPr>
          <a:xfrm>
            <a:off x="6031076" y="3734101"/>
            <a:ext cx="2288400" cy="658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338" name="Google Shape;338;p23"/>
          <p:cNvGrpSpPr/>
          <p:nvPr/>
        </p:nvGrpSpPr>
        <p:grpSpPr>
          <a:xfrm flipH="1">
            <a:off x="361927" y="371561"/>
            <a:ext cx="700141" cy="699224"/>
            <a:chOff x="5274212" y="910625"/>
            <a:chExt cx="3618300" cy="3699600"/>
          </a:xfrm>
        </p:grpSpPr>
        <p:cxnSp>
          <p:nvCxnSpPr>
            <p:cNvPr id="339" name="Google Shape;339;p23"/>
            <p:cNvCxnSpPr/>
            <p:nvPr/>
          </p:nvCxnSpPr>
          <p:spPr>
            <a:xfrm>
              <a:off x="5274212" y="912921"/>
              <a:ext cx="3618300" cy="0"/>
            </a:xfrm>
            <a:prstGeom prst="straightConnector1">
              <a:avLst/>
            </a:prstGeom>
            <a:noFill/>
            <a:ln w="28575" cap="flat" cmpd="sng">
              <a:solidFill>
                <a:schemeClr val="dk1"/>
              </a:solidFill>
              <a:prstDash val="solid"/>
              <a:round/>
              <a:headEnd type="none" w="med" len="med"/>
              <a:tailEnd type="none" w="med" len="med"/>
            </a:ln>
          </p:spPr>
        </p:cxnSp>
        <p:cxnSp>
          <p:nvCxnSpPr>
            <p:cNvPr id="340" name="Google Shape;340;p23"/>
            <p:cNvCxnSpPr/>
            <p:nvPr/>
          </p:nvCxnSpPr>
          <p:spPr>
            <a:xfrm>
              <a:off x="8820300" y="910625"/>
              <a:ext cx="0" cy="3699600"/>
            </a:xfrm>
            <a:prstGeom prst="straightConnector1">
              <a:avLst/>
            </a:prstGeom>
            <a:noFill/>
            <a:ln w="2857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13664154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341"/>
        <p:cNvGrpSpPr/>
        <p:nvPr/>
      </p:nvGrpSpPr>
      <p:grpSpPr>
        <a:xfrm>
          <a:off x="0" y="0"/>
          <a:ext cx="0" cy="0"/>
          <a:chOff x="0" y="0"/>
          <a:chExt cx="0" cy="0"/>
        </a:xfrm>
      </p:grpSpPr>
      <p:pic>
        <p:nvPicPr>
          <p:cNvPr id="342" name="Google Shape;342;p24"/>
          <p:cNvPicPr preferRelativeResize="0"/>
          <p:nvPr/>
        </p:nvPicPr>
        <p:blipFill rotWithShape="1">
          <a:blip r:embed="rId2">
            <a:alphaModFix/>
          </a:blip>
          <a:srcRect/>
          <a:stretch/>
        </p:blipFill>
        <p:spPr>
          <a:xfrm>
            <a:off x="-1" y="-11307"/>
            <a:ext cx="9144004" cy="5166104"/>
          </a:xfrm>
          <a:prstGeom prst="rect">
            <a:avLst/>
          </a:prstGeom>
          <a:noFill/>
          <a:ln>
            <a:noFill/>
          </a:ln>
        </p:spPr>
      </p:pic>
      <p:sp>
        <p:nvSpPr>
          <p:cNvPr id="343" name="Google Shape;343;p24"/>
          <p:cNvSpPr/>
          <p:nvPr/>
        </p:nvSpPr>
        <p:spPr>
          <a:xfrm>
            <a:off x="360675" y="356700"/>
            <a:ext cx="1630680" cy="1531423"/>
          </a:xfrm>
          <a:custGeom>
            <a:avLst/>
            <a:gdLst/>
            <a:ahLst/>
            <a:cxnLst/>
            <a:rect l="l" t="t" r="r" b="b"/>
            <a:pathLst>
              <a:path w="22902" h="21508" extrusionOk="0">
                <a:moveTo>
                  <a:pt x="12898" y="1"/>
                </a:moveTo>
                <a:cubicBezTo>
                  <a:pt x="12241" y="1"/>
                  <a:pt x="11526" y="663"/>
                  <a:pt x="11312" y="1777"/>
                </a:cubicBezTo>
                <a:cubicBezTo>
                  <a:pt x="10985" y="1174"/>
                  <a:pt x="10523" y="690"/>
                  <a:pt x="9922" y="690"/>
                </a:cubicBezTo>
                <a:cubicBezTo>
                  <a:pt x="9809" y="690"/>
                  <a:pt x="9693" y="707"/>
                  <a:pt x="9571" y="743"/>
                </a:cubicBezTo>
                <a:cubicBezTo>
                  <a:pt x="8964" y="912"/>
                  <a:pt x="9561" y="1479"/>
                  <a:pt x="8486" y="1578"/>
                </a:cubicBezTo>
                <a:cubicBezTo>
                  <a:pt x="7680" y="1648"/>
                  <a:pt x="7909" y="3041"/>
                  <a:pt x="8815" y="3986"/>
                </a:cubicBezTo>
                <a:cubicBezTo>
                  <a:pt x="8019" y="4424"/>
                  <a:pt x="7472" y="5080"/>
                  <a:pt x="7860" y="5697"/>
                </a:cubicBezTo>
                <a:cubicBezTo>
                  <a:pt x="8218" y="6274"/>
                  <a:pt x="8556" y="5717"/>
                  <a:pt x="8635" y="6851"/>
                </a:cubicBezTo>
                <a:cubicBezTo>
                  <a:pt x="8669" y="7200"/>
                  <a:pt x="8876" y="7341"/>
                  <a:pt x="9160" y="7341"/>
                </a:cubicBezTo>
                <a:cubicBezTo>
                  <a:pt x="9460" y="7341"/>
                  <a:pt x="9845" y="7185"/>
                  <a:pt x="10207" y="6950"/>
                </a:cubicBezTo>
                <a:cubicBezTo>
                  <a:pt x="10217" y="7318"/>
                  <a:pt x="10267" y="7667"/>
                  <a:pt x="10366" y="7965"/>
                </a:cubicBezTo>
                <a:cubicBezTo>
                  <a:pt x="10028" y="8293"/>
                  <a:pt x="9620" y="8512"/>
                  <a:pt x="9163" y="8681"/>
                </a:cubicBezTo>
                <a:cubicBezTo>
                  <a:pt x="8854" y="7637"/>
                  <a:pt x="7790" y="7060"/>
                  <a:pt x="6885" y="6572"/>
                </a:cubicBezTo>
                <a:lnTo>
                  <a:pt x="6885" y="6572"/>
                </a:lnTo>
                <a:cubicBezTo>
                  <a:pt x="7084" y="7299"/>
                  <a:pt x="7720" y="8652"/>
                  <a:pt x="8586" y="8841"/>
                </a:cubicBezTo>
                <a:cubicBezTo>
                  <a:pt x="8029" y="8960"/>
                  <a:pt x="7432" y="9030"/>
                  <a:pt x="6845" y="9089"/>
                </a:cubicBezTo>
                <a:cubicBezTo>
                  <a:pt x="6716" y="9089"/>
                  <a:pt x="6546" y="9099"/>
                  <a:pt x="6397" y="9129"/>
                </a:cubicBezTo>
                <a:cubicBezTo>
                  <a:pt x="6974" y="8482"/>
                  <a:pt x="7332" y="7667"/>
                  <a:pt x="6795" y="7000"/>
                </a:cubicBezTo>
                <a:cubicBezTo>
                  <a:pt x="6671" y="6845"/>
                  <a:pt x="6559" y="6813"/>
                  <a:pt x="6448" y="6813"/>
                </a:cubicBezTo>
                <a:cubicBezTo>
                  <a:pt x="6368" y="6813"/>
                  <a:pt x="6289" y="6830"/>
                  <a:pt x="6207" y="6830"/>
                </a:cubicBezTo>
                <a:cubicBezTo>
                  <a:pt x="6036" y="6830"/>
                  <a:pt x="5852" y="6757"/>
                  <a:pt x="5621" y="6314"/>
                </a:cubicBezTo>
                <a:cubicBezTo>
                  <a:pt x="5518" y="6118"/>
                  <a:pt x="5353" y="6030"/>
                  <a:pt x="5157" y="6030"/>
                </a:cubicBezTo>
                <a:cubicBezTo>
                  <a:pt x="4632" y="6030"/>
                  <a:pt x="3886" y="6657"/>
                  <a:pt x="3502" y="7547"/>
                </a:cubicBezTo>
                <a:cubicBezTo>
                  <a:pt x="3080" y="7196"/>
                  <a:pt x="2622" y="6970"/>
                  <a:pt x="2231" y="6970"/>
                </a:cubicBezTo>
                <a:cubicBezTo>
                  <a:pt x="1968" y="6970"/>
                  <a:pt x="1734" y="7072"/>
                  <a:pt x="1562" y="7309"/>
                </a:cubicBezTo>
                <a:cubicBezTo>
                  <a:pt x="1164" y="7866"/>
                  <a:pt x="1801" y="7965"/>
                  <a:pt x="806" y="8482"/>
                </a:cubicBezTo>
                <a:cubicBezTo>
                  <a:pt x="80" y="8850"/>
                  <a:pt x="757" y="9676"/>
                  <a:pt x="1612" y="10144"/>
                </a:cubicBezTo>
                <a:cubicBezTo>
                  <a:pt x="627" y="10641"/>
                  <a:pt x="80" y="11427"/>
                  <a:pt x="876" y="12163"/>
                </a:cubicBezTo>
                <a:cubicBezTo>
                  <a:pt x="1294" y="12531"/>
                  <a:pt x="1314" y="12531"/>
                  <a:pt x="1344" y="12909"/>
                </a:cubicBezTo>
                <a:cubicBezTo>
                  <a:pt x="1374" y="13423"/>
                  <a:pt x="1662" y="13627"/>
                  <a:pt x="2065" y="13627"/>
                </a:cubicBezTo>
                <a:cubicBezTo>
                  <a:pt x="2450" y="13627"/>
                  <a:pt x="2941" y="13440"/>
                  <a:pt x="3413" y="13158"/>
                </a:cubicBezTo>
                <a:cubicBezTo>
                  <a:pt x="3592" y="14023"/>
                  <a:pt x="3990" y="14760"/>
                  <a:pt x="4497" y="14949"/>
                </a:cubicBezTo>
                <a:cubicBezTo>
                  <a:pt x="4398" y="15108"/>
                  <a:pt x="4288" y="15257"/>
                  <a:pt x="4159" y="15396"/>
                </a:cubicBezTo>
                <a:lnTo>
                  <a:pt x="4079" y="15416"/>
                </a:lnTo>
                <a:cubicBezTo>
                  <a:pt x="2905" y="15565"/>
                  <a:pt x="1662" y="15297"/>
                  <a:pt x="558" y="15874"/>
                </a:cubicBezTo>
                <a:cubicBezTo>
                  <a:pt x="1217" y="15928"/>
                  <a:pt x="1721" y="15996"/>
                  <a:pt x="2184" y="15996"/>
                </a:cubicBezTo>
                <a:cubicBezTo>
                  <a:pt x="2817" y="15996"/>
                  <a:pt x="3373" y="15870"/>
                  <a:pt x="4149" y="15416"/>
                </a:cubicBezTo>
                <a:lnTo>
                  <a:pt x="4149" y="15416"/>
                </a:lnTo>
                <a:cubicBezTo>
                  <a:pt x="3333" y="16321"/>
                  <a:pt x="2060" y="16869"/>
                  <a:pt x="1155" y="17655"/>
                </a:cubicBezTo>
                <a:cubicBezTo>
                  <a:pt x="269" y="17734"/>
                  <a:pt x="1" y="18391"/>
                  <a:pt x="70" y="19276"/>
                </a:cubicBezTo>
                <a:cubicBezTo>
                  <a:pt x="727" y="18988"/>
                  <a:pt x="1572" y="18659"/>
                  <a:pt x="1373" y="17844"/>
                </a:cubicBezTo>
                <a:cubicBezTo>
                  <a:pt x="2219" y="17117"/>
                  <a:pt x="3363" y="16600"/>
                  <a:pt x="4179" y="15814"/>
                </a:cubicBezTo>
                <a:lnTo>
                  <a:pt x="4179" y="15814"/>
                </a:lnTo>
                <a:cubicBezTo>
                  <a:pt x="3960" y="16371"/>
                  <a:pt x="3761" y="16948"/>
                  <a:pt x="3691" y="17565"/>
                </a:cubicBezTo>
                <a:cubicBezTo>
                  <a:pt x="3512" y="18958"/>
                  <a:pt x="4427" y="20341"/>
                  <a:pt x="5174" y="21435"/>
                </a:cubicBezTo>
                <a:cubicBezTo>
                  <a:pt x="5206" y="21481"/>
                  <a:pt x="5274" y="21507"/>
                  <a:pt x="5328" y="21507"/>
                </a:cubicBezTo>
                <a:cubicBezTo>
                  <a:pt x="5391" y="21507"/>
                  <a:pt x="5436" y="21471"/>
                  <a:pt x="5382" y="21385"/>
                </a:cubicBezTo>
                <a:cubicBezTo>
                  <a:pt x="4885" y="20649"/>
                  <a:pt x="4447" y="19903"/>
                  <a:pt x="4209" y="19127"/>
                </a:cubicBezTo>
                <a:lnTo>
                  <a:pt x="4209" y="19127"/>
                </a:lnTo>
                <a:cubicBezTo>
                  <a:pt x="4746" y="19873"/>
                  <a:pt x="5701" y="20271"/>
                  <a:pt x="6536" y="20589"/>
                </a:cubicBezTo>
                <a:cubicBezTo>
                  <a:pt x="6256" y="19870"/>
                  <a:pt x="5425" y="18523"/>
                  <a:pt x="4502" y="18523"/>
                </a:cubicBezTo>
                <a:cubicBezTo>
                  <a:pt x="4379" y="18523"/>
                  <a:pt x="4254" y="18547"/>
                  <a:pt x="4129" y="18600"/>
                </a:cubicBezTo>
                <a:cubicBezTo>
                  <a:pt x="4000" y="17963"/>
                  <a:pt x="4010" y="17296"/>
                  <a:pt x="4228" y="16570"/>
                </a:cubicBezTo>
                <a:cubicBezTo>
                  <a:pt x="4378" y="16093"/>
                  <a:pt x="4547" y="15645"/>
                  <a:pt x="4726" y="15207"/>
                </a:cubicBezTo>
                <a:cubicBezTo>
                  <a:pt x="4776" y="15128"/>
                  <a:pt x="4825" y="15058"/>
                  <a:pt x="4855" y="14978"/>
                </a:cubicBezTo>
                <a:cubicBezTo>
                  <a:pt x="5084" y="14959"/>
                  <a:pt x="5333" y="14829"/>
                  <a:pt x="5571" y="14551"/>
                </a:cubicBezTo>
                <a:cubicBezTo>
                  <a:pt x="5866" y="14207"/>
                  <a:pt x="5992" y="14099"/>
                  <a:pt x="6166" y="14099"/>
                </a:cubicBezTo>
                <a:cubicBezTo>
                  <a:pt x="6204" y="14099"/>
                  <a:pt x="6243" y="14104"/>
                  <a:pt x="6288" y="14113"/>
                </a:cubicBezTo>
                <a:cubicBezTo>
                  <a:pt x="6336" y="14122"/>
                  <a:pt x="6380" y="14126"/>
                  <a:pt x="6421" y="14126"/>
                </a:cubicBezTo>
                <a:cubicBezTo>
                  <a:pt x="7028" y="14126"/>
                  <a:pt x="6903" y="13197"/>
                  <a:pt x="6447" y="12312"/>
                </a:cubicBezTo>
                <a:cubicBezTo>
                  <a:pt x="7581" y="12173"/>
                  <a:pt x="8904" y="11676"/>
                  <a:pt x="8168" y="10800"/>
                </a:cubicBezTo>
                <a:cubicBezTo>
                  <a:pt x="8208" y="10472"/>
                  <a:pt x="8407" y="10402"/>
                  <a:pt x="8417" y="10223"/>
                </a:cubicBezTo>
                <a:cubicBezTo>
                  <a:pt x="8437" y="9796"/>
                  <a:pt x="8138" y="9427"/>
                  <a:pt x="7641" y="9229"/>
                </a:cubicBezTo>
                <a:cubicBezTo>
                  <a:pt x="8725" y="9089"/>
                  <a:pt x="9770" y="8890"/>
                  <a:pt x="10506" y="8244"/>
                </a:cubicBezTo>
                <a:cubicBezTo>
                  <a:pt x="10707" y="8654"/>
                  <a:pt x="11011" y="8914"/>
                  <a:pt x="11424" y="8914"/>
                </a:cubicBezTo>
                <a:cubicBezTo>
                  <a:pt x="11602" y="8914"/>
                  <a:pt x="11799" y="8866"/>
                  <a:pt x="12018" y="8761"/>
                </a:cubicBezTo>
                <a:cubicBezTo>
                  <a:pt x="12371" y="8600"/>
                  <a:pt x="12508" y="8531"/>
                  <a:pt x="12657" y="8531"/>
                </a:cubicBezTo>
                <a:cubicBezTo>
                  <a:pt x="12748" y="8531"/>
                  <a:pt x="12843" y="8557"/>
                  <a:pt x="12993" y="8602"/>
                </a:cubicBezTo>
                <a:cubicBezTo>
                  <a:pt x="13129" y="8648"/>
                  <a:pt x="13252" y="8670"/>
                  <a:pt x="13363" y="8670"/>
                </a:cubicBezTo>
                <a:cubicBezTo>
                  <a:pt x="14225" y="8670"/>
                  <a:pt x="14346" y="7355"/>
                  <a:pt x="14037" y="6095"/>
                </a:cubicBezTo>
                <a:lnTo>
                  <a:pt x="14037" y="6095"/>
                </a:lnTo>
                <a:cubicBezTo>
                  <a:pt x="14256" y="6155"/>
                  <a:pt x="14495" y="6194"/>
                  <a:pt x="14704" y="6204"/>
                </a:cubicBezTo>
                <a:cubicBezTo>
                  <a:pt x="16286" y="7567"/>
                  <a:pt x="16942" y="9855"/>
                  <a:pt x="19151" y="10601"/>
                </a:cubicBezTo>
                <a:cubicBezTo>
                  <a:pt x="19173" y="10610"/>
                  <a:pt x="19191" y="10614"/>
                  <a:pt x="19205" y="10614"/>
                </a:cubicBezTo>
                <a:cubicBezTo>
                  <a:pt x="19302" y="10614"/>
                  <a:pt x="19207" y="10427"/>
                  <a:pt x="19111" y="10392"/>
                </a:cubicBezTo>
                <a:cubicBezTo>
                  <a:pt x="17479" y="9835"/>
                  <a:pt x="16713" y="8403"/>
                  <a:pt x="15748" y="7149"/>
                </a:cubicBezTo>
                <a:cubicBezTo>
                  <a:pt x="15949" y="7117"/>
                  <a:pt x="16152" y="7102"/>
                  <a:pt x="16356" y="7102"/>
                </a:cubicBezTo>
                <a:cubicBezTo>
                  <a:pt x="17740" y="7102"/>
                  <a:pt x="19174" y="7785"/>
                  <a:pt x="20344" y="8453"/>
                </a:cubicBezTo>
                <a:lnTo>
                  <a:pt x="20414" y="8552"/>
                </a:lnTo>
                <a:cubicBezTo>
                  <a:pt x="20414" y="8542"/>
                  <a:pt x="20414" y="8522"/>
                  <a:pt x="20424" y="8512"/>
                </a:cubicBezTo>
                <a:cubicBezTo>
                  <a:pt x="20404" y="8502"/>
                  <a:pt x="20394" y="8482"/>
                  <a:pt x="20364" y="8463"/>
                </a:cubicBezTo>
                <a:lnTo>
                  <a:pt x="20364" y="8463"/>
                </a:lnTo>
                <a:cubicBezTo>
                  <a:pt x="20394" y="8482"/>
                  <a:pt x="20404" y="8492"/>
                  <a:pt x="20424" y="8502"/>
                </a:cubicBezTo>
                <a:lnTo>
                  <a:pt x="20424" y="8512"/>
                </a:lnTo>
                <a:cubicBezTo>
                  <a:pt x="20906" y="8923"/>
                  <a:pt x="21432" y="9192"/>
                  <a:pt x="21930" y="9192"/>
                </a:cubicBezTo>
                <a:cubicBezTo>
                  <a:pt x="22276" y="9192"/>
                  <a:pt x="22608" y="9063"/>
                  <a:pt x="22901" y="8761"/>
                </a:cubicBezTo>
                <a:cubicBezTo>
                  <a:pt x="22417" y="8636"/>
                  <a:pt x="21517" y="8015"/>
                  <a:pt x="20938" y="8015"/>
                </a:cubicBezTo>
                <a:cubicBezTo>
                  <a:pt x="20731" y="8015"/>
                  <a:pt x="20565" y="8094"/>
                  <a:pt x="20474" y="8303"/>
                </a:cubicBezTo>
                <a:cubicBezTo>
                  <a:pt x="19230" y="7600"/>
                  <a:pt x="17743" y="6882"/>
                  <a:pt x="16279" y="6882"/>
                </a:cubicBezTo>
                <a:cubicBezTo>
                  <a:pt x="16045" y="6882"/>
                  <a:pt x="15811" y="6901"/>
                  <a:pt x="15579" y="6940"/>
                </a:cubicBezTo>
                <a:cubicBezTo>
                  <a:pt x="15380" y="6692"/>
                  <a:pt x="15171" y="6443"/>
                  <a:pt x="14943" y="6224"/>
                </a:cubicBezTo>
                <a:lnTo>
                  <a:pt x="14943" y="6224"/>
                </a:lnTo>
                <a:cubicBezTo>
                  <a:pt x="14986" y="6226"/>
                  <a:pt x="15028" y="6226"/>
                  <a:pt x="15071" y="6226"/>
                </a:cubicBezTo>
                <a:cubicBezTo>
                  <a:pt x="16127" y="6226"/>
                  <a:pt x="16862" y="5746"/>
                  <a:pt x="16345" y="4732"/>
                </a:cubicBezTo>
                <a:cubicBezTo>
                  <a:pt x="16097" y="4254"/>
                  <a:pt x="16087" y="4115"/>
                  <a:pt x="16216" y="3896"/>
                </a:cubicBezTo>
                <a:cubicBezTo>
                  <a:pt x="16578" y="3328"/>
                  <a:pt x="15874" y="3051"/>
                  <a:pt x="14975" y="3051"/>
                </a:cubicBezTo>
                <a:cubicBezTo>
                  <a:pt x="14835" y="3051"/>
                  <a:pt x="14691" y="3057"/>
                  <a:pt x="14545" y="3071"/>
                </a:cubicBezTo>
                <a:cubicBezTo>
                  <a:pt x="14885" y="1979"/>
                  <a:pt x="14975" y="526"/>
                  <a:pt x="14108" y="526"/>
                </a:cubicBezTo>
                <a:cubicBezTo>
                  <a:pt x="14010" y="526"/>
                  <a:pt x="13901" y="545"/>
                  <a:pt x="13779" y="584"/>
                </a:cubicBezTo>
                <a:cubicBezTo>
                  <a:pt x="13450" y="405"/>
                  <a:pt x="13480" y="166"/>
                  <a:pt x="13291" y="86"/>
                </a:cubicBezTo>
                <a:cubicBezTo>
                  <a:pt x="13166" y="29"/>
                  <a:pt x="13033" y="1"/>
                  <a:pt x="128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4"/>
          <p:cNvSpPr/>
          <p:nvPr/>
        </p:nvSpPr>
        <p:spPr>
          <a:xfrm>
            <a:off x="7918613" y="3683775"/>
            <a:ext cx="1010775" cy="982643"/>
          </a:xfrm>
          <a:custGeom>
            <a:avLst/>
            <a:gdLst/>
            <a:ahLst/>
            <a:cxnLst/>
            <a:rect l="l" t="t" r="r" b="b"/>
            <a:pathLst>
              <a:path w="7114" h="6916" extrusionOk="0">
                <a:moveTo>
                  <a:pt x="2483" y="1"/>
                </a:moveTo>
                <a:cubicBezTo>
                  <a:pt x="2409" y="1"/>
                  <a:pt x="2336" y="14"/>
                  <a:pt x="2268" y="43"/>
                </a:cubicBezTo>
                <a:cubicBezTo>
                  <a:pt x="2000" y="143"/>
                  <a:pt x="1850" y="441"/>
                  <a:pt x="1850" y="710"/>
                </a:cubicBezTo>
                <a:cubicBezTo>
                  <a:pt x="1850" y="988"/>
                  <a:pt x="1950" y="1237"/>
                  <a:pt x="2099" y="1466"/>
                </a:cubicBezTo>
                <a:cubicBezTo>
                  <a:pt x="1751" y="1187"/>
                  <a:pt x="1254" y="968"/>
                  <a:pt x="886" y="859"/>
                </a:cubicBezTo>
                <a:cubicBezTo>
                  <a:pt x="791" y="830"/>
                  <a:pt x="702" y="811"/>
                  <a:pt x="610" y="811"/>
                </a:cubicBezTo>
                <a:cubicBezTo>
                  <a:pt x="576" y="811"/>
                  <a:pt x="542" y="814"/>
                  <a:pt x="507" y="819"/>
                </a:cubicBezTo>
                <a:cubicBezTo>
                  <a:pt x="388" y="849"/>
                  <a:pt x="259" y="919"/>
                  <a:pt x="209" y="1038"/>
                </a:cubicBezTo>
                <a:cubicBezTo>
                  <a:pt x="139" y="1197"/>
                  <a:pt x="229" y="1386"/>
                  <a:pt x="239" y="1555"/>
                </a:cubicBezTo>
                <a:lnTo>
                  <a:pt x="239" y="1635"/>
                </a:lnTo>
                <a:lnTo>
                  <a:pt x="239" y="1655"/>
                </a:lnTo>
                <a:cubicBezTo>
                  <a:pt x="239" y="1705"/>
                  <a:pt x="239" y="1754"/>
                  <a:pt x="229" y="1814"/>
                </a:cubicBezTo>
                <a:cubicBezTo>
                  <a:pt x="229" y="1834"/>
                  <a:pt x="209" y="1864"/>
                  <a:pt x="209" y="1864"/>
                </a:cubicBezTo>
                <a:cubicBezTo>
                  <a:pt x="149" y="2152"/>
                  <a:pt x="0" y="2441"/>
                  <a:pt x="40" y="2729"/>
                </a:cubicBezTo>
                <a:cubicBezTo>
                  <a:pt x="40" y="2739"/>
                  <a:pt x="40" y="2749"/>
                  <a:pt x="50" y="2779"/>
                </a:cubicBezTo>
                <a:cubicBezTo>
                  <a:pt x="110" y="3097"/>
                  <a:pt x="398" y="3356"/>
                  <a:pt x="726" y="3445"/>
                </a:cubicBezTo>
                <a:cubicBezTo>
                  <a:pt x="848" y="3481"/>
                  <a:pt x="971" y="3496"/>
                  <a:pt x="1095" y="3496"/>
                </a:cubicBezTo>
                <a:cubicBezTo>
                  <a:pt x="1286" y="3496"/>
                  <a:pt x="1478" y="3460"/>
                  <a:pt x="1671" y="3406"/>
                </a:cubicBezTo>
                <a:lnTo>
                  <a:pt x="1671" y="3406"/>
                </a:lnTo>
                <a:cubicBezTo>
                  <a:pt x="1522" y="3475"/>
                  <a:pt x="1393" y="3535"/>
                  <a:pt x="1323" y="3595"/>
                </a:cubicBezTo>
                <a:cubicBezTo>
                  <a:pt x="1055" y="3823"/>
                  <a:pt x="905" y="4192"/>
                  <a:pt x="1015" y="4520"/>
                </a:cubicBezTo>
                <a:cubicBezTo>
                  <a:pt x="1015" y="4530"/>
                  <a:pt x="1045" y="4580"/>
                  <a:pt x="1045" y="4580"/>
                </a:cubicBezTo>
                <a:cubicBezTo>
                  <a:pt x="1055" y="4589"/>
                  <a:pt x="1055" y="4599"/>
                  <a:pt x="1055" y="4619"/>
                </a:cubicBezTo>
                <a:cubicBezTo>
                  <a:pt x="1234" y="4928"/>
                  <a:pt x="1612" y="5047"/>
                  <a:pt x="1850" y="5316"/>
                </a:cubicBezTo>
                <a:cubicBezTo>
                  <a:pt x="2020" y="5495"/>
                  <a:pt x="2089" y="5724"/>
                  <a:pt x="2189" y="5942"/>
                </a:cubicBezTo>
                <a:cubicBezTo>
                  <a:pt x="2288" y="6161"/>
                  <a:pt x="2437" y="6380"/>
                  <a:pt x="2656" y="6440"/>
                </a:cubicBezTo>
                <a:cubicBezTo>
                  <a:pt x="2706" y="6455"/>
                  <a:pt x="2756" y="6462"/>
                  <a:pt x="2807" y="6462"/>
                </a:cubicBezTo>
                <a:cubicBezTo>
                  <a:pt x="3052" y="6462"/>
                  <a:pt x="3299" y="6294"/>
                  <a:pt x="3422" y="6072"/>
                </a:cubicBezTo>
                <a:cubicBezTo>
                  <a:pt x="3482" y="5942"/>
                  <a:pt x="3522" y="5813"/>
                  <a:pt x="3532" y="5664"/>
                </a:cubicBezTo>
                <a:cubicBezTo>
                  <a:pt x="3552" y="5743"/>
                  <a:pt x="3581" y="5833"/>
                  <a:pt x="3621" y="5913"/>
                </a:cubicBezTo>
                <a:cubicBezTo>
                  <a:pt x="3751" y="6271"/>
                  <a:pt x="3989" y="6589"/>
                  <a:pt x="4328" y="6778"/>
                </a:cubicBezTo>
                <a:cubicBezTo>
                  <a:pt x="4489" y="6868"/>
                  <a:pt x="4674" y="6915"/>
                  <a:pt x="4857" y="6915"/>
                </a:cubicBezTo>
                <a:cubicBezTo>
                  <a:pt x="5058" y="6915"/>
                  <a:pt x="5256" y="6858"/>
                  <a:pt x="5412" y="6738"/>
                </a:cubicBezTo>
                <a:cubicBezTo>
                  <a:pt x="5482" y="6679"/>
                  <a:pt x="5541" y="6619"/>
                  <a:pt x="5611" y="6539"/>
                </a:cubicBezTo>
                <a:lnTo>
                  <a:pt x="5631" y="6519"/>
                </a:lnTo>
                <a:cubicBezTo>
                  <a:pt x="5720" y="6420"/>
                  <a:pt x="5810" y="6320"/>
                  <a:pt x="5929" y="6241"/>
                </a:cubicBezTo>
                <a:cubicBezTo>
                  <a:pt x="5969" y="6221"/>
                  <a:pt x="5989" y="6211"/>
                  <a:pt x="6029" y="6181"/>
                </a:cubicBezTo>
                <a:cubicBezTo>
                  <a:pt x="6039" y="6181"/>
                  <a:pt x="6059" y="6171"/>
                  <a:pt x="6069" y="6171"/>
                </a:cubicBezTo>
                <a:cubicBezTo>
                  <a:pt x="6307" y="6082"/>
                  <a:pt x="6576" y="6062"/>
                  <a:pt x="6775" y="5893"/>
                </a:cubicBezTo>
                <a:cubicBezTo>
                  <a:pt x="7004" y="5724"/>
                  <a:pt x="7083" y="5395"/>
                  <a:pt x="7014" y="5127"/>
                </a:cubicBezTo>
                <a:cubicBezTo>
                  <a:pt x="6934" y="4848"/>
                  <a:pt x="6735" y="4619"/>
                  <a:pt x="6486" y="4470"/>
                </a:cubicBezTo>
                <a:cubicBezTo>
                  <a:pt x="6437" y="4440"/>
                  <a:pt x="6417" y="4391"/>
                  <a:pt x="6367" y="4371"/>
                </a:cubicBezTo>
                <a:cubicBezTo>
                  <a:pt x="6456" y="4331"/>
                  <a:pt x="6536" y="4281"/>
                  <a:pt x="6616" y="4231"/>
                </a:cubicBezTo>
                <a:cubicBezTo>
                  <a:pt x="6854" y="4052"/>
                  <a:pt x="7014" y="3794"/>
                  <a:pt x="7073" y="3525"/>
                </a:cubicBezTo>
                <a:lnTo>
                  <a:pt x="7073" y="3485"/>
                </a:lnTo>
                <a:cubicBezTo>
                  <a:pt x="7113" y="3336"/>
                  <a:pt x="7103" y="3177"/>
                  <a:pt x="7043" y="3028"/>
                </a:cubicBezTo>
                <a:lnTo>
                  <a:pt x="7014" y="2978"/>
                </a:lnTo>
                <a:cubicBezTo>
                  <a:pt x="6974" y="2898"/>
                  <a:pt x="6924" y="2829"/>
                  <a:pt x="6874" y="2769"/>
                </a:cubicBezTo>
                <a:cubicBezTo>
                  <a:pt x="6864" y="2749"/>
                  <a:pt x="6854" y="2739"/>
                  <a:pt x="6854" y="2729"/>
                </a:cubicBezTo>
                <a:cubicBezTo>
                  <a:pt x="6815" y="2689"/>
                  <a:pt x="6795" y="2640"/>
                  <a:pt x="6755" y="2600"/>
                </a:cubicBezTo>
                <a:cubicBezTo>
                  <a:pt x="6745" y="2590"/>
                  <a:pt x="6725" y="2580"/>
                  <a:pt x="6725" y="2570"/>
                </a:cubicBezTo>
                <a:cubicBezTo>
                  <a:pt x="6655" y="2451"/>
                  <a:pt x="6576" y="2351"/>
                  <a:pt x="6556" y="2212"/>
                </a:cubicBezTo>
                <a:cubicBezTo>
                  <a:pt x="6556" y="2202"/>
                  <a:pt x="6556" y="2192"/>
                  <a:pt x="6546" y="2182"/>
                </a:cubicBezTo>
                <a:cubicBezTo>
                  <a:pt x="6546" y="2152"/>
                  <a:pt x="6526" y="2142"/>
                  <a:pt x="6526" y="2132"/>
                </a:cubicBezTo>
                <a:cubicBezTo>
                  <a:pt x="6516" y="2053"/>
                  <a:pt x="6506" y="1963"/>
                  <a:pt x="6506" y="1884"/>
                </a:cubicBezTo>
                <a:lnTo>
                  <a:pt x="6506" y="1844"/>
                </a:lnTo>
                <a:cubicBezTo>
                  <a:pt x="6496" y="1764"/>
                  <a:pt x="6476" y="1695"/>
                  <a:pt x="6447" y="1615"/>
                </a:cubicBezTo>
                <a:cubicBezTo>
                  <a:pt x="6417" y="1565"/>
                  <a:pt x="6367" y="1516"/>
                  <a:pt x="6317" y="1486"/>
                </a:cubicBezTo>
                <a:cubicBezTo>
                  <a:pt x="6307" y="1466"/>
                  <a:pt x="6277" y="1456"/>
                  <a:pt x="6267" y="1446"/>
                </a:cubicBezTo>
                <a:cubicBezTo>
                  <a:pt x="6158" y="1366"/>
                  <a:pt x="6009" y="1336"/>
                  <a:pt x="5870" y="1317"/>
                </a:cubicBezTo>
                <a:cubicBezTo>
                  <a:pt x="5845" y="1315"/>
                  <a:pt x="5820" y="1315"/>
                  <a:pt x="5795" y="1315"/>
                </a:cubicBezTo>
                <a:cubicBezTo>
                  <a:pt x="5238" y="1315"/>
                  <a:pt x="4736" y="1631"/>
                  <a:pt x="4308" y="2003"/>
                </a:cubicBezTo>
                <a:cubicBezTo>
                  <a:pt x="4218" y="2083"/>
                  <a:pt x="4079" y="2202"/>
                  <a:pt x="3969" y="2301"/>
                </a:cubicBezTo>
                <a:cubicBezTo>
                  <a:pt x="4089" y="2102"/>
                  <a:pt x="4188" y="1894"/>
                  <a:pt x="4288" y="1665"/>
                </a:cubicBezTo>
                <a:cubicBezTo>
                  <a:pt x="4377" y="1466"/>
                  <a:pt x="4457" y="1257"/>
                  <a:pt x="4477" y="1048"/>
                </a:cubicBezTo>
                <a:cubicBezTo>
                  <a:pt x="4507" y="839"/>
                  <a:pt x="4467" y="620"/>
                  <a:pt x="4357" y="451"/>
                </a:cubicBezTo>
                <a:cubicBezTo>
                  <a:pt x="4357" y="451"/>
                  <a:pt x="4357" y="441"/>
                  <a:pt x="4338" y="421"/>
                </a:cubicBezTo>
                <a:cubicBezTo>
                  <a:pt x="4215" y="255"/>
                  <a:pt x="4002" y="162"/>
                  <a:pt x="3796" y="162"/>
                </a:cubicBezTo>
                <a:cubicBezTo>
                  <a:pt x="3719" y="162"/>
                  <a:pt x="3642" y="175"/>
                  <a:pt x="3572" y="202"/>
                </a:cubicBezTo>
                <a:cubicBezTo>
                  <a:pt x="3451" y="249"/>
                  <a:pt x="3347" y="313"/>
                  <a:pt x="3237" y="313"/>
                </a:cubicBezTo>
                <a:cubicBezTo>
                  <a:pt x="3229" y="313"/>
                  <a:pt x="3221" y="312"/>
                  <a:pt x="3213" y="312"/>
                </a:cubicBezTo>
                <a:cubicBezTo>
                  <a:pt x="3094" y="302"/>
                  <a:pt x="3014" y="212"/>
                  <a:pt x="2925" y="153"/>
                </a:cubicBezTo>
                <a:cubicBezTo>
                  <a:pt x="2797" y="59"/>
                  <a:pt x="2638" y="1"/>
                  <a:pt x="24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4"/>
          <p:cNvSpPr txBox="1">
            <a:spLocks noGrp="1"/>
          </p:cNvSpPr>
          <p:nvPr>
            <p:ph type="title"/>
          </p:nvPr>
        </p:nvSpPr>
        <p:spPr>
          <a:xfrm>
            <a:off x="2825100" y="2495075"/>
            <a:ext cx="34938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36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346" name="Google Shape;346;p24"/>
          <p:cNvSpPr txBox="1">
            <a:spLocks noGrp="1"/>
          </p:cNvSpPr>
          <p:nvPr>
            <p:ph type="subTitle" idx="1"/>
          </p:nvPr>
        </p:nvSpPr>
        <p:spPr>
          <a:xfrm>
            <a:off x="3095250" y="3541576"/>
            <a:ext cx="2953500" cy="43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347" name="Google Shape;347;p24"/>
          <p:cNvSpPr txBox="1">
            <a:spLocks noGrp="1"/>
          </p:cNvSpPr>
          <p:nvPr>
            <p:ph type="title" idx="2" hasCustomPrompt="1"/>
          </p:nvPr>
        </p:nvSpPr>
        <p:spPr>
          <a:xfrm>
            <a:off x="3568200" y="1253975"/>
            <a:ext cx="2007600" cy="13173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800"/>
              <a:buNone/>
              <a:defRPr sz="9600"/>
            </a:lvl1pPr>
            <a:lvl2pPr lvl="1" algn="r" rtl="0">
              <a:spcBef>
                <a:spcPts val="0"/>
              </a:spcBef>
              <a:spcAft>
                <a:spcPts val="0"/>
              </a:spcAft>
              <a:buSzPts val="4800"/>
              <a:buNone/>
              <a:defRPr sz="4800"/>
            </a:lvl2pPr>
            <a:lvl3pPr lvl="2" algn="r" rtl="0">
              <a:spcBef>
                <a:spcPts val="0"/>
              </a:spcBef>
              <a:spcAft>
                <a:spcPts val="0"/>
              </a:spcAft>
              <a:buSzPts val="4800"/>
              <a:buNone/>
              <a:defRPr sz="4800"/>
            </a:lvl3pPr>
            <a:lvl4pPr lvl="3" algn="r" rtl="0">
              <a:spcBef>
                <a:spcPts val="0"/>
              </a:spcBef>
              <a:spcAft>
                <a:spcPts val="0"/>
              </a:spcAft>
              <a:buSzPts val="4800"/>
              <a:buNone/>
              <a:defRPr sz="4800"/>
            </a:lvl4pPr>
            <a:lvl5pPr lvl="4" algn="r" rtl="0">
              <a:spcBef>
                <a:spcPts val="0"/>
              </a:spcBef>
              <a:spcAft>
                <a:spcPts val="0"/>
              </a:spcAft>
              <a:buSzPts val="4800"/>
              <a:buNone/>
              <a:defRPr sz="4800"/>
            </a:lvl5pPr>
            <a:lvl6pPr lvl="5" algn="r" rtl="0">
              <a:spcBef>
                <a:spcPts val="0"/>
              </a:spcBef>
              <a:spcAft>
                <a:spcPts val="0"/>
              </a:spcAft>
              <a:buSzPts val="4800"/>
              <a:buNone/>
              <a:defRPr sz="4800"/>
            </a:lvl6pPr>
            <a:lvl7pPr lvl="6" algn="r" rtl="0">
              <a:spcBef>
                <a:spcPts val="0"/>
              </a:spcBef>
              <a:spcAft>
                <a:spcPts val="0"/>
              </a:spcAft>
              <a:buSzPts val="4800"/>
              <a:buNone/>
              <a:defRPr sz="4800"/>
            </a:lvl7pPr>
            <a:lvl8pPr lvl="7" algn="r" rtl="0">
              <a:spcBef>
                <a:spcPts val="0"/>
              </a:spcBef>
              <a:spcAft>
                <a:spcPts val="0"/>
              </a:spcAft>
              <a:buSzPts val="4800"/>
              <a:buNone/>
              <a:defRPr sz="4800"/>
            </a:lvl8pPr>
            <a:lvl9pPr lvl="8" algn="r" rtl="0">
              <a:spcBef>
                <a:spcPts val="0"/>
              </a:spcBef>
              <a:spcAft>
                <a:spcPts val="0"/>
              </a:spcAft>
              <a:buSzPts val="4800"/>
              <a:buNone/>
              <a:defRPr sz="4800"/>
            </a:lvl9pPr>
          </a:lstStyle>
          <a:p>
            <a:r>
              <a:t>xx%</a:t>
            </a:r>
          </a:p>
        </p:txBody>
      </p:sp>
      <p:sp>
        <p:nvSpPr>
          <p:cNvPr id="348" name="Google Shape;348;p24"/>
          <p:cNvSpPr/>
          <p:nvPr/>
        </p:nvSpPr>
        <p:spPr>
          <a:xfrm rot="-146212" flipH="1">
            <a:off x="7074061" y="4065895"/>
            <a:ext cx="747123" cy="656568"/>
          </a:xfrm>
          <a:custGeom>
            <a:avLst/>
            <a:gdLst/>
            <a:ahLst/>
            <a:cxnLst/>
            <a:rect l="l" t="t" r="r" b="b"/>
            <a:pathLst>
              <a:path w="6795" h="5971" extrusionOk="0">
                <a:moveTo>
                  <a:pt x="4329" y="0"/>
                </a:moveTo>
                <a:cubicBezTo>
                  <a:pt x="4295" y="0"/>
                  <a:pt x="4261" y="6"/>
                  <a:pt x="4229" y="16"/>
                </a:cubicBezTo>
                <a:cubicBezTo>
                  <a:pt x="4100" y="45"/>
                  <a:pt x="4010" y="135"/>
                  <a:pt x="3940" y="224"/>
                </a:cubicBezTo>
                <a:cubicBezTo>
                  <a:pt x="3851" y="324"/>
                  <a:pt x="3791" y="423"/>
                  <a:pt x="3731" y="533"/>
                </a:cubicBezTo>
                <a:cubicBezTo>
                  <a:pt x="3592" y="772"/>
                  <a:pt x="3513" y="1040"/>
                  <a:pt x="3503" y="1309"/>
                </a:cubicBezTo>
                <a:lnTo>
                  <a:pt x="3503" y="1339"/>
                </a:lnTo>
                <a:cubicBezTo>
                  <a:pt x="3194" y="1806"/>
                  <a:pt x="3085" y="2373"/>
                  <a:pt x="3194" y="2920"/>
                </a:cubicBezTo>
                <a:cubicBezTo>
                  <a:pt x="3035" y="3149"/>
                  <a:pt x="2906" y="3378"/>
                  <a:pt x="2806" y="3627"/>
                </a:cubicBezTo>
                <a:lnTo>
                  <a:pt x="2806" y="3666"/>
                </a:lnTo>
                <a:cubicBezTo>
                  <a:pt x="2349" y="3746"/>
                  <a:pt x="1871" y="3776"/>
                  <a:pt x="1414" y="3806"/>
                </a:cubicBezTo>
                <a:cubicBezTo>
                  <a:pt x="1228" y="3810"/>
                  <a:pt x="1043" y="3812"/>
                  <a:pt x="858" y="3812"/>
                </a:cubicBezTo>
                <a:cubicBezTo>
                  <a:pt x="597" y="3812"/>
                  <a:pt x="337" y="3807"/>
                  <a:pt x="80" y="3796"/>
                </a:cubicBezTo>
                <a:cubicBezTo>
                  <a:pt x="11" y="3796"/>
                  <a:pt x="1" y="3905"/>
                  <a:pt x="71" y="3915"/>
                </a:cubicBezTo>
                <a:cubicBezTo>
                  <a:pt x="339" y="3930"/>
                  <a:pt x="610" y="3938"/>
                  <a:pt x="881" y="3938"/>
                </a:cubicBezTo>
                <a:cubicBezTo>
                  <a:pt x="1152" y="3938"/>
                  <a:pt x="1423" y="3930"/>
                  <a:pt x="1692" y="3915"/>
                </a:cubicBezTo>
                <a:cubicBezTo>
                  <a:pt x="2070" y="4164"/>
                  <a:pt x="2498" y="4343"/>
                  <a:pt x="2936" y="4442"/>
                </a:cubicBezTo>
                <a:cubicBezTo>
                  <a:pt x="3085" y="4791"/>
                  <a:pt x="3383" y="5069"/>
                  <a:pt x="3731" y="5218"/>
                </a:cubicBezTo>
                <a:cubicBezTo>
                  <a:pt x="3731" y="5238"/>
                  <a:pt x="3741" y="5248"/>
                  <a:pt x="3751" y="5248"/>
                </a:cubicBezTo>
                <a:cubicBezTo>
                  <a:pt x="4010" y="5646"/>
                  <a:pt x="4458" y="5935"/>
                  <a:pt x="4935" y="5964"/>
                </a:cubicBezTo>
                <a:cubicBezTo>
                  <a:pt x="4959" y="5968"/>
                  <a:pt x="4982" y="5970"/>
                  <a:pt x="5006" y="5970"/>
                </a:cubicBezTo>
                <a:cubicBezTo>
                  <a:pt x="5104" y="5970"/>
                  <a:pt x="5203" y="5937"/>
                  <a:pt x="5283" y="5865"/>
                </a:cubicBezTo>
                <a:cubicBezTo>
                  <a:pt x="5373" y="5785"/>
                  <a:pt x="5383" y="5656"/>
                  <a:pt x="5323" y="5547"/>
                </a:cubicBezTo>
                <a:cubicBezTo>
                  <a:pt x="5254" y="5437"/>
                  <a:pt x="5154" y="5368"/>
                  <a:pt x="5045" y="5308"/>
                </a:cubicBezTo>
                <a:cubicBezTo>
                  <a:pt x="4925" y="5248"/>
                  <a:pt x="4796" y="5198"/>
                  <a:pt x="4657" y="5159"/>
                </a:cubicBezTo>
                <a:cubicBezTo>
                  <a:pt x="4552" y="5129"/>
                  <a:pt x="4395" y="5116"/>
                  <a:pt x="4240" y="5116"/>
                </a:cubicBezTo>
                <a:cubicBezTo>
                  <a:pt x="4085" y="5116"/>
                  <a:pt x="3930" y="5129"/>
                  <a:pt x="3831" y="5149"/>
                </a:cubicBezTo>
                <a:cubicBezTo>
                  <a:pt x="3503" y="5039"/>
                  <a:pt x="3234" y="4801"/>
                  <a:pt x="3065" y="4492"/>
                </a:cubicBezTo>
                <a:lnTo>
                  <a:pt x="3065" y="4492"/>
                </a:lnTo>
                <a:cubicBezTo>
                  <a:pt x="3336" y="4543"/>
                  <a:pt x="3611" y="4569"/>
                  <a:pt x="3885" y="4569"/>
                </a:cubicBezTo>
                <a:cubicBezTo>
                  <a:pt x="4043" y="4569"/>
                  <a:pt x="4201" y="4560"/>
                  <a:pt x="4358" y="4542"/>
                </a:cubicBezTo>
                <a:cubicBezTo>
                  <a:pt x="4537" y="4512"/>
                  <a:pt x="4696" y="4492"/>
                  <a:pt x="4856" y="4442"/>
                </a:cubicBezTo>
                <a:cubicBezTo>
                  <a:pt x="5052" y="4492"/>
                  <a:pt x="5255" y="4527"/>
                  <a:pt x="5454" y="4527"/>
                </a:cubicBezTo>
                <a:cubicBezTo>
                  <a:pt x="5497" y="4527"/>
                  <a:pt x="5540" y="4526"/>
                  <a:pt x="5582" y="4522"/>
                </a:cubicBezTo>
                <a:cubicBezTo>
                  <a:pt x="5791" y="4512"/>
                  <a:pt x="6089" y="4502"/>
                  <a:pt x="6248" y="4343"/>
                </a:cubicBezTo>
                <a:cubicBezTo>
                  <a:pt x="6398" y="4194"/>
                  <a:pt x="6398" y="3955"/>
                  <a:pt x="6218" y="3846"/>
                </a:cubicBezTo>
                <a:cubicBezTo>
                  <a:pt x="6143" y="3800"/>
                  <a:pt x="6056" y="3784"/>
                  <a:pt x="5967" y="3784"/>
                </a:cubicBezTo>
                <a:cubicBezTo>
                  <a:pt x="5820" y="3784"/>
                  <a:pt x="5666" y="3828"/>
                  <a:pt x="5542" y="3865"/>
                </a:cubicBezTo>
                <a:cubicBezTo>
                  <a:pt x="5293" y="3955"/>
                  <a:pt x="5055" y="4094"/>
                  <a:pt x="4875" y="4273"/>
                </a:cubicBezTo>
                <a:cubicBezTo>
                  <a:pt x="4875" y="4273"/>
                  <a:pt x="4856" y="4293"/>
                  <a:pt x="4856" y="4303"/>
                </a:cubicBezTo>
                <a:cubicBezTo>
                  <a:pt x="4532" y="4388"/>
                  <a:pt x="4198" y="4430"/>
                  <a:pt x="3864" y="4430"/>
                </a:cubicBezTo>
                <a:cubicBezTo>
                  <a:pt x="3378" y="4430"/>
                  <a:pt x="2892" y="4341"/>
                  <a:pt x="2438" y="4164"/>
                </a:cubicBezTo>
                <a:cubicBezTo>
                  <a:pt x="2249" y="4094"/>
                  <a:pt x="2060" y="4005"/>
                  <a:pt x="1891" y="3905"/>
                </a:cubicBezTo>
                <a:cubicBezTo>
                  <a:pt x="2836" y="3846"/>
                  <a:pt x="3781" y="3657"/>
                  <a:pt x="4657" y="3278"/>
                </a:cubicBezTo>
                <a:cubicBezTo>
                  <a:pt x="4955" y="3159"/>
                  <a:pt x="5244" y="3010"/>
                  <a:pt x="5522" y="2831"/>
                </a:cubicBezTo>
                <a:cubicBezTo>
                  <a:pt x="5681" y="2831"/>
                  <a:pt x="6079" y="2771"/>
                  <a:pt x="6238" y="2672"/>
                </a:cubicBezTo>
                <a:cubicBezTo>
                  <a:pt x="6437" y="2562"/>
                  <a:pt x="6676" y="2403"/>
                  <a:pt x="6736" y="2174"/>
                </a:cubicBezTo>
                <a:cubicBezTo>
                  <a:pt x="6794" y="1970"/>
                  <a:pt x="6644" y="1776"/>
                  <a:pt x="6415" y="1776"/>
                </a:cubicBezTo>
                <a:cubicBezTo>
                  <a:pt x="6409" y="1776"/>
                  <a:pt x="6403" y="1776"/>
                  <a:pt x="6398" y="1776"/>
                </a:cubicBezTo>
                <a:cubicBezTo>
                  <a:pt x="6278" y="1796"/>
                  <a:pt x="6179" y="1856"/>
                  <a:pt x="6079" y="1926"/>
                </a:cubicBezTo>
                <a:cubicBezTo>
                  <a:pt x="5980" y="1995"/>
                  <a:pt x="5900" y="2065"/>
                  <a:pt x="5821" y="2154"/>
                </a:cubicBezTo>
                <a:cubicBezTo>
                  <a:pt x="5671" y="2314"/>
                  <a:pt x="5542" y="2512"/>
                  <a:pt x="5482" y="2721"/>
                </a:cubicBezTo>
                <a:cubicBezTo>
                  <a:pt x="4706" y="3209"/>
                  <a:pt x="3841" y="3507"/>
                  <a:pt x="2946" y="3657"/>
                </a:cubicBezTo>
                <a:cubicBezTo>
                  <a:pt x="3045" y="3418"/>
                  <a:pt x="3164" y="3199"/>
                  <a:pt x="3304" y="3000"/>
                </a:cubicBezTo>
                <a:cubicBezTo>
                  <a:pt x="3314" y="2990"/>
                  <a:pt x="3334" y="2990"/>
                  <a:pt x="3334" y="2960"/>
                </a:cubicBezTo>
                <a:cubicBezTo>
                  <a:pt x="3612" y="2572"/>
                  <a:pt x="3980" y="2244"/>
                  <a:pt x="4398" y="1995"/>
                </a:cubicBezTo>
                <a:cubicBezTo>
                  <a:pt x="4587" y="1995"/>
                  <a:pt x="5035" y="1906"/>
                  <a:pt x="5234" y="1826"/>
                </a:cubicBezTo>
                <a:cubicBezTo>
                  <a:pt x="5443" y="1756"/>
                  <a:pt x="5771" y="1657"/>
                  <a:pt x="5831" y="1398"/>
                </a:cubicBezTo>
                <a:cubicBezTo>
                  <a:pt x="5888" y="1157"/>
                  <a:pt x="5666" y="1010"/>
                  <a:pt x="5453" y="1010"/>
                </a:cubicBezTo>
                <a:cubicBezTo>
                  <a:pt x="5446" y="1010"/>
                  <a:pt x="5439" y="1010"/>
                  <a:pt x="5433" y="1010"/>
                </a:cubicBezTo>
                <a:cubicBezTo>
                  <a:pt x="5194" y="1020"/>
                  <a:pt x="4955" y="1169"/>
                  <a:pt x="4786" y="1319"/>
                </a:cubicBezTo>
                <a:cubicBezTo>
                  <a:pt x="4607" y="1468"/>
                  <a:pt x="4458" y="1657"/>
                  <a:pt x="4358" y="1866"/>
                </a:cubicBezTo>
                <a:cubicBezTo>
                  <a:pt x="3950" y="2105"/>
                  <a:pt x="3592" y="2413"/>
                  <a:pt x="3304" y="2781"/>
                </a:cubicBezTo>
                <a:cubicBezTo>
                  <a:pt x="3234" y="2284"/>
                  <a:pt x="3343" y="1776"/>
                  <a:pt x="3642" y="1368"/>
                </a:cubicBezTo>
                <a:cubicBezTo>
                  <a:pt x="3851" y="1279"/>
                  <a:pt x="4040" y="1169"/>
                  <a:pt x="4199" y="1010"/>
                </a:cubicBezTo>
                <a:cubicBezTo>
                  <a:pt x="4289" y="921"/>
                  <a:pt x="4378" y="831"/>
                  <a:pt x="4438" y="722"/>
                </a:cubicBezTo>
                <a:cubicBezTo>
                  <a:pt x="4497" y="622"/>
                  <a:pt x="4577" y="513"/>
                  <a:pt x="4597" y="394"/>
                </a:cubicBezTo>
                <a:cubicBezTo>
                  <a:pt x="4627" y="284"/>
                  <a:pt x="4607" y="165"/>
                  <a:pt x="4527" y="85"/>
                </a:cubicBezTo>
                <a:cubicBezTo>
                  <a:pt x="4473" y="25"/>
                  <a:pt x="4401" y="0"/>
                  <a:pt x="43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4"/>
          <p:cNvSpPr/>
          <p:nvPr/>
        </p:nvSpPr>
        <p:spPr>
          <a:xfrm flipH="1">
            <a:off x="7552595" y="4092563"/>
            <a:ext cx="620483" cy="603231"/>
          </a:xfrm>
          <a:custGeom>
            <a:avLst/>
            <a:gdLst/>
            <a:ahLst/>
            <a:cxnLst/>
            <a:rect l="l" t="t" r="r" b="b"/>
            <a:pathLst>
              <a:path w="7114" h="6916" extrusionOk="0">
                <a:moveTo>
                  <a:pt x="2483" y="1"/>
                </a:moveTo>
                <a:cubicBezTo>
                  <a:pt x="2409" y="1"/>
                  <a:pt x="2336" y="14"/>
                  <a:pt x="2268" y="43"/>
                </a:cubicBezTo>
                <a:cubicBezTo>
                  <a:pt x="2000" y="143"/>
                  <a:pt x="1850" y="441"/>
                  <a:pt x="1850" y="710"/>
                </a:cubicBezTo>
                <a:cubicBezTo>
                  <a:pt x="1850" y="988"/>
                  <a:pt x="1950" y="1237"/>
                  <a:pt x="2099" y="1466"/>
                </a:cubicBezTo>
                <a:cubicBezTo>
                  <a:pt x="1751" y="1187"/>
                  <a:pt x="1254" y="968"/>
                  <a:pt x="886" y="859"/>
                </a:cubicBezTo>
                <a:cubicBezTo>
                  <a:pt x="791" y="830"/>
                  <a:pt x="702" y="811"/>
                  <a:pt x="610" y="811"/>
                </a:cubicBezTo>
                <a:cubicBezTo>
                  <a:pt x="576" y="811"/>
                  <a:pt x="542" y="814"/>
                  <a:pt x="507" y="819"/>
                </a:cubicBezTo>
                <a:cubicBezTo>
                  <a:pt x="388" y="849"/>
                  <a:pt x="259" y="919"/>
                  <a:pt x="209" y="1038"/>
                </a:cubicBezTo>
                <a:cubicBezTo>
                  <a:pt x="139" y="1197"/>
                  <a:pt x="229" y="1386"/>
                  <a:pt x="239" y="1555"/>
                </a:cubicBezTo>
                <a:lnTo>
                  <a:pt x="239" y="1635"/>
                </a:lnTo>
                <a:lnTo>
                  <a:pt x="239" y="1655"/>
                </a:lnTo>
                <a:cubicBezTo>
                  <a:pt x="239" y="1705"/>
                  <a:pt x="239" y="1754"/>
                  <a:pt x="229" y="1814"/>
                </a:cubicBezTo>
                <a:cubicBezTo>
                  <a:pt x="229" y="1834"/>
                  <a:pt x="209" y="1864"/>
                  <a:pt x="209" y="1864"/>
                </a:cubicBezTo>
                <a:cubicBezTo>
                  <a:pt x="149" y="2152"/>
                  <a:pt x="0" y="2441"/>
                  <a:pt x="40" y="2729"/>
                </a:cubicBezTo>
                <a:cubicBezTo>
                  <a:pt x="40" y="2739"/>
                  <a:pt x="40" y="2749"/>
                  <a:pt x="50" y="2779"/>
                </a:cubicBezTo>
                <a:cubicBezTo>
                  <a:pt x="110" y="3097"/>
                  <a:pt x="398" y="3356"/>
                  <a:pt x="726" y="3445"/>
                </a:cubicBezTo>
                <a:cubicBezTo>
                  <a:pt x="848" y="3481"/>
                  <a:pt x="971" y="3496"/>
                  <a:pt x="1095" y="3496"/>
                </a:cubicBezTo>
                <a:cubicBezTo>
                  <a:pt x="1286" y="3496"/>
                  <a:pt x="1478" y="3460"/>
                  <a:pt x="1671" y="3406"/>
                </a:cubicBezTo>
                <a:lnTo>
                  <a:pt x="1671" y="3406"/>
                </a:lnTo>
                <a:cubicBezTo>
                  <a:pt x="1522" y="3475"/>
                  <a:pt x="1393" y="3535"/>
                  <a:pt x="1323" y="3595"/>
                </a:cubicBezTo>
                <a:cubicBezTo>
                  <a:pt x="1055" y="3823"/>
                  <a:pt x="905" y="4192"/>
                  <a:pt x="1015" y="4520"/>
                </a:cubicBezTo>
                <a:cubicBezTo>
                  <a:pt x="1015" y="4530"/>
                  <a:pt x="1045" y="4580"/>
                  <a:pt x="1045" y="4580"/>
                </a:cubicBezTo>
                <a:cubicBezTo>
                  <a:pt x="1055" y="4589"/>
                  <a:pt x="1055" y="4599"/>
                  <a:pt x="1055" y="4619"/>
                </a:cubicBezTo>
                <a:cubicBezTo>
                  <a:pt x="1234" y="4928"/>
                  <a:pt x="1612" y="5047"/>
                  <a:pt x="1850" y="5316"/>
                </a:cubicBezTo>
                <a:cubicBezTo>
                  <a:pt x="2020" y="5495"/>
                  <a:pt x="2089" y="5724"/>
                  <a:pt x="2189" y="5942"/>
                </a:cubicBezTo>
                <a:cubicBezTo>
                  <a:pt x="2288" y="6161"/>
                  <a:pt x="2437" y="6380"/>
                  <a:pt x="2656" y="6440"/>
                </a:cubicBezTo>
                <a:cubicBezTo>
                  <a:pt x="2706" y="6455"/>
                  <a:pt x="2756" y="6462"/>
                  <a:pt x="2807" y="6462"/>
                </a:cubicBezTo>
                <a:cubicBezTo>
                  <a:pt x="3052" y="6462"/>
                  <a:pt x="3299" y="6294"/>
                  <a:pt x="3422" y="6072"/>
                </a:cubicBezTo>
                <a:cubicBezTo>
                  <a:pt x="3482" y="5942"/>
                  <a:pt x="3522" y="5813"/>
                  <a:pt x="3532" y="5664"/>
                </a:cubicBezTo>
                <a:cubicBezTo>
                  <a:pt x="3552" y="5743"/>
                  <a:pt x="3581" y="5833"/>
                  <a:pt x="3621" y="5913"/>
                </a:cubicBezTo>
                <a:cubicBezTo>
                  <a:pt x="3751" y="6271"/>
                  <a:pt x="3989" y="6589"/>
                  <a:pt x="4328" y="6778"/>
                </a:cubicBezTo>
                <a:cubicBezTo>
                  <a:pt x="4489" y="6868"/>
                  <a:pt x="4674" y="6915"/>
                  <a:pt x="4857" y="6915"/>
                </a:cubicBezTo>
                <a:cubicBezTo>
                  <a:pt x="5058" y="6915"/>
                  <a:pt x="5256" y="6858"/>
                  <a:pt x="5412" y="6738"/>
                </a:cubicBezTo>
                <a:cubicBezTo>
                  <a:pt x="5482" y="6679"/>
                  <a:pt x="5541" y="6619"/>
                  <a:pt x="5611" y="6539"/>
                </a:cubicBezTo>
                <a:lnTo>
                  <a:pt x="5631" y="6519"/>
                </a:lnTo>
                <a:cubicBezTo>
                  <a:pt x="5720" y="6420"/>
                  <a:pt x="5810" y="6320"/>
                  <a:pt x="5929" y="6241"/>
                </a:cubicBezTo>
                <a:cubicBezTo>
                  <a:pt x="5969" y="6221"/>
                  <a:pt x="5989" y="6211"/>
                  <a:pt x="6029" y="6181"/>
                </a:cubicBezTo>
                <a:cubicBezTo>
                  <a:pt x="6039" y="6181"/>
                  <a:pt x="6059" y="6171"/>
                  <a:pt x="6069" y="6171"/>
                </a:cubicBezTo>
                <a:cubicBezTo>
                  <a:pt x="6307" y="6082"/>
                  <a:pt x="6576" y="6062"/>
                  <a:pt x="6775" y="5893"/>
                </a:cubicBezTo>
                <a:cubicBezTo>
                  <a:pt x="7004" y="5724"/>
                  <a:pt x="7083" y="5395"/>
                  <a:pt x="7014" y="5127"/>
                </a:cubicBezTo>
                <a:cubicBezTo>
                  <a:pt x="6934" y="4848"/>
                  <a:pt x="6735" y="4619"/>
                  <a:pt x="6486" y="4470"/>
                </a:cubicBezTo>
                <a:cubicBezTo>
                  <a:pt x="6437" y="4440"/>
                  <a:pt x="6417" y="4391"/>
                  <a:pt x="6367" y="4371"/>
                </a:cubicBezTo>
                <a:cubicBezTo>
                  <a:pt x="6456" y="4331"/>
                  <a:pt x="6536" y="4281"/>
                  <a:pt x="6616" y="4231"/>
                </a:cubicBezTo>
                <a:cubicBezTo>
                  <a:pt x="6854" y="4052"/>
                  <a:pt x="7014" y="3794"/>
                  <a:pt x="7073" y="3525"/>
                </a:cubicBezTo>
                <a:lnTo>
                  <a:pt x="7073" y="3485"/>
                </a:lnTo>
                <a:cubicBezTo>
                  <a:pt x="7113" y="3336"/>
                  <a:pt x="7103" y="3177"/>
                  <a:pt x="7043" y="3028"/>
                </a:cubicBezTo>
                <a:lnTo>
                  <a:pt x="7014" y="2978"/>
                </a:lnTo>
                <a:cubicBezTo>
                  <a:pt x="6974" y="2898"/>
                  <a:pt x="6924" y="2829"/>
                  <a:pt x="6874" y="2769"/>
                </a:cubicBezTo>
                <a:cubicBezTo>
                  <a:pt x="6864" y="2749"/>
                  <a:pt x="6854" y="2739"/>
                  <a:pt x="6854" y="2729"/>
                </a:cubicBezTo>
                <a:cubicBezTo>
                  <a:pt x="6815" y="2689"/>
                  <a:pt x="6795" y="2640"/>
                  <a:pt x="6755" y="2600"/>
                </a:cubicBezTo>
                <a:cubicBezTo>
                  <a:pt x="6745" y="2590"/>
                  <a:pt x="6725" y="2580"/>
                  <a:pt x="6725" y="2570"/>
                </a:cubicBezTo>
                <a:cubicBezTo>
                  <a:pt x="6655" y="2451"/>
                  <a:pt x="6576" y="2351"/>
                  <a:pt x="6556" y="2212"/>
                </a:cubicBezTo>
                <a:cubicBezTo>
                  <a:pt x="6556" y="2202"/>
                  <a:pt x="6556" y="2192"/>
                  <a:pt x="6546" y="2182"/>
                </a:cubicBezTo>
                <a:cubicBezTo>
                  <a:pt x="6546" y="2152"/>
                  <a:pt x="6526" y="2142"/>
                  <a:pt x="6526" y="2132"/>
                </a:cubicBezTo>
                <a:cubicBezTo>
                  <a:pt x="6516" y="2053"/>
                  <a:pt x="6506" y="1963"/>
                  <a:pt x="6506" y="1884"/>
                </a:cubicBezTo>
                <a:lnTo>
                  <a:pt x="6506" y="1844"/>
                </a:lnTo>
                <a:cubicBezTo>
                  <a:pt x="6496" y="1764"/>
                  <a:pt x="6476" y="1695"/>
                  <a:pt x="6447" y="1615"/>
                </a:cubicBezTo>
                <a:cubicBezTo>
                  <a:pt x="6417" y="1565"/>
                  <a:pt x="6367" y="1516"/>
                  <a:pt x="6317" y="1486"/>
                </a:cubicBezTo>
                <a:cubicBezTo>
                  <a:pt x="6307" y="1466"/>
                  <a:pt x="6277" y="1456"/>
                  <a:pt x="6267" y="1446"/>
                </a:cubicBezTo>
                <a:cubicBezTo>
                  <a:pt x="6158" y="1366"/>
                  <a:pt x="6009" y="1336"/>
                  <a:pt x="5870" y="1317"/>
                </a:cubicBezTo>
                <a:cubicBezTo>
                  <a:pt x="5845" y="1315"/>
                  <a:pt x="5820" y="1315"/>
                  <a:pt x="5795" y="1315"/>
                </a:cubicBezTo>
                <a:cubicBezTo>
                  <a:pt x="5238" y="1315"/>
                  <a:pt x="4736" y="1631"/>
                  <a:pt x="4308" y="2003"/>
                </a:cubicBezTo>
                <a:cubicBezTo>
                  <a:pt x="4218" y="2083"/>
                  <a:pt x="4079" y="2202"/>
                  <a:pt x="3969" y="2301"/>
                </a:cubicBezTo>
                <a:cubicBezTo>
                  <a:pt x="4089" y="2102"/>
                  <a:pt x="4188" y="1894"/>
                  <a:pt x="4288" y="1665"/>
                </a:cubicBezTo>
                <a:cubicBezTo>
                  <a:pt x="4377" y="1466"/>
                  <a:pt x="4457" y="1257"/>
                  <a:pt x="4477" y="1048"/>
                </a:cubicBezTo>
                <a:cubicBezTo>
                  <a:pt x="4507" y="839"/>
                  <a:pt x="4467" y="620"/>
                  <a:pt x="4357" y="451"/>
                </a:cubicBezTo>
                <a:cubicBezTo>
                  <a:pt x="4357" y="451"/>
                  <a:pt x="4357" y="441"/>
                  <a:pt x="4338" y="421"/>
                </a:cubicBezTo>
                <a:cubicBezTo>
                  <a:pt x="4215" y="255"/>
                  <a:pt x="4002" y="162"/>
                  <a:pt x="3796" y="162"/>
                </a:cubicBezTo>
                <a:cubicBezTo>
                  <a:pt x="3719" y="162"/>
                  <a:pt x="3642" y="175"/>
                  <a:pt x="3572" y="202"/>
                </a:cubicBezTo>
                <a:cubicBezTo>
                  <a:pt x="3451" y="249"/>
                  <a:pt x="3347" y="313"/>
                  <a:pt x="3237" y="313"/>
                </a:cubicBezTo>
                <a:cubicBezTo>
                  <a:pt x="3229" y="313"/>
                  <a:pt x="3221" y="312"/>
                  <a:pt x="3213" y="312"/>
                </a:cubicBezTo>
                <a:cubicBezTo>
                  <a:pt x="3094" y="302"/>
                  <a:pt x="3014" y="212"/>
                  <a:pt x="2925" y="153"/>
                </a:cubicBezTo>
                <a:cubicBezTo>
                  <a:pt x="2797" y="59"/>
                  <a:pt x="2638" y="1"/>
                  <a:pt x="24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0" name="Google Shape;350;p24"/>
          <p:cNvGrpSpPr/>
          <p:nvPr/>
        </p:nvGrpSpPr>
        <p:grpSpPr>
          <a:xfrm>
            <a:off x="7404060" y="369825"/>
            <a:ext cx="1382191" cy="1380691"/>
            <a:chOff x="5239251" y="910625"/>
            <a:chExt cx="3618300" cy="3699600"/>
          </a:xfrm>
        </p:grpSpPr>
        <p:cxnSp>
          <p:nvCxnSpPr>
            <p:cNvPr id="351" name="Google Shape;351;p24"/>
            <p:cNvCxnSpPr/>
            <p:nvPr/>
          </p:nvCxnSpPr>
          <p:spPr>
            <a:xfrm>
              <a:off x="5239251" y="912921"/>
              <a:ext cx="3618300" cy="0"/>
            </a:xfrm>
            <a:prstGeom prst="straightConnector1">
              <a:avLst/>
            </a:prstGeom>
            <a:noFill/>
            <a:ln w="28575" cap="flat" cmpd="sng">
              <a:solidFill>
                <a:schemeClr val="dk1"/>
              </a:solidFill>
              <a:prstDash val="solid"/>
              <a:round/>
              <a:headEnd type="none" w="med" len="med"/>
              <a:tailEnd type="none" w="med" len="med"/>
            </a:ln>
          </p:spPr>
        </p:cxnSp>
        <p:cxnSp>
          <p:nvCxnSpPr>
            <p:cNvPr id="352" name="Google Shape;352;p24"/>
            <p:cNvCxnSpPr/>
            <p:nvPr/>
          </p:nvCxnSpPr>
          <p:spPr>
            <a:xfrm>
              <a:off x="8820300" y="910625"/>
              <a:ext cx="0" cy="3699600"/>
            </a:xfrm>
            <a:prstGeom prst="straightConnector1">
              <a:avLst/>
            </a:prstGeom>
            <a:noFill/>
            <a:ln w="28575" cap="flat" cmpd="sng">
              <a:solidFill>
                <a:schemeClr val="dk1"/>
              </a:solidFill>
              <a:prstDash val="solid"/>
              <a:round/>
              <a:headEnd type="none" w="med" len="med"/>
              <a:tailEnd type="none" w="med" len="med"/>
            </a:ln>
          </p:spPr>
        </p:cxnSp>
      </p:grpSp>
      <p:grpSp>
        <p:nvGrpSpPr>
          <p:cNvPr id="353" name="Google Shape;353;p24"/>
          <p:cNvGrpSpPr/>
          <p:nvPr/>
        </p:nvGrpSpPr>
        <p:grpSpPr>
          <a:xfrm rot="10800000">
            <a:off x="362140" y="3391791"/>
            <a:ext cx="1382191" cy="1380691"/>
            <a:chOff x="5239251" y="910625"/>
            <a:chExt cx="3618300" cy="3699600"/>
          </a:xfrm>
        </p:grpSpPr>
        <p:cxnSp>
          <p:nvCxnSpPr>
            <p:cNvPr id="354" name="Google Shape;354;p24"/>
            <p:cNvCxnSpPr/>
            <p:nvPr/>
          </p:nvCxnSpPr>
          <p:spPr>
            <a:xfrm>
              <a:off x="5239251" y="912921"/>
              <a:ext cx="3618300" cy="0"/>
            </a:xfrm>
            <a:prstGeom prst="straightConnector1">
              <a:avLst/>
            </a:prstGeom>
            <a:noFill/>
            <a:ln w="28575" cap="flat" cmpd="sng">
              <a:solidFill>
                <a:schemeClr val="dk1"/>
              </a:solidFill>
              <a:prstDash val="solid"/>
              <a:round/>
              <a:headEnd type="none" w="med" len="med"/>
              <a:tailEnd type="none" w="med" len="med"/>
            </a:ln>
          </p:spPr>
        </p:cxnSp>
        <p:cxnSp>
          <p:nvCxnSpPr>
            <p:cNvPr id="355" name="Google Shape;355;p24"/>
            <p:cNvCxnSpPr/>
            <p:nvPr/>
          </p:nvCxnSpPr>
          <p:spPr>
            <a:xfrm>
              <a:off x="8820300" y="910625"/>
              <a:ext cx="0" cy="3699600"/>
            </a:xfrm>
            <a:prstGeom prst="straightConnector1">
              <a:avLst/>
            </a:prstGeom>
            <a:noFill/>
            <a:ln w="2857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35749521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356"/>
        <p:cNvGrpSpPr/>
        <p:nvPr/>
      </p:nvGrpSpPr>
      <p:grpSpPr>
        <a:xfrm>
          <a:off x="0" y="0"/>
          <a:ext cx="0" cy="0"/>
          <a:chOff x="0" y="0"/>
          <a:chExt cx="0" cy="0"/>
        </a:xfrm>
      </p:grpSpPr>
      <p:pic>
        <p:nvPicPr>
          <p:cNvPr id="357" name="Google Shape;357;p25"/>
          <p:cNvPicPr preferRelativeResize="0"/>
          <p:nvPr/>
        </p:nvPicPr>
        <p:blipFill rotWithShape="1">
          <a:blip r:embed="rId2">
            <a:alphaModFix/>
          </a:blip>
          <a:srcRect/>
          <a:stretch/>
        </p:blipFill>
        <p:spPr>
          <a:xfrm>
            <a:off x="0" y="-9925"/>
            <a:ext cx="9144000" cy="5162456"/>
          </a:xfrm>
          <a:prstGeom prst="rect">
            <a:avLst/>
          </a:prstGeom>
          <a:noFill/>
          <a:ln>
            <a:noFill/>
          </a:ln>
        </p:spPr>
      </p:pic>
      <p:grpSp>
        <p:nvGrpSpPr>
          <p:cNvPr id="358" name="Google Shape;358;p25"/>
          <p:cNvGrpSpPr/>
          <p:nvPr/>
        </p:nvGrpSpPr>
        <p:grpSpPr>
          <a:xfrm>
            <a:off x="7916675" y="4181581"/>
            <a:ext cx="956054" cy="742517"/>
            <a:chOff x="8400703" y="4410016"/>
            <a:chExt cx="624790" cy="485242"/>
          </a:xfrm>
        </p:grpSpPr>
        <p:sp>
          <p:nvSpPr>
            <p:cNvPr id="359" name="Google Shape;359;p25"/>
            <p:cNvSpPr/>
            <p:nvPr/>
          </p:nvSpPr>
          <p:spPr>
            <a:xfrm>
              <a:off x="8465300" y="4464487"/>
              <a:ext cx="212830" cy="193749"/>
            </a:xfrm>
            <a:custGeom>
              <a:avLst/>
              <a:gdLst/>
              <a:ahLst/>
              <a:cxnLst/>
              <a:rect l="l" t="t" r="r" b="b"/>
              <a:pathLst>
                <a:path w="7105" h="6468" extrusionOk="0">
                  <a:moveTo>
                    <a:pt x="3703" y="1"/>
                  </a:moveTo>
                  <a:cubicBezTo>
                    <a:pt x="3416" y="1"/>
                    <a:pt x="3284" y="376"/>
                    <a:pt x="3214" y="620"/>
                  </a:cubicBezTo>
                  <a:cubicBezTo>
                    <a:pt x="3204" y="640"/>
                    <a:pt x="3204" y="670"/>
                    <a:pt x="3194" y="690"/>
                  </a:cubicBezTo>
                  <a:cubicBezTo>
                    <a:pt x="3161" y="679"/>
                    <a:pt x="3127" y="673"/>
                    <a:pt x="3094" y="673"/>
                  </a:cubicBezTo>
                  <a:cubicBezTo>
                    <a:pt x="3039" y="673"/>
                    <a:pt x="2986" y="689"/>
                    <a:pt x="2936" y="720"/>
                  </a:cubicBezTo>
                  <a:cubicBezTo>
                    <a:pt x="2816" y="790"/>
                    <a:pt x="2787" y="919"/>
                    <a:pt x="2747" y="1038"/>
                  </a:cubicBezTo>
                  <a:cubicBezTo>
                    <a:pt x="2697" y="1267"/>
                    <a:pt x="2677" y="1486"/>
                    <a:pt x="2677" y="1715"/>
                  </a:cubicBezTo>
                  <a:lnTo>
                    <a:pt x="2657" y="1715"/>
                  </a:lnTo>
                  <a:cubicBezTo>
                    <a:pt x="2578" y="1764"/>
                    <a:pt x="2538" y="1874"/>
                    <a:pt x="2538" y="1973"/>
                  </a:cubicBezTo>
                  <a:cubicBezTo>
                    <a:pt x="2538" y="2113"/>
                    <a:pt x="2558" y="2252"/>
                    <a:pt x="2578" y="2381"/>
                  </a:cubicBezTo>
                  <a:cubicBezTo>
                    <a:pt x="2608" y="2660"/>
                    <a:pt x="2677" y="2928"/>
                    <a:pt x="2747" y="3197"/>
                  </a:cubicBezTo>
                  <a:cubicBezTo>
                    <a:pt x="2836" y="3495"/>
                    <a:pt x="2946" y="3774"/>
                    <a:pt x="3095" y="4062"/>
                  </a:cubicBezTo>
                  <a:cubicBezTo>
                    <a:pt x="2488" y="4799"/>
                    <a:pt x="1742" y="5435"/>
                    <a:pt x="906" y="5913"/>
                  </a:cubicBezTo>
                  <a:cubicBezTo>
                    <a:pt x="638" y="6082"/>
                    <a:pt x="349" y="6211"/>
                    <a:pt x="61" y="6341"/>
                  </a:cubicBezTo>
                  <a:cubicBezTo>
                    <a:pt x="1" y="6375"/>
                    <a:pt x="29" y="6468"/>
                    <a:pt x="89" y="6468"/>
                  </a:cubicBezTo>
                  <a:cubicBezTo>
                    <a:pt x="99" y="6468"/>
                    <a:pt x="109" y="6466"/>
                    <a:pt x="120" y="6460"/>
                  </a:cubicBezTo>
                  <a:cubicBezTo>
                    <a:pt x="1165" y="6002"/>
                    <a:pt x="2130" y="5326"/>
                    <a:pt x="2906" y="4490"/>
                  </a:cubicBezTo>
                  <a:cubicBezTo>
                    <a:pt x="3005" y="4371"/>
                    <a:pt x="3105" y="4261"/>
                    <a:pt x="3204" y="4142"/>
                  </a:cubicBezTo>
                  <a:cubicBezTo>
                    <a:pt x="3304" y="4202"/>
                    <a:pt x="3443" y="4242"/>
                    <a:pt x="3543" y="4271"/>
                  </a:cubicBezTo>
                  <a:cubicBezTo>
                    <a:pt x="3821" y="4371"/>
                    <a:pt x="4100" y="4441"/>
                    <a:pt x="4388" y="4470"/>
                  </a:cubicBezTo>
                  <a:cubicBezTo>
                    <a:pt x="4537" y="4490"/>
                    <a:pt x="4677" y="4500"/>
                    <a:pt x="4826" y="4500"/>
                  </a:cubicBezTo>
                  <a:cubicBezTo>
                    <a:pt x="4872" y="4500"/>
                    <a:pt x="4920" y="4501"/>
                    <a:pt x="4967" y="4501"/>
                  </a:cubicBezTo>
                  <a:cubicBezTo>
                    <a:pt x="5063" y="4501"/>
                    <a:pt x="5158" y="4497"/>
                    <a:pt x="5244" y="4470"/>
                  </a:cubicBezTo>
                  <a:cubicBezTo>
                    <a:pt x="5363" y="4441"/>
                    <a:pt x="5463" y="4361"/>
                    <a:pt x="5483" y="4242"/>
                  </a:cubicBezTo>
                  <a:cubicBezTo>
                    <a:pt x="5492" y="4192"/>
                    <a:pt x="5483" y="4152"/>
                    <a:pt x="5473" y="4112"/>
                  </a:cubicBezTo>
                  <a:cubicBezTo>
                    <a:pt x="5632" y="4112"/>
                    <a:pt x="5791" y="4102"/>
                    <a:pt x="5960" y="4072"/>
                  </a:cubicBezTo>
                  <a:cubicBezTo>
                    <a:pt x="6169" y="4043"/>
                    <a:pt x="6408" y="3873"/>
                    <a:pt x="6328" y="3645"/>
                  </a:cubicBezTo>
                  <a:cubicBezTo>
                    <a:pt x="6358" y="3625"/>
                    <a:pt x="6388" y="3625"/>
                    <a:pt x="6418" y="3615"/>
                  </a:cubicBezTo>
                  <a:cubicBezTo>
                    <a:pt x="6666" y="3555"/>
                    <a:pt x="7104" y="3466"/>
                    <a:pt x="7084" y="3127"/>
                  </a:cubicBezTo>
                  <a:cubicBezTo>
                    <a:pt x="7064" y="2998"/>
                    <a:pt x="6955" y="2879"/>
                    <a:pt x="6826" y="2819"/>
                  </a:cubicBezTo>
                  <a:cubicBezTo>
                    <a:pt x="6806" y="2809"/>
                    <a:pt x="6766" y="2799"/>
                    <a:pt x="6736" y="2779"/>
                  </a:cubicBezTo>
                  <a:cubicBezTo>
                    <a:pt x="6786" y="2759"/>
                    <a:pt x="6835" y="2719"/>
                    <a:pt x="6875" y="2670"/>
                  </a:cubicBezTo>
                  <a:cubicBezTo>
                    <a:pt x="6985" y="2550"/>
                    <a:pt x="7024" y="2361"/>
                    <a:pt x="6935" y="2212"/>
                  </a:cubicBezTo>
                  <a:cubicBezTo>
                    <a:pt x="6843" y="2036"/>
                    <a:pt x="6681" y="1979"/>
                    <a:pt x="6506" y="1979"/>
                  </a:cubicBezTo>
                  <a:cubicBezTo>
                    <a:pt x="6434" y="1979"/>
                    <a:pt x="6361" y="1989"/>
                    <a:pt x="6288" y="2003"/>
                  </a:cubicBezTo>
                  <a:cubicBezTo>
                    <a:pt x="6338" y="1953"/>
                    <a:pt x="6378" y="1904"/>
                    <a:pt x="6418" y="1834"/>
                  </a:cubicBezTo>
                  <a:cubicBezTo>
                    <a:pt x="6487" y="1705"/>
                    <a:pt x="6537" y="1526"/>
                    <a:pt x="6438" y="1386"/>
                  </a:cubicBezTo>
                  <a:cubicBezTo>
                    <a:pt x="6365" y="1286"/>
                    <a:pt x="6233" y="1236"/>
                    <a:pt x="6104" y="1236"/>
                  </a:cubicBezTo>
                  <a:cubicBezTo>
                    <a:pt x="6093" y="1236"/>
                    <a:pt x="6081" y="1236"/>
                    <a:pt x="6069" y="1237"/>
                  </a:cubicBezTo>
                  <a:cubicBezTo>
                    <a:pt x="5980" y="1257"/>
                    <a:pt x="5890" y="1287"/>
                    <a:pt x="5821" y="1337"/>
                  </a:cubicBezTo>
                  <a:cubicBezTo>
                    <a:pt x="5880" y="1267"/>
                    <a:pt x="5940" y="1187"/>
                    <a:pt x="5980" y="1088"/>
                  </a:cubicBezTo>
                  <a:cubicBezTo>
                    <a:pt x="6030" y="959"/>
                    <a:pt x="6020" y="770"/>
                    <a:pt x="5880" y="690"/>
                  </a:cubicBezTo>
                  <a:cubicBezTo>
                    <a:pt x="5841" y="669"/>
                    <a:pt x="5797" y="660"/>
                    <a:pt x="5752" y="660"/>
                  </a:cubicBezTo>
                  <a:cubicBezTo>
                    <a:pt x="5625" y="660"/>
                    <a:pt x="5485" y="726"/>
                    <a:pt x="5383" y="770"/>
                  </a:cubicBezTo>
                  <a:cubicBezTo>
                    <a:pt x="5234" y="829"/>
                    <a:pt x="5095" y="889"/>
                    <a:pt x="4975" y="979"/>
                  </a:cubicBezTo>
                  <a:cubicBezTo>
                    <a:pt x="5015" y="859"/>
                    <a:pt x="5045" y="730"/>
                    <a:pt x="5035" y="591"/>
                  </a:cubicBezTo>
                  <a:cubicBezTo>
                    <a:pt x="5025" y="431"/>
                    <a:pt x="4925" y="272"/>
                    <a:pt x="4776" y="193"/>
                  </a:cubicBezTo>
                  <a:cubicBezTo>
                    <a:pt x="4728" y="172"/>
                    <a:pt x="4678" y="163"/>
                    <a:pt x="4627" y="163"/>
                  </a:cubicBezTo>
                  <a:cubicBezTo>
                    <a:pt x="4509" y="163"/>
                    <a:pt x="4389" y="213"/>
                    <a:pt x="4299" y="282"/>
                  </a:cubicBezTo>
                  <a:cubicBezTo>
                    <a:pt x="4239" y="332"/>
                    <a:pt x="4189" y="412"/>
                    <a:pt x="4140" y="481"/>
                  </a:cubicBezTo>
                  <a:cubicBezTo>
                    <a:pt x="4120" y="282"/>
                    <a:pt x="4040" y="93"/>
                    <a:pt x="3831" y="24"/>
                  </a:cubicBezTo>
                  <a:cubicBezTo>
                    <a:pt x="3785" y="8"/>
                    <a:pt x="3742" y="1"/>
                    <a:pt x="3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5"/>
            <p:cNvSpPr/>
            <p:nvPr/>
          </p:nvSpPr>
          <p:spPr>
            <a:xfrm rot="-3873130">
              <a:off x="8573252" y="4715029"/>
              <a:ext cx="79352" cy="202005"/>
            </a:xfrm>
            <a:custGeom>
              <a:avLst/>
              <a:gdLst/>
              <a:ahLst/>
              <a:cxnLst/>
              <a:rect l="l" t="t" r="r" b="b"/>
              <a:pathLst>
                <a:path w="3174" h="8080" extrusionOk="0">
                  <a:moveTo>
                    <a:pt x="1478" y="1"/>
                  </a:moveTo>
                  <a:cubicBezTo>
                    <a:pt x="1450" y="1"/>
                    <a:pt x="1423" y="17"/>
                    <a:pt x="1423" y="40"/>
                  </a:cubicBezTo>
                  <a:lnTo>
                    <a:pt x="1423" y="130"/>
                  </a:lnTo>
                  <a:cubicBezTo>
                    <a:pt x="1393" y="139"/>
                    <a:pt x="1383" y="149"/>
                    <a:pt x="1403" y="179"/>
                  </a:cubicBezTo>
                  <a:lnTo>
                    <a:pt x="1423" y="189"/>
                  </a:lnTo>
                  <a:cubicBezTo>
                    <a:pt x="1443" y="1194"/>
                    <a:pt x="707" y="2069"/>
                    <a:pt x="378" y="2995"/>
                  </a:cubicBezTo>
                  <a:cubicBezTo>
                    <a:pt x="0" y="4029"/>
                    <a:pt x="199" y="5153"/>
                    <a:pt x="607" y="6228"/>
                  </a:cubicBezTo>
                  <a:cubicBezTo>
                    <a:pt x="846" y="6844"/>
                    <a:pt x="1144" y="7441"/>
                    <a:pt x="1443" y="8048"/>
                  </a:cubicBezTo>
                  <a:cubicBezTo>
                    <a:pt x="1448" y="8070"/>
                    <a:pt x="1473" y="8079"/>
                    <a:pt x="1497" y="8079"/>
                  </a:cubicBezTo>
                  <a:cubicBezTo>
                    <a:pt x="1518" y="8079"/>
                    <a:pt x="1538" y="8072"/>
                    <a:pt x="1542" y="8058"/>
                  </a:cubicBezTo>
                  <a:cubicBezTo>
                    <a:pt x="2119" y="6964"/>
                    <a:pt x="2696" y="5870"/>
                    <a:pt x="2935" y="4686"/>
                  </a:cubicBezTo>
                  <a:cubicBezTo>
                    <a:pt x="3174" y="3711"/>
                    <a:pt x="3114" y="2666"/>
                    <a:pt x="2637" y="1652"/>
                  </a:cubicBezTo>
                  <a:cubicBezTo>
                    <a:pt x="2418" y="1194"/>
                    <a:pt x="2099" y="746"/>
                    <a:pt x="1701" y="338"/>
                  </a:cubicBezTo>
                  <a:cubicBezTo>
                    <a:pt x="1642" y="239"/>
                    <a:pt x="1582" y="139"/>
                    <a:pt x="1532" y="30"/>
                  </a:cubicBezTo>
                  <a:cubicBezTo>
                    <a:pt x="1520" y="9"/>
                    <a:pt x="1498" y="1"/>
                    <a:pt x="14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5"/>
            <p:cNvSpPr/>
            <p:nvPr/>
          </p:nvSpPr>
          <p:spPr>
            <a:xfrm rot="10647494" flipH="1">
              <a:off x="8402936" y="4552062"/>
              <a:ext cx="99513" cy="102883"/>
            </a:xfrm>
            <a:custGeom>
              <a:avLst/>
              <a:gdLst/>
              <a:ahLst/>
              <a:cxnLst/>
              <a:rect l="l" t="t" r="r" b="b"/>
              <a:pathLst>
                <a:path w="5604" h="5793" extrusionOk="0">
                  <a:moveTo>
                    <a:pt x="57" y="1"/>
                  </a:moveTo>
                  <a:cubicBezTo>
                    <a:pt x="23" y="1"/>
                    <a:pt x="0" y="44"/>
                    <a:pt x="28" y="62"/>
                  </a:cubicBezTo>
                  <a:lnTo>
                    <a:pt x="97" y="132"/>
                  </a:lnTo>
                  <a:cubicBezTo>
                    <a:pt x="97" y="151"/>
                    <a:pt x="107" y="161"/>
                    <a:pt x="137" y="161"/>
                  </a:cubicBezTo>
                  <a:lnTo>
                    <a:pt x="147" y="161"/>
                  </a:lnTo>
                  <a:cubicBezTo>
                    <a:pt x="853" y="878"/>
                    <a:pt x="1132" y="1892"/>
                    <a:pt x="1609" y="2748"/>
                  </a:cubicBezTo>
                  <a:cubicBezTo>
                    <a:pt x="2157" y="3693"/>
                    <a:pt x="3022" y="4389"/>
                    <a:pt x="3937" y="4936"/>
                  </a:cubicBezTo>
                  <a:cubicBezTo>
                    <a:pt x="4455" y="5255"/>
                    <a:pt x="5002" y="5523"/>
                    <a:pt x="5559" y="5782"/>
                  </a:cubicBezTo>
                  <a:cubicBezTo>
                    <a:pt x="5561" y="5790"/>
                    <a:pt x="5566" y="5793"/>
                    <a:pt x="5571" y="5793"/>
                  </a:cubicBezTo>
                  <a:cubicBezTo>
                    <a:pt x="5585" y="5793"/>
                    <a:pt x="5603" y="5767"/>
                    <a:pt x="5589" y="5752"/>
                  </a:cubicBezTo>
                  <a:cubicBezTo>
                    <a:pt x="5091" y="4658"/>
                    <a:pt x="4614" y="3544"/>
                    <a:pt x="3897" y="2579"/>
                  </a:cubicBezTo>
                  <a:cubicBezTo>
                    <a:pt x="3320" y="1753"/>
                    <a:pt x="2574" y="1037"/>
                    <a:pt x="1679" y="579"/>
                  </a:cubicBezTo>
                  <a:cubicBezTo>
                    <a:pt x="1261" y="360"/>
                    <a:pt x="814" y="201"/>
                    <a:pt x="356" y="132"/>
                  </a:cubicBezTo>
                  <a:cubicBezTo>
                    <a:pt x="256" y="92"/>
                    <a:pt x="157" y="42"/>
                    <a:pt x="67" y="2"/>
                  </a:cubicBezTo>
                  <a:cubicBezTo>
                    <a:pt x="64" y="1"/>
                    <a:pt x="60" y="1"/>
                    <a:pt x="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5"/>
            <p:cNvSpPr/>
            <p:nvPr/>
          </p:nvSpPr>
          <p:spPr>
            <a:xfrm rot="1158333">
              <a:off x="8591074" y="4464088"/>
              <a:ext cx="387050" cy="352370"/>
            </a:xfrm>
            <a:custGeom>
              <a:avLst/>
              <a:gdLst/>
              <a:ahLst/>
              <a:cxnLst/>
              <a:rect l="l" t="t" r="r" b="b"/>
              <a:pathLst>
                <a:path w="7105" h="6468" extrusionOk="0">
                  <a:moveTo>
                    <a:pt x="3703" y="1"/>
                  </a:moveTo>
                  <a:cubicBezTo>
                    <a:pt x="3416" y="1"/>
                    <a:pt x="3284" y="376"/>
                    <a:pt x="3214" y="620"/>
                  </a:cubicBezTo>
                  <a:cubicBezTo>
                    <a:pt x="3204" y="640"/>
                    <a:pt x="3204" y="670"/>
                    <a:pt x="3194" y="690"/>
                  </a:cubicBezTo>
                  <a:cubicBezTo>
                    <a:pt x="3161" y="679"/>
                    <a:pt x="3127" y="673"/>
                    <a:pt x="3094" y="673"/>
                  </a:cubicBezTo>
                  <a:cubicBezTo>
                    <a:pt x="3039" y="673"/>
                    <a:pt x="2986" y="689"/>
                    <a:pt x="2936" y="720"/>
                  </a:cubicBezTo>
                  <a:cubicBezTo>
                    <a:pt x="2816" y="790"/>
                    <a:pt x="2787" y="919"/>
                    <a:pt x="2747" y="1038"/>
                  </a:cubicBezTo>
                  <a:cubicBezTo>
                    <a:pt x="2697" y="1267"/>
                    <a:pt x="2677" y="1486"/>
                    <a:pt x="2677" y="1715"/>
                  </a:cubicBezTo>
                  <a:lnTo>
                    <a:pt x="2657" y="1715"/>
                  </a:lnTo>
                  <a:cubicBezTo>
                    <a:pt x="2578" y="1764"/>
                    <a:pt x="2538" y="1874"/>
                    <a:pt x="2538" y="1973"/>
                  </a:cubicBezTo>
                  <a:cubicBezTo>
                    <a:pt x="2538" y="2113"/>
                    <a:pt x="2558" y="2252"/>
                    <a:pt x="2578" y="2381"/>
                  </a:cubicBezTo>
                  <a:cubicBezTo>
                    <a:pt x="2608" y="2660"/>
                    <a:pt x="2677" y="2928"/>
                    <a:pt x="2747" y="3197"/>
                  </a:cubicBezTo>
                  <a:cubicBezTo>
                    <a:pt x="2836" y="3495"/>
                    <a:pt x="2946" y="3774"/>
                    <a:pt x="3095" y="4062"/>
                  </a:cubicBezTo>
                  <a:cubicBezTo>
                    <a:pt x="2488" y="4799"/>
                    <a:pt x="1742" y="5435"/>
                    <a:pt x="906" y="5913"/>
                  </a:cubicBezTo>
                  <a:cubicBezTo>
                    <a:pt x="638" y="6082"/>
                    <a:pt x="349" y="6211"/>
                    <a:pt x="61" y="6341"/>
                  </a:cubicBezTo>
                  <a:cubicBezTo>
                    <a:pt x="1" y="6375"/>
                    <a:pt x="29" y="6468"/>
                    <a:pt x="89" y="6468"/>
                  </a:cubicBezTo>
                  <a:cubicBezTo>
                    <a:pt x="99" y="6468"/>
                    <a:pt x="109" y="6466"/>
                    <a:pt x="120" y="6460"/>
                  </a:cubicBezTo>
                  <a:cubicBezTo>
                    <a:pt x="1165" y="6002"/>
                    <a:pt x="2130" y="5326"/>
                    <a:pt x="2906" y="4490"/>
                  </a:cubicBezTo>
                  <a:cubicBezTo>
                    <a:pt x="3005" y="4371"/>
                    <a:pt x="3105" y="4261"/>
                    <a:pt x="3204" y="4142"/>
                  </a:cubicBezTo>
                  <a:cubicBezTo>
                    <a:pt x="3304" y="4202"/>
                    <a:pt x="3443" y="4242"/>
                    <a:pt x="3543" y="4271"/>
                  </a:cubicBezTo>
                  <a:cubicBezTo>
                    <a:pt x="3821" y="4371"/>
                    <a:pt x="4100" y="4441"/>
                    <a:pt x="4388" y="4470"/>
                  </a:cubicBezTo>
                  <a:cubicBezTo>
                    <a:pt x="4537" y="4490"/>
                    <a:pt x="4677" y="4500"/>
                    <a:pt x="4826" y="4500"/>
                  </a:cubicBezTo>
                  <a:cubicBezTo>
                    <a:pt x="4872" y="4500"/>
                    <a:pt x="4920" y="4501"/>
                    <a:pt x="4967" y="4501"/>
                  </a:cubicBezTo>
                  <a:cubicBezTo>
                    <a:pt x="5063" y="4501"/>
                    <a:pt x="5158" y="4497"/>
                    <a:pt x="5244" y="4470"/>
                  </a:cubicBezTo>
                  <a:cubicBezTo>
                    <a:pt x="5363" y="4441"/>
                    <a:pt x="5463" y="4361"/>
                    <a:pt x="5483" y="4242"/>
                  </a:cubicBezTo>
                  <a:cubicBezTo>
                    <a:pt x="5492" y="4192"/>
                    <a:pt x="5483" y="4152"/>
                    <a:pt x="5473" y="4112"/>
                  </a:cubicBezTo>
                  <a:cubicBezTo>
                    <a:pt x="5632" y="4112"/>
                    <a:pt x="5791" y="4102"/>
                    <a:pt x="5960" y="4072"/>
                  </a:cubicBezTo>
                  <a:cubicBezTo>
                    <a:pt x="6169" y="4043"/>
                    <a:pt x="6408" y="3873"/>
                    <a:pt x="6328" y="3645"/>
                  </a:cubicBezTo>
                  <a:cubicBezTo>
                    <a:pt x="6358" y="3625"/>
                    <a:pt x="6388" y="3625"/>
                    <a:pt x="6418" y="3615"/>
                  </a:cubicBezTo>
                  <a:cubicBezTo>
                    <a:pt x="6666" y="3555"/>
                    <a:pt x="7104" y="3466"/>
                    <a:pt x="7084" y="3127"/>
                  </a:cubicBezTo>
                  <a:cubicBezTo>
                    <a:pt x="7064" y="2998"/>
                    <a:pt x="6955" y="2879"/>
                    <a:pt x="6826" y="2819"/>
                  </a:cubicBezTo>
                  <a:cubicBezTo>
                    <a:pt x="6806" y="2809"/>
                    <a:pt x="6766" y="2799"/>
                    <a:pt x="6736" y="2779"/>
                  </a:cubicBezTo>
                  <a:cubicBezTo>
                    <a:pt x="6786" y="2759"/>
                    <a:pt x="6835" y="2719"/>
                    <a:pt x="6875" y="2670"/>
                  </a:cubicBezTo>
                  <a:cubicBezTo>
                    <a:pt x="6985" y="2550"/>
                    <a:pt x="7024" y="2361"/>
                    <a:pt x="6935" y="2212"/>
                  </a:cubicBezTo>
                  <a:cubicBezTo>
                    <a:pt x="6843" y="2036"/>
                    <a:pt x="6681" y="1979"/>
                    <a:pt x="6506" y="1979"/>
                  </a:cubicBezTo>
                  <a:cubicBezTo>
                    <a:pt x="6434" y="1979"/>
                    <a:pt x="6361" y="1989"/>
                    <a:pt x="6288" y="2003"/>
                  </a:cubicBezTo>
                  <a:cubicBezTo>
                    <a:pt x="6338" y="1953"/>
                    <a:pt x="6378" y="1904"/>
                    <a:pt x="6418" y="1834"/>
                  </a:cubicBezTo>
                  <a:cubicBezTo>
                    <a:pt x="6487" y="1705"/>
                    <a:pt x="6537" y="1526"/>
                    <a:pt x="6438" y="1386"/>
                  </a:cubicBezTo>
                  <a:cubicBezTo>
                    <a:pt x="6365" y="1286"/>
                    <a:pt x="6233" y="1236"/>
                    <a:pt x="6104" y="1236"/>
                  </a:cubicBezTo>
                  <a:cubicBezTo>
                    <a:pt x="6093" y="1236"/>
                    <a:pt x="6081" y="1236"/>
                    <a:pt x="6069" y="1237"/>
                  </a:cubicBezTo>
                  <a:cubicBezTo>
                    <a:pt x="5980" y="1257"/>
                    <a:pt x="5890" y="1287"/>
                    <a:pt x="5821" y="1337"/>
                  </a:cubicBezTo>
                  <a:cubicBezTo>
                    <a:pt x="5880" y="1267"/>
                    <a:pt x="5940" y="1187"/>
                    <a:pt x="5980" y="1088"/>
                  </a:cubicBezTo>
                  <a:cubicBezTo>
                    <a:pt x="6030" y="959"/>
                    <a:pt x="6020" y="770"/>
                    <a:pt x="5880" y="690"/>
                  </a:cubicBezTo>
                  <a:cubicBezTo>
                    <a:pt x="5841" y="669"/>
                    <a:pt x="5797" y="660"/>
                    <a:pt x="5752" y="660"/>
                  </a:cubicBezTo>
                  <a:cubicBezTo>
                    <a:pt x="5625" y="660"/>
                    <a:pt x="5485" y="726"/>
                    <a:pt x="5383" y="770"/>
                  </a:cubicBezTo>
                  <a:cubicBezTo>
                    <a:pt x="5234" y="829"/>
                    <a:pt x="5095" y="889"/>
                    <a:pt x="4975" y="979"/>
                  </a:cubicBezTo>
                  <a:cubicBezTo>
                    <a:pt x="5015" y="859"/>
                    <a:pt x="5045" y="730"/>
                    <a:pt x="5035" y="591"/>
                  </a:cubicBezTo>
                  <a:cubicBezTo>
                    <a:pt x="5025" y="431"/>
                    <a:pt x="4925" y="272"/>
                    <a:pt x="4776" y="193"/>
                  </a:cubicBezTo>
                  <a:cubicBezTo>
                    <a:pt x="4728" y="172"/>
                    <a:pt x="4678" y="163"/>
                    <a:pt x="4627" y="163"/>
                  </a:cubicBezTo>
                  <a:cubicBezTo>
                    <a:pt x="4509" y="163"/>
                    <a:pt x="4389" y="213"/>
                    <a:pt x="4299" y="282"/>
                  </a:cubicBezTo>
                  <a:cubicBezTo>
                    <a:pt x="4239" y="332"/>
                    <a:pt x="4189" y="412"/>
                    <a:pt x="4140" y="481"/>
                  </a:cubicBezTo>
                  <a:cubicBezTo>
                    <a:pt x="4120" y="282"/>
                    <a:pt x="4040" y="93"/>
                    <a:pt x="3831" y="24"/>
                  </a:cubicBezTo>
                  <a:cubicBezTo>
                    <a:pt x="3785" y="8"/>
                    <a:pt x="3742" y="1"/>
                    <a:pt x="3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3" name="Google Shape;363;p25"/>
          <p:cNvGrpSpPr/>
          <p:nvPr/>
        </p:nvGrpSpPr>
        <p:grpSpPr>
          <a:xfrm>
            <a:off x="7404060" y="369825"/>
            <a:ext cx="1382191" cy="1380691"/>
            <a:chOff x="5239251" y="910625"/>
            <a:chExt cx="3618300" cy="3699600"/>
          </a:xfrm>
        </p:grpSpPr>
        <p:cxnSp>
          <p:nvCxnSpPr>
            <p:cNvPr id="364" name="Google Shape;364;p25"/>
            <p:cNvCxnSpPr/>
            <p:nvPr/>
          </p:nvCxnSpPr>
          <p:spPr>
            <a:xfrm>
              <a:off x="5239251" y="912921"/>
              <a:ext cx="3618300" cy="0"/>
            </a:xfrm>
            <a:prstGeom prst="straightConnector1">
              <a:avLst/>
            </a:prstGeom>
            <a:noFill/>
            <a:ln w="28575" cap="flat" cmpd="sng">
              <a:solidFill>
                <a:schemeClr val="dk1"/>
              </a:solidFill>
              <a:prstDash val="solid"/>
              <a:round/>
              <a:headEnd type="none" w="med" len="med"/>
              <a:tailEnd type="none" w="med" len="med"/>
            </a:ln>
          </p:spPr>
        </p:cxnSp>
        <p:cxnSp>
          <p:nvCxnSpPr>
            <p:cNvPr id="365" name="Google Shape;365;p25"/>
            <p:cNvCxnSpPr/>
            <p:nvPr/>
          </p:nvCxnSpPr>
          <p:spPr>
            <a:xfrm>
              <a:off x="8820300" y="910625"/>
              <a:ext cx="0" cy="3699600"/>
            </a:xfrm>
            <a:prstGeom prst="straightConnector1">
              <a:avLst/>
            </a:prstGeom>
            <a:noFill/>
            <a:ln w="28575" cap="flat" cmpd="sng">
              <a:solidFill>
                <a:schemeClr val="dk1"/>
              </a:solidFill>
              <a:prstDash val="solid"/>
              <a:round/>
              <a:headEnd type="none" w="med" len="med"/>
              <a:tailEnd type="none" w="med" len="med"/>
            </a:ln>
          </p:spPr>
        </p:cxnSp>
      </p:grpSp>
      <p:grpSp>
        <p:nvGrpSpPr>
          <p:cNvPr id="366" name="Google Shape;366;p25"/>
          <p:cNvGrpSpPr/>
          <p:nvPr/>
        </p:nvGrpSpPr>
        <p:grpSpPr>
          <a:xfrm>
            <a:off x="30113" y="32425"/>
            <a:ext cx="1366013" cy="1587838"/>
            <a:chOff x="30113" y="32425"/>
            <a:chExt cx="1366013" cy="1587838"/>
          </a:xfrm>
        </p:grpSpPr>
        <p:sp>
          <p:nvSpPr>
            <p:cNvPr id="367" name="Google Shape;367;p25"/>
            <p:cNvSpPr/>
            <p:nvPr/>
          </p:nvSpPr>
          <p:spPr>
            <a:xfrm>
              <a:off x="30113" y="594338"/>
              <a:ext cx="661125" cy="636825"/>
            </a:xfrm>
            <a:custGeom>
              <a:avLst/>
              <a:gdLst/>
              <a:ahLst/>
              <a:cxnLst/>
              <a:rect l="l" t="t" r="r" b="b"/>
              <a:pathLst>
                <a:path w="26445" h="25473" extrusionOk="0">
                  <a:moveTo>
                    <a:pt x="12885" y="1"/>
                  </a:moveTo>
                  <a:cubicBezTo>
                    <a:pt x="12459" y="1"/>
                    <a:pt x="12014" y="150"/>
                    <a:pt x="11703" y="409"/>
                  </a:cubicBezTo>
                  <a:cubicBezTo>
                    <a:pt x="11581" y="531"/>
                    <a:pt x="11460" y="652"/>
                    <a:pt x="11399" y="804"/>
                  </a:cubicBezTo>
                  <a:cubicBezTo>
                    <a:pt x="11308" y="926"/>
                    <a:pt x="11277" y="1078"/>
                    <a:pt x="11156" y="1139"/>
                  </a:cubicBezTo>
                  <a:cubicBezTo>
                    <a:pt x="11095" y="1230"/>
                    <a:pt x="11065" y="1260"/>
                    <a:pt x="10973" y="1291"/>
                  </a:cubicBezTo>
                  <a:cubicBezTo>
                    <a:pt x="10761" y="1412"/>
                    <a:pt x="10457" y="1382"/>
                    <a:pt x="10214" y="1443"/>
                  </a:cubicBezTo>
                  <a:cubicBezTo>
                    <a:pt x="9575" y="1595"/>
                    <a:pt x="9150" y="2233"/>
                    <a:pt x="8998" y="2902"/>
                  </a:cubicBezTo>
                  <a:cubicBezTo>
                    <a:pt x="8846" y="3540"/>
                    <a:pt x="8815" y="4269"/>
                    <a:pt x="8815" y="4908"/>
                  </a:cubicBezTo>
                  <a:cubicBezTo>
                    <a:pt x="8785" y="4908"/>
                    <a:pt x="8694" y="4938"/>
                    <a:pt x="8663" y="4969"/>
                  </a:cubicBezTo>
                  <a:lnTo>
                    <a:pt x="8633" y="5029"/>
                  </a:lnTo>
                  <a:cubicBezTo>
                    <a:pt x="8572" y="5029"/>
                    <a:pt x="8542" y="5060"/>
                    <a:pt x="8542" y="5060"/>
                  </a:cubicBezTo>
                  <a:cubicBezTo>
                    <a:pt x="8511" y="5060"/>
                    <a:pt x="8511" y="5090"/>
                    <a:pt x="8481" y="5090"/>
                  </a:cubicBezTo>
                  <a:lnTo>
                    <a:pt x="8390" y="5181"/>
                  </a:lnTo>
                  <a:lnTo>
                    <a:pt x="8329" y="5242"/>
                  </a:lnTo>
                  <a:cubicBezTo>
                    <a:pt x="8329" y="5272"/>
                    <a:pt x="8268" y="5272"/>
                    <a:pt x="8268" y="5333"/>
                  </a:cubicBezTo>
                  <a:cubicBezTo>
                    <a:pt x="8238" y="5364"/>
                    <a:pt x="8238" y="5364"/>
                    <a:pt x="8238" y="5394"/>
                  </a:cubicBezTo>
                  <a:cubicBezTo>
                    <a:pt x="8238" y="5424"/>
                    <a:pt x="8207" y="5424"/>
                    <a:pt x="8207" y="5485"/>
                  </a:cubicBezTo>
                  <a:cubicBezTo>
                    <a:pt x="8207" y="5516"/>
                    <a:pt x="8177" y="5546"/>
                    <a:pt x="8177" y="5546"/>
                  </a:cubicBezTo>
                  <a:cubicBezTo>
                    <a:pt x="8177" y="5576"/>
                    <a:pt x="8116" y="5576"/>
                    <a:pt x="8116" y="5637"/>
                  </a:cubicBezTo>
                  <a:cubicBezTo>
                    <a:pt x="8116" y="5668"/>
                    <a:pt x="8086" y="5698"/>
                    <a:pt x="8086" y="5728"/>
                  </a:cubicBezTo>
                  <a:cubicBezTo>
                    <a:pt x="8086" y="5789"/>
                    <a:pt x="8086" y="5789"/>
                    <a:pt x="8055" y="5820"/>
                  </a:cubicBezTo>
                  <a:cubicBezTo>
                    <a:pt x="8055" y="5850"/>
                    <a:pt x="8025" y="5880"/>
                    <a:pt x="8025" y="5941"/>
                  </a:cubicBezTo>
                  <a:lnTo>
                    <a:pt x="8025" y="5972"/>
                  </a:lnTo>
                  <a:lnTo>
                    <a:pt x="8025" y="6002"/>
                  </a:lnTo>
                  <a:cubicBezTo>
                    <a:pt x="7812" y="7066"/>
                    <a:pt x="8481" y="8099"/>
                    <a:pt x="9089" y="8981"/>
                  </a:cubicBezTo>
                  <a:cubicBezTo>
                    <a:pt x="9241" y="9163"/>
                    <a:pt x="9393" y="9376"/>
                    <a:pt x="9545" y="9589"/>
                  </a:cubicBezTo>
                  <a:cubicBezTo>
                    <a:pt x="8572" y="8616"/>
                    <a:pt x="7508" y="7826"/>
                    <a:pt x="6353" y="7218"/>
                  </a:cubicBezTo>
                  <a:cubicBezTo>
                    <a:pt x="5624" y="6853"/>
                    <a:pt x="4773" y="6580"/>
                    <a:pt x="3982" y="6580"/>
                  </a:cubicBezTo>
                  <a:cubicBezTo>
                    <a:pt x="3162" y="6610"/>
                    <a:pt x="2311" y="7005"/>
                    <a:pt x="1946" y="7704"/>
                  </a:cubicBezTo>
                  <a:cubicBezTo>
                    <a:pt x="1520" y="8525"/>
                    <a:pt x="1703" y="9497"/>
                    <a:pt x="1976" y="10349"/>
                  </a:cubicBezTo>
                  <a:cubicBezTo>
                    <a:pt x="2128" y="10744"/>
                    <a:pt x="2280" y="11200"/>
                    <a:pt x="2128" y="11625"/>
                  </a:cubicBezTo>
                  <a:cubicBezTo>
                    <a:pt x="2037" y="11899"/>
                    <a:pt x="1824" y="12111"/>
                    <a:pt x="1642" y="12355"/>
                  </a:cubicBezTo>
                  <a:cubicBezTo>
                    <a:pt x="730" y="13388"/>
                    <a:pt x="1" y="14817"/>
                    <a:pt x="487" y="16124"/>
                  </a:cubicBezTo>
                  <a:cubicBezTo>
                    <a:pt x="912" y="17188"/>
                    <a:pt x="2037" y="17795"/>
                    <a:pt x="3192" y="17887"/>
                  </a:cubicBezTo>
                  <a:lnTo>
                    <a:pt x="4013" y="17887"/>
                  </a:lnTo>
                  <a:cubicBezTo>
                    <a:pt x="4104" y="17887"/>
                    <a:pt x="4165" y="17856"/>
                    <a:pt x="4286" y="17856"/>
                  </a:cubicBezTo>
                  <a:cubicBezTo>
                    <a:pt x="4317" y="17856"/>
                    <a:pt x="4408" y="17856"/>
                    <a:pt x="4438" y="17826"/>
                  </a:cubicBezTo>
                  <a:cubicBezTo>
                    <a:pt x="4530" y="17826"/>
                    <a:pt x="4621" y="17795"/>
                    <a:pt x="4712" y="17795"/>
                  </a:cubicBezTo>
                  <a:cubicBezTo>
                    <a:pt x="4742" y="17795"/>
                    <a:pt x="4773" y="17795"/>
                    <a:pt x="4864" y="17735"/>
                  </a:cubicBezTo>
                  <a:lnTo>
                    <a:pt x="5320" y="17643"/>
                  </a:lnTo>
                  <a:lnTo>
                    <a:pt x="5320" y="17643"/>
                  </a:lnTo>
                  <a:cubicBezTo>
                    <a:pt x="5137" y="17856"/>
                    <a:pt x="4894" y="18099"/>
                    <a:pt x="4712" y="18312"/>
                  </a:cubicBezTo>
                  <a:cubicBezTo>
                    <a:pt x="4378" y="18768"/>
                    <a:pt x="3982" y="19224"/>
                    <a:pt x="3861" y="19802"/>
                  </a:cubicBezTo>
                  <a:cubicBezTo>
                    <a:pt x="3770" y="20379"/>
                    <a:pt x="3861" y="21017"/>
                    <a:pt x="4378" y="21321"/>
                  </a:cubicBezTo>
                  <a:cubicBezTo>
                    <a:pt x="4712" y="21534"/>
                    <a:pt x="5168" y="21595"/>
                    <a:pt x="5381" y="21899"/>
                  </a:cubicBezTo>
                  <a:cubicBezTo>
                    <a:pt x="5745" y="22294"/>
                    <a:pt x="5502" y="22902"/>
                    <a:pt x="5533" y="23479"/>
                  </a:cubicBezTo>
                  <a:cubicBezTo>
                    <a:pt x="5533" y="24239"/>
                    <a:pt x="6080" y="24938"/>
                    <a:pt x="6809" y="25242"/>
                  </a:cubicBezTo>
                  <a:cubicBezTo>
                    <a:pt x="6900" y="25273"/>
                    <a:pt x="7022" y="25334"/>
                    <a:pt x="7144" y="25394"/>
                  </a:cubicBezTo>
                  <a:cubicBezTo>
                    <a:pt x="7265" y="25425"/>
                    <a:pt x="7417" y="25455"/>
                    <a:pt x="7508" y="25455"/>
                  </a:cubicBezTo>
                  <a:cubicBezTo>
                    <a:pt x="7606" y="25467"/>
                    <a:pt x="7703" y="25472"/>
                    <a:pt x="7800" y="25472"/>
                  </a:cubicBezTo>
                  <a:cubicBezTo>
                    <a:pt x="8728" y="25472"/>
                    <a:pt x="9608" y="24964"/>
                    <a:pt x="10214" y="24331"/>
                  </a:cubicBezTo>
                  <a:cubicBezTo>
                    <a:pt x="10852" y="23631"/>
                    <a:pt x="11277" y="22811"/>
                    <a:pt x="11612" y="21929"/>
                  </a:cubicBezTo>
                  <a:lnTo>
                    <a:pt x="11612" y="21929"/>
                  </a:lnTo>
                  <a:cubicBezTo>
                    <a:pt x="11612" y="22051"/>
                    <a:pt x="11581" y="22112"/>
                    <a:pt x="11581" y="22233"/>
                  </a:cubicBezTo>
                  <a:cubicBezTo>
                    <a:pt x="11460" y="22963"/>
                    <a:pt x="11308" y="23753"/>
                    <a:pt x="11612" y="24422"/>
                  </a:cubicBezTo>
                  <a:cubicBezTo>
                    <a:pt x="11827" y="24971"/>
                    <a:pt x="12417" y="25407"/>
                    <a:pt x="12969" y="25407"/>
                  </a:cubicBezTo>
                  <a:cubicBezTo>
                    <a:pt x="13120" y="25407"/>
                    <a:pt x="13268" y="25375"/>
                    <a:pt x="13405" y="25303"/>
                  </a:cubicBezTo>
                  <a:cubicBezTo>
                    <a:pt x="13709" y="25151"/>
                    <a:pt x="13891" y="24847"/>
                    <a:pt x="14195" y="24695"/>
                  </a:cubicBezTo>
                  <a:cubicBezTo>
                    <a:pt x="14316" y="24645"/>
                    <a:pt x="14436" y="24624"/>
                    <a:pt x="14557" y="24624"/>
                  </a:cubicBezTo>
                  <a:cubicBezTo>
                    <a:pt x="15308" y="24624"/>
                    <a:pt x="16068" y="25456"/>
                    <a:pt x="16893" y="25456"/>
                  </a:cubicBezTo>
                  <a:cubicBezTo>
                    <a:pt x="16906" y="25456"/>
                    <a:pt x="16918" y="25456"/>
                    <a:pt x="16931" y="25455"/>
                  </a:cubicBezTo>
                  <a:cubicBezTo>
                    <a:pt x="17053" y="25455"/>
                    <a:pt x="17144" y="25455"/>
                    <a:pt x="17235" y="25425"/>
                  </a:cubicBezTo>
                  <a:cubicBezTo>
                    <a:pt x="17296" y="25425"/>
                    <a:pt x="17296" y="25394"/>
                    <a:pt x="17326" y="25394"/>
                  </a:cubicBezTo>
                  <a:cubicBezTo>
                    <a:pt x="17387" y="25334"/>
                    <a:pt x="17448" y="25334"/>
                    <a:pt x="17508" y="25303"/>
                  </a:cubicBezTo>
                  <a:cubicBezTo>
                    <a:pt x="17539" y="25303"/>
                    <a:pt x="17600" y="25273"/>
                    <a:pt x="17600" y="25273"/>
                  </a:cubicBezTo>
                  <a:cubicBezTo>
                    <a:pt x="17630" y="25242"/>
                    <a:pt x="17691" y="25182"/>
                    <a:pt x="17752" y="25151"/>
                  </a:cubicBezTo>
                  <a:lnTo>
                    <a:pt x="17812" y="25090"/>
                  </a:lnTo>
                  <a:cubicBezTo>
                    <a:pt x="17843" y="25030"/>
                    <a:pt x="17934" y="24999"/>
                    <a:pt x="17964" y="24969"/>
                  </a:cubicBezTo>
                  <a:lnTo>
                    <a:pt x="18056" y="24878"/>
                  </a:lnTo>
                  <a:lnTo>
                    <a:pt x="18208" y="24726"/>
                  </a:lnTo>
                  <a:lnTo>
                    <a:pt x="18238" y="24695"/>
                  </a:lnTo>
                  <a:cubicBezTo>
                    <a:pt x="18420" y="24513"/>
                    <a:pt x="18572" y="24331"/>
                    <a:pt x="18755" y="24118"/>
                  </a:cubicBezTo>
                  <a:lnTo>
                    <a:pt x="18846" y="24057"/>
                  </a:lnTo>
                  <a:cubicBezTo>
                    <a:pt x="18907" y="23966"/>
                    <a:pt x="19028" y="23875"/>
                    <a:pt x="19150" y="23814"/>
                  </a:cubicBezTo>
                  <a:cubicBezTo>
                    <a:pt x="19211" y="23799"/>
                    <a:pt x="19279" y="23791"/>
                    <a:pt x="19351" y="23791"/>
                  </a:cubicBezTo>
                  <a:cubicBezTo>
                    <a:pt x="19423" y="23791"/>
                    <a:pt x="19499" y="23799"/>
                    <a:pt x="19575" y="23814"/>
                  </a:cubicBezTo>
                  <a:cubicBezTo>
                    <a:pt x="19614" y="23816"/>
                    <a:pt x="19652" y="23818"/>
                    <a:pt x="19690" y="23818"/>
                  </a:cubicBezTo>
                  <a:cubicBezTo>
                    <a:pt x="20949" y="23818"/>
                    <a:pt x="22025" y="22379"/>
                    <a:pt x="21612" y="21169"/>
                  </a:cubicBezTo>
                  <a:cubicBezTo>
                    <a:pt x="21399" y="20470"/>
                    <a:pt x="20791" y="19954"/>
                    <a:pt x="20214" y="19498"/>
                  </a:cubicBezTo>
                  <a:cubicBezTo>
                    <a:pt x="20031" y="19346"/>
                    <a:pt x="19636" y="19011"/>
                    <a:pt x="19150" y="18495"/>
                  </a:cubicBezTo>
                  <a:cubicBezTo>
                    <a:pt x="19271" y="18434"/>
                    <a:pt x="19332" y="18343"/>
                    <a:pt x="19423" y="18251"/>
                  </a:cubicBezTo>
                  <a:cubicBezTo>
                    <a:pt x="19515" y="18008"/>
                    <a:pt x="19575" y="17795"/>
                    <a:pt x="19727" y="17552"/>
                  </a:cubicBezTo>
                  <a:cubicBezTo>
                    <a:pt x="19927" y="17286"/>
                    <a:pt x="20246" y="17220"/>
                    <a:pt x="20592" y="17220"/>
                  </a:cubicBezTo>
                  <a:cubicBezTo>
                    <a:pt x="20879" y="17220"/>
                    <a:pt x="21185" y="17265"/>
                    <a:pt x="21460" y="17279"/>
                  </a:cubicBezTo>
                  <a:cubicBezTo>
                    <a:pt x="21579" y="17296"/>
                    <a:pt x="21693" y="17303"/>
                    <a:pt x="21805" y="17303"/>
                  </a:cubicBezTo>
                  <a:cubicBezTo>
                    <a:pt x="22094" y="17303"/>
                    <a:pt x="22369" y="17253"/>
                    <a:pt x="22676" y="17188"/>
                  </a:cubicBezTo>
                  <a:cubicBezTo>
                    <a:pt x="23314" y="16975"/>
                    <a:pt x="23922" y="16640"/>
                    <a:pt x="24439" y="16185"/>
                  </a:cubicBezTo>
                  <a:cubicBezTo>
                    <a:pt x="25107" y="15546"/>
                    <a:pt x="25655" y="14756"/>
                    <a:pt x="26019" y="13844"/>
                  </a:cubicBezTo>
                  <a:cubicBezTo>
                    <a:pt x="26050" y="13722"/>
                    <a:pt x="26141" y="13570"/>
                    <a:pt x="26171" y="13449"/>
                  </a:cubicBezTo>
                  <a:cubicBezTo>
                    <a:pt x="26262" y="12963"/>
                    <a:pt x="26445" y="12263"/>
                    <a:pt x="26384" y="11625"/>
                  </a:cubicBezTo>
                  <a:cubicBezTo>
                    <a:pt x="26232" y="10592"/>
                    <a:pt x="25411" y="9771"/>
                    <a:pt x="24439" y="9437"/>
                  </a:cubicBezTo>
                  <a:cubicBezTo>
                    <a:pt x="24044" y="9315"/>
                    <a:pt x="23648" y="9224"/>
                    <a:pt x="23436" y="8890"/>
                  </a:cubicBezTo>
                  <a:cubicBezTo>
                    <a:pt x="23284" y="8677"/>
                    <a:pt x="23284" y="8342"/>
                    <a:pt x="23253" y="8099"/>
                  </a:cubicBezTo>
                  <a:cubicBezTo>
                    <a:pt x="23223" y="7978"/>
                    <a:pt x="23192" y="7917"/>
                    <a:pt x="23132" y="7826"/>
                  </a:cubicBezTo>
                  <a:cubicBezTo>
                    <a:pt x="23132" y="7795"/>
                    <a:pt x="23101" y="7795"/>
                    <a:pt x="23101" y="7765"/>
                  </a:cubicBezTo>
                  <a:cubicBezTo>
                    <a:pt x="23071" y="7674"/>
                    <a:pt x="23010" y="7643"/>
                    <a:pt x="22980" y="7552"/>
                  </a:cubicBezTo>
                  <a:cubicBezTo>
                    <a:pt x="22949" y="7522"/>
                    <a:pt x="22949" y="7491"/>
                    <a:pt x="22919" y="7491"/>
                  </a:cubicBezTo>
                  <a:cubicBezTo>
                    <a:pt x="22858" y="7461"/>
                    <a:pt x="22828" y="7370"/>
                    <a:pt x="22797" y="7339"/>
                  </a:cubicBezTo>
                  <a:lnTo>
                    <a:pt x="22706" y="7248"/>
                  </a:lnTo>
                  <a:cubicBezTo>
                    <a:pt x="22676" y="7218"/>
                    <a:pt x="22615" y="7187"/>
                    <a:pt x="22554" y="7157"/>
                  </a:cubicBezTo>
                  <a:lnTo>
                    <a:pt x="22493" y="7066"/>
                  </a:lnTo>
                  <a:cubicBezTo>
                    <a:pt x="22433" y="7035"/>
                    <a:pt x="22341" y="6944"/>
                    <a:pt x="22220" y="6914"/>
                  </a:cubicBezTo>
                  <a:cubicBezTo>
                    <a:pt x="22189" y="6914"/>
                    <a:pt x="22159" y="6883"/>
                    <a:pt x="22159" y="6883"/>
                  </a:cubicBezTo>
                  <a:cubicBezTo>
                    <a:pt x="22068" y="6853"/>
                    <a:pt x="22037" y="6853"/>
                    <a:pt x="21977" y="6792"/>
                  </a:cubicBezTo>
                  <a:cubicBezTo>
                    <a:pt x="21916" y="6792"/>
                    <a:pt x="21885" y="6762"/>
                    <a:pt x="21855" y="6762"/>
                  </a:cubicBezTo>
                  <a:cubicBezTo>
                    <a:pt x="21794" y="6762"/>
                    <a:pt x="21764" y="6731"/>
                    <a:pt x="21734" y="6731"/>
                  </a:cubicBezTo>
                  <a:cubicBezTo>
                    <a:pt x="21582" y="6701"/>
                    <a:pt x="21430" y="6640"/>
                    <a:pt x="21247" y="6640"/>
                  </a:cubicBezTo>
                  <a:cubicBezTo>
                    <a:pt x="20366" y="6640"/>
                    <a:pt x="19515" y="7066"/>
                    <a:pt x="18755" y="7522"/>
                  </a:cubicBezTo>
                  <a:cubicBezTo>
                    <a:pt x="18420" y="7704"/>
                    <a:pt x="18116" y="7947"/>
                    <a:pt x="17782" y="8160"/>
                  </a:cubicBezTo>
                  <a:cubicBezTo>
                    <a:pt x="18086" y="7856"/>
                    <a:pt x="18360" y="7522"/>
                    <a:pt x="18603" y="7187"/>
                  </a:cubicBezTo>
                  <a:cubicBezTo>
                    <a:pt x="19575" y="5880"/>
                    <a:pt x="20214" y="4178"/>
                    <a:pt x="19788" y="2628"/>
                  </a:cubicBezTo>
                  <a:cubicBezTo>
                    <a:pt x="19758" y="2506"/>
                    <a:pt x="19727" y="2355"/>
                    <a:pt x="19667" y="2233"/>
                  </a:cubicBezTo>
                  <a:cubicBezTo>
                    <a:pt x="19667" y="2203"/>
                    <a:pt x="19636" y="2172"/>
                    <a:pt x="19636" y="2172"/>
                  </a:cubicBezTo>
                  <a:cubicBezTo>
                    <a:pt x="19606" y="2051"/>
                    <a:pt x="19515" y="1929"/>
                    <a:pt x="19484" y="1838"/>
                  </a:cubicBezTo>
                  <a:lnTo>
                    <a:pt x="19484" y="1777"/>
                  </a:lnTo>
                  <a:lnTo>
                    <a:pt x="19271" y="1443"/>
                  </a:lnTo>
                  <a:lnTo>
                    <a:pt x="19180" y="1382"/>
                  </a:lnTo>
                  <a:cubicBezTo>
                    <a:pt x="19119" y="1260"/>
                    <a:pt x="19028" y="1169"/>
                    <a:pt x="18967" y="1108"/>
                  </a:cubicBezTo>
                  <a:cubicBezTo>
                    <a:pt x="18967" y="1108"/>
                    <a:pt x="18967" y="1078"/>
                    <a:pt x="18907" y="1078"/>
                  </a:cubicBezTo>
                  <a:cubicBezTo>
                    <a:pt x="18816" y="956"/>
                    <a:pt x="18724" y="865"/>
                    <a:pt x="18603" y="804"/>
                  </a:cubicBezTo>
                  <a:cubicBezTo>
                    <a:pt x="18572" y="804"/>
                    <a:pt x="18572" y="774"/>
                    <a:pt x="18542" y="774"/>
                  </a:cubicBezTo>
                  <a:cubicBezTo>
                    <a:pt x="18420" y="683"/>
                    <a:pt x="18360" y="622"/>
                    <a:pt x="18238" y="561"/>
                  </a:cubicBezTo>
                  <a:cubicBezTo>
                    <a:pt x="18238" y="561"/>
                    <a:pt x="18208" y="561"/>
                    <a:pt x="18208" y="531"/>
                  </a:cubicBezTo>
                  <a:cubicBezTo>
                    <a:pt x="18086" y="470"/>
                    <a:pt x="17964" y="409"/>
                    <a:pt x="17812" y="348"/>
                  </a:cubicBezTo>
                  <a:cubicBezTo>
                    <a:pt x="17782" y="348"/>
                    <a:pt x="17782" y="348"/>
                    <a:pt x="17752" y="318"/>
                  </a:cubicBezTo>
                  <a:lnTo>
                    <a:pt x="17387" y="196"/>
                  </a:lnTo>
                  <a:lnTo>
                    <a:pt x="17326" y="196"/>
                  </a:lnTo>
                  <a:cubicBezTo>
                    <a:pt x="17235" y="196"/>
                    <a:pt x="17174" y="166"/>
                    <a:pt x="17083" y="166"/>
                  </a:cubicBezTo>
                  <a:lnTo>
                    <a:pt x="16718" y="166"/>
                  </a:lnTo>
                  <a:cubicBezTo>
                    <a:pt x="16627" y="166"/>
                    <a:pt x="16566" y="166"/>
                    <a:pt x="16475" y="196"/>
                  </a:cubicBezTo>
                  <a:lnTo>
                    <a:pt x="16414" y="196"/>
                  </a:lnTo>
                  <a:cubicBezTo>
                    <a:pt x="16293" y="196"/>
                    <a:pt x="16232" y="227"/>
                    <a:pt x="16110" y="257"/>
                  </a:cubicBezTo>
                  <a:cubicBezTo>
                    <a:pt x="15806" y="348"/>
                    <a:pt x="15411" y="531"/>
                    <a:pt x="15107" y="713"/>
                  </a:cubicBezTo>
                  <a:cubicBezTo>
                    <a:pt x="15016" y="804"/>
                    <a:pt x="14925" y="865"/>
                    <a:pt x="14864" y="956"/>
                  </a:cubicBezTo>
                  <a:cubicBezTo>
                    <a:pt x="14803" y="865"/>
                    <a:pt x="14742" y="835"/>
                    <a:pt x="14651" y="774"/>
                  </a:cubicBezTo>
                  <a:cubicBezTo>
                    <a:pt x="14439" y="531"/>
                    <a:pt x="14135" y="348"/>
                    <a:pt x="13831" y="196"/>
                  </a:cubicBezTo>
                  <a:cubicBezTo>
                    <a:pt x="13587" y="75"/>
                    <a:pt x="13375" y="14"/>
                    <a:pt x="13101" y="14"/>
                  </a:cubicBezTo>
                  <a:cubicBezTo>
                    <a:pt x="13030" y="5"/>
                    <a:pt x="12958" y="1"/>
                    <a:pt x="128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5"/>
            <p:cNvSpPr/>
            <p:nvPr/>
          </p:nvSpPr>
          <p:spPr>
            <a:xfrm>
              <a:off x="611800" y="537063"/>
              <a:ext cx="784325" cy="576350"/>
            </a:xfrm>
            <a:custGeom>
              <a:avLst/>
              <a:gdLst/>
              <a:ahLst/>
              <a:cxnLst/>
              <a:rect l="l" t="t" r="r" b="b"/>
              <a:pathLst>
                <a:path w="31373" h="23054" extrusionOk="0">
                  <a:moveTo>
                    <a:pt x="324" y="1"/>
                  </a:moveTo>
                  <a:cubicBezTo>
                    <a:pt x="100" y="1"/>
                    <a:pt x="0" y="354"/>
                    <a:pt x="247" y="409"/>
                  </a:cubicBezTo>
                  <a:cubicBezTo>
                    <a:pt x="1889" y="865"/>
                    <a:pt x="3469" y="1442"/>
                    <a:pt x="5019" y="2050"/>
                  </a:cubicBezTo>
                  <a:cubicBezTo>
                    <a:pt x="5597" y="2293"/>
                    <a:pt x="6144" y="2506"/>
                    <a:pt x="6691" y="2780"/>
                  </a:cubicBezTo>
                  <a:cubicBezTo>
                    <a:pt x="6326" y="3843"/>
                    <a:pt x="6083" y="4938"/>
                    <a:pt x="6144" y="6093"/>
                  </a:cubicBezTo>
                  <a:cubicBezTo>
                    <a:pt x="6175" y="7248"/>
                    <a:pt x="6478" y="8524"/>
                    <a:pt x="7117" y="9588"/>
                  </a:cubicBezTo>
                  <a:cubicBezTo>
                    <a:pt x="7390" y="9983"/>
                    <a:pt x="7694" y="10409"/>
                    <a:pt x="8150" y="10682"/>
                  </a:cubicBezTo>
                  <a:cubicBezTo>
                    <a:pt x="8423" y="10838"/>
                    <a:pt x="8745" y="10944"/>
                    <a:pt x="9054" y="10944"/>
                  </a:cubicBezTo>
                  <a:cubicBezTo>
                    <a:pt x="9227" y="10944"/>
                    <a:pt x="9396" y="10911"/>
                    <a:pt x="9548" y="10834"/>
                  </a:cubicBezTo>
                  <a:cubicBezTo>
                    <a:pt x="10126" y="10561"/>
                    <a:pt x="10308" y="9831"/>
                    <a:pt x="10278" y="9223"/>
                  </a:cubicBezTo>
                  <a:cubicBezTo>
                    <a:pt x="10248" y="8160"/>
                    <a:pt x="9822" y="7126"/>
                    <a:pt x="9275" y="6184"/>
                  </a:cubicBezTo>
                  <a:cubicBezTo>
                    <a:pt x="8758" y="5242"/>
                    <a:pt x="8029" y="4360"/>
                    <a:pt x="7421" y="3479"/>
                  </a:cubicBezTo>
                  <a:cubicBezTo>
                    <a:pt x="7299" y="3296"/>
                    <a:pt x="7147" y="3114"/>
                    <a:pt x="7086" y="2932"/>
                  </a:cubicBezTo>
                  <a:lnTo>
                    <a:pt x="7086" y="2932"/>
                  </a:lnTo>
                  <a:cubicBezTo>
                    <a:pt x="7968" y="3296"/>
                    <a:pt x="8789" y="3752"/>
                    <a:pt x="9640" y="4178"/>
                  </a:cubicBezTo>
                  <a:cubicBezTo>
                    <a:pt x="11099" y="4968"/>
                    <a:pt x="12558" y="5850"/>
                    <a:pt x="13956" y="6822"/>
                  </a:cubicBezTo>
                  <a:cubicBezTo>
                    <a:pt x="14290" y="7065"/>
                    <a:pt x="14685" y="7339"/>
                    <a:pt x="15020" y="7582"/>
                  </a:cubicBezTo>
                  <a:cubicBezTo>
                    <a:pt x="14351" y="9406"/>
                    <a:pt x="13834" y="11321"/>
                    <a:pt x="13804" y="13266"/>
                  </a:cubicBezTo>
                  <a:cubicBezTo>
                    <a:pt x="13773" y="15181"/>
                    <a:pt x="14138" y="17217"/>
                    <a:pt x="15141" y="18920"/>
                  </a:cubicBezTo>
                  <a:cubicBezTo>
                    <a:pt x="15506" y="19588"/>
                    <a:pt x="16023" y="20257"/>
                    <a:pt x="16661" y="20652"/>
                  </a:cubicBezTo>
                  <a:cubicBezTo>
                    <a:pt x="17067" y="20911"/>
                    <a:pt x="17552" y="21057"/>
                    <a:pt x="18027" y="21057"/>
                  </a:cubicBezTo>
                  <a:cubicBezTo>
                    <a:pt x="18334" y="21057"/>
                    <a:pt x="18636" y="20996"/>
                    <a:pt x="18910" y="20865"/>
                  </a:cubicBezTo>
                  <a:cubicBezTo>
                    <a:pt x="19822" y="20348"/>
                    <a:pt x="20157" y="19224"/>
                    <a:pt x="20187" y="18160"/>
                  </a:cubicBezTo>
                  <a:cubicBezTo>
                    <a:pt x="20217" y="16458"/>
                    <a:pt x="19609" y="14786"/>
                    <a:pt x="18819" y="13266"/>
                  </a:cubicBezTo>
                  <a:cubicBezTo>
                    <a:pt x="18029" y="11746"/>
                    <a:pt x="16995" y="10378"/>
                    <a:pt x="16023" y="8919"/>
                  </a:cubicBezTo>
                  <a:cubicBezTo>
                    <a:pt x="15780" y="8616"/>
                    <a:pt x="15597" y="8281"/>
                    <a:pt x="15445" y="7947"/>
                  </a:cubicBezTo>
                  <a:lnTo>
                    <a:pt x="15445" y="7947"/>
                  </a:lnTo>
                  <a:cubicBezTo>
                    <a:pt x="16327" y="8585"/>
                    <a:pt x="17147" y="9254"/>
                    <a:pt x="17968" y="9983"/>
                  </a:cubicBezTo>
                  <a:cubicBezTo>
                    <a:pt x="19245" y="11078"/>
                    <a:pt x="20460" y="12263"/>
                    <a:pt x="21585" y="13479"/>
                  </a:cubicBezTo>
                  <a:lnTo>
                    <a:pt x="21707" y="13600"/>
                  </a:lnTo>
                  <a:cubicBezTo>
                    <a:pt x="21676" y="15090"/>
                    <a:pt x="22132" y="16366"/>
                    <a:pt x="22892" y="17734"/>
                  </a:cubicBezTo>
                  <a:cubicBezTo>
                    <a:pt x="23682" y="19132"/>
                    <a:pt x="24746" y="20409"/>
                    <a:pt x="25932" y="21503"/>
                  </a:cubicBezTo>
                  <a:cubicBezTo>
                    <a:pt x="26448" y="21990"/>
                    <a:pt x="26996" y="22446"/>
                    <a:pt x="27634" y="22749"/>
                  </a:cubicBezTo>
                  <a:cubicBezTo>
                    <a:pt x="28026" y="22936"/>
                    <a:pt x="28463" y="23054"/>
                    <a:pt x="28904" y="23054"/>
                  </a:cubicBezTo>
                  <a:cubicBezTo>
                    <a:pt x="29182" y="23054"/>
                    <a:pt x="29461" y="23007"/>
                    <a:pt x="29731" y="22901"/>
                  </a:cubicBezTo>
                  <a:cubicBezTo>
                    <a:pt x="30856" y="22415"/>
                    <a:pt x="31373" y="20987"/>
                    <a:pt x="31099" y="19801"/>
                  </a:cubicBezTo>
                  <a:cubicBezTo>
                    <a:pt x="30825" y="18616"/>
                    <a:pt x="29944" y="17643"/>
                    <a:pt x="29032" y="16822"/>
                  </a:cubicBezTo>
                  <a:cubicBezTo>
                    <a:pt x="27026" y="15090"/>
                    <a:pt x="24594" y="13874"/>
                    <a:pt x="22011" y="13296"/>
                  </a:cubicBezTo>
                  <a:cubicBezTo>
                    <a:pt x="21129" y="12354"/>
                    <a:pt x="20187" y="11382"/>
                    <a:pt x="19214" y="10530"/>
                  </a:cubicBezTo>
                  <a:lnTo>
                    <a:pt x="19214" y="10530"/>
                  </a:lnTo>
                  <a:cubicBezTo>
                    <a:pt x="20309" y="10895"/>
                    <a:pt x="21403" y="11230"/>
                    <a:pt x="22467" y="11625"/>
                  </a:cubicBezTo>
                  <a:cubicBezTo>
                    <a:pt x="23879" y="12102"/>
                    <a:pt x="25395" y="12566"/>
                    <a:pt x="26862" y="12566"/>
                  </a:cubicBezTo>
                  <a:cubicBezTo>
                    <a:pt x="27637" y="12566"/>
                    <a:pt x="28398" y="12437"/>
                    <a:pt x="29123" y="12111"/>
                  </a:cubicBezTo>
                  <a:cubicBezTo>
                    <a:pt x="29640" y="11898"/>
                    <a:pt x="30187" y="11473"/>
                    <a:pt x="30309" y="10895"/>
                  </a:cubicBezTo>
                  <a:cubicBezTo>
                    <a:pt x="30400" y="10439"/>
                    <a:pt x="30218" y="9923"/>
                    <a:pt x="29883" y="9558"/>
                  </a:cubicBezTo>
                  <a:cubicBezTo>
                    <a:pt x="29579" y="9193"/>
                    <a:pt x="29123" y="8950"/>
                    <a:pt x="28698" y="8737"/>
                  </a:cubicBezTo>
                  <a:cubicBezTo>
                    <a:pt x="27394" y="8073"/>
                    <a:pt x="25961" y="7705"/>
                    <a:pt x="24499" y="7705"/>
                  </a:cubicBezTo>
                  <a:cubicBezTo>
                    <a:pt x="24086" y="7705"/>
                    <a:pt x="23672" y="7735"/>
                    <a:pt x="23257" y="7795"/>
                  </a:cubicBezTo>
                  <a:cubicBezTo>
                    <a:pt x="21555" y="8008"/>
                    <a:pt x="19883" y="8798"/>
                    <a:pt x="18698" y="10075"/>
                  </a:cubicBezTo>
                  <a:cubicBezTo>
                    <a:pt x="17573" y="9071"/>
                    <a:pt x="16387" y="8129"/>
                    <a:pt x="15202" y="7248"/>
                  </a:cubicBezTo>
                  <a:lnTo>
                    <a:pt x="15202" y="7217"/>
                  </a:lnTo>
                  <a:lnTo>
                    <a:pt x="14746" y="6883"/>
                  </a:lnTo>
                  <a:cubicBezTo>
                    <a:pt x="13348" y="5880"/>
                    <a:pt x="11919" y="4968"/>
                    <a:pt x="10430" y="4147"/>
                  </a:cubicBezTo>
                  <a:cubicBezTo>
                    <a:pt x="10308" y="4056"/>
                    <a:pt x="10156" y="3995"/>
                    <a:pt x="10004" y="3904"/>
                  </a:cubicBezTo>
                  <a:cubicBezTo>
                    <a:pt x="10528" y="3861"/>
                    <a:pt x="11053" y="3840"/>
                    <a:pt x="11580" y="3840"/>
                  </a:cubicBezTo>
                  <a:cubicBezTo>
                    <a:pt x="12887" y="3840"/>
                    <a:pt x="14197" y="3970"/>
                    <a:pt x="15476" y="4208"/>
                  </a:cubicBezTo>
                  <a:cubicBezTo>
                    <a:pt x="16161" y="4363"/>
                    <a:pt x="16878" y="4534"/>
                    <a:pt x="17580" y="4534"/>
                  </a:cubicBezTo>
                  <a:cubicBezTo>
                    <a:pt x="17844" y="4534"/>
                    <a:pt x="18106" y="4509"/>
                    <a:pt x="18363" y="4451"/>
                  </a:cubicBezTo>
                  <a:cubicBezTo>
                    <a:pt x="19305" y="4208"/>
                    <a:pt x="20187" y="3357"/>
                    <a:pt x="20005" y="2384"/>
                  </a:cubicBezTo>
                  <a:cubicBezTo>
                    <a:pt x="19822" y="1442"/>
                    <a:pt x="18758" y="986"/>
                    <a:pt x="17786" y="834"/>
                  </a:cubicBezTo>
                  <a:cubicBezTo>
                    <a:pt x="17297" y="749"/>
                    <a:pt x="16800" y="708"/>
                    <a:pt x="16303" y="708"/>
                  </a:cubicBezTo>
                  <a:cubicBezTo>
                    <a:pt x="13771" y="708"/>
                    <a:pt x="11215" y="1781"/>
                    <a:pt x="9488" y="3661"/>
                  </a:cubicBezTo>
                  <a:cubicBezTo>
                    <a:pt x="8272" y="2992"/>
                    <a:pt x="7056" y="2445"/>
                    <a:pt x="5779" y="1898"/>
                  </a:cubicBezTo>
                  <a:cubicBezTo>
                    <a:pt x="4229" y="1260"/>
                    <a:pt x="2649" y="652"/>
                    <a:pt x="1007" y="196"/>
                  </a:cubicBezTo>
                  <a:cubicBezTo>
                    <a:pt x="825" y="105"/>
                    <a:pt x="582" y="74"/>
                    <a:pt x="399" y="14"/>
                  </a:cubicBezTo>
                  <a:cubicBezTo>
                    <a:pt x="373" y="5"/>
                    <a:pt x="348" y="1"/>
                    <a:pt x="3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5"/>
            <p:cNvSpPr/>
            <p:nvPr/>
          </p:nvSpPr>
          <p:spPr>
            <a:xfrm>
              <a:off x="486500" y="487588"/>
              <a:ext cx="674825" cy="1132675"/>
            </a:xfrm>
            <a:custGeom>
              <a:avLst/>
              <a:gdLst/>
              <a:ahLst/>
              <a:cxnLst/>
              <a:rect l="l" t="t" r="r" b="b"/>
              <a:pathLst>
                <a:path w="26993" h="45307" extrusionOk="0">
                  <a:moveTo>
                    <a:pt x="7907" y="26931"/>
                  </a:moveTo>
                  <a:cubicBezTo>
                    <a:pt x="7905" y="26936"/>
                    <a:pt x="7904" y="26941"/>
                    <a:pt x="7904" y="26947"/>
                  </a:cubicBezTo>
                  <a:cubicBezTo>
                    <a:pt x="7904" y="26947"/>
                    <a:pt x="7905" y="26942"/>
                    <a:pt x="7907" y="26931"/>
                  </a:cubicBezTo>
                  <a:close/>
                  <a:moveTo>
                    <a:pt x="3474" y="1"/>
                  </a:moveTo>
                  <a:cubicBezTo>
                    <a:pt x="3385" y="1"/>
                    <a:pt x="3298" y="70"/>
                    <a:pt x="3314" y="199"/>
                  </a:cubicBezTo>
                  <a:cubicBezTo>
                    <a:pt x="3800" y="3208"/>
                    <a:pt x="4499" y="6157"/>
                    <a:pt x="5351" y="9075"/>
                  </a:cubicBezTo>
                  <a:lnTo>
                    <a:pt x="5320" y="9136"/>
                  </a:lnTo>
                  <a:cubicBezTo>
                    <a:pt x="5168" y="9743"/>
                    <a:pt x="5016" y="10291"/>
                    <a:pt x="4834" y="10868"/>
                  </a:cubicBezTo>
                  <a:lnTo>
                    <a:pt x="4803" y="10868"/>
                  </a:lnTo>
                  <a:cubicBezTo>
                    <a:pt x="4528" y="10738"/>
                    <a:pt x="4254" y="10684"/>
                    <a:pt x="3988" y="10684"/>
                  </a:cubicBezTo>
                  <a:cubicBezTo>
                    <a:pt x="2636" y="10684"/>
                    <a:pt x="1490" y="12084"/>
                    <a:pt x="1490" y="12084"/>
                  </a:cubicBezTo>
                  <a:cubicBezTo>
                    <a:pt x="852" y="12844"/>
                    <a:pt x="700" y="13908"/>
                    <a:pt x="578" y="14941"/>
                  </a:cubicBezTo>
                  <a:cubicBezTo>
                    <a:pt x="396" y="16582"/>
                    <a:pt x="183" y="18254"/>
                    <a:pt x="1" y="19865"/>
                  </a:cubicBezTo>
                  <a:cubicBezTo>
                    <a:pt x="2129" y="18953"/>
                    <a:pt x="4408" y="17859"/>
                    <a:pt x="5320" y="15731"/>
                  </a:cubicBezTo>
                  <a:cubicBezTo>
                    <a:pt x="5442" y="15458"/>
                    <a:pt x="5563" y="15093"/>
                    <a:pt x="5624" y="14698"/>
                  </a:cubicBezTo>
                  <a:cubicBezTo>
                    <a:pt x="6262" y="12114"/>
                    <a:pt x="5351" y="11263"/>
                    <a:pt x="5107" y="11020"/>
                  </a:cubicBezTo>
                  <a:cubicBezTo>
                    <a:pt x="5259" y="10564"/>
                    <a:pt x="5351" y="10108"/>
                    <a:pt x="5503" y="9652"/>
                  </a:cubicBezTo>
                  <a:cubicBezTo>
                    <a:pt x="5776" y="10534"/>
                    <a:pt x="6080" y="11415"/>
                    <a:pt x="6354" y="12266"/>
                  </a:cubicBezTo>
                  <a:cubicBezTo>
                    <a:pt x="6354" y="12327"/>
                    <a:pt x="6354" y="12357"/>
                    <a:pt x="6384" y="12388"/>
                  </a:cubicBezTo>
                  <a:cubicBezTo>
                    <a:pt x="6384" y="12388"/>
                    <a:pt x="6384" y="12418"/>
                    <a:pt x="6414" y="12418"/>
                  </a:cubicBezTo>
                  <a:cubicBezTo>
                    <a:pt x="6931" y="13847"/>
                    <a:pt x="7448" y="15275"/>
                    <a:pt x="8025" y="16643"/>
                  </a:cubicBezTo>
                  <a:cubicBezTo>
                    <a:pt x="8086" y="17342"/>
                    <a:pt x="8056" y="18041"/>
                    <a:pt x="7934" y="18710"/>
                  </a:cubicBezTo>
                  <a:lnTo>
                    <a:pt x="7782" y="18710"/>
                  </a:lnTo>
                  <a:cubicBezTo>
                    <a:pt x="5715" y="18710"/>
                    <a:pt x="4560" y="20564"/>
                    <a:pt x="4560" y="20564"/>
                  </a:cubicBezTo>
                  <a:cubicBezTo>
                    <a:pt x="4347" y="20899"/>
                    <a:pt x="4226" y="21294"/>
                    <a:pt x="4135" y="21689"/>
                  </a:cubicBezTo>
                  <a:cubicBezTo>
                    <a:pt x="3588" y="24181"/>
                    <a:pt x="3618" y="26826"/>
                    <a:pt x="4226" y="29288"/>
                  </a:cubicBezTo>
                  <a:cubicBezTo>
                    <a:pt x="5290" y="28072"/>
                    <a:pt x="6323" y="26856"/>
                    <a:pt x="7326" y="25610"/>
                  </a:cubicBezTo>
                  <a:cubicBezTo>
                    <a:pt x="7843" y="25032"/>
                    <a:pt x="8299" y="24485"/>
                    <a:pt x="8633" y="23786"/>
                  </a:cubicBezTo>
                  <a:cubicBezTo>
                    <a:pt x="8907" y="23209"/>
                    <a:pt x="8968" y="22662"/>
                    <a:pt x="8968" y="22054"/>
                  </a:cubicBezTo>
                  <a:cubicBezTo>
                    <a:pt x="9059" y="20017"/>
                    <a:pt x="8512" y="19166"/>
                    <a:pt x="8299" y="18862"/>
                  </a:cubicBezTo>
                  <a:cubicBezTo>
                    <a:pt x="8360" y="18437"/>
                    <a:pt x="8390" y="18011"/>
                    <a:pt x="8390" y="17555"/>
                  </a:cubicBezTo>
                  <a:cubicBezTo>
                    <a:pt x="8968" y="18923"/>
                    <a:pt x="9606" y="20291"/>
                    <a:pt x="10275" y="21628"/>
                  </a:cubicBezTo>
                  <a:lnTo>
                    <a:pt x="10275" y="21689"/>
                  </a:lnTo>
                  <a:cubicBezTo>
                    <a:pt x="10427" y="22418"/>
                    <a:pt x="10457" y="23148"/>
                    <a:pt x="10457" y="23908"/>
                  </a:cubicBezTo>
                  <a:cubicBezTo>
                    <a:pt x="10427" y="23908"/>
                    <a:pt x="10335" y="23938"/>
                    <a:pt x="10305" y="23969"/>
                  </a:cubicBezTo>
                  <a:cubicBezTo>
                    <a:pt x="10275" y="24029"/>
                    <a:pt x="10214" y="24029"/>
                    <a:pt x="10183" y="24060"/>
                  </a:cubicBezTo>
                  <a:cubicBezTo>
                    <a:pt x="8424" y="24810"/>
                    <a:pt x="7951" y="26736"/>
                    <a:pt x="7907" y="26931"/>
                  </a:cubicBezTo>
                  <a:lnTo>
                    <a:pt x="7907" y="26931"/>
                  </a:lnTo>
                  <a:cubicBezTo>
                    <a:pt x="7909" y="26928"/>
                    <a:pt x="7911" y="26924"/>
                    <a:pt x="7913" y="26921"/>
                  </a:cubicBezTo>
                  <a:lnTo>
                    <a:pt x="7913" y="26921"/>
                  </a:lnTo>
                  <a:cubicBezTo>
                    <a:pt x="7779" y="27361"/>
                    <a:pt x="7753" y="27852"/>
                    <a:pt x="7782" y="28315"/>
                  </a:cubicBezTo>
                  <a:cubicBezTo>
                    <a:pt x="7843" y="28771"/>
                    <a:pt x="7995" y="29257"/>
                    <a:pt x="8086" y="29713"/>
                  </a:cubicBezTo>
                  <a:lnTo>
                    <a:pt x="9120" y="33148"/>
                  </a:lnTo>
                  <a:cubicBezTo>
                    <a:pt x="9758" y="31628"/>
                    <a:pt x="11126" y="30504"/>
                    <a:pt x="11794" y="28984"/>
                  </a:cubicBezTo>
                  <a:cubicBezTo>
                    <a:pt x="12038" y="28346"/>
                    <a:pt x="12159" y="27677"/>
                    <a:pt x="12129" y="26978"/>
                  </a:cubicBezTo>
                  <a:cubicBezTo>
                    <a:pt x="12098" y="25762"/>
                    <a:pt x="11703" y="24972"/>
                    <a:pt x="11369" y="24485"/>
                  </a:cubicBezTo>
                  <a:cubicBezTo>
                    <a:pt x="11217" y="24242"/>
                    <a:pt x="11065" y="24060"/>
                    <a:pt x="10883" y="23938"/>
                  </a:cubicBezTo>
                  <a:lnTo>
                    <a:pt x="10822" y="23908"/>
                  </a:lnTo>
                  <a:cubicBezTo>
                    <a:pt x="10822" y="23482"/>
                    <a:pt x="10822" y="23057"/>
                    <a:pt x="10791" y="22662"/>
                  </a:cubicBezTo>
                  <a:lnTo>
                    <a:pt x="10791" y="22662"/>
                  </a:lnTo>
                  <a:cubicBezTo>
                    <a:pt x="11338" y="23665"/>
                    <a:pt x="11855" y="24698"/>
                    <a:pt x="12433" y="25732"/>
                  </a:cubicBezTo>
                  <a:cubicBezTo>
                    <a:pt x="12433" y="25762"/>
                    <a:pt x="12433" y="25792"/>
                    <a:pt x="12463" y="25792"/>
                  </a:cubicBezTo>
                  <a:lnTo>
                    <a:pt x="12494" y="25853"/>
                  </a:lnTo>
                  <a:lnTo>
                    <a:pt x="13527" y="27677"/>
                  </a:lnTo>
                  <a:lnTo>
                    <a:pt x="13527" y="27738"/>
                  </a:lnTo>
                  <a:cubicBezTo>
                    <a:pt x="13831" y="28346"/>
                    <a:pt x="13983" y="29045"/>
                    <a:pt x="14013" y="29744"/>
                  </a:cubicBezTo>
                  <a:cubicBezTo>
                    <a:pt x="13953" y="29805"/>
                    <a:pt x="13922" y="29805"/>
                    <a:pt x="13831" y="29835"/>
                  </a:cubicBezTo>
                  <a:cubicBezTo>
                    <a:pt x="13101" y="29987"/>
                    <a:pt x="11886" y="30716"/>
                    <a:pt x="11551" y="31172"/>
                  </a:cubicBezTo>
                  <a:cubicBezTo>
                    <a:pt x="10883" y="31963"/>
                    <a:pt x="10822" y="33178"/>
                    <a:pt x="11095" y="34212"/>
                  </a:cubicBezTo>
                  <a:cubicBezTo>
                    <a:pt x="11369" y="35215"/>
                    <a:pt x="11886" y="36188"/>
                    <a:pt x="12250" y="37160"/>
                  </a:cubicBezTo>
                  <a:cubicBezTo>
                    <a:pt x="12494" y="37920"/>
                    <a:pt x="12646" y="38771"/>
                    <a:pt x="12797" y="39561"/>
                  </a:cubicBezTo>
                  <a:cubicBezTo>
                    <a:pt x="13527" y="38376"/>
                    <a:pt x="14226" y="37160"/>
                    <a:pt x="14834" y="35914"/>
                  </a:cubicBezTo>
                  <a:cubicBezTo>
                    <a:pt x="15047" y="35428"/>
                    <a:pt x="15290" y="34911"/>
                    <a:pt x="15381" y="34364"/>
                  </a:cubicBezTo>
                  <a:cubicBezTo>
                    <a:pt x="15472" y="33908"/>
                    <a:pt x="15472" y="33330"/>
                    <a:pt x="15381" y="32722"/>
                  </a:cubicBezTo>
                  <a:lnTo>
                    <a:pt x="15381" y="32753"/>
                  </a:lnTo>
                  <a:cubicBezTo>
                    <a:pt x="15320" y="31659"/>
                    <a:pt x="14986" y="30595"/>
                    <a:pt x="14378" y="29683"/>
                  </a:cubicBezTo>
                  <a:cubicBezTo>
                    <a:pt x="14317" y="29409"/>
                    <a:pt x="14317" y="29136"/>
                    <a:pt x="14256" y="28893"/>
                  </a:cubicBezTo>
                  <a:lnTo>
                    <a:pt x="14256" y="28893"/>
                  </a:lnTo>
                  <a:cubicBezTo>
                    <a:pt x="15138" y="30321"/>
                    <a:pt x="16080" y="31780"/>
                    <a:pt x="17022" y="33148"/>
                  </a:cubicBezTo>
                  <a:lnTo>
                    <a:pt x="17022" y="33178"/>
                  </a:lnTo>
                  <a:cubicBezTo>
                    <a:pt x="17174" y="33604"/>
                    <a:pt x="17326" y="33969"/>
                    <a:pt x="17418" y="34394"/>
                  </a:cubicBezTo>
                  <a:cubicBezTo>
                    <a:pt x="17205" y="34455"/>
                    <a:pt x="17053" y="34607"/>
                    <a:pt x="16901" y="34759"/>
                  </a:cubicBezTo>
                  <a:cubicBezTo>
                    <a:pt x="16658" y="35033"/>
                    <a:pt x="16415" y="35337"/>
                    <a:pt x="16232" y="35671"/>
                  </a:cubicBezTo>
                  <a:cubicBezTo>
                    <a:pt x="16202" y="35762"/>
                    <a:pt x="16111" y="35823"/>
                    <a:pt x="16111" y="35884"/>
                  </a:cubicBezTo>
                  <a:cubicBezTo>
                    <a:pt x="15807" y="36370"/>
                    <a:pt x="15746" y="36978"/>
                    <a:pt x="15746" y="37555"/>
                  </a:cubicBezTo>
                  <a:cubicBezTo>
                    <a:pt x="15776" y="40078"/>
                    <a:pt x="17600" y="42267"/>
                    <a:pt x="18208" y="44729"/>
                  </a:cubicBezTo>
                  <a:cubicBezTo>
                    <a:pt x="18694" y="43057"/>
                    <a:pt x="19181" y="41385"/>
                    <a:pt x="19241" y="39622"/>
                  </a:cubicBezTo>
                  <a:cubicBezTo>
                    <a:pt x="19272" y="39014"/>
                    <a:pt x="19181" y="38406"/>
                    <a:pt x="19120" y="37859"/>
                  </a:cubicBezTo>
                  <a:cubicBezTo>
                    <a:pt x="18968" y="36644"/>
                    <a:pt x="18512" y="35458"/>
                    <a:pt x="17782" y="34516"/>
                  </a:cubicBezTo>
                  <a:cubicBezTo>
                    <a:pt x="17752" y="34394"/>
                    <a:pt x="17752" y="34273"/>
                    <a:pt x="17722" y="34212"/>
                  </a:cubicBezTo>
                  <a:lnTo>
                    <a:pt x="17722" y="34212"/>
                  </a:lnTo>
                  <a:cubicBezTo>
                    <a:pt x="18208" y="34881"/>
                    <a:pt x="18694" y="35580"/>
                    <a:pt x="19181" y="36218"/>
                  </a:cubicBezTo>
                  <a:cubicBezTo>
                    <a:pt x="19272" y="37738"/>
                    <a:pt x="19576" y="39410"/>
                    <a:pt x="20396" y="40656"/>
                  </a:cubicBezTo>
                  <a:cubicBezTo>
                    <a:pt x="20396" y="40625"/>
                    <a:pt x="20366" y="40595"/>
                    <a:pt x="20366" y="40534"/>
                  </a:cubicBezTo>
                  <a:lnTo>
                    <a:pt x="20366" y="40534"/>
                  </a:lnTo>
                  <a:cubicBezTo>
                    <a:pt x="20396" y="40625"/>
                    <a:pt x="20488" y="40747"/>
                    <a:pt x="20518" y="40808"/>
                  </a:cubicBezTo>
                  <a:cubicBezTo>
                    <a:pt x="21065" y="41537"/>
                    <a:pt x="21855" y="42054"/>
                    <a:pt x="22615" y="42601"/>
                  </a:cubicBezTo>
                  <a:cubicBezTo>
                    <a:pt x="23284" y="43057"/>
                    <a:pt x="23983" y="43543"/>
                    <a:pt x="24743" y="43938"/>
                  </a:cubicBezTo>
                  <a:cubicBezTo>
                    <a:pt x="25503" y="44334"/>
                    <a:pt x="26324" y="44638"/>
                    <a:pt x="26931" y="45306"/>
                  </a:cubicBezTo>
                  <a:cubicBezTo>
                    <a:pt x="26354" y="43391"/>
                    <a:pt x="26141" y="41446"/>
                    <a:pt x="25472" y="39683"/>
                  </a:cubicBezTo>
                  <a:cubicBezTo>
                    <a:pt x="25321" y="39258"/>
                    <a:pt x="25138" y="38802"/>
                    <a:pt x="24865" y="38467"/>
                  </a:cubicBezTo>
                  <a:cubicBezTo>
                    <a:pt x="24591" y="38072"/>
                    <a:pt x="24257" y="37768"/>
                    <a:pt x="23892" y="37495"/>
                  </a:cubicBezTo>
                  <a:cubicBezTo>
                    <a:pt x="23345" y="36978"/>
                    <a:pt x="22494" y="36704"/>
                    <a:pt x="21825" y="36552"/>
                  </a:cubicBezTo>
                  <a:cubicBezTo>
                    <a:pt x="21126" y="36370"/>
                    <a:pt x="20305" y="36127"/>
                    <a:pt x="19576" y="35884"/>
                  </a:cubicBezTo>
                  <a:cubicBezTo>
                    <a:pt x="18512" y="34455"/>
                    <a:pt x="17478" y="33026"/>
                    <a:pt x="16506" y="31567"/>
                  </a:cubicBezTo>
                  <a:lnTo>
                    <a:pt x="16506" y="31567"/>
                  </a:lnTo>
                  <a:cubicBezTo>
                    <a:pt x="17053" y="32084"/>
                    <a:pt x="17630" y="32540"/>
                    <a:pt x="18238" y="32935"/>
                  </a:cubicBezTo>
                  <a:cubicBezTo>
                    <a:pt x="18421" y="33330"/>
                    <a:pt x="18633" y="33756"/>
                    <a:pt x="18785" y="34121"/>
                  </a:cubicBezTo>
                  <a:cubicBezTo>
                    <a:pt x="18998" y="34668"/>
                    <a:pt x="19333" y="35154"/>
                    <a:pt x="19788" y="35488"/>
                  </a:cubicBezTo>
                  <a:cubicBezTo>
                    <a:pt x="20507" y="36002"/>
                    <a:pt x="21399" y="36277"/>
                    <a:pt x="22226" y="36277"/>
                  </a:cubicBezTo>
                  <a:cubicBezTo>
                    <a:pt x="22379" y="36277"/>
                    <a:pt x="22529" y="36267"/>
                    <a:pt x="22676" y="36248"/>
                  </a:cubicBezTo>
                  <a:cubicBezTo>
                    <a:pt x="24257" y="36066"/>
                    <a:pt x="25624" y="35185"/>
                    <a:pt x="26992" y="34364"/>
                  </a:cubicBezTo>
                  <a:cubicBezTo>
                    <a:pt x="26111" y="34364"/>
                    <a:pt x="25412" y="33634"/>
                    <a:pt x="24925" y="32935"/>
                  </a:cubicBezTo>
                  <a:cubicBezTo>
                    <a:pt x="24378" y="32145"/>
                    <a:pt x="23740" y="31112"/>
                    <a:pt x="22737" y="30960"/>
                  </a:cubicBezTo>
                  <a:lnTo>
                    <a:pt x="22555" y="30960"/>
                  </a:lnTo>
                  <a:cubicBezTo>
                    <a:pt x="22433" y="30929"/>
                    <a:pt x="22311" y="30929"/>
                    <a:pt x="22220" y="30929"/>
                  </a:cubicBezTo>
                  <a:cubicBezTo>
                    <a:pt x="22099" y="30929"/>
                    <a:pt x="21974" y="30926"/>
                    <a:pt x="21848" y="30926"/>
                  </a:cubicBezTo>
                  <a:cubicBezTo>
                    <a:pt x="21595" y="30926"/>
                    <a:pt x="21339" y="30939"/>
                    <a:pt x="21096" y="31020"/>
                  </a:cubicBezTo>
                  <a:cubicBezTo>
                    <a:pt x="20640" y="31112"/>
                    <a:pt x="20275" y="31415"/>
                    <a:pt x="19880" y="31719"/>
                  </a:cubicBezTo>
                  <a:cubicBezTo>
                    <a:pt x="19606" y="31932"/>
                    <a:pt x="19393" y="32023"/>
                    <a:pt x="19181" y="32145"/>
                  </a:cubicBezTo>
                  <a:cubicBezTo>
                    <a:pt x="19120" y="32175"/>
                    <a:pt x="19089" y="32236"/>
                    <a:pt x="18998" y="32236"/>
                  </a:cubicBezTo>
                  <a:cubicBezTo>
                    <a:pt x="18694" y="32388"/>
                    <a:pt x="18481" y="32479"/>
                    <a:pt x="18208" y="32540"/>
                  </a:cubicBezTo>
                  <a:cubicBezTo>
                    <a:pt x="17296" y="31932"/>
                    <a:pt x="16506" y="31172"/>
                    <a:pt x="15685" y="30412"/>
                  </a:cubicBezTo>
                  <a:cubicBezTo>
                    <a:pt x="15016" y="29288"/>
                    <a:pt x="14317" y="28194"/>
                    <a:pt x="13679" y="27099"/>
                  </a:cubicBezTo>
                  <a:lnTo>
                    <a:pt x="13679" y="27099"/>
                  </a:lnTo>
                  <a:lnTo>
                    <a:pt x="14378" y="27768"/>
                  </a:lnTo>
                  <a:cubicBezTo>
                    <a:pt x="14560" y="28224"/>
                    <a:pt x="15047" y="29288"/>
                    <a:pt x="16141" y="29956"/>
                  </a:cubicBezTo>
                  <a:cubicBezTo>
                    <a:pt x="16293" y="30048"/>
                    <a:pt x="16415" y="30139"/>
                    <a:pt x="16567" y="30200"/>
                  </a:cubicBezTo>
                  <a:cubicBezTo>
                    <a:pt x="17225" y="30559"/>
                    <a:pt x="17950" y="30709"/>
                    <a:pt x="18688" y="30709"/>
                  </a:cubicBezTo>
                  <a:cubicBezTo>
                    <a:pt x="19074" y="30709"/>
                    <a:pt x="19463" y="30668"/>
                    <a:pt x="19849" y="30595"/>
                  </a:cubicBezTo>
                  <a:cubicBezTo>
                    <a:pt x="20944" y="30352"/>
                    <a:pt x="21977" y="29865"/>
                    <a:pt x="22950" y="29409"/>
                  </a:cubicBezTo>
                  <a:cubicBezTo>
                    <a:pt x="22007" y="28801"/>
                    <a:pt x="21065" y="28163"/>
                    <a:pt x="20062" y="27586"/>
                  </a:cubicBezTo>
                  <a:cubicBezTo>
                    <a:pt x="19728" y="27403"/>
                    <a:pt x="19393" y="27221"/>
                    <a:pt x="18998" y="27130"/>
                  </a:cubicBezTo>
                  <a:cubicBezTo>
                    <a:pt x="18848" y="27108"/>
                    <a:pt x="18682" y="27087"/>
                    <a:pt x="18534" y="27087"/>
                  </a:cubicBezTo>
                  <a:cubicBezTo>
                    <a:pt x="18472" y="27087"/>
                    <a:pt x="18413" y="27090"/>
                    <a:pt x="18360" y="27099"/>
                  </a:cubicBezTo>
                  <a:cubicBezTo>
                    <a:pt x="18105" y="27091"/>
                    <a:pt x="17794" y="27080"/>
                    <a:pt x="17450" y="27080"/>
                  </a:cubicBezTo>
                  <a:cubicBezTo>
                    <a:pt x="16563" y="27080"/>
                    <a:pt x="15459" y="27152"/>
                    <a:pt x="14560" y="27525"/>
                  </a:cubicBezTo>
                  <a:cubicBezTo>
                    <a:pt x="13922" y="26917"/>
                    <a:pt x="13345" y="26248"/>
                    <a:pt x="12858" y="25701"/>
                  </a:cubicBezTo>
                  <a:cubicBezTo>
                    <a:pt x="11734" y="23725"/>
                    <a:pt x="10731" y="21659"/>
                    <a:pt x="9758" y="19622"/>
                  </a:cubicBezTo>
                  <a:lnTo>
                    <a:pt x="9758" y="19622"/>
                  </a:lnTo>
                  <a:cubicBezTo>
                    <a:pt x="10183" y="20139"/>
                    <a:pt x="10639" y="20625"/>
                    <a:pt x="11126" y="21081"/>
                  </a:cubicBezTo>
                  <a:cubicBezTo>
                    <a:pt x="11035" y="21993"/>
                    <a:pt x="11582" y="23178"/>
                    <a:pt x="12038" y="23969"/>
                  </a:cubicBezTo>
                  <a:cubicBezTo>
                    <a:pt x="12159" y="24121"/>
                    <a:pt x="12250" y="24273"/>
                    <a:pt x="12311" y="24394"/>
                  </a:cubicBezTo>
                  <a:cubicBezTo>
                    <a:pt x="12706" y="25002"/>
                    <a:pt x="13193" y="25580"/>
                    <a:pt x="13831" y="25883"/>
                  </a:cubicBezTo>
                  <a:cubicBezTo>
                    <a:pt x="14317" y="26096"/>
                    <a:pt x="14895" y="26157"/>
                    <a:pt x="15442" y="26157"/>
                  </a:cubicBezTo>
                  <a:cubicBezTo>
                    <a:pt x="15580" y="26160"/>
                    <a:pt x="15719" y="26162"/>
                    <a:pt x="15857" y="26162"/>
                  </a:cubicBezTo>
                  <a:cubicBezTo>
                    <a:pt x="17092" y="26162"/>
                    <a:pt x="18343" y="26041"/>
                    <a:pt x="19545" y="25823"/>
                  </a:cubicBezTo>
                  <a:cubicBezTo>
                    <a:pt x="19241" y="25306"/>
                    <a:pt x="18877" y="24759"/>
                    <a:pt x="18542" y="24242"/>
                  </a:cubicBezTo>
                  <a:cubicBezTo>
                    <a:pt x="17630" y="22874"/>
                    <a:pt x="16506" y="21507"/>
                    <a:pt x="14986" y="20929"/>
                  </a:cubicBezTo>
                  <a:cubicBezTo>
                    <a:pt x="14834" y="20899"/>
                    <a:pt x="14712" y="20868"/>
                    <a:pt x="14560" y="20777"/>
                  </a:cubicBezTo>
                  <a:lnTo>
                    <a:pt x="14621" y="20777"/>
                  </a:lnTo>
                  <a:cubicBezTo>
                    <a:pt x="14439" y="20747"/>
                    <a:pt x="14256" y="20686"/>
                    <a:pt x="14074" y="20686"/>
                  </a:cubicBezTo>
                  <a:cubicBezTo>
                    <a:pt x="14013" y="20686"/>
                    <a:pt x="13983" y="20686"/>
                    <a:pt x="13922" y="20625"/>
                  </a:cubicBezTo>
                  <a:cubicBezTo>
                    <a:pt x="13375" y="20564"/>
                    <a:pt x="12919" y="20503"/>
                    <a:pt x="12554" y="20503"/>
                  </a:cubicBezTo>
                  <a:cubicBezTo>
                    <a:pt x="12311" y="20503"/>
                    <a:pt x="12038" y="20503"/>
                    <a:pt x="11825" y="20564"/>
                  </a:cubicBezTo>
                  <a:lnTo>
                    <a:pt x="11734" y="20564"/>
                  </a:lnTo>
                  <a:cubicBezTo>
                    <a:pt x="11703" y="20564"/>
                    <a:pt x="11703" y="20564"/>
                    <a:pt x="11673" y="20595"/>
                  </a:cubicBezTo>
                  <a:cubicBezTo>
                    <a:pt x="11642" y="20595"/>
                    <a:pt x="11582" y="20625"/>
                    <a:pt x="11551" y="20625"/>
                  </a:cubicBezTo>
                  <a:cubicBezTo>
                    <a:pt x="11521" y="20625"/>
                    <a:pt x="11490" y="20686"/>
                    <a:pt x="11430" y="20686"/>
                  </a:cubicBezTo>
                  <a:cubicBezTo>
                    <a:pt x="11369" y="20716"/>
                    <a:pt x="11338" y="20747"/>
                    <a:pt x="11278" y="20777"/>
                  </a:cubicBezTo>
                  <a:cubicBezTo>
                    <a:pt x="10457" y="19987"/>
                    <a:pt x="9697" y="19075"/>
                    <a:pt x="9059" y="18102"/>
                  </a:cubicBezTo>
                  <a:cubicBezTo>
                    <a:pt x="8390" y="16582"/>
                    <a:pt x="7752" y="15002"/>
                    <a:pt x="7174" y="13452"/>
                  </a:cubicBezTo>
                  <a:lnTo>
                    <a:pt x="7174" y="13452"/>
                  </a:lnTo>
                  <a:cubicBezTo>
                    <a:pt x="7417" y="13725"/>
                    <a:pt x="7600" y="13938"/>
                    <a:pt x="7843" y="14212"/>
                  </a:cubicBezTo>
                  <a:lnTo>
                    <a:pt x="7843" y="14242"/>
                  </a:lnTo>
                  <a:cubicBezTo>
                    <a:pt x="7873" y="14394"/>
                    <a:pt x="7934" y="14668"/>
                    <a:pt x="8177" y="15123"/>
                  </a:cubicBezTo>
                  <a:cubicBezTo>
                    <a:pt x="8664" y="16066"/>
                    <a:pt x="8846" y="16795"/>
                    <a:pt x="9758" y="17525"/>
                  </a:cubicBezTo>
                  <a:lnTo>
                    <a:pt x="9697" y="17434"/>
                  </a:lnTo>
                  <a:lnTo>
                    <a:pt x="9697" y="17434"/>
                  </a:lnTo>
                  <a:cubicBezTo>
                    <a:pt x="10624" y="18255"/>
                    <a:pt x="11871" y="18595"/>
                    <a:pt x="13116" y="18595"/>
                  </a:cubicBezTo>
                  <a:cubicBezTo>
                    <a:pt x="13668" y="18595"/>
                    <a:pt x="14220" y="18528"/>
                    <a:pt x="14743" y="18406"/>
                  </a:cubicBezTo>
                  <a:cubicBezTo>
                    <a:pt x="15463" y="18212"/>
                    <a:pt x="16159" y="17942"/>
                    <a:pt x="16898" y="17942"/>
                  </a:cubicBezTo>
                  <a:cubicBezTo>
                    <a:pt x="16969" y="17942"/>
                    <a:pt x="17041" y="17945"/>
                    <a:pt x="17114" y="17950"/>
                  </a:cubicBezTo>
                  <a:cubicBezTo>
                    <a:pt x="16111" y="16430"/>
                    <a:pt x="14712" y="15093"/>
                    <a:pt x="13071" y="14303"/>
                  </a:cubicBezTo>
                  <a:cubicBezTo>
                    <a:pt x="12949" y="14242"/>
                    <a:pt x="12889" y="14212"/>
                    <a:pt x="12767" y="14151"/>
                  </a:cubicBezTo>
                  <a:lnTo>
                    <a:pt x="12797" y="14151"/>
                  </a:lnTo>
                  <a:cubicBezTo>
                    <a:pt x="12797" y="14151"/>
                    <a:pt x="11505" y="13448"/>
                    <a:pt x="9406" y="13448"/>
                  </a:cubicBezTo>
                  <a:cubicBezTo>
                    <a:pt x="9322" y="13448"/>
                    <a:pt x="9237" y="13449"/>
                    <a:pt x="9150" y="13452"/>
                  </a:cubicBezTo>
                  <a:cubicBezTo>
                    <a:pt x="9150" y="13452"/>
                    <a:pt x="9093" y="13448"/>
                    <a:pt x="9002" y="13448"/>
                  </a:cubicBezTo>
                  <a:cubicBezTo>
                    <a:pt x="8730" y="13448"/>
                    <a:pt x="8155" y="13482"/>
                    <a:pt x="7904" y="13756"/>
                  </a:cubicBezTo>
                  <a:cubicBezTo>
                    <a:pt x="7478" y="13300"/>
                    <a:pt x="7113" y="12813"/>
                    <a:pt x="6779" y="12327"/>
                  </a:cubicBezTo>
                  <a:cubicBezTo>
                    <a:pt x="5411" y="8315"/>
                    <a:pt x="4347" y="4272"/>
                    <a:pt x="3648" y="169"/>
                  </a:cubicBezTo>
                  <a:cubicBezTo>
                    <a:pt x="3634" y="55"/>
                    <a:pt x="3553" y="1"/>
                    <a:pt x="34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5"/>
            <p:cNvSpPr/>
            <p:nvPr/>
          </p:nvSpPr>
          <p:spPr>
            <a:xfrm>
              <a:off x="303250" y="32425"/>
              <a:ext cx="742425" cy="756175"/>
            </a:xfrm>
            <a:custGeom>
              <a:avLst/>
              <a:gdLst/>
              <a:ahLst/>
              <a:cxnLst/>
              <a:rect l="l" t="t" r="r" b="b"/>
              <a:pathLst>
                <a:path w="29697" h="30247" extrusionOk="0">
                  <a:moveTo>
                    <a:pt x="15577" y="0"/>
                  </a:moveTo>
                  <a:cubicBezTo>
                    <a:pt x="15492" y="0"/>
                    <a:pt x="15406" y="4"/>
                    <a:pt x="15319" y="13"/>
                  </a:cubicBezTo>
                  <a:cubicBezTo>
                    <a:pt x="14012" y="165"/>
                    <a:pt x="12949" y="1259"/>
                    <a:pt x="12523" y="2475"/>
                  </a:cubicBezTo>
                  <a:cubicBezTo>
                    <a:pt x="12493" y="2627"/>
                    <a:pt x="12432" y="2779"/>
                    <a:pt x="12371" y="2931"/>
                  </a:cubicBezTo>
                  <a:cubicBezTo>
                    <a:pt x="12371" y="3022"/>
                    <a:pt x="12341" y="3083"/>
                    <a:pt x="12341" y="3174"/>
                  </a:cubicBezTo>
                  <a:cubicBezTo>
                    <a:pt x="12341" y="3235"/>
                    <a:pt x="12310" y="3326"/>
                    <a:pt x="12310" y="3417"/>
                  </a:cubicBezTo>
                  <a:cubicBezTo>
                    <a:pt x="12310" y="3508"/>
                    <a:pt x="12280" y="3630"/>
                    <a:pt x="12280" y="3721"/>
                  </a:cubicBezTo>
                  <a:cubicBezTo>
                    <a:pt x="12280" y="3812"/>
                    <a:pt x="12219" y="3843"/>
                    <a:pt x="12219" y="3934"/>
                  </a:cubicBezTo>
                  <a:cubicBezTo>
                    <a:pt x="12219" y="4025"/>
                    <a:pt x="12219" y="4147"/>
                    <a:pt x="12189" y="4238"/>
                  </a:cubicBezTo>
                  <a:lnTo>
                    <a:pt x="12189" y="4390"/>
                  </a:lnTo>
                  <a:lnTo>
                    <a:pt x="12189" y="4906"/>
                  </a:lnTo>
                  <a:cubicBezTo>
                    <a:pt x="12006" y="4603"/>
                    <a:pt x="11763" y="4299"/>
                    <a:pt x="11581" y="4025"/>
                  </a:cubicBezTo>
                  <a:cubicBezTo>
                    <a:pt x="11216" y="3508"/>
                    <a:pt x="10760" y="2961"/>
                    <a:pt x="10183" y="2657"/>
                  </a:cubicBezTo>
                  <a:cubicBezTo>
                    <a:pt x="9906" y="2512"/>
                    <a:pt x="9580" y="2429"/>
                    <a:pt x="9263" y="2429"/>
                  </a:cubicBezTo>
                  <a:cubicBezTo>
                    <a:pt x="8918" y="2429"/>
                    <a:pt x="8582" y="2527"/>
                    <a:pt x="8328" y="2748"/>
                  </a:cubicBezTo>
                  <a:cubicBezTo>
                    <a:pt x="7964" y="3052"/>
                    <a:pt x="7781" y="3539"/>
                    <a:pt x="7356" y="3721"/>
                  </a:cubicBezTo>
                  <a:cubicBezTo>
                    <a:pt x="7228" y="3785"/>
                    <a:pt x="7094" y="3811"/>
                    <a:pt x="6955" y="3811"/>
                  </a:cubicBezTo>
                  <a:cubicBezTo>
                    <a:pt x="6500" y="3811"/>
                    <a:pt x="5998" y="3534"/>
                    <a:pt x="5532" y="3417"/>
                  </a:cubicBezTo>
                  <a:cubicBezTo>
                    <a:pt x="5387" y="3380"/>
                    <a:pt x="5240" y="3362"/>
                    <a:pt x="5092" y="3362"/>
                  </a:cubicBezTo>
                  <a:cubicBezTo>
                    <a:pt x="4400" y="3362"/>
                    <a:pt x="3698" y="3748"/>
                    <a:pt x="3222" y="4299"/>
                  </a:cubicBezTo>
                  <a:cubicBezTo>
                    <a:pt x="3100" y="4420"/>
                    <a:pt x="3040" y="4542"/>
                    <a:pt x="2948" y="4633"/>
                  </a:cubicBezTo>
                  <a:cubicBezTo>
                    <a:pt x="2888" y="4755"/>
                    <a:pt x="2796" y="4906"/>
                    <a:pt x="2766" y="5028"/>
                  </a:cubicBezTo>
                  <a:cubicBezTo>
                    <a:pt x="2341" y="6122"/>
                    <a:pt x="2614" y="7369"/>
                    <a:pt x="3252" y="8372"/>
                  </a:cubicBezTo>
                  <a:cubicBezTo>
                    <a:pt x="3830" y="9283"/>
                    <a:pt x="4681" y="10013"/>
                    <a:pt x="5532" y="10651"/>
                  </a:cubicBezTo>
                  <a:cubicBezTo>
                    <a:pt x="5441" y="10590"/>
                    <a:pt x="5350" y="10560"/>
                    <a:pt x="5228" y="10499"/>
                  </a:cubicBezTo>
                  <a:cubicBezTo>
                    <a:pt x="4538" y="10207"/>
                    <a:pt x="3824" y="9869"/>
                    <a:pt x="3088" y="9869"/>
                  </a:cubicBezTo>
                  <a:cubicBezTo>
                    <a:pt x="2981" y="9869"/>
                    <a:pt x="2874" y="9876"/>
                    <a:pt x="2766" y="9891"/>
                  </a:cubicBezTo>
                  <a:cubicBezTo>
                    <a:pt x="1885" y="10013"/>
                    <a:pt x="1094" y="10803"/>
                    <a:pt x="1277" y="11624"/>
                  </a:cubicBezTo>
                  <a:cubicBezTo>
                    <a:pt x="1368" y="12019"/>
                    <a:pt x="1672" y="12323"/>
                    <a:pt x="1702" y="12749"/>
                  </a:cubicBezTo>
                  <a:cubicBezTo>
                    <a:pt x="1885" y="13843"/>
                    <a:pt x="304" y="14451"/>
                    <a:pt x="30" y="15545"/>
                  </a:cubicBezTo>
                  <a:cubicBezTo>
                    <a:pt x="0" y="15667"/>
                    <a:pt x="0" y="15788"/>
                    <a:pt x="0" y="15879"/>
                  </a:cubicBezTo>
                  <a:cubicBezTo>
                    <a:pt x="0" y="16001"/>
                    <a:pt x="0" y="16122"/>
                    <a:pt x="30" y="16183"/>
                  </a:cubicBezTo>
                  <a:cubicBezTo>
                    <a:pt x="61" y="16305"/>
                    <a:pt x="61" y="16366"/>
                    <a:pt x="122" y="16487"/>
                  </a:cubicBezTo>
                  <a:lnTo>
                    <a:pt x="122" y="16548"/>
                  </a:lnTo>
                  <a:cubicBezTo>
                    <a:pt x="152" y="16639"/>
                    <a:pt x="182" y="16730"/>
                    <a:pt x="213" y="16852"/>
                  </a:cubicBezTo>
                  <a:lnTo>
                    <a:pt x="213" y="16882"/>
                  </a:lnTo>
                  <a:cubicBezTo>
                    <a:pt x="274" y="16943"/>
                    <a:pt x="334" y="17065"/>
                    <a:pt x="365" y="17156"/>
                  </a:cubicBezTo>
                  <a:cubicBezTo>
                    <a:pt x="365" y="17156"/>
                    <a:pt x="365" y="17186"/>
                    <a:pt x="426" y="17186"/>
                  </a:cubicBezTo>
                  <a:cubicBezTo>
                    <a:pt x="456" y="17247"/>
                    <a:pt x="517" y="17338"/>
                    <a:pt x="578" y="17460"/>
                  </a:cubicBezTo>
                  <a:cubicBezTo>
                    <a:pt x="730" y="17673"/>
                    <a:pt x="821" y="17855"/>
                    <a:pt x="973" y="18098"/>
                  </a:cubicBezTo>
                  <a:cubicBezTo>
                    <a:pt x="973" y="18098"/>
                    <a:pt x="973" y="18129"/>
                    <a:pt x="1033" y="18129"/>
                  </a:cubicBezTo>
                  <a:cubicBezTo>
                    <a:pt x="1094" y="18250"/>
                    <a:pt x="1185" y="18402"/>
                    <a:pt x="1185" y="18524"/>
                  </a:cubicBezTo>
                  <a:cubicBezTo>
                    <a:pt x="1185" y="18676"/>
                    <a:pt x="1125" y="18828"/>
                    <a:pt x="1064" y="18980"/>
                  </a:cubicBezTo>
                  <a:cubicBezTo>
                    <a:pt x="594" y="20361"/>
                    <a:pt x="1801" y="22056"/>
                    <a:pt x="3310" y="22056"/>
                  </a:cubicBezTo>
                  <a:cubicBezTo>
                    <a:pt x="3361" y="22056"/>
                    <a:pt x="3413" y="22054"/>
                    <a:pt x="3465" y="22050"/>
                  </a:cubicBezTo>
                  <a:cubicBezTo>
                    <a:pt x="4286" y="21958"/>
                    <a:pt x="5046" y="21472"/>
                    <a:pt x="5745" y="20986"/>
                  </a:cubicBezTo>
                  <a:cubicBezTo>
                    <a:pt x="5958" y="20834"/>
                    <a:pt x="6444" y="20499"/>
                    <a:pt x="7143" y="20074"/>
                  </a:cubicBezTo>
                  <a:cubicBezTo>
                    <a:pt x="7173" y="20226"/>
                    <a:pt x="7265" y="20347"/>
                    <a:pt x="7356" y="20439"/>
                  </a:cubicBezTo>
                  <a:cubicBezTo>
                    <a:pt x="7569" y="20651"/>
                    <a:pt x="7873" y="20743"/>
                    <a:pt x="8025" y="20986"/>
                  </a:cubicBezTo>
                  <a:cubicBezTo>
                    <a:pt x="8480" y="21563"/>
                    <a:pt x="8025" y="22354"/>
                    <a:pt x="7781" y="22992"/>
                  </a:cubicBezTo>
                  <a:cubicBezTo>
                    <a:pt x="7629" y="23448"/>
                    <a:pt x="7569" y="23904"/>
                    <a:pt x="7569" y="24360"/>
                  </a:cubicBezTo>
                  <a:cubicBezTo>
                    <a:pt x="7569" y="25120"/>
                    <a:pt x="7781" y="25910"/>
                    <a:pt x="8116" y="26609"/>
                  </a:cubicBezTo>
                  <a:cubicBezTo>
                    <a:pt x="8632" y="27582"/>
                    <a:pt x="9423" y="28402"/>
                    <a:pt x="10243" y="29041"/>
                  </a:cubicBezTo>
                  <a:cubicBezTo>
                    <a:pt x="10365" y="29162"/>
                    <a:pt x="10517" y="29223"/>
                    <a:pt x="10639" y="29314"/>
                  </a:cubicBezTo>
                  <a:cubicBezTo>
                    <a:pt x="11246" y="29770"/>
                    <a:pt x="11915" y="30135"/>
                    <a:pt x="12675" y="30226"/>
                  </a:cubicBezTo>
                  <a:cubicBezTo>
                    <a:pt x="12784" y="30240"/>
                    <a:pt x="12894" y="30247"/>
                    <a:pt x="13002" y="30247"/>
                  </a:cubicBezTo>
                  <a:cubicBezTo>
                    <a:pt x="14074" y="30247"/>
                    <a:pt x="15105" y="29589"/>
                    <a:pt x="15684" y="28706"/>
                  </a:cubicBezTo>
                  <a:cubicBezTo>
                    <a:pt x="15927" y="28311"/>
                    <a:pt x="16140" y="27855"/>
                    <a:pt x="16566" y="27734"/>
                  </a:cubicBezTo>
                  <a:cubicBezTo>
                    <a:pt x="16667" y="27703"/>
                    <a:pt x="16768" y="27693"/>
                    <a:pt x="16871" y="27693"/>
                  </a:cubicBezTo>
                  <a:cubicBezTo>
                    <a:pt x="17076" y="27693"/>
                    <a:pt x="17285" y="27734"/>
                    <a:pt x="17508" y="27734"/>
                  </a:cubicBezTo>
                  <a:cubicBezTo>
                    <a:pt x="17630" y="27734"/>
                    <a:pt x="17751" y="27734"/>
                    <a:pt x="17842" y="27703"/>
                  </a:cubicBezTo>
                  <a:cubicBezTo>
                    <a:pt x="17903" y="27703"/>
                    <a:pt x="17934" y="27703"/>
                    <a:pt x="17964" y="27673"/>
                  </a:cubicBezTo>
                  <a:cubicBezTo>
                    <a:pt x="18055" y="27673"/>
                    <a:pt x="18116" y="27612"/>
                    <a:pt x="18207" y="27582"/>
                  </a:cubicBezTo>
                  <a:cubicBezTo>
                    <a:pt x="18237" y="27582"/>
                    <a:pt x="18268" y="27551"/>
                    <a:pt x="18298" y="27551"/>
                  </a:cubicBezTo>
                  <a:cubicBezTo>
                    <a:pt x="18389" y="27521"/>
                    <a:pt x="18420" y="27460"/>
                    <a:pt x="18511" y="27430"/>
                  </a:cubicBezTo>
                  <a:cubicBezTo>
                    <a:pt x="18541" y="27399"/>
                    <a:pt x="18572" y="27399"/>
                    <a:pt x="18602" y="27369"/>
                  </a:cubicBezTo>
                  <a:cubicBezTo>
                    <a:pt x="18693" y="27308"/>
                    <a:pt x="18724" y="27278"/>
                    <a:pt x="18815" y="27217"/>
                  </a:cubicBezTo>
                  <a:cubicBezTo>
                    <a:pt x="18845" y="27156"/>
                    <a:pt x="18876" y="27156"/>
                    <a:pt x="18876" y="27126"/>
                  </a:cubicBezTo>
                  <a:cubicBezTo>
                    <a:pt x="18967" y="27065"/>
                    <a:pt x="19028" y="26974"/>
                    <a:pt x="19119" y="26882"/>
                  </a:cubicBezTo>
                  <a:cubicBezTo>
                    <a:pt x="19149" y="26822"/>
                    <a:pt x="19149" y="26791"/>
                    <a:pt x="19180" y="26791"/>
                  </a:cubicBezTo>
                  <a:cubicBezTo>
                    <a:pt x="19210" y="26731"/>
                    <a:pt x="19301" y="26670"/>
                    <a:pt x="19332" y="26609"/>
                  </a:cubicBezTo>
                  <a:cubicBezTo>
                    <a:pt x="19362" y="26548"/>
                    <a:pt x="19362" y="26518"/>
                    <a:pt x="19423" y="26457"/>
                  </a:cubicBezTo>
                  <a:cubicBezTo>
                    <a:pt x="19453" y="26427"/>
                    <a:pt x="19453" y="26366"/>
                    <a:pt x="19484" y="26335"/>
                  </a:cubicBezTo>
                  <a:cubicBezTo>
                    <a:pt x="19575" y="26183"/>
                    <a:pt x="19636" y="26001"/>
                    <a:pt x="19666" y="25819"/>
                  </a:cubicBezTo>
                  <a:cubicBezTo>
                    <a:pt x="19940" y="24816"/>
                    <a:pt x="19727" y="23752"/>
                    <a:pt x="19453" y="22779"/>
                  </a:cubicBezTo>
                  <a:cubicBezTo>
                    <a:pt x="19332" y="22354"/>
                    <a:pt x="19180" y="21928"/>
                    <a:pt x="19028" y="21502"/>
                  </a:cubicBezTo>
                  <a:lnTo>
                    <a:pt x="19028" y="21502"/>
                  </a:lnTo>
                  <a:cubicBezTo>
                    <a:pt x="19301" y="21928"/>
                    <a:pt x="19575" y="22354"/>
                    <a:pt x="19879" y="22718"/>
                  </a:cubicBezTo>
                  <a:cubicBezTo>
                    <a:pt x="21034" y="24208"/>
                    <a:pt x="22766" y="25393"/>
                    <a:pt x="24621" y="25393"/>
                  </a:cubicBezTo>
                  <a:cubicBezTo>
                    <a:pt x="24773" y="25393"/>
                    <a:pt x="24925" y="25393"/>
                    <a:pt x="25076" y="25363"/>
                  </a:cubicBezTo>
                  <a:lnTo>
                    <a:pt x="25198" y="25363"/>
                  </a:lnTo>
                  <a:cubicBezTo>
                    <a:pt x="25350" y="25302"/>
                    <a:pt x="25441" y="25302"/>
                    <a:pt x="25593" y="25272"/>
                  </a:cubicBezTo>
                  <a:lnTo>
                    <a:pt x="25654" y="25272"/>
                  </a:lnTo>
                  <a:cubicBezTo>
                    <a:pt x="25806" y="25241"/>
                    <a:pt x="25958" y="25150"/>
                    <a:pt x="26110" y="25120"/>
                  </a:cubicBezTo>
                  <a:cubicBezTo>
                    <a:pt x="26140" y="25120"/>
                    <a:pt x="26171" y="25089"/>
                    <a:pt x="26201" y="25089"/>
                  </a:cubicBezTo>
                  <a:cubicBezTo>
                    <a:pt x="26323" y="24998"/>
                    <a:pt x="26475" y="24968"/>
                    <a:pt x="26596" y="24907"/>
                  </a:cubicBezTo>
                  <a:cubicBezTo>
                    <a:pt x="26596" y="24907"/>
                    <a:pt x="26627" y="24907"/>
                    <a:pt x="26627" y="24846"/>
                  </a:cubicBezTo>
                  <a:cubicBezTo>
                    <a:pt x="26779" y="24785"/>
                    <a:pt x="26900" y="24694"/>
                    <a:pt x="27022" y="24603"/>
                  </a:cubicBezTo>
                  <a:cubicBezTo>
                    <a:pt x="27052" y="24603"/>
                    <a:pt x="27052" y="24542"/>
                    <a:pt x="27083" y="24512"/>
                  </a:cubicBezTo>
                  <a:cubicBezTo>
                    <a:pt x="27204" y="24451"/>
                    <a:pt x="27326" y="24329"/>
                    <a:pt x="27387" y="24238"/>
                  </a:cubicBezTo>
                  <a:lnTo>
                    <a:pt x="27417" y="24208"/>
                  </a:lnTo>
                  <a:cubicBezTo>
                    <a:pt x="27539" y="24086"/>
                    <a:pt x="27660" y="23965"/>
                    <a:pt x="27721" y="23873"/>
                  </a:cubicBezTo>
                  <a:cubicBezTo>
                    <a:pt x="27721" y="23843"/>
                    <a:pt x="27782" y="23843"/>
                    <a:pt x="27782" y="23782"/>
                  </a:cubicBezTo>
                  <a:lnTo>
                    <a:pt x="27994" y="23448"/>
                  </a:lnTo>
                  <a:cubicBezTo>
                    <a:pt x="27994" y="23448"/>
                    <a:pt x="27994" y="23417"/>
                    <a:pt x="28025" y="23417"/>
                  </a:cubicBezTo>
                  <a:lnTo>
                    <a:pt x="28025" y="23387"/>
                  </a:lnTo>
                  <a:lnTo>
                    <a:pt x="28146" y="23144"/>
                  </a:lnTo>
                  <a:cubicBezTo>
                    <a:pt x="28146" y="23113"/>
                    <a:pt x="28177" y="23113"/>
                    <a:pt x="28177" y="23083"/>
                  </a:cubicBezTo>
                  <a:cubicBezTo>
                    <a:pt x="28238" y="22992"/>
                    <a:pt x="28238" y="22931"/>
                    <a:pt x="28268" y="22809"/>
                  </a:cubicBezTo>
                  <a:cubicBezTo>
                    <a:pt x="28268" y="22749"/>
                    <a:pt x="28298" y="22718"/>
                    <a:pt x="28298" y="22718"/>
                  </a:cubicBezTo>
                  <a:cubicBezTo>
                    <a:pt x="28329" y="22658"/>
                    <a:pt x="28329" y="22536"/>
                    <a:pt x="28329" y="22475"/>
                  </a:cubicBezTo>
                  <a:lnTo>
                    <a:pt x="28329" y="22384"/>
                  </a:lnTo>
                  <a:lnTo>
                    <a:pt x="28329" y="22050"/>
                  </a:lnTo>
                  <a:cubicBezTo>
                    <a:pt x="28329" y="21746"/>
                    <a:pt x="28268" y="21350"/>
                    <a:pt x="28146" y="21016"/>
                  </a:cubicBezTo>
                  <a:cubicBezTo>
                    <a:pt x="28086" y="20834"/>
                    <a:pt x="27994" y="20591"/>
                    <a:pt x="27934" y="20439"/>
                  </a:cubicBezTo>
                  <a:cubicBezTo>
                    <a:pt x="27994" y="20408"/>
                    <a:pt x="28116" y="20378"/>
                    <a:pt x="28177" y="20287"/>
                  </a:cubicBezTo>
                  <a:cubicBezTo>
                    <a:pt x="28329" y="20226"/>
                    <a:pt x="28481" y="20104"/>
                    <a:pt x="28602" y="19983"/>
                  </a:cubicBezTo>
                  <a:cubicBezTo>
                    <a:pt x="28694" y="19922"/>
                    <a:pt x="28785" y="19831"/>
                    <a:pt x="28876" y="19770"/>
                  </a:cubicBezTo>
                  <a:cubicBezTo>
                    <a:pt x="29119" y="19496"/>
                    <a:pt x="29362" y="19162"/>
                    <a:pt x="29484" y="18828"/>
                  </a:cubicBezTo>
                  <a:cubicBezTo>
                    <a:pt x="29697" y="18463"/>
                    <a:pt x="29697" y="17977"/>
                    <a:pt x="29545" y="17490"/>
                  </a:cubicBezTo>
                  <a:cubicBezTo>
                    <a:pt x="29484" y="17217"/>
                    <a:pt x="29332" y="16943"/>
                    <a:pt x="29089" y="16761"/>
                  </a:cubicBezTo>
                  <a:cubicBezTo>
                    <a:pt x="28998" y="16639"/>
                    <a:pt x="28876" y="16578"/>
                    <a:pt x="28785" y="16426"/>
                  </a:cubicBezTo>
                  <a:cubicBezTo>
                    <a:pt x="28754" y="16396"/>
                    <a:pt x="28754" y="16335"/>
                    <a:pt x="28724" y="16305"/>
                  </a:cubicBezTo>
                  <a:cubicBezTo>
                    <a:pt x="28694" y="16244"/>
                    <a:pt x="28694" y="16122"/>
                    <a:pt x="28694" y="16031"/>
                  </a:cubicBezTo>
                  <a:cubicBezTo>
                    <a:pt x="28694" y="15819"/>
                    <a:pt x="28754" y="15545"/>
                    <a:pt x="28754" y="15271"/>
                  </a:cubicBezTo>
                  <a:cubicBezTo>
                    <a:pt x="28785" y="14511"/>
                    <a:pt x="28177" y="13843"/>
                    <a:pt x="27508" y="13508"/>
                  </a:cubicBezTo>
                  <a:cubicBezTo>
                    <a:pt x="26809" y="13144"/>
                    <a:pt x="26019" y="12901"/>
                    <a:pt x="25289" y="12657"/>
                  </a:cubicBezTo>
                  <a:lnTo>
                    <a:pt x="25289" y="12475"/>
                  </a:lnTo>
                  <a:lnTo>
                    <a:pt x="25289" y="12384"/>
                  </a:lnTo>
                  <a:cubicBezTo>
                    <a:pt x="25289" y="12353"/>
                    <a:pt x="25289" y="12323"/>
                    <a:pt x="25259" y="12293"/>
                  </a:cubicBezTo>
                  <a:cubicBezTo>
                    <a:pt x="25259" y="12232"/>
                    <a:pt x="25228" y="12232"/>
                    <a:pt x="25228" y="12201"/>
                  </a:cubicBezTo>
                  <a:cubicBezTo>
                    <a:pt x="25228" y="12171"/>
                    <a:pt x="25198" y="12141"/>
                    <a:pt x="25198" y="12080"/>
                  </a:cubicBezTo>
                  <a:cubicBezTo>
                    <a:pt x="25198" y="12049"/>
                    <a:pt x="25137" y="12049"/>
                    <a:pt x="25137" y="12019"/>
                  </a:cubicBezTo>
                  <a:cubicBezTo>
                    <a:pt x="25137" y="11989"/>
                    <a:pt x="25107" y="11989"/>
                    <a:pt x="25107" y="11928"/>
                  </a:cubicBezTo>
                  <a:lnTo>
                    <a:pt x="25046" y="11867"/>
                  </a:lnTo>
                  <a:lnTo>
                    <a:pt x="24955" y="11776"/>
                  </a:lnTo>
                  <a:cubicBezTo>
                    <a:pt x="24925" y="11745"/>
                    <a:pt x="24894" y="11745"/>
                    <a:pt x="24894" y="11715"/>
                  </a:cubicBezTo>
                  <a:cubicBezTo>
                    <a:pt x="24833" y="11715"/>
                    <a:pt x="24833" y="11685"/>
                    <a:pt x="24803" y="11685"/>
                  </a:cubicBezTo>
                  <a:cubicBezTo>
                    <a:pt x="24773" y="11624"/>
                    <a:pt x="24742" y="11624"/>
                    <a:pt x="24681" y="11594"/>
                  </a:cubicBezTo>
                  <a:cubicBezTo>
                    <a:pt x="24651" y="11594"/>
                    <a:pt x="24651" y="11563"/>
                    <a:pt x="24621" y="11563"/>
                  </a:cubicBezTo>
                  <a:cubicBezTo>
                    <a:pt x="24590" y="11533"/>
                    <a:pt x="24529" y="11533"/>
                    <a:pt x="24499" y="11472"/>
                  </a:cubicBezTo>
                  <a:lnTo>
                    <a:pt x="24469" y="11442"/>
                  </a:lnTo>
                  <a:cubicBezTo>
                    <a:pt x="24469" y="11442"/>
                    <a:pt x="24438" y="11442"/>
                    <a:pt x="24438" y="11411"/>
                  </a:cubicBezTo>
                  <a:cubicBezTo>
                    <a:pt x="24050" y="11227"/>
                    <a:pt x="23642" y="11153"/>
                    <a:pt x="23226" y="11153"/>
                  </a:cubicBezTo>
                  <a:cubicBezTo>
                    <a:pt x="22405" y="11153"/>
                    <a:pt x="21558" y="11443"/>
                    <a:pt x="20791" y="11745"/>
                  </a:cubicBezTo>
                  <a:cubicBezTo>
                    <a:pt x="20517" y="11867"/>
                    <a:pt x="20244" y="11928"/>
                    <a:pt x="19970" y="12049"/>
                  </a:cubicBezTo>
                  <a:cubicBezTo>
                    <a:pt x="21307" y="11290"/>
                    <a:pt x="22523" y="10347"/>
                    <a:pt x="23526" y="9162"/>
                  </a:cubicBezTo>
                  <a:cubicBezTo>
                    <a:pt x="24165" y="8432"/>
                    <a:pt x="24681" y="7642"/>
                    <a:pt x="24925" y="6700"/>
                  </a:cubicBezTo>
                  <a:cubicBezTo>
                    <a:pt x="25137" y="5788"/>
                    <a:pt x="24925" y="4724"/>
                    <a:pt x="24225" y="4086"/>
                  </a:cubicBezTo>
                  <a:cubicBezTo>
                    <a:pt x="23574" y="3461"/>
                    <a:pt x="22655" y="3349"/>
                    <a:pt x="21755" y="3349"/>
                  </a:cubicBezTo>
                  <a:cubicBezTo>
                    <a:pt x="21605" y="3349"/>
                    <a:pt x="21455" y="3352"/>
                    <a:pt x="21307" y="3356"/>
                  </a:cubicBezTo>
                  <a:cubicBezTo>
                    <a:pt x="21145" y="3366"/>
                    <a:pt x="20973" y="3377"/>
                    <a:pt x="20800" y="3377"/>
                  </a:cubicBezTo>
                  <a:cubicBezTo>
                    <a:pt x="20453" y="3377"/>
                    <a:pt x="20102" y="3336"/>
                    <a:pt x="19818" y="3174"/>
                  </a:cubicBezTo>
                  <a:cubicBezTo>
                    <a:pt x="19514" y="2961"/>
                    <a:pt x="19332" y="2718"/>
                    <a:pt x="19149" y="2414"/>
                  </a:cubicBezTo>
                  <a:cubicBezTo>
                    <a:pt x="18288" y="1180"/>
                    <a:pt x="17021" y="0"/>
                    <a:pt x="155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 name="Google Shape;371;p25"/>
          <p:cNvGrpSpPr/>
          <p:nvPr/>
        </p:nvGrpSpPr>
        <p:grpSpPr>
          <a:xfrm rot="10800000">
            <a:off x="362140" y="3391791"/>
            <a:ext cx="1382191" cy="1380691"/>
            <a:chOff x="5239251" y="910625"/>
            <a:chExt cx="3618300" cy="3699600"/>
          </a:xfrm>
        </p:grpSpPr>
        <p:cxnSp>
          <p:nvCxnSpPr>
            <p:cNvPr id="372" name="Google Shape;372;p25"/>
            <p:cNvCxnSpPr/>
            <p:nvPr/>
          </p:nvCxnSpPr>
          <p:spPr>
            <a:xfrm>
              <a:off x="5239251" y="912921"/>
              <a:ext cx="3618300" cy="0"/>
            </a:xfrm>
            <a:prstGeom prst="straightConnector1">
              <a:avLst/>
            </a:prstGeom>
            <a:noFill/>
            <a:ln w="28575" cap="flat" cmpd="sng">
              <a:solidFill>
                <a:schemeClr val="dk1"/>
              </a:solidFill>
              <a:prstDash val="solid"/>
              <a:round/>
              <a:headEnd type="none" w="med" len="med"/>
              <a:tailEnd type="none" w="med" len="med"/>
            </a:ln>
          </p:spPr>
        </p:cxnSp>
        <p:cxnSp>
          <p:nvCxnSpPr>
            <p:cNvPr id="373" name="Google Shape;373;p25"/>
            <p:cNvCxnSpPr/>
            <p:nvPr/>
          </p:nvCxnSpPr>
          <p:spPr>
            <a:xfrm>
              <a:off x="8820300" y="910625"/>
              <a:ext cx="0" cy="3699600"/>
            </a:xfrm>
            <a:prstGeom prst="straightConnector1">
              <a:avLst/>
            </a:prstGeom>
            <a:noFill/>
            <a:ln w="28575" cap="flat" cmpd="sng">
              <a:solidFill>
                <a:schemeClr val="dk1"/>
              </a:solidFill>
              <a:prstDash val="solid"/>
              <a:round/>
              <a:headEnd type="none" w="med" len="med"/>
              <a:tailEnd type="none" w="med" len="med"/>
            </a:ln>
          </p:spPr>
        </p:cxnSp>
      </p:grpSp>
      <p:sp>
        <p:nvSpPr>
          <p:cNvPr id="374" name="Google Shape;374;p25"/>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atin typeface="Montserrat"/>
                <a:ea typeface="Montserrat"/>
                <a:cs typeface="Montserrat"/>
                <a:sym typeface="Montserrat"/>
              </a:defRPr>
            </a:lvl2pPr>
            <a:lvl3pPr lvl="2">
              <a:spcBef>
                <a:spcPts val="0"/>
              </a:spcBef>
              <a:spcAft>
                <a:spcPts val="0"/>
              </a:spcAft>
              <a:buSzPts val="2800"/>
              <a:buNone/>
              <a:defRPr>
                <a:latin typeface="Montserrat"/>
                <a:ea typeface="Montserrat"/>
                <a:cs typeface="Montserrat"/>
                <a:sym typeface="Montserrat"/>
              </a:defRPr>
            </a:lvl3pPr>
            <a:lvl4pPr lvl="3">
              <a:spcBef>
                <a:spcPts val="0"/>
              </a:spcBef>
              <a:spcAft>
                <a:spcPts val="0"/>
              </a:spcAft>
              <a:buSzPts val="2800"/>
              <a:buNone/>
              <a:defRPr>
                <a:latin typeface="Montserrat"/>
                <a:ea typeface="Montserrat"/>
                <a:cs typeface="Montserrat"/>
                <a:sym typeface="Montserrat"/>
              </a:defRPr>
            </a:lvl4pPr>
            <a:lvl5pPr lvl="4">
              <a:spcBef>
                <a:spcPts val="0"/>
              </a:spcBef>
              <a:spcAft>
                <a:spcPts val="0"/>
              </a:spcAft>
              <a:buSzPts val="2800"/>
              <a:buNone/>
              <a:defRPr>
                <a:latin typeface="Montserrat"/>
                <a:ea typeface="Montserrat"/>
                <a:cs typeface="Montserrat"/>
                <a:sym typeface="Montserrat"/>
              </a:defRPr>
            </a:lvl5pPr>
            <a:lvl6pPr lvl="5">
              <a:spcBef>
                <a:spcPts val="0"/>
              </a:spcBef>
              <a:spcAft>
                <a:spcPts val="0"/>
              </a:spcAft>
              <a:buSzPts val="2800"/>
              <a:buNone/>
              <a:defRPr>
                <a:latin typeface="Montserrat"/>
                <a:ea typeface="Montserrat"/>
                <a:cs typeface="Montserrat"/>
                <a:sym typeface="Montserrat"/>
              </a:defRPr>
            </a:lvl6pPr>
            <a:lvl7pPr lvl="6">
              <a:spcBef>
                <a:spcPts val="0"/>
              </a:spcBef>
              <a:spcAft>
                <a:spcPts val="0"/>
              </a:spcAft>
              <a:buSzPts val="2800"/>
              <a:buNone/>
              <a:defRPr>
                <a:latin typeface="Montserrat"/>
                <a:ea typeface="Montserrat"/>
                <a:cs typeface="Montserrat"/>
                <a:sym typeface="Montserrat"/>
              </a:defRPr>
            </a:lvl7pPr>
            <a:lvl8pPr lvl="7">
              <a:spcBef>
                <a:spcPts val="0"/>
              </a:spcBef>
              <a:spcAft>
                <a:spcPts val="0"/>
              </a:spcAft>
              <a:buSzPts val="2800"/>
              <a:buNone/>
              <a:defRPr>
                <a:latin typeface="Montserrat"/>
                <a:ea typeface="Montserrat"/>
                <a:cs typeface="Montserrat"/>
                <a:sym typeface="Montserrat"/>
              </a:defRPr>
            </a:lvl8pPr>
            <a:lvl9pPr lvl="8">
              <a:spcBef>
                <a:spcPts val="0"/>
              </a:spcBef>
              <a:spcAft>
                <a:spcPts val="0"/>
              </a:spcAft>
              <a:buSzPts val="2800"/>
              <a:buNone/>
              <a:defRPr>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1565712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8"/>
        <p:cNvGrpSpPr/>
        <p:nvPr/>
      </p:nvGrpSpPr>
      <p:grpSpPr>
        <a:xfrm>
          <a:off x="0" y="0"/>
          <a:ext cx="0" cy="0"/>
          <a:chOff x="0" y="0"/>
          <a:chExt cx="0" cy="0"/>
        </a:xfrm>
      </p:grpSpPr>
      <p:pic>
        <p:nvPicPr>
          <p:cNvPr id="99" name="Google Shape;99;p8"/>
          <p:cNvPicPr preferRelativeResize="0"/>
          <p:nvPr/>
        </p:nvPicPr>
        <p:blipFill rotWithShape="1">
          <a:blip r:embed="rId2">
            <a:alphaModFix/>
          </a:blip>
          <a:srcRect t="169" b="169"/>
          <a:stretch/>
        </p:blipFill>
        <p:spPr>
          <a:xfrm rot="10800000">
            <a:off x="-9087" y="-7600"/>
            <a:ext cx="9162175" cy="5158700"/>
          </a:xfrm>
          <a:prstGeom prst="rect">
            <a:avLst/>
          </a:prstGeom>
          <a:noFill/>
          <a:ln>
            <a:noFill/>
          </a:ln>
        </p:spPr>
      </p:pic>
      <p:grpSp>
        <p:nvGrpSpPr>
          <p:cNvPr id="100" name="Google Shape;100;p8"/>
          <p:cNvGrpSpPr/>
          <p:nvPr/>
        </p:nvGrpSpPr>
        <p:grpSpPr>
          <a:xfrm rot="2103717">
            <a:off x="-292948" y="3539673"/>
            <a:ext cx="1912692" cy="1286308"/>
            <a:chOff x="4962615" y="4558246"/>
            <a:chExt cx="700210" cy="470899"/>
          </a:xfrm>
        </p:grpSpPr>
        <p:sp>
          <p:nvSpPr>
            <p:cNvPr id="101" name="Google Shape;101;p8"/>
            <p:cNvSpPr/>
            <p:nvPr/>
          </p:nvSpPr>
          <p:spPr>
            <a:xfrm rot="1915841">
              <a:off x="4989362" y="4625432"/>
              <a:ext cx="308229" cy="189328"/>
            </a:xfrm>
            <a:custGeom>
              <a:avLst/>
              <a:gdLst/>
              <a:ahLst/>
              <a:cxnLst/>
              <a:rect l="l" t="t" r="r" b="b"/>
              <a:pathLst>
                <a:path w="12329" h="7573" extrusionOk="0">
                  <a:moveTo>
                    <a:pt x="4359" y="1"/>
                  </a:moveTo>
                  <a:cubicBezTo>
                    <a:pt x="4326" y="1"/>
                    <a:pt x="4301" y="41"/>
                    <a:pt x="4318" y="75"/>
                  </a:cubicBezTo>
                  <a:cubicBezTo>
                    <a:pt x="4447" y="473"/>
                    <a:pt x="4636" y="851"/>
                    <a:pt x="4845" y="1229"/>
                  </a:cubicBezTo>
                  <a:cubicBezTo>
                    <a:pt x="5223" y="1875"/>
                    <a:pt x="5710" y="2462"/>
                    <a:pt x="6257" y="2960"/>
                  </a:cubicBezTo>
                  <a:cubicBezTo>
                    <a:pt x="6635" y="3308"/>
                    <a:pt x="7063" y="3606"/>
                    <a:pt x="7521" y="3855"/>
                  </a:cubicBezTo>
                  <a:cubicBezTo>
                    <a:pt x="6984" y="3726"/>
                    <a:pt x="6466" y="3537"/>
                    <a:pt x="5969" y="3308"/>
                  </a:cubicBezTo>
                  <a:cubicBezTo>
                    <a:pt x="5680" y="2890"/>
                    <a:pt x="5342" y="2532"/>
                    <a:pt x="4974" y="2214"/>
                  </a:cubicBezTo>
                  <a:cubicBezTo>
                    <a:pt x="4298" y="1647"/>
                    <a:pt x="3522" y="1229"/>
                    <a:pt x="2656" y="1020"/>
                  </a:cubicBezTo>
                  <a:cubicBezTo>
                    <a:pt x="2178" y="896"/>
                    <a:pt x="1683" y="836"/>
                    <a:pt x="1189" y="836"/>
                  </a:cubicBezTo>
                  <a:cubicBezTo>
                    <a:pt x="810" y="836"/>
                    <a:pt x="431" y="871"/>
                    <a:pt x="60" y="940"/>
                  </a:cubicBezTo>
                  <a:cubicBezTo>
                    <a:pt x="20" y="950"/>
                    <a:pt x="0" y="1000"/>
                    <a:pt x="40" y="1030"/>
                  </a:cubicBezTo>
                  <a:cubicBezTo>
                    <a:pt x="438" y="1298"/>
                    <a:pt x="836" y="1587"/>
                    <a:pt x="1234" y="1846"/>
                  </a:cubicBezTo>
                  <a:cubicBezTo>
                    <a:pt x="1612" y="2094"/>
                    <a:pt x="2000" y="2333"/>
                    <a:pt x="2407" y="2542"/>
                  </a:cubicBezTo>
                  <a:cubicBezTo>
                    <a:pt x="1691" y="2582"/>
                    <a:pt x="985" y="2721"/>
                    <a:pt x="298" y="2920"/>
                  </a:cubicBezTo>
                  <a:cubicBezTo>
                    <a:pt x="259" y="2930"/>
                    <a:pt x="259" y="2990"/>
                    <a:pt x="298" y="3009"/>
                  </a:cubicBezTo>
                  <a:cubicBezTo>
                    <a:pt x="667" y="3159"/>
                    <a:pt x="1064" y="3288"/>
                    <a:pt x="1452" y="3387"/>
                  </a:cubicBezTo>
                  <a:cubicBezTo>
                    <a:pt x="2159" y="3576"/>
                    <a:pt x="2895" y="3676"/>
                    <a:pt x="3621" y="3676"/>
                  </a:cubicBezTo>
                  <a:cubicBezTo>
                    <a:pt x="3665" y="3677"/>
                    <a:pt x="3710" y="3677"/>
                    <a:pt x="3754" y="3677"/>
                  </a:cubicBezTo>
                  <a:cubicBezTo>
                    <a:pt x="4428" y="3677"/>
                    <a:pt x="5117" y="3605"/>
                    <a:pt x="5770" y="3437"/>
                  </a:cubicBezTo>
                  <a:cubicBezTo>
                    <a:pt x="5780" y="3437"/>
                    <a:pt x="5780" y="3437"/>
                    <a:pt x="5790" y="3427"/>
                  </a:cubicBezTo>
                  <a:lnTo>
                    <a:pt x="5869" y="3467"/>
                  </a:lnTo>
                  <a:cubicBezTo>
                    <a:pt x="6238" y="3656"/>
                    <a:pt x="6616" y="3805"/>
                    <a:pt x="7013" y="3915"/>
                  </a:cubicBezTo>
                  <a:cubicBezTo>
                    <a:pt x="7163" y="3964"/>
                    <a:pt x="7302" y="4004"/>
                    <a:pt x="7451" y="4024"/>
                  </a:cubicBezTo>
                  <a:lnTo>
                    <a:pt x="7561" y="4054"/>
                  </a:lnTo>
                  <a:cubicBezTo>
                    <a:pt x="7352" y="4074"/>
                    <a:pt x="7153" y="4114"/>
                    <a:pt x="6954" y="4163"/>
                  </a:cubicBezTo>
                  <a:cubicBezTo>
                    <a:pt x="5670" y="4512"/>
                    <a:pt x="4616" y="5477"/>
                    <a:pt x="4168" y="6720"/>
                  </a:cubicBezTo>
                  <a:cubicBezTo>
                    <a:pt x="4154" y="6756"/>
                    <a:pt x="4175" y="6786"/>
                    <a:pt x="4203" y="6786"/>
                  </a:cubicBezTo>
                  <a:cubicBezTo>
                    <a:pt x="4214" y="6786"/>
                    <a:pt x="4227" y="6781"/>
                    <a:pt x="4238" y="6770"/>
                  </a:cubicBezTo>
                  <a:cubicBezTo>
                    <a:pt x="4536" y="6561"/>
                    <a:pt x="4895" y="6471"/>
                    <a:pt x="5243" y="6362"/>
                  </a:cubicBezTo>
                  <a:cubicBezTo>
                    <a:pt x="5840" y="6173"/>
                    <a:pt x="6397" y="5894"/>
                    <a:pt x="6884" y="5496"/>
                  </a:cubicBezTo>
                  <a:cubicBezTo>
                    <a:pt x="7352" y="5108"/>
                    <a:pt x="7730" y="4651"/>
                    <a:pt x="8008" y="4114"/>
                  </a:cubicBezTo>
                  <a:lnTo>
                    <a:pt x="8197" y="4153"/>
                  </a:lnTo>
                  <a:cubicBezTo>
                    <a:pt x="8366" y="4173"/>
                    <a:pt x="8545" y="4183"/>
                    <a:pt x="8715" y="4203"/>
                  </a:cubicBezTo>
                  <a:cubicBezTo>
                    <a:pt x="8855" y="4210"/>
                    <a:pt x="8996" y="4217"/>
                    <a:pt x="9137" y="4217"/>
                  </a:cubicBezTo>
                  <a:cubicBezTo>
                    <a:pt x="9195" y="4217"/>
                    <a:pt x="9253" y="4216"/>
                    <a:pt x="9311" y="4213"/>
                  </a:cubicBezTo>
                  <a:lnTo>
                    <a:pt x="9311" y="4213"/>
                  </a:lnTo>
                  <a:cubicBezTo>
                    <a:pt x="9122" y="4283"/>
                    <a:pt x="8953" y="4372"/>
                    <a:pt x="8764" y="4472"/>
                  </a:cubicBezTo>
                  <a:cubicBezTo>
                    <a:pt x="8207" y="4780"/>
                    <a:pt x="7710" y="5198"/>
                    <a:pt x="7302" y="5676"/>
                  </a:cubicBezTo>
                  <a:cubicBezTo>
                    <a:pt x="6884" y="6163"/>
                    <a:pt x="6576" y="6740"/>
                    <a:pt x="6377" y="7347"/>
                  </a:cubicBezTo>
                  <a:cubicBezTo>
                    <a:pt x="6369" y="7376"/>
                    <a:pt x="6395" y="7411"/>
                    <a:pt x="6421" y="7411"/>
                  </a:cubicBezTo>
                  <a:cubicBezTo>
                    <a:pt x="6430" y="7411"/>
                    <a:pt x="6439" y="7407"/>
                    <a:pt x="6446" y="7397"/>
                  </a:cubicBezTo>
                  <a:cubicBezTo>
                    <a:pt x="6695" y="7158"/>
                    <a:pt x="6974" y="6949"/>
                    <a:pt x="7232" y="6750"/>
                  </a:cubicBezTo>
                  <a:cubicBezTo>
                    <a:pt x="8128" y="6073"/>
                    <a:pt x="9132" y="5397"/>
                    <a:pt x="9570" y="4323"/>
                  </a:cubicBezTo>
                  <a:lnTo>
                    <a:pt x="9610" y="4213"/>
                  </a:lnTo>
                  <a:cubicBezTo>
                    <a:pt x="9958" y="4203"/>
                    <a:pt x="10306" y="4153"/>
                    <a:pt x="10645" y="4084"/>
                  </a:cubicBezTo>
                  <a:lnTo>
                    <a:pt x="10645" y="4084"/>
                  </a:lnTo>
                  <a:cubicBezTo>
                    <a:pt x="10575" y="4134"/>
                    <a:pt x="10515" y="4173"/>
                    <a:pt x="10456" y="4223"/>
                  </a:cubicBezTo>
                  <a:lnTo>
                    <a:pt x="10266" y="4372"/>
                  </a:lnTo>
                  <a:cubicBezTo>
                    <a:pt x="9321" y="5178"/>
                    <a:pt x="8665" y="6302"/>
                    <a:pt x="8426" y="7516"/>
                  </a:cubicBezTo>
                  <a:cubicBezTo>
                    <a:pt x="8419" y="7544"/>
                    <a:pt x="8447" y="7572"/>
                    <a:pt x="8474" y="7572"/>
                  </a:cubicBezTo>
                  <a:cubicBezTo>
                    <a:pt x="8486" y="7572"/>
                    <a:pt x="8497" y="7567"/>
                    <a:pt x="8506" y="7556"/>
                  </a:cubicBezTo>
                  <a:cubicBezTo>
                    <a:pt x="8764" y="7347"/>
                    <a:pt x="9013" y="7138"/>
                    <a:pt x="9262" y="6909"/>
                  </a:cubicBezTo>
                  <a:cubicBezTo>
                    <a:pt x="9530" y="6660"/>
                    <a:pt x="9799" y="6392"/>
                    <a:pt x="10018" y="6093"/>
                  </a:cubicBezTo>
                  <a:lnTo>
                    <a:pt x="10018" y="6093"/>
                  </a:lnTo>
                  <a:cubicBezTo>
                    <a:pt x="10018" y="6113"/>
                    <a:pt x="10008" y="6153"/>
                    <a:pt x="10008" y="6173"/>
                  </a:cubicBezTo>
                  <a:cubicBezTo>
                    <a:pt x="9948" y="6640"/>
                    <a:pt x="9998" y="7138"/>
                    <a:pt x="10276" y="7516"/>
                  </a:cubicBezTo>
                  <a:cubicBezTo>
                    <a:pt x="10286" y="7531"/>
                    <a:pt x="10304" y="7538"/>
                    <a:pt x="10320" y="7538"/>
                  </a:cubicBezTo>
                  <a:cubicBezTo>
                    <a:pt x="10336" y="7538"/>
                    <a:pt x="10351" y="7531"/>
                    <a:pt x="10356" y="7516"/>
                  </a:cubicBezTo>
                  <a:cubicBezTo>
                    <a:pt x="10495" y="7287"/>
                    <a:pt x="10615" y="7038"/>
                    <a:pt x="10724" y="6790"/>
                  </a:cubicBezTo>
                  <a:cubicBezTo>
                    <a:pt x="11072" y="5904"/>
                    <a:pt x="11202" y="4929"/>
                    <a:pt x="11052" y="4004"/>
                  </a:cubicBezTo>
                  <a:cubicBezTo>
                    <a:pt x="11450" y="3905"/>
                    <a:pt x="11838" y="3775"/>
                    <a:pt x="12206" y="3626"/>
                  </a:cubicBezTo>
                  <a:cubicBezTo>
                    <a:pt x="12328" y="3583"/>
                    <a:pt x="12290" y="3448"/>
                    <a:pt x="12199" y="3448"/>
                  </a:cubicBezTo>
                  <a:cubicBezTo>
                    <a:pt x="12186" y="3448"/>
                    <a:pt x="12172" y="3451"/>
                    <a:pt x="12157" y="3457"/>
                  </a:cubicBezTo>
                  <a:cubicBezTo>
                    <a:pt x="11848" y="3596"/>
                    <a:pt x="11530" y="3706"/>
                    <a:pt x="11192" y="3795"/>
                  </a:cubicBezTo>
                  <a:cubicBezTo>
                    <a:pt x="11187" y="3785"/>
                    <a:pt x="11179" y="3780"/>
                    <a:pt x="11172" y="3780"/>
                  </a:cubicBezTo>
                  <a:cubicBezTo>
                    <a:pt x="11164" y="3780"/>
                    <a:pt x="11157" y="3785"/>
                    <a:pt x="11152" y="3795"/>
                  </a:cubicBezTo>
                  <a:cubicBezTo>
                    <a:pt x="11142" y="3805"/>
                    <a:pt x="11132" y="3805"/>
                    <a:pt x="11112" y="3815"/>
                  </a:cubicBezTo>
                  <a:cubicBezTo>
                    <a:pt x="11102" y="3815"/>
                    <a:pt x="11082" y="3825"/>
                    <a:pt x="11062" y="3825"/>
                  </a:cubicBezTo>
                  <a:cubicBezTo>
                    <a:pt x="11092" y="3596"/>
                    <a:pt x="11062" y="3348"/>
                    <a:pt x="11013" y="3109"/>
                  </a:cubicBezTo>
                  <a:cubicBezTo>
                    <a:pt x="10734" y="1865"/>
                    <a:pt x="9660" y="1070"/>
                    <a:pt x="8675" y="373"/>
                  </a:cubicBezTo>
                  <a:cubicBezTo>
                    <a:pt x="8667" y="365"/>
                    <a:pt x="8657" y="361"/>
                    <a:pt x="8647" y="361"/>
                  </a:cubicBezTo>
                  <a:cubicBezTo>
                    <a:pt x="8622" y="361"/>
                    <a:pt x="8598" y="387"/>
                    <a:pt x="8605" y="423"/>
                  </a:cubicBezTo>
                  <a:cubicBezTo>
                    <a:pt x="8665" y="731"/>
                    <a:pt x="8764" y="1040"/>
                    <a:pt x="8874" y="1328"/>
                  </a:cubicBezTo>
                  <a:cubicBezTo>
                    <a:pt x="9023" y="1696"/>
                    <a:pt x="9212" y="2064"/>
                    <a:pt x="9421" y="2413"/>
                  </a:cubicBezTo>
                  <a:cubicBezTo>
                    <a:pt x="9789" y="2970"/>
                    <a:pt x="10247" y="3477"/>
                    <a:pt x="10784" y="3905"/>
                  </a:cubicBezTo>
                  <a:lnTo>
                    <a:pt x="10754" y="3905"/>
                  </a:lnTo>
                  <a:cubicBezTo>
                    <a:pt x="10714" y="3915"/>
                    <a:pt x="10684" y="3915"/>
                    <a:pt x="10635" y="3925"/>
                  </a:cubicBezTo>
                  <a:cubicBezTo>
                    <a:pt x="10306" y="3984"/>
                    <a:pt x="9988" y="4024"/>
                    <a:pt x="9660" y="4034"/>
                  </a:cubicBezTo>
                  <a:lnTo>
                    <a:pt x="9550" y="4034"/>
                  </a:lnTo>
                  <a:cubicBezTo>
                    <a:pt x="9540" y="3716"/>
                    <a:pt x="9461" y="3387"/>
                    <a:pt x="9351" y="3079"/>
                  </a:cubicBezTo>
                  <a:cubicBezTo>
                    <a:pt x="9122" y="2492"/>
                    <a:pt x="8754" y="1975"/>
                    <a:pt x="8297" y="1547"/>
                  </a:cubicBezTo>
                  <a:cubicBezTo>
                    <a:pt x="7770" y="1070"/>
                    <a:pt x="7133" y="692"/>
                    <a:pt x="6486" y="393"/>
                  </a:cubicBezTo>
                  <a:cubicBezTo>
                    <a:pt x="6479" y="390"/>
                    <a:pt x="6473" y="389"/>
                    <a:pt x="6468" y="389"/>
                  </a:cubicBezTo>
                  <a:cubicBezTo>
                    <a:pt x="6432" y="389"/>
                    <a:pt x="6419" y="438"/>
                    <a:pt x="6436" y="473"/>
                  </a:cubicBezTo>
                  <a:cubicBezTo>
                    <a:pt x="6625" y="771"/>
                    <a:pt x="6814" y="1050"/>
                    <a:pt x="7013" y="1338"/>
                  </a:cubicBezTo>
                  <a:cubicBezTo>
                    <a:pt x="7700" y="2323"/>
                    <a:pt x="8496" y="3228"/>
                    <a:pt x="9361" y="4054"/>
                  </a:cubicBezTo>
                  <a:lnTo>
                    <a:pt x="9351" y="4054"/>
                  </a:lnTo>
                  <a:cubicBezTo>
                    <a:pt x="9142" y="4054"/>
                    <a:pt x="8943" y="4054"/>
                    <a:pt x="8725" y="4034"/>
                  </a:cubicBezTo>
                  <a:cubicBezTo>
                    <a:pt x="8516" y="4024"/>
                    <a:pt x="8317" y="4004"/>
                    <a:pt x="8108" y="3964"/>
                  </a:cubicBezTo>
                  <a:cubicBezTo>
                    <a:pt x="8048" y="3626"/>
                    <a:pt x="7929" y="3308"/>
                    <a:pt x="7779" y="2990"/>
                  </a:cubicBezTo>
                  <a:cubicBezTo>
                    <a:pt x="7471" y="2363"/>
                    <a:pt x="7004" y="1796"/>
                    <a:pt x="6456" y="1338"/>
                  </a:cubicBezTo>
                  <a:cubicBezTo>
                    <a:pt x="5820" y="801"/>
                    <a:pt x="5113" y="393"/>
                    <a:pt x="4377" y="5"/>
                  </a:cubicBezTo>
                  <a:cubicBezTo>
                    <a:pt x="4371" y="2"/>
                    <a:pt x="4365" y="1"/>
                    <a:pt x="43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8"/>
            <p:cNvSpPr/>
            <p:nvPr/>
          </p:nvSpPr>
          <p:spPr>
            <a:xfrm rot="1915841">
              <a:off x="5139926" y="4670967"/>
              <a:ext cx="362155" cy="184377"/>
            </a:xfrm>
            <a:custGeom>
              <a:avLst/>
              <a:gdLst/>
              <a:ahLst/>
              <a:cxnLst/>
              <a:rect l="l" t="t" r="r" b="b"/>
              <a:pathLst>
                <a:path w="14486" h="7375" extrusionOk="0">
                  <a:moveTo>
                    <a:pt x="372" y="0"/>
                  </a:moveTo>
                  <a:cubicBezTo>
                    <a:pt x="269" y="0"/>
                    <a:pt x="172" y="42"/>
                    <a:pt x="110" y="141"/>
                  </a:cubicBezTo>
                  <a:cubicBezTo>
                    <a:pt x="0" y="320"/>
                    <a:pt x="70" y="529"/>
                    <a:pt x="150" y="688"/>
                  </a:cubicBezTo>
                  <a:cubicBezTo>
                    <a:pt x="299" y="1036"/>
                    <a:pt x="528" y="1345"/>
                    <a:pt x="816" y="1583"/>
                  </a:cubicBezTo>
                  <a:cubicBezTo>
                    <a:pt x="1125" y="1842"/>
                    <a:pt x="1493" y="2031"/>
                    <a:pt x="1871" y="2130"/>
                  </a:cubicBezTo>
                  <a:cubicBezTo>
                    <a:pt x="1871" y="2140"/>
                    <a:pt x="1891" y="2140"/>
                    <a:pt x="1891" y="2160"/>
                  </a:cubicBezTo>
                  <a:cubicBezTo>
                    <a:pt x="1901" y="2180"/>
                    <a:pt x="1920" y="2180"/>
                    <a:pt x="1940" y="2180"/>
                  </a:cubicBezTo>
                  <a:cubicBezTo>
                    <a:pt x="2199" y="2389"/>
                    <a:pt x="2458" y="2588"/>
                    <a:pt x="2736" y="2777"/>
                  </a:cubicBezTo>
                  <a:cubicBezTo>
                    <a:pt x="2594" y="2765"/>
                    <a:pt x="2450" y="2757"/>
                    <a:pt x="2307" y="2757"/>
                  </a:cubicBezTo>
                  <a:cubicBezTo>
                    <a:pt x="1656" y="2757"/>
                    <a:pt x="1005" y="2902"/>
                    <a:pt x="508" y="3334"/>
                  </a:cubicBezTo>
                  <a:cubicBezTo>
                    <a:pt x="359" y="3464"/>
                    <a:pt x="199" y="3623"/>
                    <a:pt x="170" y="3832"/>
                  </a:cubicBezTo>
                  <a:cubicBezTo>
                    <a:pt x="150" y="4021"/>
                    <a:pt x="229" y="4200"/>
                    <a:pt x="418" y="4249"/>
                  </a:cubicBezTo>
                  <a:cubicBezTo>
                    <a:pt x="468" y="4264"/>
                    <a:pt x="520" y="4271"/>
                    <a:pt x="572" y="4271"/>
                  </a:cubicBezTo>
                  <a:cubicBezTo>
                    <a:pt x="729" y="4271"/>
                    <a:pt x="891" y="4215"/>
                    <a:pt x="1025" y="4170"/>
                  </a:cubicBezTo>
                  <a:cubicBezTo>
                    <a:pt x="1254" y="4080"/>
                    <a:pt x="1453" y="3951"/>
                    <a:pt x="1652" y="3812"/>
                  </a:cubicBezTo>
                  <a:cubicBezTo>
                    <a:pt x="2090" y="3483"/>
                    <a:pt x="2497" y="3076"/>
                    <a:pt x="3045" y="2986"/>
                  </a:cubicBezTo>
                  <a:cubicBezTo>
                    <a:pt x="3602" y="3354"/>
                    <a:pt x="4189" y="3653"/>
                    <a:pt x="4795" y="3911"/>
                  </a:cubicBezTo>
                  <a:cubicBezTo>
                    <a:pt x="4487" y="3921"/>
                    <a:pt x="4159" y="3971"/>
                    <a:pt x="3860" y="4070"/>
                  </a:cubicBezTo>
                  <a:cubicBezTo>
                    <a:pt x="3452" y="4210"/>
                    <a:pt x="3045" y="4419"/>
                    <a:pt x="2716" y="4717"/>
                  </a:cubicBezTo>
                  <a:cubicBezTo>
                    <a:pt x="2587" y="4856"/>
                    <a:pt x="2468" y="5015"/>
                    <a:pt x="2497" y="5214"/>
                  </a:cubicBezTo>
                  <a:cubicBezTo>
                    <a:pt x="2507" y="5413"/>
                    <a:pt x="2647" y="5573"/>
                    <a:pt x="2816" y="5662"/>
                  </a:cubicBezTo>
                  <a:cubicBezTo>
                    <a:pt x="2912" y="5708"/>
                    <a:pt x="3007" y="5728"/>
                    <a:pt x="3100" y="5728"/>
                  </a:cubicBezTo>
                  <a:cubicBezTo>
                    <a:pt x="3429" y="5728"/>
                    <a:pt x="3732" y="5479"/>
                    <a:pt x="3980" y="5254"/>
                  </a:cubicBezTo>
                  <a:cubicBezTo>
                    <a:pt x="4398" y="4866"/>
                    <a:pt x="4805" y="4478"/>
                    <a:pt x="5233" y="4080"/>
                  </a:cubicBezTo>
                  <a:lnTo>
                    <a:pt x="5283" y="4080"/>
                  </a:lnTo>
                  <a:cubicBezTo>
                    <a:pt x="5482" y="4160"/>
                    <a:pt x="5691" y="4220"/>
                    <a:pt x="5900" y="4279"/>
                  </a:cubicBezTo>
                  <a:cubicBezTo>
                    <a:pt x="6437" y="4448"/>
                    <a:pt x="6994" y="4558"/>
                    <a:pt x="7541" y="4618"/>
                  </a:cubicBezTo>
                  <a:cubicBezTo>
                    <a:pt x="7143" y="4697"/>
                    <a:pt x="6765" y="4797"/>
                    <a:pt x="6387" y="4926"/>
                  </a:cubicBezTo>
                  <a:cubicBezTo>
                    <a:pt x="6168" y="5015"/>
                    <a:pt x="5969" y="5115"/>
                    <a:pt x="5770" y="5244"/>
                  </a:cubicBezTo>
                  <a:cubicBezTo>
                    <a:pt x="5581" y="5364"/>
                    <a:pt x="5392" y="5503"/>
                    <a:pt x="5253" y="5662"/>
                  </a:cubicBezTo>
                  <a:cubicBezTo>
                    <a:pt x="5134" y="5811"/>
                    <a:pt x="5074" y="6010"/>
                    <a:pt x="5144" y="6199"/>
                  </a:cubicBezTo>
                  <a:cubicBezTo>
                    <a:pt x="5203" y="6358"/>
                    <a:pt x="5372" y="6448"/>
                    <a:pt x="5542" y="6468"/>
                  </a:cubicBezTo>
                  <a:cubicBezTo>
                    <a:pt x="5567" y="6471"/>
                    <a:pt x="5592" y="6473"/>
                    <a:pt x="5617" y="6473"/>
                  </a:cubicBezTo>
                  <a:cubicBezTo>
                    <a:pt x="5796" y="6473"/>
                    <a:pt x="5959" y="6385"/>
                    <a:pt x="6099" y="6289"/>
                  </a:cubicBezTo>
                  <a:cubicBezTo>
                    <a:pt x="6298" y="6140"/>
                    <a:pt x="6477" y="5970"/>
                    <a:pt x="6666" y="5811"/>
                  </a:cubicBezTo>
                  <a:cubicBezTo>
                    <a:pt x="7074" y="5453"/>
                    <a:pt x="7481" y="5075"/>
                    <a:pt x="7889" y="4707"/>
                  </a:cubicBezTo>
                  <a:cubicBezTo>
                    <a:pt x="7896" y="4709"/>
                    <a:pt x="7903" y="4710"/>
                    <a:pt x="7910" y="4710"/>
                  </a:cubicBezTo>
                  <a:cubicBezTo>
                    <a:pt x="7945" y="4710"/>
                    <a:pt x="7981" y="4690"/>
                    <a:pt x="7989" y="4657"/>
                  </a:cubicBezTo>
                  <a:cubicBezTo>
                    <a:pt x="8304" y="4684"/>
                    <a:pt x="8625" y="4696"/>
                    <a:pt x="8946" y="4696"/>
                  </a:cubicBezTo>
                  <a:cubicBezTo>
                    <a:pt x="9234" y="4696"/>
                    <a:pt x="9523" y="4686"/>
                    <a:pt x="9809" y="4667"/>
                  </a:cubicBezTo>
                  <a:lnTo>
                    <a:pt x="9809" y="4667"/>
                  </a:lnTo>
                  <a:cubicBezTo>
                    <a:pt x="9322" y="4926"/>
                    <a:pt x="8854" y="5224"/>
                    <a:pt x="8506" y="5662"/>
                  </a:cubicBezTo>
                  <a:cubicBezTo>
                    <a:pt x="8307" y="5911"/>
                    <a:pt x="8128" y="6209"/>
                    <a:pt x="8078" y="6518"/>
                  </a:cubicBezTo>
                  <a:cubicBezTo>
                    <a:pt x="8029" y="6816"/>
                    <a:pt x="8158" y="7134"/>
                    <a:pt x="8476" y="7204"/>
                  </a:cubicBezTo>
                  <a:cubicBezTo>
                    <a:pt x="8515" y="7211"/>
                    <a:pt x="8553" y="7214"/>
                    <a:pt x="8591" y="7214"/>
                  </a:cubicBezTo>
                  <a:cubicBezTo>
                    <a:pt x="8875" y="7214"/>
                    <a:pt x="9136" y="7027"/>
                    <a:pt x="9312" y="6816"/>
                  </a:cubicBezTo>
                  <a:cubicBezTo>
                    <a:pt x="9511" y="6557"/>
                    <a:pt x="9630" y="6259"/>
                    <a:pt x="9760" y="5960"/>
                  </a:cubicBezTo>
                  <a:cubicBezTo>
                    <a:pt x="9829" y="5771"/>
                    <a:pt x="9919" y="5592"/>
                    <a:pt x="9998" y="5403"/>
                  </a:cubicBezTo>
                  <a:cubicBezTo>
                    <a:pt x="10068" y="5244"/>
                    <a:pt x="10148" y="5075"/>
                    <a:pt x="10207" y="4916"/>
                  </a:cubicBezTo>
                  <a:cubicBezTo>
                    <a:pt x="10247" y="4826"/>
                    <a:pt x="10267" y="4717"/>
                    <a:pt x="10227" y="4627"/>
                  </a:cubicBezTo>
                  <a:cubicBezTo>
                    <a:pt x="10625" y="4578"/>
                    <a:pt x="11043" y="4508"/>
                    <a:pt x="11431" y="4419"/>
                  </a:cubicBezTo>
                  <a:cubicBezTo>
                    <a:pt x="11789" y="4329"/>
                    <a:pt x="12127" y="4230"/>
                    <a:pt x="12475" y="4120"/>
                  </a:cubicBezTo>
                  <a:lnTo>
                    <a:pt x="12475" y="4120"/>
                  </a:lnTo>
                  <a:cubicBezTo>
                    <a:pt x="12107" y="4578"/>
                    <a:pt x="11729" y="5025"/>
                    <a:pt x="11361" y="5493"/>
                  </a:cubicBezTo>
                  <a:cubicBezTo>
                    <a:pt x="11162" y="5742"/>
                    <a:pt x="10963" y="5970"/>
                    <a:pt x="10764" y="6219"/>
                  </a:cubicBezTo>
                  <a:cubicBezTo>
                    <a:pt x="10615" y="6408"/>
                    <a:pt x="10456" y="6637"/>
                    <a:pt x="10466" y="6896"/>
                  </a:cubicBezTo>
                  <a:cubicBezTo>
                    <a:pt x="10476" y="7105"/>
                    <a:pt x="10585" y="7313"/>
                    <a:pt x="10814" y="7363"/>
                  </a:cubicBezTo>
                  <a:cubicBezTo>
                    <a:pt x="10850" y="7371"/>
                    <a:pt x="10885" y="7374"/>
                    <a:pt x="10920" y="7374"/>
                  </a:cubicBezTo>
                  <a:cubicBezTo>
                    <a:pt x="11118" y="7374"/>
                    <a:pt x="11300" y="7263"/>
                    <a:pt x="11461" y="7144"/>
                  </a:cubicBezTo>
                  <a:cubicBezTo>
                    <a:pt x="11869" y="6836"/>
                    <a:pt x="12157" y="6388"/>
                    <a:pt x="12346" y="5911"/>
                  </a:cubicBezTo>
                  <a:cubicBezTo>
                    <a:pt x="12595" y="5304"/>
                    <a:pt x="12674" y="4657"/>
                    <a:pt x="12764" y="4011"/>
                  </a:cubicBezTo>
                  <a:cubicBezTo>
                    <a:pt x="13361" y="3782"/>
                    <a:pt x="13937" y="3513"/>
                    <a:pt x="14484" y="3185"/>
                  </a:cubicBezTo>
                  <a:lnTo>
                    <a:pt x="14484" y="3185"/>
                  </a:lnTo>
                  <a:cubicBezTo>
                    <a:pt x="14485" y="3186"/>
                    <a:pt x="14486" y="3187"/>
                    <a:pt x="14486" y="3187"/>
                  </a:cubicBezTo>
                  <a:cubicBezTo>
                    <a:pt x="14486" y="3187"/>
                    <a:pt x="14486" y="3186"/>
                    <a:pt x="14485" y="3185"/>
                  </a:cubicBezTo>
                  <a:cubicBezTo>
                    <a:pt x="14485" y="3185"/>
                    <a:pt x="14485" y="3185"/>
                    <a:pt x="14484" y="3185"/>
                  </a:cubicBezTo>
                  <a:lnTo>
                    <a:pt x="14484" y="3185"/>
                  </a:lnTo>
                  <a:cubicBezTo>
                    <a:pt x="14476" y="3174"/>
                    <a:pt x="14434" y="3114"/>
                    <a:pt x="14378" y="3114"/>
                  </a:cubicBezTo>
                  <a:cubicBezTo>
                    <a:pt x="14364" y="3114"/>
                    <a:pt x="14350" y="3117"/>
                    <a:pt x="14336" y="3125"/>
                  </a:cubicBezTo>
                  <a:cubicBezTo>
                    <a:pt x="13779" y="3464"/>
                    <a:pt x="13172" y="3732"/>
                    <a:pt x="12565" y="3961"/>
                  </a:cubicBezTo>
                  <a:cubicBezTo>
                    <a:pt x="12167" y="3523"/>
                    <a:pt x="11789" y="3086"/>
                    <a:pt x="11401" y="2638"/>
                  </a:cubicBezTo>
                  <a:cubicBezTo>
                    <a:pt x="11202" y="2419"/>
                    <a:pt x="11013" y="2190"/>
                    <a:pt x="10804" y="1981"/>
                  </a:cubicBezTo>
                  <a:cubicBezTo>
                    <a:pt x="10625" y="1812"/>
                    <a:pt x="10416" y="1623"/>
                    <a:pt x="10158" y="1583"/>
                  </a:cubicBezTo>
                  <a:cubicBezTo>
                    <a:pt x="10135" y="1579"/>
                    <a:pt x="10113" y="1578"/>
                    <a:pt x="10091" y="1578"/>
                  </a:cubicBezTo>
                  <a:cubicBezTo>
                    <a:pt x="9893" y="1578"/>
                    <a:pt x="9736" y="1734"/>
                    <a:pt x="9700" y="1932"/>
                  </a:cubicBezTo>
                  <a:cubicBezTo>
                    <a:pt x="9650" y="2180"/>
                    <a:pt x="9770" y="2439"/>
                    <a:pt x="9879" y="2658"/>
                  </a:cubicBezTo>
                  <a:cubicBezTo>
                    <a:pt x="10118" y="3115"/>
                    <a:pt x="10476" y="3513"/>
                    <a:pt x="10914" y="3772"/>
                  </a:cubicBezTo>
                  <a:cubicBezTo>
                    <a:pt x="11252" y="3971"/>
                    <a:pt x="11640" y="4100"/>
                    <a:pt x="12038" y="4150"/>
                  </a:cubicBezTo>
                  <a:cubicBezTo>
                    <a:pt x="11461" y="4319"/>
                    <a:pt x="10864" y="4458"/>
                    <a:pt x="10267" y="4528"/>
                  </a:cubicBezTo>
                  <a:cubicBezTo>
                    <a:pt x="9899" y="3961"/>
                    <a:pt x="9501" y="3414"/>
                    <a:pt x="9073" y="2877"/>
                  </a:cubicBezTo>
                  <a:cubicBezTo>
                    <a:pt x="8964" y="2737"/>
                    <a:pt x="8864" y="2608"/>
                    <a:pt x="8755" y="2479"/>
                  </a:cubicBezTo>
                  <a:cubicBezTo>
                    <a:pt x="8665" y="2369"/>
                    <a:pt x="8566" y="2260"/>
                    <a:pt x="8456" y="2170"/>
                  </a:cubicBezTo>
                  <a:cubicBezTo>
                    <a:pt x="8340" y="2083"/>
                    <a:pt x="8190" y="2020"/>
                    <a:pt x="8046" y="2020"/>
                  </a:cubicBezTo>
                  <a:cubicBezTo>
                    <a:pt x="7943" y="2020"/>
                    <a:pt x="7843" y="2052"/>
                    <a:pt x="7760" y="2130"/>
                  </a:cubicBezTo>
                  <a:cubicBezTo>
                    <a:pt x="7491" y="2369"/>
                    <a:pt x="7631" y="2737"/>
                    <a:pt x="7790" y="3006"/>
                  </a:cubicBezTo>
                  <a:cubicBezTo>
                    <a:pt x="8128" y="3533"/>
                    <a:pt x="8586" y="3981"/>
                    <a:pt x="9133" y="4299"/>
                  </a:cubicBezTo>
                  <a:cubicBezTo>
                    <a:pt x="9262" y="4369"/>
                    <a:pt x="9401" y="4428"/>
                    <a:pt x="9531" y="4498"/>
                  </a:cubicBezTo>
                  <a:cubicBezTo>
                    <a:pt x="9620" y="4528"/>
                    <a:pt x="9700" y="4568"/>
                    <a:pt x="9779" y="4598"/>
                  </a:cubicBezTo>
                  <a:cubicBezTo>
                    <a:pt x="9535" y="4613"/>
                    <a:pt x="9285" y="4634"/>
                    <a:pt x="9038" y="4634"/>
                  </a:cubicBezTo>
                  <a:cubicBezTo>
                    <a:pt x="8963" y="4634"/>
                    <a:pt x="8889" y="4632"/>
                    <a:pt x="8815" y="4627"/>
                  </a:cubicBezTo>
                  <a:cubicBezTo>
                    <a:pt x="8516" y="4627"/>
                    <a:pt x="8208" y="4618"/>
                    <a:pt x="7909" y="4578"/>
                  </a:cubicBezTo>
                  <a:cubicBezTo>
                    <a:pt x="7888" y="4571"/>
                    <a:pt x="7872" y="4564"/>
                    <a:pt x="7854" y="4564"/>
                  </a:cubicBezTo>
                  <a:cubicBezTo>
                    <a:pt x="7846" y="4564"/>
                    <a:pt x="7838" y="4565"/>
                    <a:pt x="7830" y="4568"/>
                  </a:cubicBezTo>
                  <a:lnTo>
                    <a:pt x="7820" y="4568"/>
                  </a:lnTo>
                  <a:cubicBezTo>
                    <a:pt x="7084" y="3812"/>
                    <a:pt x="7511" y="2439"/>
                    <a:pt x="6636" y="1762"/>
                  </a:cubicBezTo>
                  <a:cubicBezTo>
                    <a:pt x="6544" y="1687"/>
                    <a:pt x="6425" y="1633"/>
                    <a:pt x="6310" y="1633"/>
                  </a:cubicBezTo>
                  <a:cubicBezTo>
                    <a:pt x="6227" y="1633"/>
                    <a:pt x="6146" y="1661"/>
                    <a:pt x="6079" y="1733"/>
                  </a:cubicBezTo>
                  <a:cubicBezTo>
                    <a:pt x="5930" y="1892"/>
                    <a:pt x="5920" y="2170"/>
                    <a:pt x="5930" y="2379"/>
                  </a:cubicBezTo>
                  <a:cubicBezTo>
                    <a:pt x="5940" y="2906"/>
                    <a:pt x="6148" y="3414"/>
                    <a:pt x="6487" y="3822"/>
                  </a:cubicBezTo>
                  <a:cubicBezTo>
                    <a:pt x="6715" y="4100"/>
                    <a:pt x="6984" y="4319"/>
                    <a:pt x="7292" y="4498"/>
                  </a:cubicBezTo>
                  <a:cubicBezTo>
                    <a:pt x="6596" y="4399"/>
                    <a:pt x="5900" y="4210"/>
                    <a:pt x="5243" y="3971"/>
                  </a:cubicBezTo>
                  <a:cubicBezTo>
                    <a:pt x="4955" y="3533"/>
                    <a:pt x="4925" y="3006"/>
                    <a:pt x="4955" y="2509"/>
                  </a:cubicBezTo>
                  <a:cubicBezTo>
                    <a:pt x="4984" y="2240"/>
                    <a:pt x="5024" y="1971"/>
                    <a:pt x="5054" y="1713"/>
                  </a:cubicBezTo>
                  <a:cubicBezTo>
                    <a:pt x="5084" y="1494"/>
                    <a:pt x="5134" y="1225"/>
                    <a:pt x="4945" y="1046"/>
                  </a:cubicBezTo>
                  <a:cubicBezTo>
                    <a:pt x="4871" y="973"/>
                    <a:pt x="4768" y="941"/>
                    <a:pt x="4660" y="941"/>
                  </a:cubicBezTo>
                  <a:cubicBezTo>
                    <a:pt x="4592" y="941"/>
                    <a:pt x="4523" y="953"/>
                    <a:pt x="4457" y="977"/>
                  </a:cubicBezTo>
                  <a:cubicBezTo>
                    <a:pt x="4278" y="1046"/>
                    <a:pt x="4149" y="1225"/>
                    <a:pt x="4089" y="1414"/>
                  </a:cubicBezTo>
                  <a:cubicBezTo>
                    <a:pt x="3930" y="1872"/>
                    <a:pt x="3990" y="2429"/>
                    <a:pt x="4149" y="2867"/>
                  </a:cubicBezTo>
                  <a:cubicBezTo>
                    <a:pt x="4288" y="3215"/>
                    <a:pt x="4497" y="3523"/>
                    <a:pt x="4756" y="3772"/>
                  </a:cubicBezTo>
                  <a:cubicBezTo>
                    <a:pt x="4447" y="3633"/>
                    <a:pt x="4139" y="3503"/>
                    <a:pt x="3840" y="3334"/>
                  </a:cubicBezTo>
                  <a:cubicBezTo>
                    <a:pt x="3592" y="3205"/>
                    <a:pt x="3343" y="3066"/>
                    <a:pt x="3104" y="2906"/>
                  </a:cubicBezTo>
                  <a:lnTo>
                    <a:pt x="3104" y="2887"/>
                  </a:lnTo>
                  <a:cubicBezTo>
                    <a:pt x="3104" y="2528"/>
                    <a:pt x="3154" y="2160"/>
                    <a:pt x="3254" y="1812"/>
                  </a:cubicBezTo>
                  <a:cubicBezTo>
                    <a:pt x="3303" y="1623"/>
                    <a:pt x="3383" y="1434"/>
                    <a:pt x="3452" y="1265"/>
                  </a:cubicBezTo>
                  <a:cubicBezTo>
                    <a:pt x="3512" y="1116"/>
                    <a:pt x="3592" y="967"/>
                    <a:pt x="3532" y="797"/>
                  </a:cubicBezTo>
                  <a:cubicBezTo>
                    <a:pt x="3491" y="691"/>
                    <a:pt x="3389" y="618"/>
                    <a:pt x="3277" y="618"/>
                  </a:cubicBezTo>
                  <a:cubicBezTo>
                    <a:pt x="3253" y="618"/>
                    <a:pt x="3228" y="621"/>
                    <a:pt x="3204" y="628"/>
                  </a:cubicBezTo>
                  <a:cubicBezTo>
                    <a:pt x="3055" y="678"/>
                    <a:pt x="2935" y="827"/>
                    <a:pt x="2846" y="947"/>
                  </a:cubicBezTo>
                  <a:cubicBezTo>
                    <a:pt x="2647" y="1215"/>
                    <a:pt x="2537" y="1534"/>
                    <a:pt x="2537" y="1872"/>
                  </a:cubicBezTo>
                  <a:cubicBezTo>
                    <a:pt x="2537" y="2130"/>
                    <a:pt x="2597" y="2389"/>
                    <a:pt x="2706" y="2618"/>
                  </a:cubicBezTo>
                  <a:cubicBezTo>
                    <a:pt x="2468" y="2439"/>
                    <a:pt x="2239" y="2270"/>
                    <a:pt x="2010" y="2081"/>
                  </a:cubicBezTo>
                  <a:cubicBezTo>
                    <a:pt x="2010" y="2061"/>
                    <a:pt x="2000" y="2031"/>
                    <a:pt x="1960" y="2021"/>
                  </a:cubicBezTo>
                  <a:cubicBezTo>
                    <a:pt x="1721" y="1663"/>
                    <a:pt x="1572" y="1245"/>
                    <a:pt x="1363" y="877"/>
                  </a:cubicBezTo>
                  <a:cubicBezTo>
                    <a:pt x="1174" y="539"/>
                    <a:pt x="916" y="201"/>
                    <a:pt x="558" y="41"/>
                  </a:cubicBezTo>
                  <a:cubicBezTo>
                    <a:pt x="498" y="15"/>
                    <a:pt x="434" y="0"/>
                    <a:pt x="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8"/>
            <p:cNvSpPr/>
            <p:nvPr/>
          </p:nvSpPr>
          <p:spPr>
            <a:xfrm rot="1915841">
              <a:off x="5201036" y="4754455"/>
              <a:ext cx="239678" cy="228603"/>
            </a:xfrm>
            <a:custGeom>
              <a:avLst/>
              <a:gdLst/>
              <a:ahLst/>
              <a:cxnLst/>
              <a:rect l="l" t="t" r="r" b="b"/>
              <a:pathLst>
                <a:path w="9587" h="9144" extrusionOk="0">
                  <a:moveTo>
                    <a:pt x="9504" y="1"/>
                  </a:moveTo>
                  <a:cubicBezTo>
                    <a:pt x="9480" y="1"/>
                    <a:pt x="9456" y="13"/>
                    <a:pt x="9442" y="41"/>
                  </a:cubicBezTo>
                  <a:cubicBezTo>
                    <a:pt x="9193" y="538"/>
                    <a:pt x="8904" y="1026"/>
                    <a:pt x="8576" y="1483"/>
                  </a:cubicBezTo>
                  <a:cubicBezTo>
                    <a:pt x="8019" y="2289"/>
                    <a:pt x="7362" y="3025"/>
                    <a:pt x="6616" y="3672"/>
                  </a:cubicBezTo>
                  <a:cubicBezTo>
                    <a:pt x="6119" y="4090"/>
                    <a:pt x="5592" y="4488"/>
                    <a:pt x="5035" y="4826"/>
                  </a:cubicBezTo>
                  <a:lnTo>
                    <a:pt x="4995" y="4826"/>
                  </a:lnTo>
                  <a:cubicBezTo>
                    <a:pt x="4889" y="4854"/>
                    <a:pt x="4782" y="4866"/>
                    <a:pt x="4674" y="4866"/>
                  </a:cubicBezTo>
                  <a:cubicBezTo>
                    <a:pt x="4397" y="4866"/>
                    <a:pt x="4116" y="4784"/>
                    <a:pt x="3851" y="4677"/>
                  </a:cubicBezTo>
                  <a:cubicBezTo>
                    <a:pt x="3522" y="4537"/>
                    <a:pt x="3204" y="4338"/>
                    <a:pt x="2886" y="4189"/>
                  </a:cubicBezTo>
                  <a:cubicBezTo>
                    <a:pt x="2707" y="4110"/>
                    <a:pt x="2538" y="4040"/>
                    <a:pt x="2358" y="3990"/>
                  </a:cubicBezTo>
                  <a:cubicBezTo>
                    <a:pt x="2243" y="3954"/>
                    <a:pt x="2112" y="3929"/>
                    <a:pt x="1984" y="3929"/>
                  </a:cubicBezTo>
                  <a:cubicBezTo>
                    <a:pt x="1936" y="3929"/>
                    <a:pt x="1888" y="3932"/>
                    <a:pt x="1841" y="3941"/>
                  </a:cubicBezTo>
                  <a:cubicBezTo>
                    <a:pt x="1692" y="3980"/>
                    <a:pt x="1563" y="4090"/>
                    <a:pt x="1553" y="4259"/>
                  </a:cubicBezTo>
                  <a:cubicBezTo>
                    <a:pt x="1543" y="4408"/>
                    <a:pt x="1642" y="4527"/>
                    <a:pt x="1742" y="4627"/>
                  </a:cubicBezTo>
                  <a:cubicBezTo>
                    <a:pt x="1931" y="4806"/>
                    <a:pt x="2150" y="4955"/>
                    <a:pt x="2388" y="5075"/>
                  </a:cubicBezTo>
                  <a:cubicBezTo>
                    <a:pt x="2388" y="5085"/>
                    <a:pt x="2378" y="5085"/>
                    <a:pt x="2378" y="5104"/>
                  </a:cubicBezTo>
                  <a:cubicBezTo>
                    <a:pt x="2229" y="5114"/>
                    <a:pt x="2080" y="5124"/>
                    <a:pt x="1931" y="5164"/>
                  </a:cubicBezTo>
                  <a:cubicBezTo>
                    <a:pt x="1692" y="5214"/>
                    <a:pt x="1463" y="5303"/>
                    <a:pt x="1254" y="5423"/>
                  </a:cubicBezTo>
                  <a:cubicBezTo>
                    <a:pt x="1095" y="5522"/>
                    <a:pt x="936" y="5701"/>
                    <a:pt x="1055" y="5900"/>
                  </a:cubicBezTo>
                  <a:cubicBezTo>
                    <a:pt x="1156" y="6052"/>
                    <a:pt x="1340" y="6072"/>
                    <a:pt x="1514" y="6072"/>
                  </a:cubicBezTo>
                  <a:cubicBezTo>
                    <a:pt x="1580" y="6072"/>
                    <a:pt x="1644" y="6069"/>
                    <a:pt x="1702" y="6069"/>
                  </a:cubicBezTo>
                  <a:lnTo>
                    <a:pt x="2080" y="6069"/>
                  </a:lnTo>
                  <a:lnTo>
                    <a:pt x="2080" y="6109"/>
                  </a:lnTo>
                  <a:cubicBezTo>
                    <a:pt x="1592" y="6318"/>
                    <a:pt x="1055" y="6447"/>
                    <a:pt x="538" y="6467"/>
                  </a:cubicBezTo>
                  <a:cubicBezTo>
                    <a:pt x="538" y="6447"/>
                    <a:pt x="518" y="6418"/>
                    <a:pt x="518" y="6398"/>
                  </a:cubicBezTo>
                  <a:cubicBezTo>
                    <a:pt x="508" y="6368"/>
                    <a:pt x="498" y="6358"/>
                    <a:pt x="488" y="6328"/>
                  </a:cubicBezTo>
                  <a:cubicBezTo>
                    <a:pt x="458" y="6308"/>
                    <a:pt x="438" y="6278"/>
                    <a:pt x="409" y="6268"/>
                  </a:cubicBezTo>
                  <a:cubicBezTo>
                    <a:pt x="389" y="6249"/>
                    <a:pt x="349" y="6249"/>
                    <a:pt x="309" y="6229"/>
                  </a:cubicBezTo>
                  <a:cubicBezTo>
                    <a:pt x="279" y="6229"/>
                    <a:pt x="249" y="6229"/>
                    <a:pt x="210" y="6249"/>
                  </a:cubicBezTo>
                  <a:cubicBezTo>
                    <a:pt x="180" y="6249"/>
                    <a:pt x="150" y="6268"/>
                    <a:pt x="110" y="6278"/>
                  </a:cubicBezTo>
                  <a:lnTo>
                    <a:pt x="100" y="6278"/>
                  </a:lnTo>
                  <a:cubicBezTo>
                    <a:pt x="60" y="6308"/>
                    <a:pt x="41" y="6348"/>
                    <a:pt x="11" y="6398"/>
                  </a:cubicBezTo>
                  <a:cubicBezTo>
                    <a:pt x="11" y="6418"/>
                    <a:pt x="1" y="6428"/>
                    <a:pt x="1" y="6457"/>
                  </a:cubicBezTo>
                  <a:cubicBezTo>
                    <a:pt x="1" y="6507"/>
                    <a:pt x="1" y="6547"/>
                    <a:pt x="11" y="6597"/>
                  </a:cubicBezTo>
                  <a:cubicBezTo>
                    <a:pt x="31" y="6617"/>
                    <a:pt x="41" y="6627"/>
                    <a:pt x="51" y="6656"/>
                  </a:cubicBezTo>
                  <a:cubicBezTo>
                    <a:pt x="80" y="6676"/>
                    <a:pt x="100" y="6706"/>
                    <a:pt x="130" y="6716"/>
                  </a:cubicBezTo>
                  <a:cubicBezTo>
                    <a:pt x="150" y="6746"/>
                    <a:pt x="190" y="6746"/>
                    <a:pt x="220" y="6756"/>
                  </a:cubicBezTo>
                  <a:cubicBezTo>
                    <a:pt x="259" y="6756"/>
                    <a:pt x="289" y="6756"/>
                    <a:pt x="319" y="6746"/>
                  </a:cubicBezTo>
                  <a:cubicBezTo>
                    <a:pt x="359" y="6746"/>
                    <a:pt x="389" y="6716"/>
                    <a:pt x="419" y="6706"/>
                  </a:cubicBezTo>
                  <a:lnTo>
                    <a:pt x="438" y="6706"/>
                  </a:lnTo>
                  <a:cubicBezTo>
                    <a:pt x="468" y="6676"/>
                    <a:pt x="498" y="6646"/>
                    <a:pt x="518" y="6597"/>
                  </a:cubicBezTo>
                  <a:cubicBezTo>
                    <a:pt x="936" y="6567"/>
                    <a:pt x="1344" y="6497"/>
                    <a:pt x="1732" y="6368"/>
                  </a:cubicBezTo>
                  <a:lnTo>
                    <a:pt x="1732" y="6368"/>
                  </a:lnTo>
                  <a:cubicBezTo>
                    <a:pt x="1662" y="6428"/>
                    <a:pt x="1592" y="6497"/>
                    <a:pt x="1533" y="6557"/>
                  </a:cubicBezTo>
                  <a:cubicBezTo>
                    <a:pt x="1463" y="6627"/>
                    <a:pt x="1394" y="6706"/>
                    <a:pt x="1374" y="6806"/>
                  </a:cubicBezTo>
                  <a:cubicBezTo>
                    <a:pt x="1304" y="6995"/>
                    <a:pt x="1463" y="7114"/>
                    <a:pt x="1642" y="7114"/>
                  </a:cubicBezTo>
                  <a:cubicBezTo>
                    <a:pt x="1394" y="7273"/>
                    <a:pt x="1135" y="7442"/>
                    <a:pt x="886" y="7592"/>
                  </a:cubicBezTo>
                  <a:cubicBezTo>
                    <a:pt x="856" y="7552"/>
                    <a:pt x="826" y="7522"/>
                    <a:pt x="787" y="7512"/>
                  </a:cubicBezTo>
                  <a:cubicBezTo>
                    <a:pt x="757" y="7512"/>
                    <a:pt x="747" y="7502"/>
                    <a:pt x="727" y="7502"/>
                  </a:cubicBezTo>
                  <a:cubicBezTo>
                    <a:pt x="677" y="7502"/>
                    <a:pt x="637" y="7502"/>
                    <a:pt x="588" y="7512"/>
                  </a:cubicBezTo>
                  <a:cubicBezTo>
                    <a:pt x="558" y="7522"/>
                    <a:pt x="548" y="7542"/>
                    <a:pt x="528" y="7552"/>
                  </a:cubicBezTo>
                  <a:cubicBezTo>
                    <a:pt x="498" y="7572"/>
                    <a:pt x="478" y="7601"/>
                    <a:pt x="458" y="7621"/>
                  </a:cubicBezTo>
                  <a:cubicBezTo>
                    <a:pt x="438" y="7651"/>
                    <a:pt x="438" y="7691"/>
                    <a:pt x="429" y="7721"/>
                  </a:cubicBezTo>
                  <a:cubicBezTo>
                    <a:pt x="429" y="7761"/>
                    <a:pt x="429" y="7790"/>
                    <a:pt x="438" y="7820"/>
                  </a:cubicBezTo>
                  <a:cubicBezTo>
                    <a:pt x="438" y="7860"/>
                    <a:pt x="458" y="7890"/>
                    <a:pt x="478" y="7920"/>
                  </a:cubicBezTo>
                  <a:lnTo>
                    <a:pt x="478" y="7940"/>
                  </a:lnTo>
                  <a:cubicBezTo>
                    <a:pt x="498" y="7970"/>
                    <a:pt x="538" y="7999"/>
                    <a:pt x="588" y="8019"/>
                  </a:cubicBezTo>
                  <a:cubicBezTo>
                    <a:pt x="608" y="8019"/>
                    <a:pt x="628" y="8039"/>
                    <a:pt x="647" y="8039"/>
                  </a:cubicBezTo>
                  <a:cubicBezTo>
                    <a:pt x="697" y="8039"/>
                    <a:pt x="737" y="8039"/>
                    <a:pt x="787" y="8019"/>
                  </a:cubicBezTo>
                  <a:cubicBezTo>
                    <a:pt x="807" y="8009"/>
                    <a:pt x="826" y="7999"/>
                    <a:pt x="846" y="7989"/>
                  </a:cubicBezTo>
                  <a:cubicBezTo>
                    <a:pt x="876" y="7960"/>
                    <a:pt x="896" y="7940"/>
                    <a:pt x="906" y="7910"/>
                  </a:cubicBezTo>
                  <a:cubicBezTo>
                    <a:pt x="936" y="7890"/>
                    <a:pt x="936" y="7850"/>
                    <a:pt x="946" y="7810"/>
                  </a:cubicBezTo>
                  <a:lnTo>
                    <a:pt x="946" y="7721"/>
                  </a:lnTo>
                  <a:cubicBezTo>
                    <a:pt x="1304" y="7502"/>
                    <a:pt x="1652" y="7273"/>
                    <a:pt x="2020" y="7054"/>
                  </a:cubicBezTo>
                  <a:cubicBezTo>
                    <a:pt x="2140" y="7015"/>
                    <a:pt x="2249" y="6975"/>
                    <a:pt x="2368" y="6925"/>
                  </a:cubicBezTo>
                  <a:cubicBezTo>
                    <a:pt x="2418" y="6905"/>
                    <a:pt x="2458" y="6875"/>
                    <a:pt x="2518" y="6865"/>
                  </a:cubicBezTo>
                  <a:cubicBezTo>
                    <a:pt x="2518" y="6875"/>
                    <a:pt x="2528" y="6895"/>
                    <a:pt x="2528" y="6905"/>
                  </a:cubicBezTo>
                  <a:cubicBezTo>
                    <a:pt x="2448" y="6995"/>
                    <a:pt x="2378" y="7074"/>
                    <a:pt x="2309" y="7164"/>
                  </a:cubicBezTo>
                  <a:cubicBezTo>
                    <a:pt x="2239" y="7273"/>
                    <a:pt x="2160" y="7393"/>
                    <a:pt x="2100" y="7512"/>
                  </a:cubicBezTo>
                  <a:cubicBezTo>
                    <a:pt x="2050" y="7611"/>
                    <a:pt x="1990" y="7721"/>
                    <a:pt x="1980" y="7850"/>
                  </a:cubicBezTo>
                  <a:cubicBezTo>
                    <a:pt x="1980" y="7910"/>
                    <a:pt x="1990" y="7960"/>
                    <a:pt x="2000" y="8009"/>
                  </a:cubicBezTo>
                  <a:cubicBezTo>
                    <a:pt x="1891" y="8168"/>
                    <a:pt x="1791" y="8348"/>
                    <a:pt x="1692" y="8517"/>
                  </a:cubicBezTo>
                  <a:lnTo>
                    <a:pt x="1642" y="8507"/>
                  </a:lnTo>
                  <a:cubicBezTo>
                    <a:pt x="1602" y="8507"/>
                    <a:pt x="1583" y="8507"/>
                    <a:pt x="1543" y="8517"/>
                  </a:cubicBezTo>
                  <a:cubicBezTo>
                    <a:pt x="1503" y="8517"/>
                    <a:pt x="1483" y="8547"/>
                    <a:pt x="1443" y="8556"/>
                  </a:cubicBezTo>
                  <a:cubicBezTo>
                    <a:pt x="1413" y="8586"/>
                    <a:pt x="1394" y="8606"/>
                    <a:pt x="1384" y="8636"/>
                  </a:cubicBezTo>
                  <a:cubicBezTo>
                    <a:pt x="1354" y="8656"/>
                    <a:pt x="1354" y="8696"/>
                    <a:pt x="1344" y="8736"/>
                  </a:cubicBezTo>
                  <a:lnTo>
                    <a:pt x="1344" y="8745"/>
                  </a:lnTo>
                  <a:cubicBezTo>
                    <a:pt x="1344" y="8795"/>
                    <a:pt x="1344" y="8835"/>
                    <a:pt x="1354" y="8885"/>
                  </a:cubicBezTo>
                  <a:cubicBezTo>
                    <a:pt x="1364" y="8905"/>
                    <a:pt x="1384" y="8915"/>
                    <a:pt x="1394" y="8944"/>
                  </a:cubicBezTo>
                  <a:cubicBezTo>
                    <a:pt x="1413" y="8984"/>
                    <a:pt x="1453" y="9004"/>
                    <a:pt x="1503" y="9034"/>
                  </a:cubicBezTo>
                  <a:cubicBezTo>
                    <a:pt x="1533" y="9034"/>
                    <a:pt x="1543" y="9044"/>
                    <a:pt x="1563" y="9044"/>
                  </a:cubicBezTo>
                  <a:cubicBezTo>
                    <a:pt x="1602" y="9044"/>
                    <a:pt x="1632" y="9044"/>
                    <a:pt x="1662" y="9034"/>
                  </a:cubicBezTo>
                  <a:cubicBezTo>
                    <a:pt x="1702" y="9034"/>
                    <a:pt x="1732" y="9004"/>
                    <a:pt x="1762" y="8994"/>
                  </a:cubicBezTo>
                  <a:cubicBezTo>
                    <a:pt x="1791" y="8964"/>
                    <a:pt x="1811" y="8944"/>
                    <a:pt x="1831" y="8915"/>
                  </a:cubicBezTo>
                  <a:cubicBezTo>
                    <a:pt x="1851" y="8895"/>
                    <a:pt x="1851" y="8855"/>
                    <a:pt x="1861" y="8815"/>
                  </a:cubicBezTo>
                  <a:lnTo>
                    <a:pt x="1861" y="8805"/>
                  </a:lnTo>
                  <a:cubicBezTo>
                    <a:pt x="1861" y="8755"/>
                    <a:pt x="1861" y="8716"/>
                    <a:pt x="1851" y="8666"/>
                  </a:cubicBezTo>
                  <a:cubicBezTo>
                    <a:pt x="1841" y="8646"/>
                    <a:pt x="1831" y="8636"/>
                    <a:pt x="1811" y="8606"/>
                  </a:cubicBezTo>
                  <a:lnTo>
                    <a:pt x="1801" y="8596"/>
                  </a:lnTo>
                  <a:cubicBezTo>
                    <a:pt x="1891" y="8437"/>
                    <a:pt x="1990" y="8268"/>
                    <a:pt x="2090" y="8109"/>
                  </a:cubicBezTo>
                  <a:cubicBezTo>
                    <a:pt x="2134" y="8138"/>
                    <a:pt x="2193" y="8156"/>
                    <a:pt x="2257" y="8156"/>
                  </a:cubicBezTo>
                  <a:cubicBezTo>
                    <a:pt x="2281" y="8156"/>
                    <a:pt x="2305" y="8154"/>
                    <a:pt x="2329" y="8149"/>
                  </a:cubicBezTo>
                  <a:cubicBezTo>
                    <a:pt x="2438" y="8119"/>
                    <a:pt x="2528" y="8069"/>
                    <a:pt x="2617" y="8009"/>
                  </a:cubicBezTo>
                  <a:cubicBezTo>
                    <a:pt x="2697" y="7960"/>
                    <a:pt x="2776" y="7910"/>
                    <a:pt x="2846" y="7850"/>
                  </a:cubicBezTo>
                  <a:lnTo>
                    <a:pt x="2846" y="7850"/>
                  </a:lnTo>
                  <a:cubicBezTo>
                    <a:pt x="2776" y="8069"/>
                    <a:pt x="2727" y="8308"/>
                    <a:pt x="2687" y="8556"/>
                  </a:cubicBezTo>
                  <a:cubicBezTo>
                    <a:pt x="2518" y="8596"/>
                    <a:pt x="2368" y="8795"/>
                    <a:pt x="2518" y="8984"/>
                  </a:cubicBezTo>
                  <a:cubicBezTo>
                    <a:pt x="2573" y="9056"/>
                    <a:pt x="2643" y="9086"/>
                    <a:pt x="2712" y="9086"/>
                  </a:cubicBezTo>
                  <a:cubicBezTo>
                    <a:pt x="2901" y="9086"/>
                    <a:pt x="3081" y="8860"/>
                    <a:pt x="2935" y="8656"/>
                  </a:cubicBezTo>
                  <a:cubicBezTo>
                    <a:pt x="2896" y="8616"/>
                    <a:pt x="2866" y="8596"/>
                    <a:pt x="2826" y="8566"/>
                  </a:cubicBezTo>
                  <a:cubicBezTo>
                    <a:pt x="2876" y="8268"/>
                    <a:pt x="2945" y="7970"/>
                    <a:pt x="3045" y="7701"/>
                  </a:cubicBezTo>
                  <a:cubicBezTo>
                    <a:pt x="3095" y="7661"/>
                    <a:pt x="3144" y="7611"/>
                    <a:pt x="3184" y="7572"/>
                  </a:cubicBezTo>
                  <a:lnTo>
                    <a:pt x="3184" y="7572"/>
                  </a:lnTo>
                  <a:cubicBezTo>
                    <a:pt x="3085" y="7840"/>
                    <a:pt x="3035" y="8109"/>
                    <a:pt x="3144" y="8387"/>
                  </a:cubicBezTo>
                  <a:cubicBezTo>
                    <a:pt x="3256" y="8666"/>
                    <a:pt x="3508" y="8888"/>
                    <a:pt x="3799" y="8888"/>
                  </a:cubicBezTo>
                  <a:cubicBezTo>
                    <a:pt x="3871" y="8888"/>
                    <a:pt x="3945" y="8875"/>
                    <a:pt x="4020" y="8845"/>
                  </a:cubicBezTo>
                  <a:cubicBezTo>
                    <a:pt x="4428" y="8696"/>
                    <a:pt x="4587" y="8238"/>
                    <a:pt x="4627" y="7840"/>
                  </a:cubicBezTo>
                  <a:cubicBezTo>
                    <a:pt x="4637" y="7601"/>
                    <a:pt x="4637" y="7363"/>
                    <a:pt x="4647" y="7124"/>
                  </a:cubicBezTo>
                  <a:cubicBezTo>
                    <a:pt x="4666" y="6895"/>
                    <a:pt x="4686" y="6646"/>
                    <a:pt x="4726" y="6408"/>
                  </a:cubicBezTo>
                  <a:cubicBezTo>
                    <a:pt x="4786" y="5960"/>
                    <a:pt x="4895" y="5522"/>
                    <a:pt x="5044" y="5104"/>
                  </a:cubicBezTo>
                  <a:lnTo>
                    <a:pt x="5064" y="5085"/>
                  </a:lnTo>
                  <a:cubicBezTo>
                    <a:pt x="5084" y="5065"/>
                    <a:pt x="5084" y="5035"/>
                    <a:pt x="5084" y="5015"/>
                  </a:cubicBezTo>
                  <a:lnTo>
                    <a:pt x="5084" y="5005"/>
                  </a:lnTo>
                  <a:lnTo>
                    <a:pt x="5084" y="4985"/>
                  </a:lnTo>
                  <a:lnTo>
                    <a:pt x="5084" y="4965"/>
                  </a:lnTo>
                  <a:cubicBezTo>
                    <a:pt x="5273" y="4856"/>
                    <a:pt x="5462" y="4726"/>
                    <a:pt x="5631" y="4607"/>
                  </a:cubicBezTo>
                  <a:cubicBezTo>
                    <a:pt x="6238" y="4179"/>
                    <a:pt x="6815" y="3692"/>
                    <a:pt x="7333" y="3175"/>
                  </a:cubicBezTo>
                  <a:lnTo>
                    <a:pt x="7333" y="3175"/>
                  </a:lnTo>
                  <a:cubicBezTo>
                    <a:pt x="7333" y="3662"/>
                    <a:pt x="7283" y="4130"/>
                    <a:pt x="7203" y="4607"/>
                  </a:cubicBezTo>
                  <a:cubicBezTo>
                    <a:pt x="7183" y="4617"/>
                    <a:pt x="7183" y="4627"/>
                    <a:pt x="7183" y="4637"/>
                  </a:cubicBezTo>
                  <a:cubicBezTo>
                    <a:pt x="6955" y="4975"/>
                    <a:pt x="6616" y="5214"/>
                    <a:pt x="6278" y="5423"/>
                  </a:cubicBezTo>
                  <a:cubicBezTo>
                    <a:pt x="5990" y="5612"/>
                    <a:pt x="5681" y="5781"/>
                    <a:pt x="5423" y="6010"/>
                  </a:cubicBezTo>
                  <a:cubicBezTo>
                    <a:pt x="5184" y="6209"/>
                    <a:pt x="4945" y="6467"/>
                    <a:pt x="4865" y="6776"/>
                  </a:cubicBezTo>
                  <a:cubicBezTo>
                    <a:pt x="4826" y="6905"/>
                    <a:pt x="4816" y="7054"/>
                    <a:pt x="4915" y="7154"/>
                  </a:cubicBezTo>
                  <a:cubicBezTo>
                    <a:pt x="4972" y="7211"/>
                    <a:pt x="5039" y="7232"/>
                    <a:pt x="5109" y="7232"/>
                  </a:cubicBezTo>
                  <a:cubicBezTo>
                    <a:pt x="5160" y="7232"/>
                    <a:pt x="5213" y="7220"/>
                    <a:pt x="5263" y="7204"/>
                  </a:cubicBezTo>
                  <a:cubicBezTo>
                    <a:pt x="5423" y="7154"/>
                    <a:pt x="5572" y="7054"/>
                    <a:pt x="5711" y="6955"/>
                  </a:cubicBezTo>
                  <a:cubicBezTo>
                    <a:pt x="5761" y="6915"/>
                    <a:pt x="5820" y="6875"/>
                    <a:pt x="5870" y="6845"/>
                  </a:cubicBezTo>
                  <a:cubicBezTo>
                    <a:pt x="5880" y="6845"/>
                    <a:pt x="5880" y="6855"/>
                    <a:pt x="5890" y="6855"/>
                  </a:cubicBezTo>
                  <a:cubicBezTo>
                    <a:pt x="5860" y="6965"/>
                    <a:pt x="5820" y="7064"/>
                    <a:pt x="5791" y="7194"/>
                  </a:cubicBezTo>
                  <a:lnTo>
                    <a:pt x="5761" y="7412"/>
                  </a:lnTo>
                  <a:cubicBezTo>
                    <a:pt x="5592" y="7611"/>
                    <a:pt x="5442" y="7800"/>
                    <a:pt x="5283" y="7999"/>
                  </a:cubicBezTo>
                  <a:cubicBezTo>
                    <a:pt x="5273" y="7989"/>
                    <a:pt x="5243" y="7960"/>
                    <a:pt x="5224" y="7960"/>
                  </a:cubicBezTo>
                  <a:cubicBezTo>
                    <a:pt x="5214" y="7960"/>
                    <a:pt x="5194" y="7950"/>
                    <a:pt x="5174" y="7950"/>
                  </a:cubicBezTo>
                  <a:cubicBezTo>
                    <a:pt x="5146" y="7943"/>
                    <a:pt x="5114" y="7931"/>
                    <a:pt x="5081" y="7931"/>
                  </a:cubicBezTo>
                  <a:cubicBezTo>
                    <a:pt x="5065" y="7931"/>
                    <a:pt x="5050" y="7934"/>
                    <a:pt x="5035" y="7940"/>
                  </a:cubicBezTo>
                  <a:cubicBezTo>
                    <a:pt x="5015" y="7940"/>
                    <a:pt x="4985" y="7950"/>
                    <a:pt x="4975" y="7950"/>
                  </a:cubicBezTo>
                  <a:cubicBezTo>
                    <a:pt x="4925" y="7960"/>
                    <a:pt x="4885" y="7999"/>
                    <a:pt x="4865" y="8039"/>
                  </a:cubicBezTo>
                  <a:cubicBezTo>
                    <a:pt x="4846" y="8059"/>
                    <a:pt x="4836" y="8069"/>
                    <a:pt x="4826" y="8099"/>
                  </a:cubicBezTo>
                  <a:cubicBezTo>
                    <a:pt x="4816" y="8139"/>
                    <a:pt x="4796" y="8159"/>
                    <a:pt x="4816" y="8198"/>
                  </a:cubicBezTo>
                  <a:cubicBezTo>
                    <a:pt x="4816" y="8238"/>
                    <a:pt x="4816" y="8258"/>
                    <a:pt x="4826" y="8298"/>
                  </a:cubicBezTo>
                  <a:cubicBezTo>
                    <a:pt x="4836" y="8338"/>
                    <a:pt x="4865" y="8358"/>
                    <a:pt x="4885" y="8387"/>
                  </a:cubicBezTo>
                  <a:cubicBezTo>
                    <a:pt x="4915" y="8407"/>
                    <a:pt x="4935" y="8437"/>
                    <a:pt x="4975" y="8447"/>
                  </a:cubicBezTo>
                  <a:cubicBezTo>
                    <a:pt x="4985" y="8447"/>
                    <a:pt x="4995" y="8457"/>
                    <a:pt x="5025" y="8457"/>
                  </a:cubicBezTo>
                  <a:cubicBezTo>
                    <a:pt x="5052" y="8464"/>
                    <a:pt x="5084" y="8475"/>
                    <a:pt x="5118" y="8475"/>
                  </a:cubicBezTo>
                  <a:cubicBezTo>
                    <a:pt x="5133" y="8475"/>
                    <a:pt x="5148" y="8473"/>
                    <a:pt x="5164" y="8467"/>
                  </a:cubicBezTo>
                  <a:cubicBezTo>
                    <a:pt x="5184" y="8467"/>
                    <a:pt x="5214" y="8457"/>
                    <a:pt x="5224" y="8457"/>
                  </a:cubicBezTo>
                  <a:cubicBezTo>
                    <a:pt x="5273" y="8447"/>
                    <a:pt x="5313" y="8407"/>
                    <a:pt x="5333" y="8367"/>
                  </a:cubicBezTo>
                  <a:cubicBezTo>
                    <a:pt x="5343" y="8348"/>
                    <a:pt x="5363" y="8338"/>
                    <a:pt x="5373" y="8308"/>
                  </a:cubicBezTo>
                  <a:cubicBezTo>
                    <a:pt x="5383" y="8268"/>
                    <a:pt x="5393" y="8248"/>
                    <a:pt x="5383" y="8208"/>
                  </a:cubicBezTo>
                  <a:cubicBezTo>
                    <a:pt x="5383" y="8168"/>
                    <a:pt x="5383" y="8149"/>
                    <a:pt x="5373" y="8109"/>
                  </a:cubicBezTo>
                  <a:cubicBezTo>
                    <a:pt x="5492" y="7950"/>
                    <a:pt x="5631" y="7790"/>
                    <a:pt x="5761" y="7641"/>
                  </a:cubicBezTo>
                  <a:cubicBezTo>
                    <a:pt x="5771" y="7711"/>
                    <a:pt x="5781" y="7790"/>
                    <a:pt x="5810" y="7850"/>
                  </a:cubicBezTo>
                  <a:cubicBezTo>
                    <a:pt x="5870" y="7970"/>
                    <a:pt x="5970" y="8039"/>
                    <a:pt x="6089" y="8039"/>
                  </a:cubicBezTo>
                  <a:cubicBezTo>
                    <a:pt x="6029" y="8188"/>
                    <a:pt x="5960" y="8338"/>
                    <a:pt x="5880" y="8467"/>
                  </a:cubicBezTo>
                  <a:cubicBezTo>
                    <a:pt x="5860" y="8457"/>
                    <a:pt x="5840" y="8457"/>
                    <a:pt x="5820" y="8457"/>
                  </a:cubicBezTo>
                  <a:lnTo>
                    <a:pt x="5761" y="8457"/>
                  </a:lnTo>
                  <a:cubicBezTo>
                    <a:pt x="5711" y="8457"/>
                    <a:pt x="5671" y="8487"/>
                    <a:pt x="5631" y="8507"/>
                  </a:cubicBezTo>
                  <a:lnTo>
                    <a:pt x="5582" y="8556"/>
                  </a:lnTo>
                  <a:cubicBezTo>
                    <a:pt x="5562" y="8586"/>
                    <a:pt x="5542" y="8616"/>
                    <a:pt x="5542" y="8646"/>
                  </a:cubicBezTo>
                  <a:cubicBezTo>
                    <a:pt x="5532" y="8686"/>
                    <a:pt x="5532" y="8706"/>
                    <a:pt x="5532" y="8745"/>
                  </a:cubicBezTo>
                  <a:cubicBezTo>
                    <a:pt x="5532" y="8785"/>
                    <a:pt x="5542" y="8805"/>
                    <a:pt x="5572" y="8845"/>
                  </a:cubicBezTo>
                  <a:cubicBezTo>
                    <a:pt x="5582" y="8885"/>
                    <a:pt x="5612" y="8905"/>
                    <a:pt x="5631" y="8915"/>
                  </a:cubicBezTo>
                  <a:lnTo>
                    <a:pt x="5661" y="8944"/>
                  </a:lnTo>
                  <a:cubicBezTo>
                    <a:pt x="5691" y="8964"/>
                    <a:pt x="5731" y="8994"/>
                    <a:pt x="5781" y="8994"/>
                  </a:cubicBezTo>
                  <a:lnTo>
                    <a:pt x="5840" y="8994"/>
                  </a:lnTo>
                  <a:cubicBezTo>
                    <a:pt x="5890" y="8994"/>
                    <a:pt x="5930" y="8964"/>
                    <a:pt x="5970" y="8944"/>
                  </a:cubicBezTo>
                  <a:lnTo>
                    <a:pt x="6019" y="8895"/>
                  </a:lnTo>
                  <a:cubicBezTo>
                    <a:pt x="6039" y="8865"/>
                    <a:pt x="6059" y="8835"/>
                    <a:pt x="6059" y="8805"/>
                  </a:cubicBezTo>
                  <a:cubicBezTo>
                    <a:pt x="6069" y="8765"/>
                    <a:pt x="6069" y="8745"/>
                    <a:pt x="6069" y="8706"/>
                  </a:cubicBezTo>
                  <a:cubicBezTo>
                    <a:pt x="6069" y="8666"/>
                    <a:pt x="6059" y="8646"/>
                    <a:pt x="6029" y="8606"/>
                  </a:cubicBezTo>
                  <a:cubicBezTo>
                    <a:pt x="6019" y="8586"/>
                    <a:pt x="6009" y="8556"/>
                    <a:pt x="5980" y="8547"/>
                  </a:cubicBezTo>
                  <a:cubicBezTo>
                    <a:pt x="6079" y="8358"/>
                    <a:pt x="6169" y="8168"/>
                    <a:pt x="6258" y="7989"/>
                  </a:cubicBezTo>
                  <a:cubicBezTo>
                    <a:pt x="6437" y="7870"/>
                    <a:pt x="6586" y="7671"/>
                    <a:pt x="6716" y="7502"/>
                  </a:cubicBezTo>
                  <a:cubicBezTo>
                    <a:pt x="6766" y="7422"/>
                    <a:pt x="6815" y="7343"/>
                    <a:pt x="6865" y="7253"/>
                  </a:cubicBezTo>
                  <a:lnTo>
                    <a:pt x="6865" y="7253"/>
                  </a:lnTo>
                  <a:cubicBezTo>
                    <a:pt x="6825" y="7711"/>
                    <a:pt x="6775" y="8159"/>
                    <a:pt x="6686" y="8616"/>
                  </a:cubicBezTo>
                  <a:cubicBezTo>
                    <a:pt x="6666" y="8616"/>
                    <a:pt x="6636" y="8616"/>
                    <a:pt x="6616" y="8636"/>
                  </a:cubicBezTo>
                  <a:cubicBezTo>
                    <a:pt x="6576" y="8636"/>
                    <a:pt x="6557" y="8656"/>
                    <a:pt x="6517" y="8666"/>
                  </a:cubicBezTo>
                  <a:lnTo>
                    <a:pt x="6507" y="8666"/>
                  </a:lnTo>
                  <a:cubicBezTo>
                    <a:pt x="6467" y="8696"/>
                    <a:pt x="6437" y="8736"/>
                    <a:pt x="6417" y="8785"/>
                  </a:cubicBezTo>
                  <a:cubicBezTo>
                    <a:pt x="6417" y="8805"/>
                    <a:pt x="6407" y="8815"/>
                    <a:pt x="6407" y="8845"/>
                  </a:cubicBezTo>
                  <a:cubicBezTo>
                    <a:pt x="6407" y="8895"/>
                    <a:pt x="6407" y="8934"/>
                    <a:pt x="6417" y="8984"/>
                  </a:cubicBezTo>
                  <a:cubicBezTo>
                    <a:pt x="6427" y="9004"/>
                    <a:pt x="6437" y="9014"/>
                    <a:pt x="6457" y="9044"/>
                  </a:cubicBezTo>
                  <a:cubicBezTo>
                    <a:pt x="6477" y="9064"/>
                    <a:pt x="6507" y="9094"/>
                    <a:pt x="6527" y="9104"/>
                  </a:cubicBezTo>
                  <a:cubicBezTo>
                    <a:pt x="6557" y="9133"/>
                    <a:pt x="6586" y="9133"/>
                    <a:pt x="6626" y="9143"/>
                  </a:cubicBezTo>
                  <a:cubicBezTo>
                    <a:pt x="6666" y="9143"/>
                    <a:pt x="6686" y="9143"/>
                    <a:pt x="6726" y="9133"/>
                  </a:cubicBezTo>
                  <a:cubicBezTo>
                    <a:pt x="6766" y="9133"/>
                    <a:pt x="6785" y="9104"/>
                    <a:pt x="6825" y="9094"/>
                  </a:cubicBezTo>
                  <a:lnTo>
                    <a:pt x="6835" y="9094"/>
                  </a:lnTo>
                  <a:cubicBezTo>
                    <a:pt x="6875" y="9064"/>
                    <a:pt x="6905" y="9034"/>
                    <a:pt x="6925" y="8984"/>
                  </a:cubicBezTo>
                  <a:cubicBezTo>
                    <a:pt x="6925" y="8954"/>
                    <a:pt x="6935" y="8944"/>
                    <a:pt x="6935" y="8915"/>
                  </a:cubicBezTo>
                  <a:cubicBezTo>
                    <a:pt x="6935" y="8865"/>
                    <a:pt x="6935" y="8835"/>
                    <a:pt x="6925" y="8785"/>
                  </a:cubicBezTo>
                  <a:cubicBezTo>
                    <a:pt x="6915" y="8755"/>
                    <a:pt x="6905" y="8745"/>
                    <a:pt x="6885" y="8716"/>
                  </a:cubicBezTo>
                  <a:cubicBezTo>
                    <a:pt x="6865" y="8696"/>
                    <a:pt x="6835" y="8666"/>
                    <a:pt x="6815" y="8656"/>
                  </a:cubicBezTo>
                  <a:cubicBezTo>
                    <a:pt x="6875" y="8288"/>
                    <a:pt x="6925" y="7900"/>
                    <a:pt x="6964" y="7522"/>
                  </a:cubicBezTo>
                  <a:cubicBezTo>
                    <a:pt x="6974" y="7562"/>
                    <a:pt x="6974" y="7592"/>
                    <a:pt x="6984" y="7621"/>
                  </a:cubicBezTo>
                  <a:cubicBezTo>
                    <a:pt x="7048" y="7794"/>
                    <a:pt x="7153" y="8057"/>
                    <a:pt x="7359" y="8057"/>
                  </a:cubicBezTo>
                  <a:cubicBezTo>
                    <a:pt x="7379" y="8057"/>
                    <a:pt x="7400" y="8054"/>
                    <a:pt x="7422" y="8049"/>
                  </a:cubicBezTo>
                  <a:cubicBezTo>
                    <a:pt x="7472" y="8039"/>
                    <a:pt x="7512" y="8009"/>
                    <a:pt x="7551" y="7970"/>
                  </a:cubicBezTo>
                  <a:cubicBezTo>
                    <a:pt x="7571" y="8109"/>
                    <a:pt x="7581" y="8248"/>
                    <a:pt x="7611" y="8367"/>
                  </a:cubicBezTo>
                  <a:cubicBezTo>
                    <a:pt x="7601" y="8367"/>
                    <a:pt x="7581" y="8367"/>
                    <a:pt x="7571" y="8387"/>
                  </a:cubicBezTo>
                  <a:cubicBezTo>
                    <a:pt x="7532" y="8387"/>
                    <a:pt x="7512" y="8407"/>
                    <a:pt x="7472" y="8417"/>
                  </a:cubicBezTo>
                  <a:cubicBezTo>
                    <a:pt x="7452" y="8447"/>
                    <a:pt x="7422" y="8467"/>
                    <a:pt x="7412" y="8497"/>
                  </a:cubicBezTo>
                  <a:cubicBezTo>
                    <a:pt x="7382" y="8517"/>
                    <a:pt x="7382" y="8556"/>
                    <a:pt x="7372" y="8596"/>
                  </a:cubicBezTo>
                  <a:lnTo>
                    <a:pt x="7372" y="8606"/>
                  </a:lnTo>
                  <a:cubicBezTo>
                    <a:pt x="7372" y="8656"/>
                    <a:pt x="7372" y="8696"/>
                    <a:pt x="7382" y="8745"/>
                  </a:cubicBezTo>
                  <a:cubicBezTo>
                    <a:pt x="7402" y="8765"/>
                    <a:pt x="7412" y="8785"/>
                    <a:pt x="7422" y="8805"/>
                  </a:cubicBezTo>
                  <a:cubicBezTo>
                    <a:pt x="7452" y="8845"/>
                    <a:pt x="7482" y="8865"/>
                    <a:pt x="7532" y="8895"/>
                  </a:cubicBezTo>
                  <a:cubicBezTo>
                    <a:pt x="7561" y="8895"/>
                    <a:pt x="7571" y="8905"/>
                    <a:pt x="7601" y="8905"/>
                  </a:cubicBezTo>
                  <a:cubicBezTo>
                    <a:pt x="7631" y="8905"/>
                    <a:pt x="7661" y="8905"/>
                    <a:pt x="7701" y="8895"/>
                  </a:cubicBezTo>
                  <a:cubicBezTo>
                    <a:pt x="7730" y="8895"/>
                    <a:pt x="7760" y="8865"/>
                    <a:pt x="7800" y="8855"/>
                  </a:cubicBezTo>
                  <a:cubicBezTo>
                    <a:pt x="7820" y="8835"/>
                    <a:pt x="7850" y="8805"/>
                    <a:pt x="7860" y="8785"/>
                  </a:cubicBezTo>
                  <a:cubicBezTo>
                    <a:pt x="7880" y="8755"/>
                    <a:pt x="7880" y="8716"/>
                    <a:pt x="7900" y="8686"/>
                  </a:cubicBezTo>
                  <a:lnTo>
                    <a:pt x="7900" y="8666"/>
                  </a:lnTo>
                  <a:cubicBezTo>
                    <a:pt x="7900" y="8616"/>
                    <a:pt x="7900" y="8586"/>
                    <a:pt x="7880" y="8537"/>
                  </a:cubicBezTo>
                  <a:cubicBezTo>
                    <a:pt x="7870" y="8507"/>
                    <a:pt x="7860" y="8497"/>
                    <a:pt x="7850" y="8467"/>
                  </a:cubicBezTo>
                  <a:cubicBezTo>
                    <a:pt x="7820" y="8437"/>
                    <a:pt x="7780" y="8407"/>
                    <a:pt x="7730" y="8387"/>
                  </a:cubicBezTo>
                  <a:cubicBezTo>
                    <a:pt x="7711" y="8198"/>
                    <a:pt x="7671" y="7999"/>
                    <a:pt x="7651" y="7810"/>
                  </a:cubicBezTo>
                  <a:cubicBezTo>
                    <a:pt x="7711" y="7691"/>
                    <a:pt x="7750" y="7522"/>
                    <a:pt x="7770" y="7412"/>
                  </a:cubicBezTo>
                  <a:cubicBezTo>
                    <a:pt x="7780" y="7373"/>
                    <a:pt x="7780" y="7343"/>
                    <a:pt x="7800" y="7313"/>
                  </a:cubicBezTo>
                  <a:cubicBezTo>
                    <a:pt x="7910" y="7552"/>
                    <a:pt x="8049" y="7790"/>
                    <a:pt x="8198" y="8009"/>
                  </a:cubicBezTo>
                  <a:lnTo>
                    <a:pt x="8198" y="8019"/>
                  </a:lnTo>
                  <a:cubicBezTo>
                    <a:pt x="8168" y="8049"/>
                    <a:pt x="8168" y="8089"/>
                    <a:pt x="8158" y="8119"/>
                  </a:cubicBezTo>
                  <a:lnTo>
                    <a:pt x="8158" y="8139"/>
                  </a:lnTo>
                  <a:cubicBezTo>
                    <a:pt x="8158" y="8188"/>
                    <a:pt x="8158" y="8218"/>
                    <a:pt x="8168" y="8268"/>
                  </a:cubicBezTo>
                  <a:cubicBezTo>
                    <a:pt x="8178" y="8298"/>
                    <a:pt x="8198" y="8308"/>
                    <a:pt x="8208" y="8338"/>
                  </a:cubicBezTo>
                  <a:cubicBezTo>
                    <a:pt x="8228" y="8367"/>
                    <a:pt x="8268" y="8397"/>
                    <a:pt x="8317" y="8417"/>
                  </a:cubicBezTo>
                  <a:cubicBezTo>
                    <a:pt x="8347" y="8417"/>
                    <a:pt x="8357" y="8437"/>
                    <a:pt x="8377" y="8437"/>
                  </a:cubicBezTo>
                  <a:cubicBezTo>
                    <a:pt x="8417" y="8437"/>
                    <a:pt x="8447" y="8437"/>
                    <a:pt x="8477" y="8417"/>
                  </a:cubicBezTo>
                  <a:cubicBezTo>
                    <a:pt x="8516" y="8417"/>
                    <a:pt x="8546" y="8397"/>
                    <a:pt x="8576" y="8387"/>
                  </a:cubicBezTo>
                  <a:cubicBezTo>
                    <a:pt x="8606" y="8358"/>
                    <a:pt x="8626" y="8338"/>
                    <a:pt x="8646" y="8308"/>
                  </a:cubicBezTo>
                  <a:cubicBezTo>
                    <a:pt x="8666" y="8288"/>
                    <a:pt x="8666" y="8248"/>
                    <a:pt x="8676" y="8208"/>
                  </a:cubicBezTo>
                  <a:lnTo>
                    <a:pt x="8676" y="8198"/>
                  </a:lnTo>
                  <a:cubicBezTo>
                    <a:pt x="8676" y="8149"/>
                    <a:pt x="8676" y="8109"/>
                    <a:pt x="8666" y="8059"/>
                  </a:cubicBezTo>
                  <a:cubicBezTo>
                    <a:pt x="8656" y="8039"/>
                    <a:pt x="8646" y="8019"/>
                    <a:pt x="8626" y="7999"/>
                  </a:cubicBezTo>
                  <a:cubicBezTo>
                    <a:pt x="8606" y="7960"/>
                    <a:pt x="8566" y="7940"/>
                    <a:pt x="8516" y="7910"/>
                  </a:cubicBezTo>
                  <a:lnTo>
                    <a:pt x="8457" y="7900"/>
                  </a:lnTo>
                  <a:cubicBezTo>
                    <a:pt x="8417" y="7900"/>
                    <a:pt x="8397" y="7900"/>
                    <a:pt x="8357" y="7910"/>
                  </a:cubicBezTo>
                  <a:cubicBezTo>
                    <a:pt x="8327" y="7910"/>
                    <a:pt x="8317" y="7920"/>
                    <a:pt x="8298" y="7940"/>
                  </a:cubicBezTo>
                  <a:cubicBezTo>
                    <a:pt x="8118" y="7671"/>
                    <a:pt x="7969" y="7402"/>
                    <a:pt x="7850" y="7104"/>
                  </a:cubicBezTo>
                  <a:lnTo>
                    <a:pt x="7900" y="7104"/>
                  </a:lnTo>
                  <a:cubicBezTo>
                    <a:pt x="8019" y="7343"/>
                    <a:pt x="8198" y="7552"/>
                    <a:pt x="8457" y="7621"/>
                  </a:cubicBezTo>
                  <a:cubicBezTo>
                    <a:pt x="8514" y="7638"/>
                    <a:pt x="8573" y="7647"/>
                    <a:pt x="8633" y="7647"/>
                  </a:cubicBezTo>
                  <a:cubicBezTo>
                    <a:pt x="8884" y="7647"/>
                    <a:pt x="9133" y="7497"/>
                    <a:pt x="9173" y="7223"/>
                  </a:cubicBezTo>
                  <a:cubicBezTo>
                    <a:pt x="9243" y="6895"/>
                    <a:pt x="9004" y="6547"/>
                    <a:pt x="8805" y="6298"/>
                  </a:cubicBezTo>
                  <a:cubicBezTo>
                    <a:pt x="8347" y="5731"/>
                    <a:pt x="7651" y="5353"/>
                    <a:pt x="7323" y="4677"/>
                  </a:cubicBezTo>
                  <a:lnTo>
                    <a:pt x="7323" y="4667"/>
                  </a:lnTo>
                  <a:cubicBezTo>
                    <a:pt x="7362" y="4627"/>
                    <a:pt x="7362" y="4617"/>
                    <a:pt x="7362" y="4617"/>
                  </a:cubicBezTo>
                  <a:cubicBezTo>
                    <a:pt x="7462" y="4090"/>
                    <a:pt x="7502" y="3563"/>
                    <a:pt x="7502" y="3015"/>
                  </a:cubicBezTo>
                  <a:cubicBezTo>
                    <a:pt x="7631" y="2876"/>
                    <a:pt x="7770" y="2727"/>
                    <a:pt x="7900" y="2578"/>
                  </a:cubicBezTo>
                  <a:cubicBezTo>
                    <a:pt x="8556" y="1822"/>
                    <a:pt x="9113" y="986"/>
                    <a:pt x="9561" y="91"/>
                  </a:cubicBezTo>
                  <a:cubicBezTo>
                    <a:pt x="9587" y="39"/>
                    <a:pt x="9546" y="1"/>
                    <a:pt x="95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8"/>
            <p:cNvSpPr/>
            <p:nvPr/>
          </p:nvSpPr>
          <p:spPr>
            <a:xfrm>
              <a:off x="5492949" y="4756190"/>
              <a:ext cx="169875" cy="149275"/>
            </a:xfrm>
            <a:custGeom>
              <a:avLst/>
              <a:gdLst/>
              <a:ahLst/>
              <a:cxnLst/>
              <a:rect l="l" t="t" r="r" b="b"/>
              <a:pathLst>
                <a:path w="6795" h="5971" extrusionOk="0">
                  <a:moveTo>
                    <a:pt x="4329" y="0"/>
                  </a:moveTo>
                  <a:cubicBezTo>
                    <a:pt x="4295" y="0"/>
                    <a:pt x="4261" y="6"/>
                    <a:pt x="4229" y="16"/>
                  </a:cubicBezTo>
                  <a:cubicBezTo>
                    <a:pt x="4100" y="45"/>
                    <a:pt x="4010" y="135"/>
                    <a:pt x="3940" y="224"/>
                  </a:cubicBezTo>
                  <a:cubicBezTo>
                    <a:pt x="3851" y="324"/>
                    <a:pt x="3791" y="423"/>
                    <a:pt x="3731" y="533"/>
                  </a:cubicBezTo>
                  <a:cubicBezTo>
                    <a:pt x="3592" y="772"/>
                    <a:pt x="3513" y="1040"/>
                    <a:pt x="3503" y="1309"/>
                  </a:cubicBezTo>
                  <a:lnTo>
                    <a:pt x="3503" y="1339"/>
                  </a:lnTo>
                  <a:cubicBezTo>
                    <a:pt x="3194" y="1806"/>
                    <a:pt x="3085" y="2373"/>
                    <a:pt x="3194" y="2920"/>
                  </a:cubicBezTo>
                  <a:cubicBezTo>
                    <a:pt x="3035" y="3149"/>
                    <a:pt x="2906" y="3378"/>
                    <a:pt x="2806" y="3627"/>
                  </a:cubicBezTo>
                  <a:lnTo>
                    <a:pt x="2806" y="3666"/>
                  </a:lnTo>
                  <a:cubicBezTo>
                    <a:pt x="2349" y="3746"/>
                    <a:pt x="1871" y="3776"/>
                    <a:pt x="1414" y="3806"/>
                  </a:cubicBezTo>
                  <a:cubicBezTo>
                    <a:pt x="1228" y="3810"/>
                    <a:pt x="1043" y="3812"/>
                    <a:pt x="858" y="3812"/>
                  </a:cubicBezTo>
                  <a:cubicBezTo>
                    <a:pt x="597" y="3812"/>
                    <a:pt x="337" y="3807"/>
                    <a:pt x="80" y="3796"/>
                  </a:cubicBezTo>
                  <a:cubicBezTo>
                    <a:pt x="11" y="3796"/>
                    <a:pt x="1" y="3905"/>
                    <a:pt x="71" y="3915"/>
                  </a:cubicBezTo>
                  <a:cubicBezTo>
                    <a:pt x="339" y="3930"/>
                    <a:pt x="610" y="3938"/>
                    <a:pt x="881" y="3938"/>
                  </a:cubicBezTo>
                  <a:cubicBezTo>
                    <a:pt x="1152" y="3938"/>
                    <a:pt x="1423" y="3930"/>
                    <a:pt x="1692" y="3915"/>
                  </a:cubicBezTo>
                  <a:cubicBezTo>
                    <a:pt x="2070" y="4164"/>
                    <a:pt x="2498" y="4343"/>
                    <a:pt x="2936" y="4442"/>
                  </a:cubicBezTo>
                  <a:cubicBezTo>
                    <a:pt x="3085" y="4791"/>
                    <a:pt x="3383" y="5069"/>
                    <a:pt x="3731" y="5218"/>
                  </a:cubicBezTo>
                  <a:cubicBezTo>
                    <a:pt x="3731" y="5238"/>
                    <a:pt x="3741" y="5248"/>
                    <a:pt x="3751" y="5248"/>
                  </a:cubicBezTo>
                  <a:cubicBezTo>
                    <a:pt x="4010" y="5646"/>
                    <a:pt x="4458" y="5935"/>
                    <a:pt x="4935" y="5964"/>
                  </a:cubicBezTo>
                  <a:cubicBezTo>
                    <a:pt x="4959" y="5968"/>
                    <a:pt x="4982" y="5970"/>
                    <a:pt x="5006" y="5970"/>
                  </a:cubicBezTo>
                  <a:cubicBezTo>
                    <a:pt x="5104" y="5970"/>
                    <a:pt x="5203" y="5937"/>
                    <a:pt x="5283" y="5865"/>
                  </a:cubicBezTo>
                  <a:cubicBezTo>
                    <a:pt x="5373" y="5785"/>
                    <a:pt x="5383" y="5656"/>
                    <a:pt x="5323" y="5547"/>
                  </a:cubicBezTo>
                  <a:cubicBezTo>
                    <a:pt x="5254" y="5437"/>
                    <a:pt x="5154" y="5368"/>
                    <a:pt x="5045" y="5308"/>
                  </a:cubicBezTo>
                  <a:cubicBezTo>
                    <a:pt x="4925" y="5248"/>
                    <a:pt x="4796" y="5198"/>
                    <a:pt x="4657" y="5159"/>
                  </a:cubicBezTo>
                  <a:cubicBezTo>
                    <a:pt x="4552" y="5129"/>
                    <a:pt x="4395" y="5116"/>
                    <a:pt x="4240" y="5116"/>
                  </a:cubicBezTo>
                  <a:cubicBezTo>
                    <a:pt x="4085" y="5116"/>
                    <a:pt x="3930" y="5129"/>
                    <a:pt x="3831" y="5149"/>
                  </a:cubicBezTo>
                  <a:cubicBezTo>
                    <a:pt x="3503" y="5039"/>
                    <a:pt x="3234" y="4801"/>
                    <a:pt x="3065" y="4492"/>
                  </a:cubicBezTo>
                  <a:lnTo>
                    <a:pt x="3065" y="4492"/>
                  </a:lnTo>
                  <a:cubicBezTo>
                    <a:pt x="3336" y="4543"/>
                    <a:pt x="3611" y="4569"/>
                    <a:pt x="3885" y="4569"/>
                  </a:cubicBezTo>
                  <a:cubicBezTo>
                    <a:pt x="4043" y="4569"/>
                    <a:pt x="4201" y="4560"/>
                    <a:pt x="4358" y="4542"/>
                  </a:cubicBezTo>
                  <a:cubicBezTo>
                    <a:pt x="4537" y="4512"/>
                    <a:pt x="4696" y="4492"/>
                    <a:pt x="4856" y="4442"/>
                  </a:cubicBezTo>
                  <a:cubicBezTo>
                    <a:pt x="5052" y="4492"/>
                    <a:pt x="5255" y="4527"/>
                    <a:pt x="5454" y="4527"/>
                  </a:cubicBezTo>
                  <a:cubicBezTo>
                    <a:pt x="5497" y="4527"/>
                    <a:pt x="5540" y="4526"/>
                    <a:pt x="5582" y="4522"/>
                  </a:cubicBezTo>
                  <a:cubicBezTo>
                    <a:pt x="5791" y="4512"/>
                    <a:pt x="6089" y="4502"/>
                    <a:pt x="6248" y="4343"/>
                  </a:cubicBezTo>
                  <a:cubicBezTo>
                    <a:pt x="6398" y="4194"/>
                    <a:pt x="6398" y="3955"/>
                    <a:pt x="6218" y="3846"/>
                  </a:cubicBezTo>
                  <a:cubicBezTo>
                    <a:pt x="6143" y="3800"/>
                    <a:pt x="6056" y="3784"/>
                    <a:pt x="5967" y="3784"/>
                  </a:cubicBezTo>
                  <a:cubicBezTo>
                    <a:pt x="5820" y="3784"/>
                    <a:pt x="5666" y="3828"/>
                    <a:pt x="5542" y="3865"/>
                  </a:cubicBezTo>
                  <a:cubicBezTo>
                    <a:pt x="5293" y="3955"/>
                    <a:pt x="5055" y="4094"/>
                    <a:pt x="4875" y="4273"/>
                  </a:cubicBezTo>
                  <a:cubicBezTo>
                    <a:pt x="4875" y="4273"/>
                    <a:pt x="4856" y="4293"/>
                    <a:pt x="4856" y="4303"/>
                  </a:cubicBezTo>
                  <a:cubicBezTo>
                    <a:pt x="4532" y="4388"/>
                    <a:pt x="4198" y="4430"/>
                    <a:pt x="3864" y="4430"/>
                  </a:cubicBezTo>
                  <a:cubicBezTo>
                    <a:pt x="3378" y="4430"/>
                    <a:pt x="2892" y="4341"/>
                    <a:pt x="2438" y="4164"/>
                  </a:cubicBezTo>
                  <a:cubicBezTo>
                    <a:pt x="2249" y="4094"/>
                    <a:pt x="2060" y="4005"/>
                    <a:pt x="1891" y="3905"/>
                  </a:cubicBezTo>
                  <a:cubicBezTo>
                    <a:pt x="2836" y="3846"/>
                    <a:pt x="3781" y="3657"/>
                    <a:pt x="4657" y="3278"/>
                  </a:cubicBezTo>
                  <a:cubicBezTo>
                    <a:pt x="4955" y="3159"/>
                    <a:pt x="5244" y="3010"/>
                    <a:pt x="5522" y="2831"/>
                  </a:cubicBezTo>
                  <a:cubicBezTo>
                    <a:pt x="5681" y="2831"/>
                    <a:pt x="6079" y="2771"/>
                    <a:pt x="6238" y="2672"/>
                  </a:cubicBezTo>
                  <a:cubicBezTo>
                    <a:pt x="6437" y="2562"/>
                    <a:pt x="6676" y="2403"/>
                    <a:pt x="6736" y="2174"/>
                  </a:cubicBezTo>
                  <a:cubicBezTo>
                    <a:pt x="6794" y="1970"/>
                    <a:pt x="6644" y="1776"/>
                    <a:pt x="6415" y="1776"/>
                  </a:cubicBezTo>
                  <a:cubicBezTo>
                    <a:pt x="6409" y="1776"/>
                    <a:pt x="6403" y="1776"/>
                    <a:pt x="6398" y="1776"/>
                  </a:cubicBezTo>
                  <a:cubicBezTo>
                    <a:pt x="6278" y="1796"/>
                    <a:pt x="6179" y="1856"/>
                    <a:pt x="6079" y="1926"/>
                  </a:cubicBezTo>
                  <a:cubicBezTo>
                    <a:pt x="5980" y="1995"/>
                    <a:pt x="5900" y="2065"/>
                    <a:pt x="5821" y="2154"/>
                  </a:cubicBezTo>
                  <a:cubicBezTo>
                    <a:pt x="5671" y="2314"/>
                    <a:pt x="5542" y="2512"/>
                    <a:pt x="5482" y="2721"/>
                  </a:cubicBezTo>
                  <a:cubicBezTo>
                    <a:pt x="4706" y="3209"/>
                    <a:pt x="3841" y="3507"/>
                    <a:pt x="2946" y="3657"/>
                  </a:cubicBezTo>
                  <a:cubicBezTo>
                    <a:pt x="3045" y="3418"/>
                    <a:pt x="3164" y="3199"/>
                    <a:pt x="3304" y="3000"/>
                  </a:cubicBezTo>
                  <a:cubicBezTo>
                    <a:pt x="3314" y="2990"/>
                    <a:pt x="3334" y="2990"/>
                    <a:pt x="3334" y="2960"/>
                  </a:cubicBezTo>
                  <a:cubicBezTo>
                    <a:pt x="3612" y="2572"/>
                    <a:pt x="3980" y="2244"/>
                    <a:pt x="4398" y="1995"/>
                  </a:cubicBezTo>
                  <a:cubicBezTo>
                    <a:pt x="4587" y="1995"/>
                    <a:pt x="5035" y="1906"/>
                    <a:pt x="5234" y="1826"/>
                  </a:cubicBezTo>
                  <a:cubicBezTo>
                    <a:pt x="5443" y="1756"/>
                    <a:pt x="5771" y="1657"/>
                    <a:pt x="5831" y="1398"/>
                  </a:cubicBezTo>
                  <a:cubicBezTo>
                    <a:pt x="5888" y="1157"/>
                    <a:pt x="5666" y="1010"/>
                    <a:pt x="5453" y="1010"/>
                  </a:cubicBezTo>
                  <a:cubicBezTo>
                    <a:pt x="5446" y="1010"/>
                    <a:pt x="5439" y="1010"/>
                    <a:pt x="5433" y="1010"/>
                  </a:cubicBezTo>
                  <a:cubicBezTo>
                    <a:pt x="5194" y="1020"/>
                    <a:pt x="4955" y="1169"/>
                    <a:pt x="4786" y="1319"/>
                  </a:cubicBezTo>
                  <a:cubicBezTo>
                    <a:pt x="4607" y="1468"/>
                    <a:pt x="4458" y="1657"/>
                    <a:pt x="4358" y="1866"/>
                  </a:cubicBezTo>
                  <a:cubicBezTo>
                    <a:pt x="3950" y="2105"/>
                    <a:pt x="3592" y="2413"/>
                    <a:pt x="3304" y="2781"/>
                  </a:cubicBezTo>
                  <a:cubicBezTo>
                    <a:pt x="3234" y="2284"/>
                    <a:pt x="3343" y="1776"/>
                    <a:pt x="3642" y="1368"/>
                  </a:cubicBezTo>
                  <a:cubicBezTo>
                    <a:pt x="3851" y="1279"/>
                    <a:pt x="4040" y="1169"/>
                    <a:pt x="4199" y="1010"/>
                  </a:cubicBezTo>
                  <a:cubicBezTo>
                    <a:pt x="4289" y="921"/>
                    <a:pt x="4378" y="831"/>
                    <a:pt x="4438" y="722"/>
                  </a:cubicBezTo>
                  <a:cubicBezTo>
                    <a:pt x="4497" y="622"/>
                    <a:pt x="4577" y="513"/>
                    <a:pt x="4597" y="394"/>
                  </a:cubicBezTo>
                  <a:cubicBezTo>
                    <a:pt x="4627" y="284"/>
                    <a:pt x="4607" y="165"/>
                    <a:pt x="4527" y="85"/>
                  </a:cubicBezTo>
                  <a:cubicBezTo>
                    <a:pt x="4473" y="25"/>
                    <a:pt x="4401" y="0"/>
                    <a:pt x="43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8"/>
            <p:cNvSpPr/>
            <p:nvPr/>
          </p:nvSpPr>
          <p:spPr>
            <a:xfrm>
              <a:off x="5352560" y="4784545"/>
              <a:ext cx="199225" cy="198850"/>
            </a:xfrm>
            <a:custGeom>
              <a:avLst/>
              <a:gdLst/>
              <a:ahLst/>
              <a:cxnLst/>
              <a:rect l="l" t="t" r="r" b="b"/>
              <a:pathLst>
                <a:path w="7969" h="7954" extrusionOk="0">
                  <a:moveTo>
                    <a:pt x="4968" y="0"/>
                  </a:moveTo>
                  <a:cubicBezTo>
                    <a:pt x="4812" y="0"/>
                    <a:pt x="4656" y="35"/>
                    <a:pt x="4516" y="111"/>
                  </a:cubicBezTo>
                  <a:cubicBezTo>
                    <a:pt x="4288" y="230"/>
                    <a:pt x="4148" y="469"/>
                    <a:pt x="4069" y="718"/>
                  </a:cubicBezTo>
                  <a:cubicBezTo>
                    <a:pt x="3969" y="1056"/>
                    <a:pt x="3920" y="1424"/>
                    <a:pt x="3890" y="1772"/>
                  </a:cubicBezTo>
                  <a:cubicBezTo>
                    <a:pt x="3860" y="2011"/>
                    <a:pt x="3850" y="2250"/>
                    <a:pt x="3840" y="2488"/>
                  </a:cubicBezTo>
                  <a:cubicBezTo>
                    <a:pt x="3721" y="2021"/>
                    <a:pt x="3661" y="1543"/>
                    <a:pt x="3462" y="1106"/>
                  </a:cubicBezTo>
                  <a:cubicBezTo>
                    <a:pt x="3223" y="578"/>
                    <a:pt x="2766" y="220"/>
                    <a:pt x="2199" y="210"/>
                  </a:cubicBezTo>
                  <a:cubicBezTo>
                    <a:pt x="1651" y="210"/>
                    <a:pt x="1164" y="549"/>
                    <a:pt x="955" y="1046"/>
                  </a:cubicBezTo>
                  <a:cubicBezTo>
                    <a:pt x="726" y="1573"/>
                    <a:pt x="875" y="2150"/>
                    <a:pt x="1244" y="2588"/>
                  </a:cubicBezTo>
                  <a:cubicBezTo>
                    <a:pt x="1562" y="2986"/>
                    <a:pt x="2000" y="3235"/>
                    <a:pt x="2457" y="3434"/>
                  </a:cubicBezTo>
                  <a:cubicBezTo>
                    <a:pt x="2298" y="3414"/>
                    <a:pt x="2149" y="3404"/>
                    <a:pt x="1990" y="3394"/>
                  </a:cubicBezTo>
                  <a:cubicBezTo>
                    <a:pt x="1743" y="3371"/>
                    <a:pt x="1492" y="3360"/>
                    <a:pt x="1247" y="3360"/>
                  </a:cubicBezTo>
                  <a:cubicBezTo>
                    <a:pt x="1165" y="3360"/>
                    <a:pt x="1084" y="3361"/>
                    <a:pt x="1005" y="3364"/>
                  </a:cubicBezTo>
                  <a:cubicBezTo>
                    <a:pt x="746" y="3384"/>
                    <a:pt x="468" y="3443"/>
                    <a:pt x="269" y="3632"/>
                  </a:cubicBezTo>
                  <a:cubicBezTo>
                    <a:pt x="80" y="3802"/>
                    <a:pt x="20" y="4050"/>
                    <a:pt x="10" y="4289"/>
                  </a:cubicBezTo>
                  <a:cubicBezTo>
                    <a:pt x="0" y="4538"/>
                    <a:pt x="20" y="4796"/>
                    <a:pt x="80" y="5035"/>
                  </a:cubicBezTo>
                  <a:cubicBezTo>
                    <a:pt x="129" y="5254"/>
                    <a:pt x="219" y="5493"/>
                    <a:pt x="378" y="5642"/>
                  </a:cubicBezTo>
                  <a:cubicBezTo>
                    <a:pt x="516" y="5767"/>
                    <a:pt x="685" y="5818"/>
                    <a:pt x="858" y="5818"/>
                  </a:cubicBezTo>
                  <a:cubicBezTo>
                    <a:pt x="947" y="5818"/>
                    <a:pt x="1037" y="5805"/>
                    <a:pt x="1124" y="5781"/>
                  </a:cubicBezTo>
                  <a:cubicBezTo>
                    <a:pt x="1423" y="5702"/>
                    <a:pt x="1701" y="5552"/>
                    <a:pt x="1970" y="5403"/>
                  </a:cubicBezTo>
                  <a:cubicBezTo>
                    <a:pt x="2119" y="5334"/>
                    <a:pt x="2258" y="5244"/>
                    <a:pt x="2407" y="5155"/>
                  </a:cubicBezTo>
                  <a:lnTo>
                    <a:pt x="2407" y="5155"/>
                  </a:lnTo>
                  <a:cubicBezTo>
                    <a:pt x="2308" y="5304"/>
                    <a:pt x="2238" y="5473"/>
                    <a:pt x="2159" y="5642"/>
                  </a:cubicBezTo>
                  <a:cubicBezTo>
                    <a:pt x="1920" y="6229"/>
                    <a:pt x="1930" y="6935"/>
                    <a:pt x="2348" y="7443"/>
                  </a:cubicBezTo>
                  <a:cubicBezTo>
                    <a:pt x="2631" y="7815"/>
                    <a:pt x="3047" y="7953"/>
                    <a:pt x="3482" y="7953"/>
                  </a:cubicBezTo>
                  <a:cubicBezTo>
                    <a:pt x="3674" y="7953"/>
                    <a:pt x="3870" y="7926"/>
                    <a:pt x="4059" y="7880"/>
                  </a:cubicBezTo>
                  <a:cubicBezTo>
                    <a:pt x="4377" y="7811"/>
                    <a:pt x="4705" y="7711"/>
                    <a:pt x="4984" y="7542"/>
                  </a:cubicBezTo>
                  <a:cubicBezTo>
                    <a:pt x="5253" y="7383"/>
                    <a:pt x="5402" y="7124"/>
                    <a:pt x="5372" y="6796"/>
                  </a:cubicBezTo>
                  <a:cubicBezTo>
                    <a:pt x="5342" y="6617"/>
                    <a:pt x="5282" y="6428"/>
                    <a:pt x="5223" y="6249"/>
                  </a:cubicBezTo>
                  <a:lnTo>
                    <a:pt x="4994" y="5602"/>
                  </a:lnTo>
                  <a:cubicBezTo>
                    <a:pt x="4944" y="5473"/>
                    <a:pt x="4895" y="5334"/>
                    <a:pt x="4855" y="5194"/>
                  </a:cubicBezTo>
                  <a:lnTo>
                    <a:pt x="4855" y="5194"/>
                  </a:lnTo>
                  <a:cubicBezTo>
                    <a:pt x="5044" y="5453"/>
                    <a:pt x="5253" y="5702"/>
                    <a:pt x="5501" y="5930"/>
                  </a:cubicBezTo>
                  <a:cubicBezTo>
                    <a:pt x="5837" y="6223"/>
                    <a:pt x="6270" y="6531"/>
                    <a:pt x="6708" y="6531"/>
                  </a:cubicBezTo>
                  <a:cubicBezTo>
                    <a:pt x="6880" y="6531"/>
                    <a:pt x="7054" y="6483"/>
                    <a:pt x="7222" y="6368"/>
                  </a:cubicBezTo>
                  <a:cubicBezTo>
                    <a:pt x="7809" y="5970"/>
                    <a:pt x="7909" y="5174"/>
                    <a:pt x="7968" y="4538"/>
                  </a:cubicBezTo>
                  <a:cubicBezTo>
                    <a:pt x="7968" y="4229"/>
                    <a:pt x="7939" y="3861"/>
                    <a:pt x="7760" y="3563"/>
                  </a:cubicBezTo>
                  <a:cubicBezTo>
                    <a:pt x="7581" y="3304"/>
                    <a:pt x="7292" y="3185"/>
                    <a:pt x="6994" y="3135"/>
                  </a:cubicBezTo>
                  <a:cubicBezTo>
                    <a:pt x="6820" y="3105"/>
                    <a:pt x="6643" y="3093"/>
                    <a:pt x="6465" y="3093"/>
                  </a:cubicBezTo>
                  <a:cubicBezTo>
                    <a:pt x="6234" y="3093"/>
                    <a:pt x="6000" y="3113"/>
                    <a:pt x="5770" y="3135"/>
                  </a:cubicBezTo>
                  <a:cubicBezTo>
                    <a:pt x="5521" y="3155"/>
                    <a:pt x="5282" y="3195"/>
                    <a:pt x="5034" y="3235"/>
                  </a:cubicBezTo>
                  <a:cubicBezTo>
                    <a:pt x="5034" y="3215"/>
                    <a:pt x="5044" y="3205"/>
                    <a:pt x="5044" y="3185"/>
                  </a:cubicBezTo>
                  <a:cubicBezTo>
                    <a:pt x="5402" y="2946"/>
                    <a:pt x="5740" y="2668"/>
                    <a:pt x="6058" y="2389"/>
                  </a:cubicBezTo>
                  <a:cubicBezTo>
                    <a:pt x="6446" y="2041"/>
                    <a:pt x="6984" y="1553"/>
                    <a:pt x="6645" y="996"/>
                  </a:cubicBezTo>
                  <a:cubicBezTo>
                    <a:pt x="6506" y="767"/>
                    <a:pt x="6297" y="618"/>
                    <a:pt x="6088" y="469"/>
                  </a:cubicBezTo>
                  <a:cubicBezTo>
                    <a:pt x="5840" y="300"/>
                    <a:pt x="5591" y="121"/>
                    <a:pt x="5292" y="51"/>
                  </a:cubicBezTo>
                  <a:cubicBezTo>
                    <a:pt x="5189" y="18"/>
                    <a:pt x="5079" y="0"/>
                    <a:pt x="49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 name="Google Shape;106;p8"/>
          <p:cNvSpPr txBox="1">
            <a:spLocks noGrp="1"/>
          </p:cNvSpPr>
          <p:nvPr>
            <p:ph type="title"/>
          </p:nvPr>
        </p:nvSpPr>
        <p:spPr>
          <a:xfrm>
            <a:off x="1920832" y="1720700"/>
            <a:ext cx="5326800" cy="17082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SzPts val="4800"/>
              <a:buNone/>
              <a:defRPr sz="71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107" name="Google Shape;107;p8"/>
          <p:cNvGrpSpPr/>
          <p:nvPr/>
        </p:nvGrpSpPr>
        <p:grpSpPr>
          <a:xfrm rot="10800000" flipH="1">
            <a:off x="1505042" y="2562234"/>
            <a:ext cx="7279826" cy="2224661"/>
            <a:chOff x="2706563" y="910625"/>
            <a:chExt cx="6127800" cy="290100"/>
          </a:xfrm>
        </p:grpSpPr>
        <p:cxnSp>
          <p:nvCxnSpPr>
            <p:cNvPr id="108" name="Google Shape;108;p8"/>
            <p:cNvCxnSpPr/>
            <p:nvPr/>
          </p:nvCxnSpPr>
          <p:spPr>
            <a:xfrm>
              <a:off x="2706563" y="912459"/>
              <a:ext cx="6127800" cy="0"/>
            </a:xfrm>
            <a:prstGeom prst="straightConnector1">
              <a:avLst/>
            </a:prstGeom>
            <a:noFill/>
            <a:ln w="28575" cap="flat" cmpd="sng">
              <a:solidFill>
                <a:schemeClr val="dk1"/>
              </a:solidFill>
              <a:prstDash val="solid"/>
              <a:round/>
              <a:headEnd type="none" w="med" len="med"/>
              <a:tailEnd type="none" w="med" len="med"/>
            </a:ln>
          </p:spPr>
        </p:cxnSp>
        <p:cxnSp>
          <p:nvCxnSpPr>
            <p:cNvPr id="109" name="Google Shape;109;p8"/>
            <p:cNvCxnSpPr/>
            <p:nvPr/>
          </p:nvCxnSpPr>
          <p:spPr>
            <a:xfrm>
              <a:off x="8822304" y="910625"/>
              <a:ext cx="0" cy="290100"/>
            </a:xfrm>
            <a:prstGeom prst="straightConnector1">
              <a:avLst/>
            </a:prstGeom>
            <a:noFill/>
            <a:ln w="28575" cap="flat" cmpd="sng">
              <a:solidFill>
                <a:schemeClr val="dk1"/>
              </a:solidFill>
              <a:prstDash val="solid"/>
              <a:round/>
              <a:headEnd type="none" w="med" len="med"/>
              <a:tailEnd type="none" w="med" len="med"/>
            </a:ln>
          </p:spPr>
        </p:cxnSp>
      </p:grpSp>
      <p:grpSp>
        <p:nvGrpSpPr>
          <p:cNvPr id="110" name="Google Shape;110;p8"/>
          <p:cNvGrpSpPr/>
          <p:nvPr/>
        </p:nvGrpSpPr>
        <p:grpSpPr>
          <a:xfrm flipH="1">
            <a:off x="360675" y="370981"/>
            <a:ext cx="6903600" cy="1570004"/>
            <a:chOff x="1930737" y="910625"/>
            <a:chExt cx="6903600" cy="3118800"/>
          </a:xfrm>
        </p:grpSpPr>
        <p:cxnSp>
          <p:nvCxnSpPr>
            <p:cNvPr id="111" name="Google Shape;111;p8"/>
            <p:cNvCxnSpPr/>
            <p:nvPr/>
          </p:nvCxnSpPr>
          <p:spPr>
            <a:xfrm>
              <a:off x="1930737" y="912925"/>
              <a:ext cx="6903600" cy="0"/>
            </a:xfrm>
            <a:prstGeom prst="straightConnector1">
              <a:avLst/>
            </a:prstGeom>
            <a:noFill/>
            <a:ln w="28575" cap="flat" cmpd="sng">
              <a:solidFill>
                <a:schemeClr val="dk1"/>
              </a:solidFill>
              <a:prstDash val="solid"/>
              <a:round/>
              <a:headEnd type="none" w="med" len="med"/>
              <a:tailEnd type="none" w="med" len="med"/>
            </a:ln>
          </p:spPr>
        </p:cxnSp>
        <p:cxnSp>
          <p:nvCxnSpPr>
            <p:cNvPr id="112" name="Google Shape;112;p8"/>
            <p:cNvCxnSpPr/>
            <p:nvPr/>
          </p:nvCxnSpPr>
          <p:spPr>
            <a:xfrm>
              <a:off x="8820300" y="910625"/>
              <a:ext cx="0" cy="3118800"/>
            </a:xfrm>
            <a:prstGeom prst="straightConnector1">
              <a:avLst/>
            </a:prstGeom>
            <a:noFill/>
            <a:ln w="28575" cap="flat" cmpd="sng">
              <a:solidFill>
                <a:schemeClr val="dk1"/>
              </a:solidFill>
              <a:prstDash val="solid"/>
              <a:round/>
              <a:headEnd type="none" w="med" len="med"/>
              <a:tailEnd type="none" w="med" len="med"/>
            </a:ln>
          </p:spPr>
        </p:cxnSp>
      </p:gr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375"/>
        <p:cNvGrpSpPr/>
        <p:nvPr/>
      </p:nvGrpSpPr>
      <p:grpSpPr>
        <a:xfrm>
          <a:off x="0" y="0"/>
          <a:ext cx="0" cy="0"/>
          <a:chOff x="0" y="0"/>
          <a:chExt cx="0" cy="0"/>
        </a:xfrm>
      </p:grpSpPr>
      <p:pic>
        <p:nvPicPr>
          <p:cNvPr id="376" name="Google Shape;376;p26"/>
          <p:cNvPicPr preferRelativeResize="0"/>
          <p:nvPr/>
        </p:nvPicPr>
        <p:blipFill rotWithShape="1">
          <a:blip r:embed="rId2">
            <a:alphaModFix/>
          </a:blip>
          <a:srcRect/>
          <a:stretch/>
        </p:blipFill>
        <p:spPr>
          <a:xfrm>
            <a:off x="0" y="-11300"/>
            <a:ext cx="9144001" cy="5166102"/>
          </a:xfrm>
          <a:prstGeom prst="rect">
            <a:avLst/>
          </a:prstGeom>
          <a:noFill/>
          <a:ln>
            <a:noFill/>
          </a:ln>
        </p:spPr>
      </p:pic>
      <p:grpSp>
        <p:nvGrpSpPr>
          <p:cNvPr id="377" name="Google Shape;377;p26"/>
          <p:cNvGrpSpPr/>
          <p:nvPr/>
        </p:nvGrpSpPr>
        <p:grpSpPr>
          <a:xfrm rot="10800000" flipH="1">
            <a:off x="5167534" y="1088438"/>
            <a:ext cx="3617947" cy="3699600"/>
            <a:chOff x="1587243" y="917769"/>
            <a:chExt cx="7233000" cy="3699600"/>
          </a:xfrm>
        </p:grpSpPr>
        <p:cxnSp>
          <p:nvCxnSpPr>
            <p:cNvPr id="378" name="Google Shape;378;p26"/>
            <p:cNvCxnSpPr/>
            <p:nvPr/>
          </p:nvCxnSpPr>
          <p:spPr>
            <a:xfrm>
              <a:off x="1587243" y="931975"/>
              <a:ext cx="7233000" cy="0"/>
            </a:xfrm>
            <a:prstGeom prst="straightConnector1">
              <a:avLst/>
            </a:prstGeom>
            <a:noFill/>
            <a:ln w="28575" cap="flat" cmpd="sng">
              <a:solidFill>
                <a:schemeClr val="dk1"/>
              </a:solidFill>
              <a:prstDash val="solid"/>
              <a:round/>
              <a:headEnd type="none" w="med" len="med"/>
              <a:tailEnd type="none" w="med" len="med"/>
            </a:ln>
          </p:spPr>
        </p:cxnSp>
        <p:cxnSp>
          <p:nvCxnSpPr>
            <p:cNvPr id="379" name="Google Shape;379;p26"/>
            <p:cNvCxnSpPr/>
            <p:nvPr/>
          </p:nvCxnSpPr>
          <p:spPr>
            <a:xfrm>
              <a:off x="8791736" y="917769"/>
              <a:ext cx="0" cy="3699600"/>
            </a:xfrm>
            <a:prstGeom prst="straightConnector1">
              <a:avLst/>
            </a:prstGeom>
            <a:noFill/>
            <a:ln w="28575" cap="flat" cmpd="sng">
              <a:solidFill>
                <a:schemeClr val="dk1"/>
              </a:solidFill>
              <a:prstDash val="solid"/>
              <a:round/>
              <a:headEnd type="none" w="med" len="med"/>
              <a:tailEnd type="none" w="med" len="med"/>
            </a:ln>
          </p:spPr>
        </p:cxnSp>
      </p:grpSp>
      <p:grpSp>
        <p:nvGrpSpPr>
          <p:cNvPr id="380" name="Google Shape;380;p26"/>
          <p:cNvGrpSpPr/>
          <p:nvPr/>
        </p:nvGrpSpPr>
        <p:grpSpPr>
          <a:xfrm flipH="1">
            <a:off x="361806" y="369750"/>
            <a:ext cx="3618300" cy="3699600"/>
            <a:chOff x="5216138" y="910625"/>
            <a:chExt cx="3618300" cy="3699600"/>
          </a:xfrm>
        </p:grpSpPr>
        <p:cxnSp>
          <p:nvCxnSpPr>
            <p:cNvPr id="381" name="Google Shape;381;p26"/>
            <p:cNvCxnSpPr/>
            <p:nvPr/>
          </p:nvCxnSpPr>
          <p:spPr>
            <a:xfrm>
              <a:off x="5216138" y="912921"/>
              <a:ext cx="3618300" cy="0"/>
            </a:xfrm>
            <a:prstGeom prst="straightConnector1">
              <a:avLst/>
            </a:prstGeom>
            <a:noFill/>
            <a:ln w="28575" cap="flat" cmpd="sng">
              <a:solidFill>
                <a:schemeClr val="dk1"/>
              </a:solidFill>
              <a:prstDash val="solid"/>
              <a:round/>
              <a:headEnd type="none" w="med" len="med"/>
              <a:tailEnd type="none" w="med" len="med"/>
            </a:ln>
          </p:spPr>
        </p:cxnSp>
        <p:cxnSp>
          <p:nvCxnSpPr>
            <p:cNvPr id="382" name="Google Shape;382;p26"/>
            <p:cNvCxnSpPr/>
            <p:nvPr/>
          </p:nvCxnSpPr>
          <p:spPr>
            <a:xfrm>
              <a:off x="8820300" y="910625"/>
              <a:ext cx="0" cy="3699600"/>
            </a:xfrm>
            <a:prstGeom prst="straightConnector1">
              <a:avLst/>
            </a:prstGeom>
            <a:noFill/>
            <a:ln w="28575" cap="flat" cmpd="sng">
              <a:solidFill>
                <a:schemeClr val="dk1"/>
              </a:solidFill>
              <a:prstDash val="solid"/>
              <a:round/>
              <a:headEnd type="none" w="med" len="med"/>
              <a:tailEnd type="none" w="med" len="med"/>
            </a:ln>
          </p:spPr>
        </p:cxnSp>
      </p:grpSp>
      <p:sp>
        <p:nvSpPr>
          <p:cNvPr id="383" name="Google Shape;383;p26"/>
          <p:cNvSpPr/>
          <p:nvPr/>
        </p:nvSpPr>
        <p:spPr>
          <a:xfrm rot="-2980158" flipH="1">
            <a:off x="6462501" y="-1021161"/>
            <a:ext cx="2621731" cy="2469609"/>
          </a:xfrm>
          <a:custGeom>
            <a:avLst/>
            <a:gdLst/>
            <a:ahLst/>
            <a:cxnLst/>
            <a:rect l="l" t="t" r="r" b="b"/>
            <a:pathLst>
              <a:path w="50962" h="48005" extrusionOk="0">
                <a:moveTo>
                  <a:pt x="48444" y="2174"/>
                </a:moveTo>
                <a:lnTo>
                  <a:pt x="48444" y="2230"/>
                </a:lnTo>
                <a:cubicBezTo>
                  <a:pt x="48416" y="2258"/>
                  <a:pt x="48360" y="2272"/>
                  <a:pt x="48331" y="2286"/>
                </a:cubicBezTo>
                <a:cubicBezTo>
                  <a:pt x="48360" y="2244"/>
                  <a:pt x="48416" y="2216"/>
                  <a:pt x="48444" y="2174"/>
                </a:cubicBezTo>
                <a:close/>
                <a:moveTo>
                  <a:pt x="48205" y="2385"/>
                </a:moveTo>
                <a:lnTo>
                  <a:pt x="48205" y="2385"/>
                </a:lnTo>
                <a:cubicBezTo>
                  <a:pt x="48008" y="2582"/>
                  <a:pt x="47881" y="2877"/>
                  <a:pt x="47881" y="3144"/>
                </a:cubicBezTo>
                <a:cubicBezTo>
                  <a:pt x="47881" y="3327"/>
                  <a:pt x="47938" y="3496"/>
                  <a:pt x="47994" y="3651"/>
                </a:cubicBezTo>
                <a:cubicBezTo>
                  <a:pt x="48064" y="3848"/>
                  <a:pt x="48163" y="4030"/>
                  <a:pt x="48275" y="4185"/>
                </a:cubicBezTo>
                <a:cubicBezTo>
                  <a:pt x="48261" y="4199"/>
                  <a:pt x="48233" y="4199"/>
                  <a:pt x="48219" y="4199"/>
                </a:cubicBezTo>
                <a:cubicBezTo>
                  <a:pt x="48205" y="4227"/>
                  <a:pt x="48177" y="4241"/>
                  <a:pt x="48177" y="4255"/>
                </a:cubicBezTo>
                <a:cubicBezTo>
                  <a:pt x="47994" y="3918"/>
                  <a:pt x="47811" y="3510"/>
                  <a:pt x="47431" y="3341"/>
                </a:cubicBezTo>
                <a:cubicBezTo>
                  <a:pt x="47347" y="3299"/>
                  <a:pt x="47220" y="3271"/>
                  <a:pt x="47094" y="3271"/>
                </a:cubicBezTo>
                <a:cubicBezTo>
                  <a:pt x="47502" y="2933"/>
                  <a:pt x="47867" y="2652"/>
                  <a:pt x="48205" y="2385"/>
                </a:cubicBezTo>
                <a:close/>
                <a:moveTo>
                  <a:pt x="46292" y="3960"/>
                </a:moveTo>
                <a:cubicBezTo>
                  <a:pt x="46292" y="4115"/>
                  <a:pt x="46320" y="4298"/>
                  <a:pt x="46404" y="4438"/>
                </a:cubicBezTo>
                <a:cubicBezTo>
                  <a:pt x="46236" y="4382"/>
                  <a:pt x="46053" y="4326"/>
                  <a:pt x="45898" y="4270"/>
                </a:cubicBezTo>
                <a:cubicBezTo>
                  <a:pt x="46025" y="4171"/>
                  <a:pt x="46165" y="4059"/>
                  <a:pt x="46292" y="3960"/>
                </a:cubicBezTo>
                <a:close/>
                <a:moveTo>
                  <a:pt x="47853" y="4776"/>
                </a:moveTo>
                <a:cubicBezTo>
                  <a:pt x="47853" y="4804"/>
                  <a:pt x="47853" y="4804"/>
                  <a:pt x="47867" y="4818"/>
                </a:cubicBezTo>
                <a:cubicBezTo>
                  <a:pt x="47853" y="4818"/>
                  <a:pt x="47839" y="4818"/>
                  <a:pt x="47811" y="4804"/>
                </a:cubicBezTo>
                <a:cubicBezTo>
                  <a:pt x="47839" y="4804"/>
                  <a:pt x="47853" y="4804"/>
                  <a:pt x="47853" y="4776"/>
                </a:cubicBezTo>
                <a:close/>
                <a:moveTo>
                  <a:pt x="45265" y="12470"/>
                </a:moveTo>
                <a:cubicBezTo>
                  <a:pt x="45279" y="12540"/>
                  <a:pt x="45335" y="12597"/>
                  <a:pt x="45378" y="12639"/>
                </a:cubicBezTo>
                <a:cubicBezTo>
                  <a:pt x="45195" y="12681"/>
                  <a:pt x="45026" y="12695"/>
                  <a:pt x="44857" y="12751"/>
                </a:cubicBezTo>
                <a:lnTo>
                  <a:pt x="44857" y="12625"/>
                </a:lnTo>
                <a:cubicBezTo>
                  <a:pt x="44899" y="12611"/>
                  <a:pt x="44927" y="12597"/>
                  <a:pt x="44984" y="12568"/>
                </a:cubicBezTo>
                <a:cubicBezTo>
                  <a:pt x="45068" y="12540"/>
                  <a:pt x="45167" y="12498"/>
                  <a:pt x="45265" y="12470"/>
                </a:cubicBezTo>
                <a:close/>
                <a:moveTo>
                  <a:pt x="29602" y="17367"/>
                </a:moveTo>
                <a:cubicBezTo>
                  <a:pt x="29578" y="17367"/>
                  <a:pt x="29559" y="17383"/>
                  <a:pt x="29539" y="17393"/>
                </a:cubicBezTo>
                <a:cubicBezTo>
                  <a:pt x="29525" y="17407"/>
                  <a:pt x="29525" y="17421"/>
                  <a:pt x="29525" y="17463"/>
                </a:cubicBezTo>
                <a:cubicBezTo>
                  <a:pt x="29525" y="17477"/>
                  <a:pt x="29511" y="17506"/>
                  <a:pt x="29582" y="17562"/>
                </a:cubicBezTo>
                <a:cubicBezTo>
                  <a:pt x="29591" y="17571"/>
                  <a:pt x="29600" y="17574"/>
                  <a:pt x="29609" y="17574"/>
                </a:cubicBezTo>
                <a:cubicBezTo>
                  <a:pt x="29625" y="17574"/>
                  <a:pt x="29638" y="17562"/>
                  <a:pt x="29638" y="17562"/>
                </a:cubicBezTo>
                <a:lnTo>
                  <a:pt x="29638" y="17562"/>
                </a:lnTo>
                <a:lnTo>
                  <a:pt x="29638" y="17562"/>
                </a:lnTo>
                <a:lnTo>
                  <a:pt x="29652" y="17576"/>
                </a:lnTo>
                <a:lnTo>
                  <a:pt x="29708" y="17576"/>
                </a:lnTo>
                <a:cubicBezTo>
                  <a:pt x="29750" y="17576"/>
                  <a:pt x="29793" y="17548"/>
                  <a:pt x="29793" y="17506"/>
                </a:cubicBezTo>
                <a:lnTo>
                  <a:pt x="29793" y="17435"/>
                </a:lnTo>
                <a:cubicBezTo>
                  <a:pt x="29793" y="17421"/>
                  <a:pt x="29793" y="17393"/>
                  <a:pt x="29708" y="17379"/>
                </a:cubicBezTo>
                <a:cubicBezTo>
                  <a:pt x="29680" y="17379"/>
                  <a:pt x="29666" y="17379"/>
                  <a:pt x="29666" y="17393"/>
                </a:cubicBezTo>
                <a:cubicBezTo>
                  <a:pt x="29652" y="17379"/>
                  <a:pt x="29638" y="17379"/>
                  <a:pt x="29638" y="17379"/>
                </a:cubicBezTo>
                <a:cubicBezTo>
                  <a:pt x="29625" y="17370"/>
                  <a:pt x="29613" y="17367"/>
                  <a:pt x="29602" y="17367"/>
                </a:cubicBezTo>
                <a:close/>
                <a:moveTo>
                  <a:pt x="29638" y="17562"/>
                </a:moveTo>
                <a:cubicBezTo>
                  <a:pt x="29636" y="17581"/>
                  <a:pt x="29635" y="17600"/>
                  <a:pt x="29634" y="17619"/>
                </a:cubicBezTo>
                <a:lnTo>
                  <a:pt x="29634" y="17619"/>
                </a:lnTo>
                <a:cubicBezTo>
                  <a:pt x="29635" y="17610"/>
                  <a:pt x="29636" y="17600"/>
                  <a:pt x="29638" y="17590"/>
                </a:cubicBezTo>
                <a:lnTo>
                  <a:pt x="29638" y="17562"/>
                </a:lnTo>
                <a:close/>
                <a:moveTo>
                  <a:pt x="20959" y="21458"/>
                </a:moveTo>
                <a:lnTo>
                  <a:pt x="21029" y="21528"/>
                </a:lnTo>
                <a:cubicBezTo>
                  <a:pt x="20987" y="21571"/>
                  <a:pt x="20917" y="21627"/>
                  <a:pt x="20861" y="21683"/>
                </a:cubicBezTo>
                <a:cubicBezTo>
                  <a:pt x="20762" y="21782"/>
                  <a:pt x="20650" y="21880"/>
                  <a:pt x="20551" y="21993"/>
                </a:cubicBezTo>
                <a:cubicBezTo>
                  <a:pt x="20510" y="22034"/>
                  <a:pt x="20469" y="22075"/>
                  <a:pt x="20439" y="22116"/>
                </a:cubicBezTo>
                <a:lnTo>
                  <a:pt x="20439" y="22116"/>
                </a:lnTo>
                <a:cubicBezTo>
                  <a:pt x="20542" y="21953"/>
                  <a:pt x="20643" y="21813"/>
                  <a:pt x="20720" y="21697"/>
                </a:cubicBezTo>
                <a:cubicBezTo>
                  <a:pt x="20790" y="21613"/>
                  <a:pt x="20875" y="21528"/>
                  <a:pt x="20959" y="21458"/>
                </a:cubicBezTo>
                <a:close/>
                <a:moveTo>
                  <a:pt x="31537" y="21753"/>
                </a:moveTo>
                <a:cubicBezTo>
                  <a:pt x="31663" y="21768"/>
                  <a:pt x="31762" y="21796"/>
                  <a:pt x="31818" y="21796"/>
                </a:cubicBezTo>
                <a:cubicBezTo>
                  <a:pt x="31916" y="21908"/>
                  <a:pt x="32029" y="22021"/>
                  <a:pt x="32113" y="22133"/>
                </a:cubicBezTo>
                <a:cubicBezTo>
                  <a:pt x="32057" y="22189"/>
                  <a:pt x="32029" y="22246"/>
                  <a:pt x="31987" y="22316"/>
                </a:cubicBezTo>
                <a:cubicBezTo>
                  <a:pt x="31691" y="22400"/>
                  <a:pt x="31410" y="22485"/>
                  <a:pt x="31129" y="22583"/>
                </a:cubicBezTo>
                <a:cubicBezTo>
                  <a:pt x="31354" y="22316"/>
                  <a:pt x="31466" y="21993"/>
                  <a:pt x="31537" y="21753"/>
                </a:cubicBezTo>
                <a:close/>
                <a:moveTo>
                  <a:pt x="31959" y="23427"/>
                </a:moveTo>
                <a:cubicBezTo>
                  <a:pt x="32029" y="23596"/>
                  <a:pt x="32113" y="23751"/>
                  <a:pt x="32226" y="23906"/>
                </a:cubicBezTo>
                <a:lnTo>
                  <a:pt x="32170" y="23920"/>
                </a:lnTo>
                <a:cubicBezTo>
                  <a:pt x="32156" y="23934"/>
                  <a:pt x="32127" y="23948"/>
                  <a:pt x="32127" y="23962"/>
                </a:cubicBezTo>
                <a:cubicBezTo>
                  <a:pt x="32029" y="23807"/>
                  <a:pt x="31945" y="23638"/>
                  <a:pt x="31832" y="23455"/>
                </a:cubicBezTo>
                <a:cubicBezTo>
                  <a:pt x="31874" y="23441"/>
                  <a:pt x="31916" y="23441"/>
                  <a:pt x="31959" y="23427"/>
                </a:cubicBezTo>
                <a:close/>
                <a:moveTo>
                  <a:pt x="34631" y="22583"/>
                </a:moveTo>
                <a:cubicBezTo>
                  <a:pt x="34547" y="22865"/>
                  <a:pt x="34547" y="23174"/>
                  <a:pt x="34631" y="23469"/>
                </a:cubicBezTo>
                <a:cubicBezTo>
                  <a:pt x="34449" y="23309"/>
                  <a:pt x="34234" y="23219"/>
                  <a:pt x="34009" y="23219"/>
                </a:cubicBezTo>
                <a:cubicBezTo>
                  <a:pt x="33644" y="23219"/>
                  <a:pt x="33251" y="23455"/>
                  <a:pt x="32929" y="24004"/>
                </a:cubicBezTo>
                <a:cubicBezTo>
                  <a:pt x="32901" y="24032"/>
                  <a:pt x="32887" y="24060"/>
                  <a:pt x="32873" y="24088"/>
                </a:cubicBezTo>
                <a:cubicBezTo>
                  <a:pt x="32873" y="24074"/>
                  <a:pt x="32859" y="24060"/>
                  <a:pt x="32859" y="24032"/>
                </a:cubicBezTo>
                <a:cubicBezTo>
                  <a:pt x="32831" y="24004"/>
                  <a:pt x="32803" y="24004"/>
                  <a:pt x="32760" y="23990"/>
                </a:cubicBezTo>
                <a:cubicBezTo>
                  <a:pt x="33098" y="23666"/>
                  <a:pt x="33323" y="23315"/>
                  <a:pt x="33393" y="22963"/>
                </a:cubicBezTo>
                <a:cubicBezTo>
                  <a:pt x="33492" y="22935"/>
                  <a:pt x="33576" y="22907"/>
                  <a:pt x="33675" y="22879"/>
                </a:cubicBezTo>
                <a:cubicBezTo>
                  <a:pt x="33998" y="22766"/>
                  <a:pt x="34308" y="22668"/>
                  <a:pt x="34631" y="22583"/>
                </a:cubicBezTo>
                <a:close/>
                <a:moveTo>
                  <a:pt x="26135" y="23709"/>
                </a:moveTo>
                <a:cubicBezTo>
                  <a:pt x="26192" y="23849"/>
                  <a:pt x="26248" y="23990"/>
                  <a:pt x="26290" y="24102"/>
                </a:cubicBezTo>
                <a:cubicBezTo>
                  <a:pt x="26290" y="24131"/>
                  <a:pt x="26276" y="24131"/>
                  <a:pt x="26262" y="24145"/>
                </a:cubicBezTo>
                <a:cubicBezTo>
                  <a:pt x="26248" y="24060"/>
                  <a:pt x="26192" y="23990"/>
                  <a:pt x="26135" y="23891"/>
                </a:cubicBezTo>
                <a:cubicBezTo>
                  <a:pt x="26121" y="23863"/>
                  <a:pt x="26079" y="23821"/>
                  <a:pt x="26065" y="23779"/>
                </a:cubicBezTo>
                <a:cubicBezTo>
                  <a:pt x="26107" y="23751"/>
                  <a:pt x="26121" y="23737"/>
                  <a:pt x="26135" y="23709"/>
                </a:cubicBezTo>
                <a:close/>
                <a:moveTo>
                  <a:pt x="30271" y="23948"/>
                </a:moveTo>
                <a:cubicBezTo>
                  <a:pt x="30299" y="24060"/>
                  <a:pt x="30355" y="24159"/>
                  <a:pt x="30425" y="24243"/>
                </a:cubicBezTo>
                <a:lnTo>
                  <a:pt x="30229" y="24243"/>
                </a:lnTo>
                <a:cubicBezTo>
                  <a:pt x="30144" y="24243"/>
                  <a:pt x="30060" y="24271"/>
                  <a:pt x="29975" y="24271"/>
                </a:cubicBezTo>
                <a:cubicBezTo>
                  <a:pt x="29835" y="24271"/>
                  <a:pt x="29666" y="24285"/>
                  <a:pt x="29525" y="24285"/>
                </a:cubicBezTo>
                <a:cubicBezTo>
                  <a:pt x="29511" y="24271"/>
                  <a:pt x="29497" y="24229"/>
                  <a:pt x="29483" y="24215"/>
                </a:cubicBezTo>
                <a:lnTo>
                  <a:pt x="29455" y="24201"/>
                </a:lnTo>
                <a:cubicBezTo>
                  <a:pt x="29736" y="24102"/>
                  <a:pt x="30004" y="24032"/>
                  <a:pt x="30271" y="23948"/>
                </a:cubicBezTo>
                <a:close/>
                <a:moveTo>
                  <a:pt x="34870" y="24018"/>
                </a:moveTo>
                <a:cubicBezTo>
                  <a:pt x="34941" y="24131"/>
                  <a:pt x="35039" y="24215"/>
                  <a:pt x="35124" y="24285"/>
                </a:cubicBezTo>
                <a:cubicBezTo>
                  <a:pt x="35086" y="24290"/>
                  <a:pt x="35050" y="24292"/>
                  <a:pt x="35015" y="24292"/>
                </a:cubicBezTo>
                <a:cubicBezTo>
                  <a:pt x="34944" y="24292"/>
                  <a:pt x="34875" y="24285"/>
                  <a:pt x="34800" y="24285"/>
                </a:cubicBezTo>
                <a:cubicBezTo>
                  <a:pt x="34842" y="24201"/>
                  <a:pt x="34870" y="24102"/>
                  <a:pt x="34870" y="24018"/>
                </a:cubicBezTo>
                <a:close/>
                <a:moveTo>
                  <a:pt x="36178" y="25017"/>
                </a:moveTo>
                <a:cubicBezTo>
                  <a:pt x="36164" y="25115"/>
                  <a:pt x="36136" y="25214"/>
                  <a:pt x="36164" y="25298"/>
                </a:cubicBezTo>
                <a:cubicBezTo>
                  <a:pt x="36178" y="25439"/>
                  <a:pt x="36221" y="25579"/>
                  <a:pt x="36291" y="25706"/>
                </a:cubicBezTo>
                <a:cubicBezTo>
                  <a:pt x="36319" y="25720"/>
                  <a:pt x="36319" y="25762"/>
                  <a:pt x="36333" y="25776"/>
                </a:cubicBezTo>
                <a:cubicBezTo>
                  <a:pt x="36319" y="25776"/>
                  <a:pt x="36319" y="25762"/>
                  <a:pt x="36291" y="25762"/>
                </a:cubicBezTo>
                <a:cubicBezTo>
                  <a:pt x="36207" y="25706"/>
                  <a:pt x="36108" y="25650"/>
                  <a:pt x="36010" y="25607"/>
                </a:cubicBezTo>
                <a:cubicBezTo>
                  <a:pt x="35996" y="25607"/>
                  <a:pt x="35996" y="25579"/>
                  <a:pt x="35982" y="25579"/>
                </a:cubicBezTo>
                <a:cubicBezTo>
                  <a:pt x="35939" y="25565"/>
                  <a:pt x="35925" y="25551"/>
                  <a:pt x="35897" y="25537"/>
                </a:cubicBezTo>
                <a:cubicBezTo>
                  <a:pt x="35841" y="25495"/>
                  <a:pt x="35799" y="25481"/>
                  <a:pt x="35756" y="25439"/>
                </a:cubicBezTo>
                <a:cubicBezTo>
                  <a:pt x="35658" y="25397"/>
                  <a:pt x="35588" y="25340"/>
                  <a:pt x="35517" y="25298"/>
                </a:cubicBezTo>
                <a:cubicBezTo>
                  <a:pt x="35391" y="25200"/>
                  <a:pt x="35264" y="25115"/>
                  <a:pt x="35152" y="25017"/>
                </a:cubicBezTo>
                <a:close/>
                <a:moveTo>
                  <a:pt x="19918" y="24440"/>
                </a:moveTo>
                <a:cubicBezTo>
                  <a:pt x="20073" y="24989"/>
                  <a:pt x="20312" y="25326"/>
                  <a:pt x="20762" y="25622"/>
                </a:cubicBezTo>
                <a:cubicBezTo>
                  <a:pt x="20734" y="25678"/>
                  <a:pt x="20720" y="25720"/>
                  <a:pt x="20692" y="25762"/>
                </a:cubicBezTo>
                <a:lnTo>
                  <a:pt x="20636" y="25818"/>
                </a:lnTo>
                <a:cubicBezTo>
                  <a:pt x="20270" y="25284"/>
                  <a:pt x="19876" y="25017"/>
                  <a:pt x="19524" y="24932"/>
                </a:cubicBezTo>
                <a:cubicBezTo>
                  <a:pt x="19665" y="24778"/>
                  <a:pt x="19792" y="24595"/>
                  <a:pt x="19918" y="24440"/>
                </a:cubicBezTo>
                <a:close/>
                <a:moveTo>
                  <a:pt x="18258" y="26550"/>
                </a:moveTo>
                <a:lnTo>
                  <a:pt x="18301" y="26592"/>
                </a:lnTo>
                <a:cubicBezTo>
                  <a:pt x="18272" y="26592"/>
                  <a:pt x="18244" y="26592"/>
                  <a:pt x="18230" y="26606"/>
                </a:cubicBezTo>
                <a:cubicBezTo>
                  <a:pt x="18244" y="26592"/>
                  <a:pt x="18258" y="26564"/>
                  <a:pt x="18258" y="26550"/>
                </a:cubicBezTo>
                <a:close/>
                <a:moveTo>
                  <a:pt x="17133" y="26480"/>
                </a:moveTo>
                <a:cubicBezTo>
                  <a:pt x="17161" y="26564"/>
                  <a:pt x="17189" y="26662"/>
                  <a:pt x="17218" y="26747"/>
                </a:cubicBezTo>
                <a:cubicBezTo>
                  <a:pt x="17035" y="27042"/>
                  <a:pt x="16852" y="27309"/>
                  <a:pt x="16683" y="27577"/>
                </a:cubicBezTo>
                <a:cubicBezTo>
                  <a:pt x="16667" y="27599"/>
                  <a:pt x="16651" y="27622"/>
                  <a:pt x="16635" y="27645"/>
                </a:cubicBezTo>
                <a:lnTo>
                  <a:pt x="16635" y="27645"/>
                </a:lnTo>
                <a:cubicBezTo>
                  <a:pt x="16867" y="27283"/>
                  <a:pt x="17072" y="26905"/>
                  <a:pt x="17133" y="26480"/>
                </a:cubicBezTo>
                <a:close/>
                <a:moveTo>
                  <a:pt x="16300" y="28157"/>
                </a:moveTo>
                <a:cubicBezTo>
                  <a:pt x="16267" y="28209"/>
                  <a:pt x="16235" y="28259"/>
                  <a:pt x="16205" y="28308"/>
                </a:cubicBezTo>
                <a:cubicBezTo>
                  <a:pt x="16236" y="28258"/>
                  <a:pt x="16267" y="28207"/>
                  <a:pt x="16300" y="28157"/>
                </a:cubicBezTo>
                <a:close/>
                <a:moveTo>
                  <a:pt x="13828" y="36269"/>
                </a:moveTo>
                <a:cubicBezTo>
                  <a:pt x="14039" y="36438"/>
                  <a:pt x="14264" y="36579"/>
                  <a:pt x="14573" y="36579"/>
                </a:cubicBezTo>
                <a:cubicBezTo>
                  <a:pt x="14686" y="36579"/>
                  <a:pt x="14798" y="36537"/>
                  <a:pt x="14897" y="36480"/>
                </a:cubicBezTo>
                <a:lnTo>
                  <a:pt x="14897" y="36480"/>
                </a:lnTo>
                <a:cubicBezTo>
                  <a:pt x="14897" y="36551"/>
                  <a:pt x="14897" y="36621"/>
                  <a:pt x="14869" y="36734"/>
                </a:cubicBezTo>
                <a:cubicBezTo>
                  <a:pt x="14840" y="36748"/>
                  <a:pt x="14840" y="36762"/>
                  <a:pt x="14826" y="36804"/>
                </a:cubicBezTo>
                <a:cubicBezTo>
                  <a:pt x="14629" y="36888"/>
                  <a:pt x="14447" y="36973"/>
                  <a:pt x="14250" y="37085"/>
                </a:cubicBezTo>
                <a:cubicBezTo>
                  <a:pt x="14236" y="36959"/>
                  <a:pt x="14193" y="36818"/>
                  <a:pt x="14123" y="36691"/>
                </a:cubicBezTo>
                <a:cubicBezTo>
                  <a:pt x="14025" y="36509"/>
                  <a:pt x="13926" y="36410"/>
                  <a:pt x="13814" y="36326"/>
                </a:cubicBezTo>
                <a:cubicBezTo>
                  <a:pt x="13814" y="36312"/>
                  <a:pt x="13814" y="36284"/>
                  <a:pt x="13828" y="36269"/>
                </a:cubicBezTo>
                <a:close/>
                <a:moveTo>
                  <a:pt x="13265" y="37563"/>
                </a:moveTo>
                <a:lnTo>
                  <a:pt x="13279" y="37578"/>
                </a:lnTo>
                <a:cubicBezTo>
                  <a:pt x="13265" y="37592"/>
                  <a:pt x="13251" y="37592"/>
                  <a:pt x="13223" y="37592"/>
                </a:cubicBezTo>
                <a:cubicBezTo>
                  <a:pt x="13251" y="37578"/>
                  <a:pt x="13251" y="37563"/>
                  <a:pt x="13265" y="37563"/>
                </a:cubicBezTo>
                <a:close/>
                <a:moveTo>
                  <a:pt x="8243" y="39547"/>
                </a:moveTo>
                <a:cubicBezTo>
                  <a:pt x="8286" y="39702"/>
                  <a:pt x="8356" y="39856"/>
                  <a:pt x="8454" y="40039"/>
                </a:cubicBezTo>
                <a:cubicBezTo>
                  <a:pt x="8525" y="40180"/>
                  <a:pt x="8595" y="40292"/>
                  <a:pt x="8665" y="40405"/>
                </a:cubicBezTo>
                <a:cubicBezTo>
                  <a:pt x="8553" y="40461"/>
                  <a:pt x="8469" y="40531"/>
                  <a:pt x="8356" y="40588"/>
                </a:cubicBezTo>
                <a:cubicBezTo>
                  <a:pt x="8215" y="40391"/>
                  <a:pt x="8075" y="40236"/>
                  <a:pt x="7934" y="40109"/>
                </a:cubicBezTo>
                <a:cubicBezTo>
                  <a:pt x="8061" y="39927"/>
                  <a:pt x="8145" y="39758"/>
                  <a:pt x="8243" y="39547"/>
                </a:cubicBezTo>
                <a:close/>
                <a:moveTo>
                  <a:pt x="8919" y="40982"/>
                </a:moveTo>
                <a:lnTo>
                  <a:pt x="8919" y="41010"/>
                </a:lnTo>
                <a:cubicBezTo>
                  <a:pt x="8905" y="41010"/>
                  <a:pt x="8891" y="41010"/>
                  <a:pt x="8877" y="41023"/>
                </a:cubicBezTo>
                <a:lnTo>
                  <a:pt x="8877" y="41023"/>
                </a:lnTo>
                <a:cubicBezTo>
                  <a:pt x="8891" y="41010"/>
                  <a:pt x="8905" y="41009"/>
                  <a:pt x="8919" y="40982"/>
                </a:cubicBezTo>
                <a:close/>
                <a:moveTo>
                  <a:pt x="6246" y="41713"/>
                </a:moveTo>
                <a:lnTo>
                  <a:pt x="6415" y="41755"/>
                </a:lnTo>
                <a:cubicBezTo>
                  <a:pt x="6359" y="41811"/>
                  <a:pt x="6302" y="41825"/>
                  <a:pt x="6246" y="41868"/>
                </a:cubicBezTo>
                <a:lnTo>
                  <a:pt x="6246" y="41713"/>
                </a:lnTo>
                <a:close/>
                <a:moveTo>
                  <a:pt x="5557" y="41811"/>
                </a:moveTo>
                <a:cubicBezTo>
                  <a:pt x="5740" y="41854"/>
                  <a:pt x="5909" y="41882"/>
                  <a:pt x="6049" y="41952"/>
                </a:cubicBezTo>
                <a:cubicBezTo>
                  <a:pt x="6077" y="41952"/>
                  <a:pt x="6077" y="41952"/>
                  <a:pt x="6091" y="41966"/>
                </a:cubicBezTo>
                <a:cubicBezTo>
                  <a:pt x="6063" y="41994"/>
                  <a:pt x="6021" y="42008"/>
                  <a:pt x="5965" y="42036"/>
                </a:cubicBezTo>
                <a:cubicBezTo>
                  <a:pt x="5810" y="42135"/>
                  <a:pt x="5669" y="42219"/>
                  <a:pt x="5515" y="42304"/>
                </a:cubicBezTo>
                <a:lnTo>
                  <a:pt x="5515" y="42163"/>
                </a:lnTo>
                <a:cubicBezTo>
                  <a:pt x="5529" y="42065"/>
                  <a:pt x="5543" y="41938"/>
                  <a:pt x="5557" y="41811"/>
                </a:cubicBezTo>
                <a:close/>
                <a:moveTo>
                  <a:pt x="2069" y="43485"/>
                </a:moveTo>
                <a:lnTo>
                  <a:pt x="2237" y="43654"/>
                </a:lnTo>
                <a:cubicBezTo>
                  <a:pt x="2237" y="43823"/>
                  <a:pt x="2265" y="43978"/>
                  <a:pt x="2279" y="44132"/>
                </a:cubicBezTo>
                <a:cubicBezTo>
                  <a:pt x="2223" y="44174"/>
                  <a:pt x="2195" y="44189"/>
                  <a:pt x="2153" y="44203"/>
                </a:cubicBezTo>
                <a:cubicBezTo>
                  <a:pt x="2139" y="43978"/>
                  <a:pt x="2111" y="43724"/>
                  <a:pt x="2069" y="43485"/>
                </a:cubicBezTo>
                <a:close/>
                <a:moveTo>
                  <a:pt x="620" y="44343"/>
                </a:moveTo>
                <a:cubicBezTo>
                  <a:pt x="831" y="44526"/>
                  <a:pt x="1070" y="44611"/>
                  <a:pt x="1323" y="44667"/>
                </a:cubicBezTo>
                <a:cubicBezTo>
                  <a:pt x="1267" y="44695"/>
                  <a:pt x="1225" y="44737"/>
                  <a:pt x="1168" y="44751"/>
                </a:cubicBezTo>
                <a:cubicBezTo>
                  <a:pt x="957" y="44681"/>
                  <a:pt x="789" y="44667"/>
                  <a:pt x="606" y="44667"/>
                </a:cubicBezTo>
                <a:cubicBezTo>
                  <a:pt x="606" y="44625"/>
                  <a:pt x="606" y="44568"/>
                  <a:pt x="620" y="44526"/>
                </a:cubicBezTo>
                <a:lnTo>
                  <a:pt x="620" y="44343"/>
                </a:lnTo>
                <a:close/>
                <a:moveTo>
                  <a:pt x="3714" y="44174"/>
                </a:moveTo>
                <a:cubicBezTo>
                  <a:pt x="3785" y="44217"/>
                  <a:pt x="3855" y="44287"/>
                  <a:pt x="3939" y="44343"/>
                </a:cubicBezTo>
                <a:cubicBezTo>
                  <a:pt x="3672" y="44343"/>
                  <a:pt x="3349" y="44470"/>
                  <a:pt x="3011" y="44695"/>
                </a:cubicBezTo>
                <a:cubicBezTo>
                  <a:pt x="2983" y="44709"/>
                  <a:pt x="2941" y="44751"/>
                  <a:pt x="2912" y="44765"/>
                </a:cubicBezTo>
                <a:lnTo>
                  <a:pt x="2912" y="44709"/>
                </a:lnTo>
                <a:cubicBezTo>
                  <a:pt x="2912" y="44681"/>
                  <a:pt x="2870" y="44639"/>
                  <a:pt x="2842" y="44625"/>
                </a:cubicBezTo>
                <a:lnTo>
                  <a:pt x="2997" y="44568"/>
                </a:lnTo>
                <a:cubicBezTo>
                  <a:pt x="3010" y="44575"/>
                  <a:pt x="3023" y="44578"/>
                  <a:pt x="3036" y="44578"/>
                </a:cubicBezTo>
                <a:cubicBezTo>
                  <a:pt x="3078" y="44578"/>
                  <a:pt x="3116" y="44548"/>
                  <a:pt x="3138" y="44526"/>
                </a:cubicBezTo>
                <a:cubicBezTo>
                  <a:pt x="3363" y="44414"/>
                  <a:pt x="3559" y="44287"/>
                  <a:pt x="3714" y="44174"/>
                </a:cubicBezTo>
                <a:close/>
                <a:moveTo>
                  <a:pt x="48706" y="1"/>
                </a:moveTo>
                <a:cubicBezTo>
                  <a:pt x="48459" y="1"/>
                  <a:pt x="48158" y="414"/>
                  <a:pt x="48346" y="739"/>
                </a:cubicBezTo>
                <a:cubicBezTo>
                  <a:pt x="48472" y="950"/>
                  <a:pt x="48613" y="1048"/>
                  <a:pt x="48838" y="1147"/>
                </a:cubicBezTo>
                <a:cubicBezTo>
                  <a:pt x="48838" y="1161"/>
                  <a:pt x="48838" y="1189"/>
                  <a:pt x="48824" y="1217"/>
                </a:cubicBezTo>
                <a:cubicBezTo>
                  <a:pt x="48824" y="1217"/>
                  <a:pt x="48824" y="1231"/>
                  <a:pt x="48796" y="1231"/>
                </a:cubicBezTo>
                <a:cubicBezTo>
                  <a:pt x="48586" y="1058"/>
                  <a:pt x="48405" y="995"/>
                  <a:pt x="48254" y="995"/>
                </a:cubicBezTo>
                <a:cubicBezTo>
                  <a:pt x="48000" y="995"/>
                  <a:pt x="47829" y="1175"/>
                  <a:pt x="47741" y="1316"/>
                </a:cubicBezTo>
                <a:cubicBezTo>
                  <a:pt x="47713" y="1372"/>
                  <a:pt x="47698" y="1428"/>
                  <a:pt x="47670" y="1456"/>
                </a:cubicBezTo>
                <a:cubicBezTo>
                  <a:pt x="47599" y="1646"/>
                  <a:pt x="47898" y="1876"/>
                  <a:pt x="48229" y="1876"/>
                </a:cubicBezTo>
                <a:cubicBezTo>
                  <a:pt x="48291" y="1876"/>
                  <a:pt x="48354" y="1868"/>
                  <a:pt x="48416" y="1850"/>
                </a:cubicBezTo>
                <a:cubicBezTo>
                  <a:pt x="48613" y="1780"/>
                  <a:pt x="48683" y="1724"/>
                  <a:pt x="48782" y="1611"/>
                </a:cubicBezTo>
                <a:cubicBezTo>
                  <a:pt x="48796" y="1597"/>
                  <a:pt x="48824" y="1569"/>
                  <a:pt x="48852" y="1555"/>
                </a:cubicBezTo>
                <a:cubicBezTo>
                  <a:pt x="48866" y="1569"/>
                  <a:pt x="48894" y="1583"/>
                  <a:pt x="48908" y="1583"/>
                </a:cubicBezTo>
                <a:cubicBezTo>
                  <a:pt x="48824" y="1639"/>
                  <a:pt x="48753" y="1710"/>
                  <a:pt x="48683" y="1766"/>
                </a:cubicBezTo>
                <a:cubicBezTo>
                  <a:pt x="48092" y="2146"/>
                  <a:pt x="47347" y="2694"/>
                  <a:pt x="46433" y="3355"/>
                </a:cubicBezTo>
                <a:cubicBezTo>
                  <a:pt x="46039" y="3637"/>
                  <a:pt x="45631" y="3946"/>
                  <a:pt x="45209" y="4255"/>
                </a:cubicBezTo>
                <a:cubicBezTo>
                  <a:pt x="45195" y="4227"/>
                  <a:pt x="45181" y="4185"/>
                  <a:pt x="45167" y="4129"/>
                </a:cubicBezTo>
                <a:cubicBezTo>
                  <a:pt x="44978" y="3751"/>
                  <a:pt x="44707" y="3604"/>
                  <a:pt x="44430" y="3604"/>
                </a:cubicBezTo>
                <a:cubicBezTo>
                  <a:pt x="44007" y="3604"/>
                  <a:pt x="43567" y="3949"/>
                  <a:pt x="43380" y="4340"/>
                </a:cubicBezTo>
                <a:cubicBezTo>
                  <a:pt x="43296" y="4551"/>
                  <a:pt x="43268" y="4762"/>
                  <a:pt x="43240" y="4973"/>
                </a:cubicBezTo>
                <a:cubicBezTo>
                  <a:pt x="43226" y="5226"/>
                  <a:pt x="43240" y="5465"/>
                  <a:pt x="43296" y="5718"/>
                </a:cubicBezTo>
                <a:cubicBezTo>
                  <a:pt x="43282" y="5704"/>
                  <a:pt x="43240" y="5704"/>
                  <a:pt x="43226" y="5704"/>
                </a:cubicBezTo>
                <a:cubicBezTo>
                  <a:pt x="43211" y="5704"/>
                  <a:pt x="43169" y="5718"/>
                  <a:pt x="43155" y="5732"/>
                </a:cubicBezTo>
                <a:cubicBezTo>
                  <a:pt x="43099" y="5240"/>
                  <a:pt x="43127" y="4720"/>
                  <a:pt x="42775" y="4326"/>
                </a:cubicBezTo>
                <a:cubicBezTo>
                  <a:pt x="42593" y="4129"/>
                  <a:pt x="42325" y="3974"/>
                  <a:pt x="41931" y="3890"/>
                </a:cubicBezTo>
                <a:cubicBezTo>
                  <a:pt x="41900" y="3883"/>
                  <a:pt x="41869" y="3880"/>
                  <a:pt x="41839" y="3880"/>
                </a:cubicBezTo>
                <a:cubicBezTo>
                  <a:pt x="41255" y="3880"/>
                  <a:pt x="40738" y="4976"/>
                  <a:pt x="41313" y="5578"/>
                </a:cubicBezTo>
                <a:cubicBezTo>
                  <a:pt x="41678" y="5957"/>
                  <a:pt x="42016" y="6098"/>
                  <a:pt x="42508" y="6154"/>
                </a:cubicBezTo>
                <a:cubicBezTo>
                  <a:pt x="42508" y="6211"/>
                  <a:pt x="42522" y="6267"/>
                  <a:pt x="42508" y="6295"/>
                </a:cubicBezTo>
                <a:cubicBezTo>
                  <a:pt x="42508" y="6309"/>
                  <a:pt x="42494" y="6337"/>
                  <a:pt x="42494" y="6351"/>
                </a:cubicBezTo>
                <a:cubicBezTo>
                  <a:pt x="42123" y="6170"/>
                  <a:pt x="41810" y="6096"/>
                  <a:pt x="41547" y="6096"/>
                </a:cubicBezTo>
                <a:cubicBezTo>
                  <a:pt x="40833" y="6096"/>
                  <a:pt x="40486" y="6640"/>
                  <a:pt x="40342" y="7041"/>
                </a:cubicBezTo>
                <a:cubicBezTo>
                  <a:pt x="40314" y="7153"/>
                  <a:pt x="40272" y="7266"/>
                  <a:pt x="40258" y="7336"/>
                </a:cubicBezTo>
                <a:cubicBezTo>
                  <a:pt x="40209" y="7684"/>
                  <a:pt x="40685" y="7978"/>
                  <a:pt x="41221" y="7978"/>
                </a:cubicBezTo>
                <a:cubicBezTo>
                  <a:pt x="41465" y="7978"/>
                  <a:pt x="41721" y="7917"/>
                  <a:pt x="41946" y="7772"/>
                </a:cubicBezTo>
                <a:cubicBezTo>
                  <a:pt x="42311" y="7547"/>
                  <a:pt x="42438" y="7406"/>
                  <a:pt x="42593" y="7125"/>
                </a:cubicBezTo>
                <a:cubicBezTo>
                  <a:pt x="42635" y="7069"/>
                  <a:pt x="42663" y="7012"/>
                  <a:pt x="42705" y="6942"/>
                </a:cubicBezTo>
                <a:cubicBezTo>
                  <a:pt x="42733" y="6970"/>
                  <a:pt x="42789" y="6984"/>
                  <a:pt x="42846" y="6998"/>
                </a:cubicBezTo>
                <a:cubicBezTo>
                  <a:pt x="42452" y="7420"/>
                  <a:pt x="42142" y="7856"/>
                  <a:pt x="42114" y="8419"/>
                </a:cubicBezTo>
                <a:cubicBezTo>
                  <a:pt x="42102" y="9048"/>
                  <a:pt x="42809" y="9542"/>
                  <a:pt x="43347" y="9542"/>
                </a:cubicBezTo>
                <a:cubicBezTo>
                  <a:pt x="43434" y="9542"/>
                  <a:pt x="43517" y="9530"/>
                  <a:pt x="43591" y="9502"/>
                </a:cubicBezTo>
                <a:cubicBezTo>
                  <a:pt x="43633" y="9474"/>
                  <a:pt x="43690" y="9460"/>
                  <a:pt x="43718" y="9432"/>
                </a:cubicBezTo>
                <a:cubicBezTo>
                  <a:pt x="43732" y="9615"/>
                  <a:pt x="43774" y="9797"/>
                  <a:pt x="43788" y="9994"/>
                </a:cubicBezTo>
                <a:lnTo>
                  <a:pt x="43788" y="10022"/>
                </a:lnTo>
                <a:cubicBezTo>
                  <a:pt x="43727" y="10016"/>
                  <a:pt x="43667" y="10013"/>
                  <a:pt x="43606" y="10013"/>
                </a:cubicBezTo>
                <a:cubicBezTo>
                  <a:pt x="43154" y="10013"/>
                  <a:pt x="42736" y="10190"/>
                  <a:pt x="42438" y="10388"/>
                </a:cubicBezTo>
                <a:cubicBezTo>
                  <a:pt x="42283" y="10501"/>
                  <a:pt x="42156" y="10585"/>
                  <a:pt x="42072" y="10670"/>
                </a:cubicBezTo>
                <a:cubicBezTo>
                  <a:pt x="41524" y="11190"/>
                  <a:pt x="42367" y="12597"/>
                  <a:pt x="43605" y="12709"/>
                </a:cubicBezTo>
                <a:cubicBezTo>
                  <a:pt x="43774" y="12737"/>
                  <a:pt x="43901" y="12751"/>
                  <a:pt x="44013" y="12751"/>
                </a:cubicBezTo>
                <a:lnTo>
                  <a:pt x="44013" y="12990"/>
                </a:lnTo>
                <a:cubicBezTo>
                  <a:pt x="43718" y="13131"/>
                  <a:pt x="43437" y="13328"/>
                  <a:pt x="43211" y="13609"/>
                </a:cubicBezTo>
                <a:cubicBezTo>
                  <a:pt x="42607" y="14327"/>
                  <a:pt x="43000" y="15621"/>
                  <a:pt x="43662" y="16057"/>
                </a:cubicBezTo>
                <a:cubicBezTo>
                  <a:pt x="43605" y="16254"/>
                  <a:pt x="43535" y="16437"/>
                  <a:pt x="43465" y="16619"/>
                </a:cubicBezTo>
                <a:cubicBezTo>
                  <a:pt x="43254" y="17140"/>
                  <a:pt x="42944" y="17632"/>
                  <a:pt x="42522" y="18012"/>
                </a:cubicBezTo>
                <a:cubicBezTo>
                  <a:pt x="42452" y="18054"/>
                  <a:pt x="42382" y="18124"/>
                  <a:pt x="42311" y="18181"/>
                </a:cubicBezTo>
                <a:cubicBezTo>
                  <a:pt x="42578" y="17463"/>
                  <a:pt x="42593" y="16605"/>
                  <a:pt x="42367" y="15902"/>
                </a:cubicBezTo>
                <a:cubicBezTo>
                  <a:pt x="42382" y="15790"/>
                  <a:pt x="42438" y="15691"/>
                  <a:pt x="42621" y="15550"/>
                </a:cubicBezTo>
                <a:cubicBezTo>
                  <a:pt x="42761" y="15438"/>
                  <a:pt x="42761" y="15283"/>
                  <a:pt x="42733" y="15283"/>
                </a:cubicBezTo>
                <a:lnTo>
                  <a:pt x="42719" y="15283"/>
                </a:lnTo>
                <a:cubicBezTo>
                  <a:pt x="42832" y="15030"/>
                  <a:pt x="42874" y="14664"/>
                  <a:pt x="42550" y="14186"/>
                </a:cubicBezTo>
                <a:cubicBezTo>
                  <a:pt x="42410" y="13975"/>
                  <a:pt x="42297" y="13581"/>
                  <a:pt x="41664" y="13525"/>
                </a:cubicBezTo>
                <a:cubicBezTo>
                  <a:pt x="41608" y="13525"/>
                  <a:pt x="41552" y="13525"/>
                  <a:pt x="41495" y="13581"/>
                </a:cubicBezTo>
                <a:cubicBezTo>
                  <a:pt x="41425" y="13581"/>
                  <a:pt x="41341" y="13581"/>
                  <a:pt x="41256" y="13595"/>
                </a:cubicBezTo>
                <a:cubicBezTo>
                  <a:pt x="41186" y="13609"/>
                  <a:pt x="40905" y="13750"/>
                  <a:pt x="40792" y="14031"/>
                </a:cubicBezTo>
                <a:cubicBezTo>
                  <a:pt x="40775" y="14025"/>
                  <a:pt x="40757" y="14022"/>
                  <a:pt x="40741" y="14022"/>
                </a:cubicBezTo>
                <a:cubicBezTo>
                  <a:pt x="40717" y="14022"/>
                  <a:pt x="40696" y="14029"/>
                  <a:pt x="40680" y="14045"/>
                </a:cubicBezTo>
                <a:cubicBezTo>
                  <a:pt x="40483" y="14256"/>
                  <a:pt x="40426" y="14608"/>
                  <a:pt x="40469" y="14861"/>
                </a:cubicBezTo>
                <a:cubicBezTo>
                  <a:pt x="40553" y="15775"/>
                  <a:pt x="41144" y="15902"/>
                  <a:pt x="41467" y="15902"/>
                </a:cubicBezTo>
                <a:cubicBezTo>
                  <a:pt x="41453" y="15930"/>
                  <a:pt x="41453" y="15944"/>
                  <a:pt x="41467" y="15972"/>
                </a:cubicBezTo>
                <a:cubicBezTo>
                  <a:pt x="41470" y="15975"/>
                  <a:pt x="41473" y="15976"/>
                  <a:pt x="41478" y="15976"/>
                </a:cubicBezTo>
                <a:cubicBezTo>
                  <a:pt x="41513" y="15976"/>
                  <a:pt x="41614" y="15928"/>
                  <a:pt x="41744" y="15928"/>
                </a:cubicBezTo>
                <a:cubicBezTo>
                  <a:pt x="41830" y="15928"/>
                  <a:pt x="41928" y="15948"/>
                  <a:pt x="42030" y="16015"/>
                </a:cubicBezTo>
                <a:cubicBezTo>
                  <a:pt x="42100" y="16071"/>
                  <a:pt x="42128" y="16127"/>
                  <a:pt x="42185" y="16155"/>
                </a:cubicBezTo>
                <a:cubicBezTo>
                  <a:pt x="42339" y="16887"/>
                  <a:pt x="42382" y="17618"/>
                  <a:pt x="42156" y="18307"/>
                </a:cubicBezTo>
                <a:cubicBezTo>
                  <a:pt x="41903" y="18476"/>
                  <a:pt x="41636" y="18645"/>
                  <a:pt x="41355" y="18800"/>
                </a:cubicBezTo>
                <a:cubicBezTo>
                  <a:pt x="41341" y="17815"/>
                  <a:pt x="40778" y="16760"/>
                  <a:pt x="40061" y="16127"/>
                </a:cubicBezTo>
                <a:cubicBezTo>
                  <a:pt x="40018" y="16015"/>
                  <a:pt x="39934" y="15860"/>
                  <a:pt x="40131" y="15579"/>
                </a:cubicBezTo>
                <a:cubicBezTo>
                  <a:pt x="40225" y="15431"/>
                  <a:pt x="40165" y="15296"/>
                  <a:pt x="40147" y="15296"/>
                </a:cubicBezTo>
                <a:cubicBezTo>
                  <a:pt x="40146" y="15296"/>
                  <a:pt x="40146" y="15297"/>
                  <a:pt x="40145" y="15297"/>
                </a:cubicBezTo>
                <a:lnTo>
                  <a:pt x="40131" y="15297"/>
                </a:lnTo>
                <a:cubicBezTo>
                  <a:pt x="40159" y="15016"/>
                  <a:pt x="40061" y="14664"/>
                  <a:pt x="39596" y="14327"/>
                </a:cubicBezTo>
                <a:cubicBezTo>
                  <a:pt x="39450" y="14214"/>
                  <a:pt x="39240" y="13966"/>
                  <a:pt x="38851" y="13966"/>
                </a:cubicBezTo>
                <a:cubicBezTo>
                  <a:pt x="38755" y="13966"/>
                  <a:pt x="38648" y="13981"/>
                  <a:pt x="38527" y="14017"/>
                </a:cubicBezTo>
                <a:cubicBezTo>
                  <a:pt x="38471" y="14031"/>
                  <a:pt x="38429" y="14045"/>
                  <a:pt x="38387" y="14116"/>
                </a:cubicBezTo>
                <a:cubicBezTo>
                  <a:pt x="38316" y="14144"/>
                  <a:pt x="38246" y="14172"/>
                  <a:pt x="38162" y="14228"/>
                </a:cubicBezTo>
                <a:cubicBezTo>
                  <a:pt x="38091" y="14256"/>
                  <a:pt x="37895" y="14510"/>
                  <a:pt x="37895" y="14805"/>
                </a:cubicBezTo>
                <a:cubicBezTo>
                  <a:pt x="37838" y="14805"/>
                  <a:pt x="37810" y="14819"/>
                  <a:pt x="37768" y="14875"/>
                </a:cubicBezTo>
                <a:cubicBezTo>
                  <a:pt x="37669" y="15142"/>
                  <a:pt x="37740" y="15494"/>
                  <a:pt x="37866" y="15705"/>
                </a:cubicBezTo>
                <a:cubicBezTo>
                  <a:pt x="38128" y="16256"/>
                  <a:pt x="38483" y="16398"/>
                  <a:pt x="38778" y="16398"/>
                </a:cubicBezTo>
                <a:cubicBezTo>
                  <a:pt x="38927" y="16398"/>
                  <a:pt x="39061" y="16362"/>
                  <a:pt x="39160" y="16324"/>
                </a:cubicBezTo>
                <a:cubicBezTo>
                  <a:pt x="39160" y="16352"/>
                  <a:pt x="39160" y="16366"/>
                  <a:pt x="39175" y="16394"/>
                </a:cubicBezTo>
                <a:cubicBezTo>
                  <a:pt x="39176" y="16395"/>
                  <a:pt x="39178" y="16395"/>
                  <a:pt x="39179" y="16395"/>
                </a:cubicBezTo>
                <a:cubicBezTo>
                  <a:pt x="39229" y="16395"/>
                  <a:pt x="39345" y="16231"/>
                  <a:pt x="39572" y="16231"/>
                </a:cubicBezTo>
                <a:cubicBezTo>
                  <a:pt x="39618" y="16231"/>
                  <a:pt x="39668" y="16238"/>
                  <a:pt x="39723" y="16254"/>
                </a:cubicBezTo>
                <a:cubicBezTo>
                  <a:pt x="39807" y="16268"/>
                  <a:pt x="39878" y="16324"/>
                  <a:pt x="39934" y="16338"/>
                </a:cubicBezTo>
                <a:cubicBezTo>
                  <a:pt x="40651" y="16971"/>
                  <a:pt x="41186" y="17913"/>
                  <a:pt x="41256" y="18884"/>
                </a:cubicBezTo>
                <a:cubicBezTo>
                  <a:pt x="41172" y="18940"/>
                  <a:pt x="41073" y="18968"/>
                  <a:pt x="40989" y="19025"/>
                </a:cubicBezTo>
                <a:cubicBezTo>
                  <a:pt x="40905" y="19067"/>
                  <a:pt x="40820" y="19109"/>
                  <a:pt x="40750" y="19151"/>
                </a:cubicBezTo>
                <a:cubicBezTo>
                  <a:pt x="40542" y="19019"/>
                  <a:pt x="40272" y="18956"/>
                  <a:pt x="39998" y="18956"/>
                </a:cubicBezTo>
                <a:cubicBezTo>
                  <a:pt x="39717" y="18956"/>
                  <a:pt x="39431" y="19023"/>
                  <a:pt x="39203" y="19151"/>
                </a:cubicBezTo>
                <a:cubicBezTo>
                  <a:pt x="38949" y="19292"/>
                  <a:pt x="38738" y="19461"/>
                  <a:pt x="38570" y="19672"/>
                </a:cubicBezTo>
                <a:cubicBezTo>
                  <a:pt x="38401" y="19855"/>
                  <a:pt x="38288" y="20051"/>
                  <a:pt x="38162" y="20262"/>
                </a:cubicBezTo>
                <a:cubicBezTo>
                  <a:pt x="38077" y="20291"/>
                  <a:pt x="38007" y="20333"/>
                  <a:pt x="37923" y="20347"/>
                </a:cubicBezTo>
                <a:cubicBezTo>
                  <a:pt x="38232" y="19840"/>
                  <a:pt x="38654" y="19306"/>
                  <a:pt x="38598" y="18659"/>
                </a:cubicBezTo>
                <a:cubicBezTo>
                  <a:pt x="38584" y="18321"/>
                  <a:pt x="38429" y="17970"/>
                  <a:pt x="38091" y="17562"/>
                </a:cubicBezTo>
                <a:cubicBezTo>
                  <a:pt x="37965" y="17414"/>
                  <a:pt x="37776" y="17348"/>
                  <a:pt x="37564" y="17348"/>
                </a:cubicBezTo>
                <a:cubicBezTo>
                  <a:pt x="36928" y="17348"/>
                  <a:pt x="36094" y="17952"/>
                  <a:pt x="36178" y="18786"/>
                </a:cubicBezTo>
                <a:cubicBezTo>
                  <a:pt x="36249" y="19447"/>
                  <a:pt x="36460" y="19855"/>
                  <a:pt x="36910" y="20291"/>
                </a:cubicBezTo>
                <a:cubicBezTo>
                  <a:pt x="36882" y="20347"/>
                  <a:pt x="36840" y="20403"/>
                  <a:pt x="36811" y="20431"/>
                </a:cubicBezTo>
                <a:lnTo>
                  <a:pt x="36755" y="20488"/>
                </a:lnTo>
                <a:cubicBezTo>
                  <a:pt x="36259" y="19487"/>
                  <a:pt x="35650" y="19183"/>
                  <a:pt x="35105" y="19183"/>
                </a:cubicBezTo>
                <a:cubicBezTo>
                  <a:pt x="34707" y="19183"/>
                  <a:pt x="34344" y="19345"/>
                  <a:pt x="34083" y="19517"/>
                </a:cubicBezTo>
                <a:cubicBezTo>
                  <a:pt x="33942" y="19601"/>
                  <a:pt x="33844" y="19686"/>
                  <a:pt x="33773" y="19756"/>
                </a:cubicBezTo>
                <a:cubicBezTo>
                  <a:pt x="33351" y="20164"/>
                  <a:pt x="33886" y="21149"/>
                  <a:pt x="34772" y="21430"/>
                </a:cubicBezTo>
                <a:cubicBezTo>
                  <a:pt x="34294" y="21585"/>
                  <a:pt x="33815" y="21753"/>
                  <a:pt x="33351" y="21894"/>
                </a:cubicBezTo>
                <a:cubicBezTo>
                  <a:pt x="33211" y="21936"/>
                  <a:pt x="33070" y="21978"/>
                  <a:pt x="32929" y="22035"/>
                </a:cubicBezTo>
                <a:cubicBezTo>
                  <a:pt x="32815" y="21960"/>
                  <a:pt x="32702" y="21928"/>
                  <a:pt x="32596" y="21928"/>
                </a:cubicBezTo>
                <a:cubicBezTo>
                  <a:pt x="32442" y="21928"/>
                  <a:pt x="32300" y="21997"/>
                  <a:pt x="32184" y="22105"/>
                </a:cubicBezTo>
                <a:cubicBezTo>
                  <a:pt x="32113" y="21922"/>
                  <a:pt x="31987" y="21782"/>
                  <a:pt x="31846" y="21641"/>
                </a:cubicBezTo>
                <a:cubicBezTo>
                  <a:pt x="31832" y="21557"/>
                  <a:pt x="31832" y="21430"/>
                  <a:pt x="31832" y="21331"/>
                </a:cubicBezTo>
                <a:lnTo>
                  <a:pt x="31987" y="21219"/>
                </a:lnTo>
                <a:cubicBezTo>
                  <a:pt x="32043" y="21191"/>
                  <a:pt x="32099" y="21149"/>
                  <a:pt x="32156" y="21078"/>
                </a:cubicBezTo>
                <a:cubicBezTo>
                  <a:pt x="32226" y="21008"/>
                  <a:pt x="32296" y="20924"/>
                  <a:pt x="32338" y="20839"/>
                </a:cubicBezTo>
                <a:cubicBezTo>
                  <a:pt x="33070" y="19897"/>
                  <a:pt x="32732" y="19320"/>
                  <a:pt x="32662" y="19236"/>
                </a:cubicBezTo>
                <a:cubicBezTo>
                  <a:pt x="32789" y="18757"/>
                  <a:pt x="32676" y="18378"/>
                  <a:pt x="32465" y="17998"/>
                </a:cubicBezTo>
                <a:cubicBezTo>
                  <a:pt x="32423" y="17928"/>
                  <a:pt x="32395" y="17885"/>
                  <a:pt x="32338" y="17815"/>
                </a:cubicBezTo>
                <a:cubicBezTo>
                  <a:pt x="32324" y="17773"/>
                  <a:pt x="32296" y="17745"/>
                  <a:pt x="32268" y="17702"/>
                </a:cubicBezTo>
                <a:cubicBezTo>
                  <a:pt x="31987" y="17339"/>
                  <a:pt x="31735" y="17275"/>
                  <a:pt x="31591" y="17275"/>
                </a:cubicBezTo>
                <a:cubicBezTo>
                  <a:pt x="31512" y="17275"/>
                  <a:pt x="31466" y="17295"/>
                  <a:pt x="31466" y="17295"/>
                </a:cubicBezTo>
                <a:cubicBezTo>
                  <a:pt x="31129" y="17365"/>
                  <a:pt x="30805" y="17717"/>
                  <a:pt x="30580" y="18181"/>
                </a:cubicBezTo>
                <a:cubicBezTo>
                  <a:pt x="30454" y="18420"/>
                  <a:pt x="30440" y="18842"/>
                  <a:pt x="30496" y="19292"/>
                </a:cubicBezTo>
                <a:cubicBezTo>
                  <a:pt x="30369" y="19179"/>
                  <a:pt x="30229" y="19095"/>
                  <a:pt x="30130" y="19039"/>
                </a:cubicBezTo>
                <a:cubicBezTo>
                  <a:pt x="29873" y="18620"/>
                  <a:pt x="29616" y="18097"/>
                  <a:pt x="29634" y="17619"/>
                </a:cubicBezTo>
                <a:lnTo>
                  <a:pt x="29634" y="17619"/>
                </a:lnTo>
                <a:cubicBezTo>
                  <a:pt x="29591" y="18030"/>
                  <a:pt x="29782" y="18401"/>
                  <a:pt x="29947" y="18786"/>
                </a:cubicBezTo>
                <a:cubicBezTo>
                  <a:pt x="29989" y="18870"/>
                  <a:pt x="30032" y="18954"/>
                  <a:pt x="30074" y="19039"/>
                </a:cubicBezTo>
                <a:cubicBezTo>
                  <a:pt x="30060" y="19025"/>
                  <a:pt x="30018" y="19025"/>
                  <a:pt x="30004" y="19025"/>
                </a:cubicBezTo>
                <a:cubicBezTo>
                  <a:pt x="29821" y="18968"/>
                  <a:pt x="29652" y="18954"/>
                  <a:pt x="29469" y="18940"/>
                </a:cubicBezTo>
                <a:cubicBezTo>
                  <a:pt x="29427" y="18842"/>
                  <a:pt x="29385" y="18757"/>
                  <a:pt x="29356" y="18673"/>
                </a:cubicBezTo>
                <a:lnTo>
                  <a:pt x="29371" y="18673"/>
                </a:lnTo>
                <a:lnTo>
                  <a:pt x="29399" y="18631"/>
                </a:lnTo>
                <a:cubicBezTo>
                  <a:pt x="29441" y="18603"/>
                  <a:pt x="29427" y="18546"/>
                  <a:pt x="29427" y="18532"/>
                </a:cubicBezTo>
                <a:lnTo>
                  <a:pt x="29371" y="18476"/>
                </a:lnTo>
                <a:cubicBezTo>
                  <a:pt x="29363" y="18476"/>
                  <a:pt x="29345" y="18467"/>
                  <a:pt x="29319" y="18467"/>
                </a:cubicBezTo>
                <a:cubicBezTo>
                  <a:pt x="29299" y="18467"/>
                  <a:pt x="29274" y="18472"/>
                  <a:pt x="29244" y="18490"/>
                </a:cubicBezTo>
                <a:cubicBezTo>
                  <a:pt x="29230" y="18518"/>
                  <a:pt x="29230" y="18518"/>
                  <a:pt x="29230" y="18532"/>
                </a:cubicBezTo>
                <a:cubicBezTo>
                  <a:pt x="29216" y="18532"/>
                  <a:pt x="29188" y="18546"/>
                  <a:pt x="29174" y="18546"/>
                </a:cubicBezTo>
                <a:cubicBezTo>
                  <a:pt x="29145" y="18575"/>
                  <a:pt x="29117" y="18603"/>
                  <a:pt x="29145" y="18617"/>
                </a:cubicBezTo>
                <a:cubicBezTo>
                  <a:pt x="29145" y="18645"/>
                  <a:pt x="29160" y="18659"/>
                  <a:pt x="29174" y="18673"/>
                </a:cubicBezTo>
                <a:cubicBezTo>
                  <a:pt x="29174" y="18673"/>
                  <a:pt x="29207" y="18717"/>
                  <a:pt x="29264" y="18717"/>
                </a:cubicBezTo>
                <a:cubicBezTo>
                  <a:pt x="29271" y="18717"/>
                  <a:pt x="29278" y="18717"/>
                  <a:pt x="29286" y="18715"/>
                </a:cubicBezTo>
                <a:cubicBezTo>
                  <a:pt x="29314" y="18715"/>
                  <a:pt x="29314" y="18673"/>
                  <a:pt x="29314" y="18659"/>
                </a:cubicBezTo>
                <a:lnTo>
                  <a:pt x="29314" y="18645"/>
                </a:lnTo>
                <a:lnTo>
                  <a:pt x="29328" y="18645"/>
                </a:lnTo>
                <a:cubicBezTo>
                  <a:pt x="29356" y="18729"/>
                  <a:pt x="29385" y="18814"/>
                  <a:pt x="29441" y="18898"/>
                </a:cubicBezTo>
                <a:cubicBezTo>
                  <a:pt x="29409" y="18897"/>
                  <a:pt x="29378" y="18896"/>
                  <a:pt x="29346" y="18896"/>
                </a:cubicBezTo>
                <a:cubicBezTo>
                  <a:pt x="28683" y="18896"/>
                  <a:pt x="28121" y="19183"/>
                  <a:pt x="28161" y="19855"/>
                </a:cubicBezTo>
                <a:cubicBezTo>
                  <a:pt x="28161" y="20347"/>
                  <a:pt x="28358" y="20713"/>
                  <a:pt x="28667" y="20938"/>
                </a:cubicBezTo>
                <a:lnTo>
                  <a:pt x="28653" y="20938"/>
                </a:lnTo>
                <a:cubicBezTo>
                  <a:pt x="28470" y="20966"/>
                  <a:pt x="28316" y="20994"/>
                  <a:pt x="28133" y="21036"/>
                </a:cubicBezTo>
                <a:lnTo>
                  <a:pt x="28133" y="21008"/>
                </a:lnTo>
                <a:cubicBezTo>
                  <a:pt x="28133" y="20994"/>
                  <a:pt x="28119" y="20980"/>
                  <a:pt x="28105" y="20966"/>
                </a:cubicBezTo>
                <a:cubicBezTo>
                  <a:pt x="28073" y="20934"/>
                  <a:pt x="28049" y="20918"/>
                  <a:pt x="28022" y="20918"/>
                </a:cubicBezTo>
                <a:cubicBezTo>
                  <a:pt x="28012" y="20918"/>
                  <a:pt x="28003" y="20920"/>
                  <a:pt x="27992" y="20924"/>
                </a:cubicBezTo>
                <a:cubicBezTo>
                  <a:pt x="27978" y="20938"/>
                  <a:pt x="27964" y="20938"/>
                  <a:pt x="27950" y="20966"/>
                </a:cubicBezTo>
                <a:cubicBezTo>
                  <a:pt x="27950" y="20966"/>
                  <a:pt x="27894" y="20994"/>
                  <a:pt x="27922" y="21078"/>
                </a:cubicBezTo>
                <a:cubicBezTo>
                  <a:pt x="27922" y="21106"/>
                  <a:pt x="27950" y="21120"/>
                  <a:pt x="27964" y="21120"/>
                </a:cubicBezTo>
                <a:lnTo>
                  <a:pt x="27964" y="21177"/>
                </a:lnTo>
                <a:cubicBezTo>
                  <a:pt x="27964" y="21219"/>
                  <a:pt x="28006" y="21247"/>
                  <a:pt x="28034" y="21247"/>
                </a:cubicBezTo>
                <a:cubicBezTo>
                  <a:pt x="28048" y="21247"/>
                  <a:pt x="28076" y="21247"/>
                  <a:pt x="28105" y="21219"/>
                </a:cubicBezTo>
                <a:cubicBezTo>
                  <a:pt x="28105" y="21219"/>
                  <a:pt x="28161" y="21205"/>
                  <a:pt x="28175" y="21135"/>
                </a:cubicBezTo>
                <a:cubicBezTo>
                  <a:pt x="28175" y="21106"/>
                  <a:pt x="28133" y="21106"/>
                  <a:pt x="28133" y="21078"/>
                </a:cubicBezTo>
                <a:lnTo>
                  <a:pt x="28119" y="21078"/>
                </a:lnTo>
                <a:cubicBezTo>
                  <a:pt x="28259" y="21050"/>
                  <a:pt x="28400" y="21036"/>
                  <a:pt x="28541" y="21008"/>
                </a:cubicBezTo>
                <a:lnTo>
                  <a:pt x="28541" y="21008"/>
                </a:lnTo>
                <a:cubicBezTo>
                  <a:pt x="28400" y="21078"/>
                  <a:pt x="28273" y="21177"/>
                  <a:pt x="28175" y="21275"/>
                </a:cubicBezTo>
                <a:cubicBezTo>
                  <a:pt x="27669" y="21838"/>
                  <a:pt x="27064" y="22626"/>
                  <a:pt x="28414" y="23005"/>
                </a:cubicBezTo>
                <a:cubicBezTo>
                  <a:pt x="28583" y="23048"/>
                  <a:pt x="28738" y="23076"/>
                  <a:pt x="28892" y="23090"/>
                </a:cubicBezTo>
                <a:cubicBezTo>
                  <a:pt x="29005" y="23118"/>
                  <a:pt x="29145" y="23160"/>
                  <a:pt x="29300" y="23188"/>
                </a:cubicBezTo>
                <a:lnTo>
                  <a:pt x="27669" y="23723"/>
                </a:lnTo>
                <a:cubicBezTo>
                  <a:pt x="27440" y="23371"/>
                  <a:pt x="27191" y="23281"/>
                  <a:pt x="26941" y="23281"/>
                </a:cubicBezTo>
                <a:cubicBezTo>
                  <a:pt x="26761" y="23281"/>
                  <a:pt x="26579" y="23328"/>
                  <a:pt x="26403" y="23357"/>
                </a:cubicBezTo>
                <a:cubicBezTo>
                  <a:pt x="26360" y="23357"/>
                  <a:pt x="26332" y="23357"/>
                  <a:pt x="26290" y="23371"/>
                </a:cubicBezTo>
                <a:lnTo>
                  <a:pt x="26290" y="23315"/>
                </a:lnTo>
                <a:cubicBezTo>
                  <a:pt x="26585" y="23244"/>
                  <a:pt x="26937" y="23174"/>
                  <a:pt x="27148" y="22963"/>
                </a:cubicBezTo>
                <a:cubicBezTo>
                  <a:pt x="27387" y="22738"/>
                  <a:pt x="27486" y="22344"/>
                  <a:pt x="27415" y="22049"/>
                </a:cubicBezTo>
                <a:cubicBezTo>
                  <a:pt x="27387" y="21852"/>
                  <a:pt x="27275" y="21711"/>
                  <a:pt x="27106" y="21641"/>
                </a:cubicBezTo>
                <a:cubicBezTo>
                  <a:pt x="27000" y="21604"/>
                  <a:pt x="26894" y="21585"/>
                  <a:pt x="26794" y="21585"/>
                </a:cubicBezTo>
                <a:cubicBezTo>
                  <a:pt x="26323" y="21585"/>
                  <a:pt x="25951" y="21990"/>
                  <a:pt x="26009" y="22766"/>
                </a:cubicBezTo>
                <a:cubicBezTo>
                  <a:pt x="26009" y="22808"/>
                  <a:pt x="26009" y="22822"/>
                  <a:pt x="26023" y="22865"/>
                </a:cubicBezTo>
                <a:cubicBezTo>
                  <a:pt x="26009" y="22865"/>
                  <a:pt x="26009" y="22837"/>
                  <a:pt x="25995" y="22837"/>
                </a:cubicBezTo>
                <a:cubicBezTo>
                  <a:pt x="25981" y="22832"/>
                  <a:pt x="25970" y="22830"/>
                  <a:pt x="25960" y="22830"/>
                </a:cubicBezTo>
                <a:cubicBezTo>
                  <a:pt x="25942" y="22830"/>
                  <a:pt x="25929" y="22837"/>
                  <a:pt x="25910" y="22837"/>
                </a:cubicBezTo>
                <a:cubicBezTo>
                  <a:pt x="25995" y="22316"/>
                  <a:pt x="25938" y="21824"/>
                  <a:pt x="25629" y="21571"/>
                </a:cubicBezTo>
                <a:cubicBezTo>
                  <a:pt x="25516" y="21486"/>
                  <a:pt x="25362" y="21430"/>
                  <a:pt x="25179" y="21416"/>
                </a:cubicBezTo>
                <a:cubicBezTo>
                  <a:pt x="25153" y="21414"/>
                  <a:pt x="25129" y="21413"/>
                  <a:pt x="25105" y="21413"/>
                </a:cubicBezTo>
                <a:cubicBezTo>
                  <a:pt x="24447" y="21413"/>
                  <a:pt x="24443" y="22147"/>
                  <a:pt x="24715" y="22541"/>
                </a:cubicBezTo>
                <a:cubicBezTo>
                  <a:pt x="24799" y="22668"/>
                  <a:pt x="24926" y="22752"/>
                  <a:pt x="25038" y="22837"/>
                </a:cubicBezTo>
                <a:cubicBezTo>
                  <a:pt x="25179" y="22935"/>
                  <a:pt x="25348" y="23005"/>
                  <a:pt x="25502" y="23076"/>
                </a:cubicBezTo>
                <a:cubicBezTo>
                  <a:pt x="25488" y="23090"/>
                  <a:pt x="25460" y="23090"/>
                  <a:pt x="25460" y="23104"/>
                </a:cubicBezTo>
                <a:lnTo>
                  <a:pt x="25460" y="23160"/>
                </a:lnTo>
                <a:cubicBezTo>
                  <a:pt x="25208" y="23052"/>
                  <a:pt x="24945" y="22892"/>
                  <a:pt x="24663" y="22892"/>
                </a:cubicBezTo>
                <a:cubicBezTo>
                  <a:pt x="24615" y="22892"/>
                  <a:pt x="24567" y="22897"/>
                  <a:pt x="24518" y="22907"/>
                </a:cubicBezTo>
                <a:cubicBezTo>
                  <a:pt x="24335" y="22949"/>
                  <a:pt x="24166" y="23048"/>
                  <a:pt x="23983" y="23258"/>
                </a:cubicBezTo>
                <a:cubicBezTo>
                  <a:pt x="23726" y="23554"/>
                  <a:pt x="24115" y="24191"/>
                  <a:pt x="24635" y="24191"/>
                </a:cubicBezTo>
                <a:cubicBezTo>
                  <a:pt x="24684" y="24191"/>
                  <a:pt x="24734" y="24185"/>
                  <a:pt x="24785" y="24173"/>
                </a:cubicBezTo>
                <a:cubicBezTo>
                  <a:pt x="25137" y="24088"/>
                  <a:pt x="25320" y="23948"/>
                  <a:pt x="25516" y="23666"/>
                </a:cubicBezTo>
                <a:cubicBezTo>
                  <a:pt x="25559" y="23680"/>
                  <a:pt x="25587" y="23709"/>
                  <a:pt x="25601" y="23723"/>
                </a:cubicBezTo>
                <a:cubicBezTo>
                  <a:pt x="25629" y="23723"/>
                  <a:pt x="25629" y="23737"/>
                  <a:pt x="25643" y="23751"/>
                </a:cubicBezTo>
                <a:cubicBezTo>
                  <a:pt x="25235" y="24032"/>
                  <a:pt x="25080" y="24342"/>
                  <a:pt x="25080" y="24581"/>
                </a:cubicBezTo>
                <a:cubicBezTo>
                  <a:pt x="25010" y="24595"/>
                  <a:pt x="24940" y="24637"/>
                  <a:pt x="24869" y="24651"/>
                </a:cubicBezTo>
                <a:cubicBezTo>
                  <a:pt x="24729" y="24707"/>
                  <a:pt x="24588" y="24735"/>
                  <a:pt x="24447" y="24792"/>
                </a:cubicBezTo>
                <a:cubicBezTo>
                  <a:pt x="24358" y="24271"/>
                  <a:pt x="23953" y="24061"/>
                  <a:pt x="23513" y="24061"/>
                </a:cubicBezTo>
                <a:cubicBezTo>
                  <a:pt x="23192" y="24061"/>
                  <a:pt x="22854" y="24172"/>
                  <a:pt x="22605" y="24356"/>
                </a:cubicBezTo>
                <a:cubicBezTo>
                  <a:pt x="22408" y="24510"/>
                  <a:pt x="22253" y="24693"/>
                  <a:pt x="22112" y="24904"/>
                </a:cubicBezTo>
                <a:cubicBezTo>
                  <a:pt x="21972" y="25129"/>
                  <a:pt x="21845" y="25397"/>
                  <a:pt x="21761" y="25650"/>
                </a:cubicBezTo>
                <a:cubicBezTo>
                  <a:pt x="21733" y="25636"/>
                  <a:pt x="21719" y="25607"/>
                  <a:pt x="21705" y="25607"/>
                </a:cubicBezTo>
                <a:lnTo>
                  <a:pt x="21620" y="25607"/>
                </a:lnTo>
                <a:cubicBezTo>
                  <a:pt x="21831" y="25087"/>
                  <a:pt x="22127" y="24581"/>
                  <a:pt x="22000" y="24018"/>
                </a:cubicBezTo>
                <a:cubicBezTo>
                  <a:pt x="21930" y="23737"/>
                  <a:pt x="21761" y="23441"/>
                  <a:pt x="21409" y="23146"/>
                </a:cubicBezTo>
                <a:cubicBezTo>
                  <a:pt x="21304" y="23051"/>
                  <a:pt x="21174" y="23004"/>
                  <a:pt x="21045" y="23004"/>
                </a:cubicBezTo>
                <a:cubicBezTo>
                  <a:pt x="21002" y="23004"/>
                  <a:pt x="20959" y="23009"/>
                  <a:pt x="20917" y="23019"/>
                </a:cubicBezTo>
                <a:cubicBezTo>
                  <a:pt x="21015" y="22865"/>
                  <a:pt x="21100" y="22696"/>
                  <a:pt x="21198" y="22555"/>
                </a:cubicBezTo>
                <a:cubicBezTo>
                  <a:pt x="21269" y="22443"/>
                  <a:pt x="21339" y="22302"/>
                  <a:pt x="21409" y="22189"/>
                </a:cubicBezTo>
                <a:cubicBezTo>
                  <a:pt x="21480" y="22091"/>
                  <a:pt x="21522" y="21978"/>
                  <a:pt x="21592" y="21880"/>
                </a:cubicBezTo>
                <a:cubicBezTo>
                  <a:pt x="21662" y="21978"/>
                  <a:pt x="21761" y="22105"/>
                  <a:pt x="21873" y="22232"/>
                </a:cubicBezTo>
                <a:cubicBezTo>
                  <a:pt x="22423" y="22771"/>
                  <a:pt x="23066" y="23166"/>
                  <a:pt x="23483" y="23166"/>
                </a:cubicBezTo>
                <a:cubicBezTo>
                  <a:pt x="23631" y="23166"/>
                  <a:pt x="23751" y="23116"/>
                  <a:pt x="23829" y="23005"/>
                </a:cubicBezTo>
                <a:lnTo>
                  <a:pt x="23857" y="22977"/>
                </a:lnTo>
                <a:cubicBezTo>
                  <a:pt x="23857" y="22963"/>
                  <a:pt x="23871" y="22963"/>
                  <a:pt x="23871" y="22949"/>
                </a:cubicBezTo>
                <a:cubicBezTo>
                  <a:pt x="23941" y="22822"/>
                  <a:pt x="23955" y="22654"/>
                  <a:pt x="23955" y="22471"/>
                </a:cubicBezTo>
                <a:lnTo>
                  <a:pt x="23955" y="22204"/>
                </a:lnTo>
                <a:cubicBezTo>
                  <a:pt x="23955" y="21922"/>
                  <a:pt x="23913" y="21683"/>
                  <a:pt x="23871" y="21486"/>
                </a:cubicBezTo>
                <a:cubicBezTo>
                  <a:pt x="24307" y="21331"/>
                  <a:pt x="24729" y="21036"/>
                  <a:pt x="25066" y="20502"/>
                </a:cubicBezTo>
                <a:cubicBezTo>
                  <a:pt x="25094" y="20431"/>
                  <a:pt x="25137" y="20375"/>
                  <a:pt x="25165" y="20319"/>
                </a:cubicBezTo>
                <a:cubicBezTo>
                  <a:pt x="25573" y="19756"/>
                  <a:pt x="25376" y="19334"/>
                  <a:pt x="25038" y="19151"/>
                </a:cubicBezTo>
                <a:cubicBezTo>
                  <a:pt x="24808" y="19005"/>
                  <a:pt x="24476" y="18827"/>
                  <a:pt x="24020" y="18827"/>
                </a:cubicBezTo>
                <a:cubicBezTo>
                  <a:pt x="23863" y="18827"/>
                  <a:pt x="23692" y="18848"/>
                  <a:pt x="23505" y="18898"/>
                </a:cubicBezTo>
                <a:cubicBezTo>
                  <a:pt x="23210" y="18968"/>
                  <a:pt x="22956" y="19165"/>
                  <a:pt x="22703" y="19362"/>
                </a:cubicBezTo>
                <a:cubicBezTo>
                  <a:pt x="22689" y="19376"/>
                  <a:pt x="22661" y="19390"/>
                  <a:pt x="22633" y="19404"/>
                </a:cubicBezTo>
                <a:cubicBezTo>
                  <a:pt x="22731" y="19222"/>
                  <a:pt x="22802" y="19039"/>
                  <a:pt x="22830" y="18870"/>
                </a:cubicBezTo>
                <a:cubicBezTo>
                  <a:pt x="22886" y="18828"/>
                  <a:pt x="22942" y="18800"/>
                  <a:pt x="22971" y="18743"/>
                </a:cubicBezTo>
                <a:cubicBezTo>
                  <a:pt x="22971" y="18743"/>
                  <a:pt x="22971" y="18757"/>
                  <a:pt x="22985" y="18771"/>
                </a:cubicBezTo>
                <a:cubicBezTo>
                  <a:pt x="23010" y="18791"/>
                  <a:pt x="23027" y="18798"/>
                  <a:pt x="23040" y="18798"/>
                </a:cubicBezTo>
                <a:cubicBezTo>
                  <a:pt x="23056" y="18798"/>
                  <a:pt x="23068" y="18787"/>
                  <a:pt x="23083" y="18771"/>
                </a:cubicBezTo>
                <a:cubicBezTo>
                  <a:pt x="23097" y="18771"/>
                  <a:pt x="23111" y="18757"/>
                  <a:pt x="23111" y="18743"/>
                </a:cubicBezTo>
                <a:cubicBezTo>
                  <a:pt x="23125" y="18729"/>
                  <a:pt x="23125" y="18701"/>
                  <a:pt x="23111" y="18673"/>
                </a:cubicBezTo>
                <a:lnTo>
                  <a:pt x="23097" y="18659"/>
                </a:lnTo>
                <a:lnTo>
                  <a:pt x="23097" y="18617"/>
                </a:lnTo>
                <a:cubicBezTo>
                  <a:pt x="23055" y="18560"/>
                  <a:pt x="23027" y="18560"/>
                  <a:pt x="23027" y="18560"/>
                </a:cubicBezTo>
                <a:cubicBezTo>
                  <a:pt x="23013" y="18560"/>
                  <a:pt x="22985" y="18560"/>
                  <a:pt x="22971" y="18589"/>
                </a:cubicBezTo>
                <a:cubicBezTo>
                  <a:pt x="22956" y="18589"/>
                  <a:pt x="22942" y="18617"/>
                  <a:pt x="22956" y="18659"/>
                </a:cubicBezTo>
                <a:cubicBezTo>
                  <a:pt x="22956" y="18659"/>
                  <a:pt x="22956" y="18687"/>
                  <a:pt x="22971" y="18687"/>
                </a:cubicBezTo>
                <a:lnTo>
                  <a:pt x="22985" y="18701"/>
                </a:lnTo>
                <a:cubicBezTo>
                  <a:pt x="22942" y="18743"/>
                  <a:pt x="22900" y="18771"/>
                  <a:pt x="22844" y="18814"/>
                </a:cubicBezTo>
                <a:cubicBezTo>
                  <a:pt x="22971" y="18167"/>
                  <a:pt x="22760" y="17604"/>
                  <a:pt x="22098" y="17210"/>
                </a:cubicBezTo>
                <a:cubicBezTo>
                  <a:pt x="21919" y="17098"/>
                  <a:pt x="21743" y="17047"/>
                  <a:pt x="21574" y="17047"/>
                </a:cubicBezTo>
                <a:cubicBezTo>
                  <a:pt x="20963" y="17047"/>
                  <a:pt x="20451" y="17713"/>
                  <a:pt x="20242" y="18518"/>
                </a:cubicBezTo>
                <a:cubicBezTo>
                  <a:pt x="20228" y="18603"/>
                  <a:pt x="20214" y="18701"/>
                  <a:pt x="20214" y="18828"/>
                </a:cubicBezTo>
                <a:cubicBezTo>
                  <a:pt x="19932" y="18560"/>
                  <a:pt x="19651" y="18350"/>
                  <a:pt x="19426" y="18307"/>
                </a:cubicBezTo>
                <a:cubicBezTo>
                  <a:pt x="19178" y="18251"/>
                  <a:pt x="18938" y="18218"/>
                  <a:pt x="18721" y="18218"/>
                </a:cubicBezTo>
                <a:cubicBezTo>
                  <a:pt x="18445" y="18218"/>
                  <a:pt x="18206" y="18272"/>
                  <a:pt x="18033" y="18406"/>
                </a:cubicBezTo>
                <a:cubicBezTo>
                  <a:pt x="18033" y="18406"/>
                  <a:pt x="17625" y="18603"/>
                  <a:pt x="17780" y="19376"/>
                </a:cubicBezTo>
                <a:cubicBezTo>
                  <a:pt x="17780" y="19404"/>
                  <a:pt x="17808" y="19461"/>
                  <a:pt x="17822" y="19517"/>
                </a:cubicBezTo>
                <a:cubicBezTo>
                  <a:pt x="17836" y="19601"/>
                  <a:pt x="17879" y="19672"/>
                  <a:pt x="17893" y="19756"/>
                </a:cubicBezTo>
                <a:cubicBezTo>
                  <a:pt x="18033" y="20178"/>
                  <a:pt x="18272" y="20530"/>
                  <a:pt x="18723" y="20783"/>
                </a:cubicBezTo>
                <a:cubicBezTo>
                  <a:pt x="18244" y="21078"/>
                  <a:pt x="18047" y="21641"/>
                  <a:pt x="18062" y="22147"/>
                </a:cubicBezTo>
                <a:lnTo>
                  <a:pt x="18062" y="22105"/>
                </a:lnTo>
                <a:cubicBezTo>
                  <a:pt x="18062" y="22260"/>
                  <a:pt x="18090" y="22752"/>
                  <a:pt x="18469" y="23048"/>
                </a:cubicBezTo>
                <a:cubicBezTo>
                  <a:pt x="18512" y="23090"/>
                  <a:pt x="18554" y="23104"/>
                  <a:pt x="18610" y="23132"/>
                </a:cubicBezTo>
                <a:cubicBezTo>
                  <a:pt x="18760" y="23210"/>
                  <a:pt x="18907" y="23245"/>
                  <a:pt x="19050" y="23245"/>
                </a:cubicBezTo>
                <a:cubicBezTo>
                  <a:pt x="19294" y="23245"/>
                  <a:pt x="19527" y="23141"/>
                  <a:pt x="19749" y="22963"/>
                </a:cubicBezTo>
                <a:lnTo>
                  <a:pt x="19749" y="22963"/>
                </a:lnTo>
                <a:cubicBezTo>
                  <a:pt x="19567" y="23188"/>
                  <a:pt x="19384" y="23441"/>
                  <a:pt x="19187" y="23680"/>
                </a:cubicBezTo>
                <a:cubicBezTo>
                  <a:pt x="18976" y="24004"/>
                  <a:pt x="18765" y="24313"/>
                  <a:pt x="18554" y="24665"/>
                </a:cubicBezTo>
                <a:cubicBezTo>
                  <a:pt x="18385" y="24946"/>
                  <a:pt x="18202" y="25242"/>
                  <a:pt x="18019" y="25551"/>
                </a:cubicBezTo>
                <a:cubicBezTo>
                  <a:pt x="17963" y="25593"/>
                  <a:pt x="17921" y="25650"/>
                  <a:pt x="17893" y="25692"/>
                </a:cubicBezTo>
                <a:cubicBezTo>
                  <a:pt x="17851" y="25734"/>
                  <a:pt x="17836" y="25790"/>
                  <a:pt x="17822" y="25847"/>
                </a:cubicBezTo>
                <a:cubicBezTo>
                  <a:pt x="17625" y="26142"/>
                  <a:pt x="17429" y="26466"/>
                  <a:pt x="17246" y="26761"/>
                </a:cubicBezTo>
                <a:cubicBezTo>
                  <a:pt x="17203" y="26606"/>
                  <a:pt x="17147" y="26466"/>
                  <a:pt x="17105" y="26297"/>
                </a:cubicBezTo>
                <a:lnTo>
                  <a:pt x="17105" y="26184"/>
                </a:lnTo>
                <a:cubicBezTo>
                  <a:pt x="17063" y="25734"/>
                  <a:pt x="16894" y="25284"/>
                  <a:pt x="16430" y="24735"/>
                </a:cubicBezTo>
                <a:cubicBezTo>
                  <a:pt x="16416" y="24707"/>
                  <a:pt x="16374" y="24679"/>
                  <a:pt x="16345" y="24651"/>
                </a:cubicBezTo>
                <a:cubicBezTo>
                  <a:pt x="16345" y="24609"/>
                  <a:pt x="16345" y="24595"/>
                  <a:pt x="16360" y="24567"/>
                </a:cubicBezTo>
                <a:cubicBezTo>
                  <a:pt x="16416" y="24538"/>
                  <a:pt x="16486" y="24510"/>
                  <a:pt x="16542" y="24468"/>
                </a:cubicBezTo>
                <a:cubicBezTo>
                  <a:pt x="16585" y="24440"/>
                  <a:pt x="16655" y="24426"/>
                  <a:pt x="16711" y="24370"/>
                </a:cubicBezTo>
                <a:cubicBezTo>
                  <a:pt x="16796" y="24299"/>
                  <a:pt x="16894" y="24229"/>
                  <a:pt x="16964" y="24159"/>
                </a:cubicBezTo>
                <a:cubicBezTo>
                  <a:pt x="17808" y="23343"/>
                  <a:pt x="17555" y="22710"/>
                  <a:pt x="17527" y="22626"/>
                </a:cubicBezTo>
                <a:cubicBezTo>
                  <a:pt x="17710" y="22189"/>
                  <a:pt x="17682" y="21782"/>
                  <a:pt x="17527" y="21374"/>
                </a:cubicBezTo>
                <a:cubicBezTo>
                  <a:pt x="17499" y="21303"/>
                  <a:pt x="17471" y="21233"/>
                  <a:pt x="17429" y="21163"/>
                </a:cubicBezTo>
                <a:lnTo>
                  <a:pt x="17386" y="21064"/>
                </a:lnTo>
                <a:cubicBezTo>
                  <a:pt x="17121" y="20578"/>
                  <a:pt x="16821" y="20526"/>
                  <a:pt x="16698" y="20526"/>
                </a:cubicBezTo>
                <a:cubicBezTo>
                  <a:pt x="16664" y="20526"/>
                  <a:pt x="16644" y="20530"/>
                  <a:pt x="16641" y="20530"/>
                </a:cubicBezTo>
                <a:cubicBezTo>
                  <a:pt x="16289" y="20558"/>
                  <a:pt x="15938" y="20867"/>
                  <a:pt x="15642" y="21275"/>
                </a:cubicBezTo>
                <a:cubicBezTo>
                  <a:pt x="15487" y="21486"/>
                  <a:pt x="15389" y="21908"/>
                  <a:pt x="15389" y="22358"/>
                </a:cubicBezTo>
                <a:cubicBezTo>
                  <a:pt x="15291" y="22246"/>
                  <a:pt x="15178" y="22133"/>
                  <a:pt x="15080" y="22063"/>
                </a:cubicBezTo>
                <a:cubicBezTo>
                  <a:pt x="15065" y="22007"/>
                  <a:pt x="15037" y="21978"/>
                  <a:pt x="15023" y="21922"/>
                </a:cubicBezTo>
                <a:cubicBezTo>
                  <a:pt x="14869" y="21486"/>
                  <a:pt x="14686" y="20980"/>
                  <a:pt x="14798" y="20516"/>
                </a:cubicBezTo>
                <a:lnTo>
                  <a:pt x="14798" y="20516"/>
                </a:lnTo>
                <a:cubicBezTo>
                  <a:pt x="14798" y="20516"/>
                  <a:pt x="14798" y="20530"/>
                  <a:pt x="14812" y="20530"/>
                </a:cubicBezTo>
                <a:cubicBezTo>
                  <a:pt x="14819" y="20544"/>
                  <a:pt x="14833" y="20544"/>
                  <a:pt x="14846" y="20544"/>
                </a:cubicBezTo>
                <a:cubicBezTo>
                  <a:pt x="14858" y="20544"/>
                  <a:pt x="14869" y="20544"/>
                  <a:pt x="14869" y="20558"/>
                </a:cubicBezTo>
                <a:cubicBezTo>
                  <a:pt x="14925" y="20558"/>
                  <a:pt x="14953" y="20516"/>
                  <a:pt x="14953" y="20502"/>
                </a:cubicBezTo>
                <a:lnTo>
                  <a:pt x="14953" y="20431"/>
                </a:lnTo>
                <a:cubicBezTo>
                  <a:pt x="14953" y="20417"/>
                  <a:pt x="14953" y="20361"/>
                  <a:pt x="14869" y="20347"/>
                </a:cubicBezTo>
                <a:lnTo>
                  <a:pt x="14826" y="20347"/>
                </a:lnTo>
                <a:cubicBezTo>
                  <a:pt x="14812" y="20319"/>
                  <a:pt x="14798" y="20319"/>
                  <a:pt x="14798" y="20305"/>
                </a:cubicBezTo>
                <a:cubicBezTo>
                  <a:pt x="14777" y="20298"/>
                  <a:pt x="14760" y="20294"/>
                  <a:pt x="14745" y="20294"/>
                </a:cubicBezTo>
                <a:cubicBezTo>
                  <a:pt x="14731" y="20294"/>
                  <a:pt x="14721" y="20298"/>
                  <a:pt x="14714" y="20305"/>
                </a:cubicBezTo>
                <a:cubicBezTo>
                  <a:pt x="14686" y="20319"/>
                  <a:pt x="14686" y="20347"/>
                  <a:pt x="14672" y="20375"/>
                </a:cubicBezTo>
                <a:cubicBezTo>
                  <a:pt x="14672" y="20389"/>
                  <a:pt x="14658" y="20431"/>
                  <a:pt x="14714" y="20488"/>
                </a:cubicBezTo>
                <a:cubicBezTo>
                  <a:pt x="14723" y="20497"/>
                  <a:pt x="14731" y="20500"/>
                  <a:pt x="14737" y="20500"/>
                </a:cubicBezTo>
                <a:cubicBezTo>
                  <a:pt x="14750" y="20500"/>
                  <a:pt x="14756" y="20488"/>
                  <a:pt x="14756" y="20488"/>
                </a:cubicBezTo>
                <a:lnTo>
                  <a:pt x="14784" y="20488"/>
                </a:lnTo>
                <a:lnTo>
                  <a:pt x="14784" y="20502"/>
                </a:lnTo>
                <a:cubicBezTo>
                  <a:pt x="14658" y="20909"/>
                  <a:pt x="14798" y="21331"/>
                  <a:pt x="14897" y="21725"/>
                </a:cubicBezTo>
                <a:cubicBezTo>
                  <a:pt x="14939" y="21824"/>
                  <a:pt x="14953" y="21922"/>
                  <a:pt x="14995" y="22007"/>
                </a:cubicBezTo>
                <a:cubicBezTo>
                  <a:pt x="14967" y="21993"/>
                  <a:pt x="14939" y="21978"/>
                  <a:pt x="14925" y="21978"/>
                </a:cubicBezTo>
                <a:cubicBezTo>
                  <a:pt x="14742" y="21908"/>
                  <a:pt x="14587" y="21852"/>
                  <a:pt x="14404" y="21824"/>
                </a:cubicBezTo>
                <a:cubicBezTo>
                  <a:pt x="14376" y="21725"/>
                  <a:pt x="14362" y="21627"/>
                  <a:pt x="14334" y="21542"/>
                </a:cubicBezTo>
                <a:lnTo>
                  <a:pt x="14362" y="21542"/>
                </a:lnTo>
                <a:cubicBezTo>
                  <a:pt x="14376" y="21542"/>
                  <a:pt x="14390" y="21500"/>
                  <a:pt x="14404" y="21500"/>
                </a:cubicBezTo>
                <a:cubicBezTo>
                  <a:pt x="14447" y="21472"/>
                  <a:pt x="14447" y="21416"/>
                  <a:pt x="14447" y="21402"/>
                </a:cubicBezTo>
                <a:lnTo>
                  <a:pt x="14390" y="21346"/>
                </a:lnTo>
                <a:cubicBezTo>
                  <a:pt x="14390" y="21346"/>
                  <a:pt x="14365" y="21327"/>
                  <a:pt x="14328" y="21327"/>
                </a:cubicBezTo>
                <a:cubicBezTo>
                  <a:pt x="14309" y="21327"/>
                  <a:pt x="14287" y="21331"/>
                  <a:pt x="14264" y="21346"/>
                </a:cubicBezTo>
                <a:lnTo>
                  <a:pt x="14236" y="21374"/>
                </a:lnTo>
                <a:cubicBezTo>
                  <a:pt x="14221" y="21374"/>
                  <a:pt x="14193" y="21374"/>
                  <a:pt x="14179" y="21402"/>
                </a:cubicBezTo>
                <a:cubicBezTo>
                  <a:pt x="14123" y="21416"/>
                  <a:pt x="14123" y="21444"/>
                  <a:pt x="14123" y="21472"/>
                </a:cubicBezTo>
                <a:cubicBezTo>
                  <a:pt x="14123" y="21486"/>
                  <a:pt x="14151" y="21500"/>
                  <a:pt x="14165" y="21542"/>
                </a:cubicBezTo>
                <a:cubicBezTo>
                  <a:pt x="14165" y="21542"/>
                  <a:pt x="14179" y="21585"/>
                  <a:pt x="14264" y="21585"/>
                </a:cubicBezTo>
                <a:cubicBezTo>
                  <a:pt x="14306" y="21585"/>
                  <a:pt x="14306" y="21557"/>
                  <a:pt x="14306" y="21557"/>
                </a:cubicBezTo>
                <a:lnTo>
                  <a:pt x="14306" y="21542"/>
                </a:lnTo>
                <a:cubicBezTo>
                  <a:pt x="14306" y="21542"/>
                  <a:pt x="14320" y="21542"/>
                  <a:pt x="14320" y="21557"/>
                </a:cubicBezTo>
                <a:cubicBezTo>
                  <a:pt x="14334" y="21641"/>
                  <a:pt x="14362" y="21753"/>
                  <a:pt x="14390" y="21838"/>
                </a:cubicBezTo>
                <a:cubicBezTo>
                  <a:pt x="14245" y="21808"/>
                  <a:pt x="14101" y="21792"/>
                  <a:pt x="13965" y="21792"/>
                </a:cubicBezTo>
                <a:cubicBezTo>
                  <a:pt x="13454" y="21792"/>
                  <a:pt x="13039" y="22014"/>
                  <a:pt x="12984" y="22569"/>
                </a:cubicBezTo>
                <a:cubicBezTo>
                  <a:pt x="12913" y="23062"/>
                  <a:pt x="13040" y="23455"/>
                  <a:pt x="13321" y="23737"/>
                </a:cubicBezTo>
                <a:lnTo>
                  <a:pt x="12787" y="23737"/>
                </a:lnTo>
                <a:lnTo>
                  <a:pt x="12787" y="23723"/>
                </a:lnTo>
                <a:cubicBezTo>
                  <a:pt x="12787" y="23695"/>
                  <a:pt x="12773" y="23680"/>
                  <a:pt x="12773" y="23666"/>
                </a:cubicBezTo>
                <a:cubicBezTo>
                  <a:pt x="12759" y="23610"/>
                  <a:pt x="12702" y="23610"/>
                  <a:pt x="12688" y="23610"/>
                </a:cubicBezTo>
                <a:cubicBezTo>
                  <a:pt x="12674" y="23610"/>
                  <a:pt x="12646" y="23624"/>
                  <a:pt x="12618" y="23652"/>
                </a:cubicBezTo>
                <a:cubicBezTo>
                  <a:pt x="12618" y="23652"/>
                  <a:pt x="12562" y="23680"/>
                  <a:pt x="12576" y="23765"/>
                </a:cubicBezTo>
                <a:cubicBezTo>
                  <a:pt x="12576" y="23793"/>
                  <a:pt x="12604" y="23807"/>
                  <a:pt x="12604" y="23807"/>
                </a:cubicBezTo>
                <a:lnTo>
                  <a:pt x="12604" y="23863"/>
                </a:lnTo>
                <a:cubicBezTo>
                  <a:pt x="12604" y="23906"/>
                  <a:pt x="12632" y="23934"/>
                  <a:pt x="12646" y="23934"/>
                </a:cubicBezTo>
                <a:lnTo>
                  <a:pt x="12716" y="23934"/>
                </a:lnTo>
                <a:cubicBezTo>
                  <a:pt x="12745" y="23934"/>
                  <a:pt x="12773" y="23906"/>
                  <a:pt x="12787" y="23835"/>
                </a:cubicBezTo>
                <a:cubicBezTo>
                  <a:pt x="12815" y="23807"/>
                  <a:pt x="12773" y="23793"/>
                  <a:pt x="12759" y="23793"/>
                </a:cubicBezTo>
                <a:lnTo>
                  <a:pt x="12745" y="23793"/>
                </a:lnTo>
                <a:cubicBezTo>
                  <a:pt x="12885" y="23793"/>
                  <a:pt x="13026" y="23765"/>
                  <a:pt x="13181" y="23765"/>
                </a:cubicBezTo>
                <a:cubicBezTo>
                  <a:pt x="13026" y="23821"/>
                  <a:pt x="12899" y="23877"/>
                  <a:pt x="12787" y="23962"/>
                </a:cubicBezTo>
                <a:cubicBezTo>
                  <a:pt x="12210" y="24454"/>
                  <a:pt x="11493" y="25129"/>
                  <a:pt x="12773" y="25706"/>
                </a:cubicBezTo>
                <a:cubicBezTo>
                  <a:pt x="12927" y="25776"/>
                  <a:pt x="13068" y="25833"/>
                  <a:pt x="13209" y="25861"/>
                </a:cubicBezTo>
                <a:cubicBezTo>
                  <a:pt x="13378" y="25945"/>
                  <a:pt x="13603" y="26044"/>
                  <a:pt x="13870" y="26086"/>
                </a:cubicBezTo>
                <a:lnTo>
                  <a:pt x="13870" y="26325"/>
                </a:lnTo>
                <a:cubicBezTo>
                  <a:pt x="13954" y="27211"/>
                  <a:pt x="14236" y="27746"/>
                  <a:pt x="14812" y="28322"/>
                </a:cubicBezTo>
                <a:cubicBezTo>
                  <a:pt x="14756" y="28393"/>
                  <a:pt x="14728" y="28463"/>
                  <a:pt x="14672" y="28519"/>
                </a:cubicBezTo>
                <a:cubicBezTo>
                  <a:pt x="14658" y="28533"/>
                  <a:pt x="14615" y="28547"/>
                  <a:pt x="14587" y="28575"/>
                </a:cubicBezTo>
                <a:cubicBezTo>
                  <a:pt x="13941" y="27243"/>
                  <a:pt x="13138" y="26841"/>
                  <a:pt x="12416" y="26841"/>
                </a:cubicBezTo>
                <a:cubicBezTo>
                  <a:pt x="11896" y="26841"/>
                  <a:pt x="11418" y="27049"/>
                  <a:pt x="11071" y="27267"/>
                </a:cubicBezTo>
                <a:cubicBezTo>
                  <a:pt x="10888" y="27380"/>
                  <a:pt x="10747" y="27492"/>
                  <a:pt x="10649" y="27591"/>
                </a:cubicBezTo>
                <a:cubicBezTo>
                  <a:pt x="10016" y="28167"/>
                  <a:pt x="11000" y="29771"/>
                  <a:pt x="12407" y="29912"/>
                </a:cubicBezTo>
                <a:cubicBezTo>
                  <a:pt x="12604" y="29935"/>
                  <a:pt x="12770" y="29947"/>
                  <a:pt x="12918" y="29947"/>
                </a:cubicBezTo>
                <a:cubicBezTo>
                  <a:pt x="13300" y="29947"/>
                  <a:pt x="13565" y="29871"/>
                  <a:pt x="13940" y="29729"/>
                </a:cubicBezTo>
                <a:cubicBezTo>
                  <a:pt x="14025" y="29701"/>
                  <a:pt x="14123" y="29644"/>
                  <a:pt x="14250" y="29602"/>
                </a:cubicBezTo>
                <a:cubicBezTo>
                  <a:pt x="14292" y="29673"/>
                  <a:pt x="14320" y="29743"/>
                  <a:pt x="14376" y="29813"/>
                </a:cubicBezTo>
                <a:cubicBezTo>
                  <a:pt x="13448" y="29982"/>
                  <a:pt x="12562" y="30221"/>
                  <a:pt x="11971" y="30924"/>
                </a:cubicBezTo>
                <a:cubicBezTo>
                  <a:pt x="11197" y="31839"/>
                  <a:pt x="11844" y="33569"/>
                  <a:pt x="12773" y="33850"/>
                </a:cubicBezTo>
                <a:cubicBezTo>
                  <a:pt x="12850" y="33871"/>
                  <a:pt x="12934" y="33882"/>
                  <a:pt x="13021" y="33882"/>
                </a:cubicBezTo>
                <a:cubicBezTo>
                  <a:pt x="13107" y="33882"/>
                  <a:pt x="13195" y="33871"/>
                  <a:pt x="13279" y="33850"/>
                </a:cubicBezTo>
                <a:lnTo>
                  <a:pt x="13448" y="33794"/>
                </a:lnTo>
                <a:lnTo>
                  <a:pt x="13448" y="33794"/>
                </a:lnTo>
                <a:cubicBezTo>
                  <a:pt x="13448" y="33808"/>
                  <a:pt x="13448" y="33850"/>
                  <a:pt x="13420" y="33864"/>
                </a:cubicBezTo>
                <a:lnTo>
                  <a:pt x="13378" y="33864"/>
                </a:lnTo>
                <a:cubicBezTo>
                  <a:pt x="12759" y="33963"/>
                  <a:pt x="12435" y="34567"/>
                  <a:pt x="12970" y="35369"/>
                </a:cubicBezTo>
                <a:cubicBezTo>
                  <a:pt x="12984" y="35397"/>
                  <a:pt x="12998" y="35425"/>
                  <a:pt x="13026" y="35440"/>
                </a:cubicBezTo>
                <a:lnTo>
                  <a:pt x="12984" y="35440"/>
                </a:lnTo>
                <a:cubicBezTo>
                  <a:pt x="12956" y="35440"/>
                  <a:pt x="12927" y="35468"/>
                  <a:pt x="12913" y="35482"/>
                </a:cubicBezTo>
                <a:cubicBezTo>
                  <a:pt x="12745" y="34975"/>
                  <a:pt x="12463" y="34582"/>
                  <a:pt x="12055" y="34511"/>
                </a:cubicBezTo>
                <a:cubicBezTo>
                  <a:pt x="12024" y="34508"/>
                  <a:pt x="11991" y="34506"/>
                  <a:pt x="11958" y="34506"/>
                </a:cubicBezTo>
                <a:cubicBezTo>
                  <a:pt x="11844" y="34506"/>
                  <a:pt x="11722" y="34527"/>
                  <a:pt x="11591" y="34582"/>
                </a:cubicBezTo>
                <a:cubicBezTo>
                  <a:pt x="10930" y="34905"/>
                  <a:pt x="11282" y="35580"/>
                  <a:pt x="11718" y="35777"/>
                </a:cubicBezTo>
                <a:cubicBezTo>
                  <a:pt x="11858" y="35833"/>
                  <a:pt x="11999" y="35862"/>
                  <a:pt x="12140" y="35890"/>
                </a:cubicBezTo>
                <a:cubicBezTo>
                  <a:pt x="12181" y="35893"/>
                  <a:pt x="12225" y="35895"/>
                  <a:pt x="12269" y="35895"/>
                </a:cubicBezTo>
                <a:cubicBezTo>
                  <a:pt x="12391" y="35895"/>
                  <a:pt x="12523" y="35882"/>
                  <a:pt x="12646" y="35862"/>
                </a:cubicBezTo>
                <a:lnTo>
                  <a:pt x="12646" y="35862"/>
                </a:lnTo>
                <a:cubicBezTo>
                  <a:pt x="12632" y="35890"/>
                  <a:pt x="12632" y="35904"/>
                  <a:pt x="12632" y="35904"/>
                </a:cubicBezTo>
                <a:cubicBezTo>
                  <a:pt x="12632" y="35918"/>
                  <a:pt x="12646" y="35932"/>
                  <a:pt x="12646" y="35960"/>
                </a:cubicBezTo>
                <a:cubicBezTo>
                  <a:pt x="12323" y="35988"/>
                  <a:pt x="11971" y="35974"/>
                  <a:pt x="11704" y="36199"/>
                </a:cubicBezTo>
                <a:cubicBezTo>
                  <a:pt x="11577" y="36326"/>
                  <a:pt x="11479" y="36494"/>
                  <a:pt x="11408" y="36762"/>
                </a:cubicBezTo>
                <a:cubicBezTo>
                  <a:pt x="11339" y="37061"/>
                  <a:pt x="11720" y="37352"/>
                  <a:pt x="12099" y="37352"/>
                </a:cubicBezTo>
                <a:cubicBezTo>
                  <a:pt x="12255" y="37352"/>
                  <a:pt x="12410" y="37303"/>
                  <a:pt x="12534" y="37184"/>
                </a:cubicBezTo>
                <a:cubicBezTo>
                  <a:pt x="12787" y="36945"/>
                  <a:pt x="12899" y="36705"/>
                  <a:pt x="12927" y="36382"/>
                </a:cubicBezTo>
                <a:lnTo>
                  <a:pt x="12984" y="36382"/>
                </a:lnTo>
                <a:cubicBezTo>
                  <a:pt x="12984" y="36410"/>
                  <a:pt x="12970" y="36424"/>
                  <a:pt x="12970" y="36466"/>
                </a:cubicBezTo>
                <a:cubicBezTo>
                  <a:pt x="12913" y="36621"/>
                  <a:pt x="12857" y="36804"/>
                  <a:pt x="12787" y="36916"/>
                </a:cubicBezTo>
                <a:cubicBezTo>
                  <a:pt x="12787" y="36945"/>
                  <a:pt x="12773" y="36959"/>
                  <a:pt x="12759" y="36973"/>
                </a:cubicBezTo>
                <a:lnTo>
                  <a:pt x="12716" y="37029"/>
                </a:lnTo>
                <a:lnTo>
                  <a:pt x="12688" y="37085"/>
                </a:lnTo>
                <a:lnTo>
                  <a:pt x="12688" y="37099"/>
                </a:lnTo>
                <a:lnTo>
                  <a:pt x="12660" y="37113"/>
                </a:lnTo>
                <a:cubicBezTo>
                  <a:pt x="12618" y="37184"/>
                  <a:pt x="12576" y="37254"/>
                  <a:pt x="12505" y="37324"/>
                </a:cubicBezTo>
                <a:cubicBezTo>
                  <a:pt x="12407" y="37465"/>
                  <a:pt x="12280" y="37592"/>
                  <a:pt x="12154" y="37732"/>
                </a:cubicBezTo>
                <a:cubicBezTo>
                  <a:pt x="11915" y="38000"/>
                  <a:pt x="11633" y="38239"/>
                  <a:pt x="11366" y="38464"/>
                </a:cubicBezTo>
                <a:cubicBezTo>
                  <a:pt x="11071" y="38717"/>
                  <a:pt x="10761" y="38942"/>
                  <a:pt x="10466" y="39167"/>
                </a:cubicBezTo>
                <a:cubicBezTo>
                  <a:pt x="10339" y="38717"/>
                  <a:pt x="9960" y="38379"/>
                  <a:pt x="9552" y="38211"/>
                </a:cubicBezTo>
                <a:cubicBezTo>
                  <a:pt x="9566" y="38211"/>
                  <a:pt x="9594" y="38225"/>
                  <a:pt x="9608" y="38225"/>
                </a:cubicBezTo>
                <a:cubicBezTo>
                  <a:pt x="9515" y="38174"/>
                  <a:pt x="9278" y="38067"/>
                  <a:pt x="9000" y="38067"/>
                </a:cubicBezTo>
                <a:cubicBezTo>
                  <a:pt x="8817" y="38067"/>
                  <a:pt x="8616" y="38113"/>
                  <a:pt x="8426" y="38253"/>
                </a:cubicBezTo>
                <a:cubicBezTo>
                  <a:pt x="8356" y="38309"/>
                  <a:pt x="8300" y="38365"/>
                  <a:pt x="8272" y="38422"/>
                </a:cubicBezTo>
                <a:cubicBezTo>
                  <a:pt x="8258" y="37798"/>
                  <a:pt x="7908" y="37575"/>
                  <a:pt x="7573" y="37575"/>
                </a:cubicBezTo>
                <a:cubicBezTo>
                  <a:pt x="7553" y="37575"/>
                  <a:pt x="7532" y="37576"/>
                  <a:pt x="7512" y="37578"/>
                </a:cubicBezTo>
                <a:cubicBezTo>
                  <a:pt x="7146" y="37606"/>
                  <a:pt x="6598" y="37662"/>
                  <a:pt x="6105" y="38239"/>
                </a:cubicBezTo>
                <a:cubicBezTo>
                  <a:pt x="5937" y="38450"/>
                  <a:pt x="5810" y="38773"/>
                  <a:pt x="5726" y="39069"/>
                </a:cubicBezTo>
                <a:cubicBezTo>
                  <a:pt x="5726" y="39097"/>
                  <a:pt x="5698" y="39125"/>
                  <a:pt x="5698" y="39153"/>
                </a:cubicBezTo>
                <a:cubicBezTo>
                  <a:pt x="5669" y="38942"/>
                  <a:pt x="5613" y="38773"/>
                  <a:pt x="5543" y="38590"/>
                </a:cubicBezTo>
                <a:cubicBezTo>
                  <a:pt x="5557" y="38534"/>
                  <a:pt x="5585" y="38464"/>
                  <a:pt x="5599" y="38422"/>
                </a:cubicBezTo>
                <a:cubicBezTo>
                  <a:pt x="5599" y="38422"/>
                  <a:pt x="5599" y="38436"/>
                  <a:pt x="5627" y="38436"/>
                </a:cubicBezTo>
                <a:cubicBezTo>
                  <a:pt x="5683" y="38436"/>
                  <a:pt x="5698" y="38393"/>
                  <a:pt x="5698" y="38393"/>
                </a:cubicBezTo>
                <a:cubicBezTo>
                  <a:pt x="5698" y="38379"/>
                  <a:pt x="5726" y="38365"/>
                  <a:pt x="5726" y="38351"/>
                </a:cubicBezTo>
                <a:cubicBezTo>
                  <a:pt x="5726" y="38323"/>
                  <a:pt x="5698" y="38309"/>
                  <a:pt x="5683" y="38295"/>
                </a:cubicBezTo>
                <a:lnTo>
                  <a:pt x="5655" y="38295"/>
                </a:lnTo>
                <a:cubicBezTo>
                  <a:pt x="5655" y="38295"/>
                  <a:pt x="5655" y="38281"/>
                  <a:pt x="5627" y="38281"/>
                </a:cubicBezTo>
                <a:cubicBezTo>
                  <a:pt x="5613" y="38271"/>
                  <a:pt x="5599" y="38268"/>
                  <a:pt x="5587" y="38268"/>
                </a:cubicBezTo>
                <a:cubicBezTo>
                  <a:pt x="5562" y="38268"/>
                  <a:pt x="5543" y="38281"/>
                  <a:pt x="5543" y="38281"/>
                </a:cubicBezTo>
                <a:lnTo>
                  <a:pt x="5515" y="38309"/>
                </a:lnTo>
                <a:cubicBezTo>
                  <a:pt x="5515" y="38323"/>
                  <a:pt x="5515" y="38365"/>
                  <a:pt x="5529" y="38379"/>
                </a:cubicBezTo>
                <a:cubicBezTo>
                  <a:pt x="5529" y="38379"/>
                  <a:pt x="5543" y="38393"/>
                  <a:pt x="5557" y="38393"/>
                </a:cubicBezTo>
                <a:lnTo>
                  <a:pt x="5585" y="38393"/>
                </a:lnTo>
                <a:lnTo>
                  <a:pt x="5529" y="38562"/>
                </a:lnTo>
                <a:cubicBezTo>
                  <a:pt x="5280" y="38000"/>
                  <a:pt x="4825" y="37656"/>
                  <a:pt x="4151" y="37656"/>
                </a:cubicBezTo>
                <a:cubicBezTo>
                  <a:pt x="4100" y="37656"/>
                  <a:pt x="4049" y="37658"/>
                  <a:pt x="3996" y="37662"/>
                </a:cubicBezTo>
                <a:cubicBezTo>
                  <a:pt x="3011" y="37690"/>
                  <a:pt x="2856" y="38787"/>
                  <a:pt x="3222" y="39772"/>
                </a:cubicBezTo>
                <a:cubicBezTo>
                  <a:pt x="3264" y="39856"/>
                  <a:pt x="3306" y="39941"/>
                  <a:pt x="3377" y="40053"/>
                </a:cubicBezTo>
                <a:cubicBezTo>
                  <a:pt x="3195" y="40020"/>
                  <a:pt x="3021" y="40002"/>
                  <a:pt x="2863" y="40002"/>
                </a:cubicBezTo>
                <a:cubicBezTo>
                  <a:pt x="2690" y="40002"/>
                  <a:pt x="2538" y="40023"/>
                  <a:pt x="2420" y="40067"/>
                </a:cubicBezTo>
                <a:cubicBezTo>
                  <a:pt x="1886" y="40278"/>
                  <a:pt x="1450" y="40574"/>
                  <a:pt x="1323" y="40953"/>
                </a:cubicBezTo>
                <a:cubicBezTo>
                  <a:pt x="1323" y="40953"/>
                  <a:pt x="1098" y="41333"/>
                  <a:pt x="1675" y="41896"/>
                </a:cubicBezTo>
                <a:cubicBezTo>
                  <a:pt x="1717" y="41938"/>
                  <a:pt x="1745" y="41966"/>
                  <a:pt x="1787" y="41980"/>
                </a:cubicBezTo>
                <a:cubicBezTo>
                  <a:pt x="1858" y="42036"/>
                  <a:pt x="1900" y="42093"/>
                  <a:pt x="1970" y="42149"/>
                </a:cubicBezTo>
                <a:cubicBezTo>
                  <a:pt x="2209" y="42318"/>
                  <a:pt x="2462" y="42444"/>
                  <a:pt x="2744" y="42501"/>
                </a:cubicBezTo>
                <a:cubicBezTo>
                  <a:pt x="2561" y="42641"/>
                  <a:pt x="2392" y="42810"/>
                  <a:pt x="2308" y="43021"/>
                </a:cubicBezTo>
                <a:cubicBezTo>
                  <a:pt x="2279" y="43105"/>
                  <a:pt x="2237" y="43218"/>
                  <a:pt x="2223" y="43316"/>
                </a:cubicBezTo>
                <a:cubicBezTo>
                  <a:pt x="1590" y="42543"/>
                  <a:pt x="887" y="41840"/>
                  <a:pt x="1" y="41347"/>
                </a:cubicBezTo>
                <a:lnTo>
                  <a:pt x="1" y="41474"/>
                </a:lnTo>
                <a:lnTo>
                  <a:pt x="1" y="41600"/>
                </a:lnTo>
                <a:lnTo>
                  <a:pt x="1" y="41614"/>
                </a:lnTo>
                <a:cubicBezTo>
                  <a:pt x="29" y="41629"/>
                  <a:pt x="43" y="41629"/>
                  <a:pt x="57" y="41657"/>
                </a:cubicBezTo>
                <a:lnTo>
                  <a:pt x="1056" y="42641"/>
                </a:lnTo>
                <a:cubicBezTo>
                  <a:pt x="1014" y="42613"/>
                  <a:pt x="971" y="42613"/>
                  <a:pt x="915" y="42599"/>
                </a:cubicBezTo>
                <a:cubicBezTo>
                  <a:pt x="886" y="42593"/>
                  <a:pt x="857" y="42590"/>
                  <a:pt x="828" y="42590"/>
                </a:cubicBezTo>
                <a:cubicBezTo>
                  <a:pt x="441" y="42590"/>
                  <a:pt x="100" y="43100"/>
                  <a:pt x="113" y="43598"/>
                </a:cubicBezTo>
                <a:lnTo>
                  <a:pt x="1" y="43556"/>
                </a:lnTo>
                <a:lnTo>
                  <a:pt x="1" y="44892"/>
                </a:lnTo>
                <a:lnTo>
                  <a:pt x="1" y="45426"/>
                </a:lnTo>
                <a:lnTo>
                  <a:pt x="1" y="45553"/>
                </a:lnTo>
                <a:lnTo>
                  <a:pt x="1" y="46017"/>
                </a:lnTo>
                <a:lnTo>
                  <a:pt x="1" y="46087"/>
                </a:lnTo>
                <a:lnTo>
                  <a:pt x="1" y="46509"/>
                </a:lnTo>
                <a:cubicBezTo>
                  <a:pt x="83" y="46521"/>
                  <a:pt x="169" y="46527"/>
                  <a:pt x="256" y="46527"/>
                </a:cubicBezTo>
                <a:cubicBezTo>
                  <a:pt x="499" y="46527"/>
                  <a:pt x="754" y="46479"/>
                  <a:pt x="971" y="46355"/>
                </a:cubicBezTo>
                <a:cubicBezTo>
                  <a:pt x="1323" y="46130"/>
                  <a:pt x="1436" y="46003"/>
                  <a:pt x="1590" y="45708"/>
                </a:cubicBezTo>
                <a:cubicBezTo>
                  <a:pt x="1618" y="45665"/>
                  <a:pt x="1647" y="45609"/>
                  <a:pt x="1675" y="45539"/>
                </a:cubicBezTo>
                <a:cubicBezTo>
                  <a:pt x="1717" y="45553"/>
                  <a:pt x="1759" y="45581"/>
                  <a:pt x="1801" y="45595"/>
                </a:cubicBezTo>
                <a:cubicBezTo>
                  <a:pt x="1436" y="45989"/>
                  <a:pt x="1126" y="46411"/>
                  <a:pt x="1112" y="46945"/>
                </a:cubicBezTo>
                <a:cubicBezTo>
                  <a:pt x="1100" y="47531"/>
                  <a:pt x="1758" y="48005"/>
                  <a:pt x="2267" y="48005"/>
                </a:cubicBezTo>
                <a:cubicBezTo>
                  <a:pt x="2357" y="48005"/>
                  <a:pt x="2442" y="47990"/>
                  <a:pt x="2519" y="47958"/>
                </a:cubicBezTo>
                <a:cubicBezTo>
                  <a:pt x="2603" y="47930"/>
                  <a:pt x="2673" y="47874"/>
                  <a:pt x="2744" y="47789"/>
                </a:cubicBezTo>
                <a:cubicBezTo>
                  <a:pt x="3517" y="46678"/>
                  <a:pt x="2927" y="46172"/>
                  <a:pt x="2519" y="45665"/>
                </a:cubicBezTo>
                <a:cubicBezTo>
                  <a:pt x="2490" y="45623"/>
                  <a:pt x="2462" y="45595"/>
                  <a:pt x="2434" y="45553"/>
                </a:cubicBezTo>
                <a:lnTo>
                  <a:pt x="2490" y="45497"/>
                </a:lnTo>
                <a:cubicBezTo>
                  <a:pt x="2772" y="45820"/>
                  <a:pt x="3123" y="46200"/>
                  <a:pt x="3517" y="46312"/>
                </a:cubicBezTo>
                <a:cubicBezTo>
                  <a:pt x="3615" y="46334"/>
                  <a:pt x="3716" y="46344"/>
                  <a:pt x="3818" y="46344"/>
                </a:cubicBezTo>
                <a:cubicBezTo>
                  <a:pt x="4185" y="46344"/>
                  <a:pt x="4561" y="46212"/>
                  <a:pt x="4825" y="46003"/>
                </a:cubicBezTo>
                <a:cubicBezTo>
                  <a:pt x="5036" y="45820"/>
                  <a:pt x="5135" y="45595"/>
                  <a:pt x="5093" y="45328"/>
                </a:cubicBezTo>
                <a:cubicBezTo>
                  <a:pt x="5022" y="44962"/>
                  <a:pt x="4825" y="44681"/>
                  <a:pt x="4544" y="44526"/>
                </a:cubicBezTo>
                <a:cubicBezTo>
                  <a:pt x="4966" y="44428"/>
                  <a:pt x="5205" y="44132"/>
                  <a:pt x="5332" y="43710"/>
                </a:cubicBezTo>
                <a:lnTo>
                  <a:pt x="5332" y="43696"/>
                </a:lnTo>
                <a:cubicBezTo>
                  <a:pt x="5332" y="43668"/>
                  <a:pt x="5346" y="43654"/>
                  <a:pt x="5346" y="43640"/>
                </a:cubicBezTo>
                <a:cubicBezTo>
                  <a:pt x="5346" y="43626"/>
                  <a:pt x="5346" y="43598"/>
                  <a:pt x="5374" y="43598"/>
                </a:cubicBezTo>
                <a:cubicBezTo>
                  <a:pt x="5402" y="43443"/>
                  <a:pt x="5416" y="43274"/>
                  <a:pt x="5444" y="43091"/>
                </a:cubicBezTo>
                <a:cubicBezTo>
                  <a:pt x="5683" y="42951"/>
                  <a:pt x="5951" y="42810"/>
                  <a:pt x="6190" y="42669"/>
                </a:cubicBezTo>
                <a:cubicBezTo>
                  <a:pt x="6232" y="42655"/>
                  <a:pt x="6288" y="42627"/>
                  <a:pt x="6316" y="42599"/>
                </a:cubicBezTo>
                <a:lnTo>
                  <a:pt x="6316" y="42599"/>
                </a:lnTo>
                <a:cubicBezTo>
                  <a:pt x="6190" y="42796"/>
                  <a:pt x="6176" y="42993"/>
                  <a:pt x="6302" y="43148"/>
                </a:cubicBezTo>
                <a:cubicBezTo>
                  <a:pt x="6387" y="43260"/>
                  <a:pt x="6541" y="43359"/>
                  <a:pt x="6682" y="43429"/>
                </a:cubicBezTo>
                <a:cubicBezTo>
                  <a:pt x="6752" y="43471"/>
                  <a:pt x="6823" y="43499"/>
                  <a:pt x="6921" y="43541"/>
                </a:cubicBezTo>
                <a:cubicBezTo>
                  <a:pt x="7174" y="43654"/>
                  <a:pt x="7414" y="43724"/>
                  <a:pt x="7596" y="43781"/>
                </a:cubicBezTo>
                <a:cubicBezTo>
                  <a:pt x="7554" y="44259"/>
                  <a:pt x="7653" y="44765"/>
                  <a:pt x="7976" y="45272"/>
                </a:cubicBezTo>
                <a:cubicBezTo>
                  <a:pt x="8004" y="45342"/>
                  <a:pt x="8047" y="45398"/>
                  <a:pt x="8089" y="45454"/>
                </a:cubicBezTo>
                <a:cubicBezTo>
                  <a:pt x="8302" y="45845"/>
                  <a:pt x="8571" y="45989"/>
                  <a:pt x="8815" y="45989"/>
                </a:cubicBezTo>
                <a:cubicBezTo>
                  <a:pt x="8957" y="45989"/>
                  <a:pt x="9091" y="45940"/>
                  <a:pt x="9200" y="45862"/>
                </a:cubicBezTo>
                <a:cubicBezTo>
                  <a:pt x="9495" y="45651"/>
                  <a:pt x="9960" y="45328"/>
                  <a:pt x="10100" y="44568"/>
                </a:cubicBezTo>
                <a:cubicBezTo>
                  <a:pt x="10156" y="44287"/>
                  <a:pt x="10100" y="43963"/>
                  <a:pt x="10030" y="43682"/>
                </a:cubicBezTo>
                <a:cubicBezTo>
                  <a:pt x="10030" y="43640"/>
                  <a:pt x="10016" y="43626"/>
                  <a:pt x="10016" y="43584"/>
                </a:cubicBezTo>
                <a:lnTo>
                  <a:pt x="10016" y="43584"/>
                </a:lnTo>
                <a:cubicBezTo>
                  <a:pt x="10128" y="43752"/>
                  <a:pt x="10269" y="43893"/>
                  <a:pt x="10410" y="44006"/>
                </a:cubicBezTo>
                <a:cubicBezTo>
                  <a:pt x="10438" y="44062"/>
                  <a:pt x="10452" y="44132"/>
                  <a:pt x="10452" y="44189"/>
                </a:cubicBezTo>
                <a:lnTo>
                  <a:pt x="10410" y="44189"/>
                </a:lnTo>
                <a:cubicBezTo>
                  <a:pt x="10367" y="44217"/>
                  <a:pt x="10381" y="44259"/>
                  <a:pt x="10381" y="44259"/>
                </a:cubicBezTo>
                <a:lnTo>
                  <a:pt x="10381" y="44301"/>
                </a:lnTo>
                <a:cubicBezTo>
                  <a:pt x="10381" y="44322"/>
                  <a:pt x="10397" y="44335"/>
                  <a:pt x="10416" y="44335"/>
                </a:cubicBezTo>
                <a:cubicBezTo>
                  <a:pt x="10423" y="44335"/>
                  <a:pt x="10430" y="44333"/>
                  <a:pt x="10438" y="44329"/>
                </a:cubicBezTo>
                <a:cubicBezTo>
                  <a:pt x="10438" y="44329"/>
                  <a:pt x="10452" y="44329"/>
                  <a:pt x="10466" y="44301"/>
                </a:cubicBezTo>
                <a:cubicBezTo>
                  <a:pt x="10466" y="44301"/>
                  <a:pt x="10480" y="44329"/>
                  <a:pt x="10508" y="44329"/>
                </a:cubicBezTo>
                <a:cubicBezTo>
                  <a:pt x="10550" y="44329"/>
                  <a:pt x="10578" y="44287"/>
                  <a:pt x="10578" y="44273"/>
                </a:cubicBezTo>
                <a:cubicBezTo>
                  <a:pt x="10578" y="44259"/>
                  <a:pt x="10592" y="44245"/>
                  <a:pt x="10592" y="44217"/>
                </a:cubicBezTo>
                <a:cubicBezTo>
                  <a:pt x="10592" y="44203"/>
                  <a:pt x="10578" y="44189"/>
                  <a:pt x="10536" y="44174"/>
                </a:cubicBezTo>
                <a:lnTo>
                  <a:pt x="10508" y="44174"/>
                </a:lnTo>
                <a:cubicBezTo>
                  <a:pt x="10480" y="44174"/>
                  <a:pt x="10480" y="44189"/>
                  <a:pt x="10480" y="44189"/>
                </a:cubicBezTo>
                <a:cubicBezTo>
                  <a:pt x="10466" y="44132"/>
                  <a:pt x="10466" y="44076"/>
                  <a:pt x="10452" y="44034"/>
                </a:cubicBezTo>
                <a:lnTo>
                  <a:pt x="10452" y="44034"/>
                </a:lnTo>
                <a:cubicBezTo>
                  <a:pt x="10723" y="44232"/>
                  <a:pt x="11022" y="44342"/>
                  <a:pt x="11335" y="44342"/>
                </a:cubicBezTo>
                <a:cubicBezTo>
                  <a:pt x="11622" y="44342"/>
                  <a:pt x="11921" y="44250"/>
                  <a:pt x="12224" y="44048"/>
                </a:cubicBezTo>
                <a:cubicBezTo>
                  <a:pt x="13054" y="43541"/>
                  <a:pt x="12646" y="42501"/>
                  <a:pt x="11858" y="41811"/>
                </a:cubicBezTo>
                <a:cubicBezTo>
                  <a:pt x="11788" y="41755"/>
                  <a:pt x="11704" y="41713"/>
                  <a:pt x="11591" y="41657"/>
                </a:cubicBezTo>
                <a:cubicBezTo>
                  <a:pt x="11957" y="41530"/>
                  <a:pt x="12280" y="41361"/>
                  <a:pt x="12421" y="41164"/>
                </a:cubicBezTo>
                <a:cubicBezTo>
                  <a:pt x="12773" y="40728"/>
                  <a:pt x="12998" y="40250"/>
                  <a:pt x="12927" y="39856"/>
                </a:cubicBezTo>
                <a:cubicBezTo>
                  <a:pt x="12927" y="39856"/>
                  <a:pt x="12927" y="39406"/>
                  <a:pt x="12168" y="39209"/>
                </a:cubicBezTo>
                <a:cubicBezTo>
                  <a:pt x="12126" y="39195"/>
                  <a:pt x="12083" y="39195"/>
                  <a:pt x="12027" y="39181"/>
                </a:cubicBezTo>
                <a:cubicBezTo>
                  <a:pt x="11999" y="39181"/>
                  <a:pt x="11957" y="39153"/>
                  <a:pt x="11943" y="39153"/>
                </a:cubicBezTo>
                <a:cubicBezTo>
                  <a:pt x="11929" y="39153"/>
                  <a:pt x="11887" y="39153"/>
                  <a:pt x="11872" y="39139"/>
                </a:cubicBezTo>
                <a:cubicBezTo>
                  <a:pt x="11858" y="39139"/>
                  <a:pt x="11816" y="39139"/>
                  <a:pt x="11802" y="39125"/>
                </a:cubicBezTo>
                <a:lnTo>
                  <a:pt x="11732" y="39125"/>
                </a:lnTo>
                <a:cubicBezTo>
                  <a:pt x="11774" y="39111"/>
                  <a:pt x="11788" y="39069"/>
                  <a:pt x="11816" y="39054"/>
                </a:cubicBezTo>
                <a:cubicBezTo>
                  <a:pt x="12126" y="38801"/>
                  <a:pt x="12407" y="38562"/>
                  <a:pt x="12660" y="38295"/>
                </a:cubicBezTo>
                <a:cubicBezTo>
                  <a:pt x="12941" y="38154"/>
                  <a:pt x="13223" y="38014"/>
                  <a:pt x="13490" y="37873"/>
                </a:cubicBezTo>
                <a:cubicBezTo>
                  <a:pt x="13504" y="37873"/>
                  <a:pt x="13532" y="37887"/>
                  <a:pt x="13546" y="37887"/>
                </a:cubicBezTo>
                <a:cubicBezTo>
                  <a:pt x="13631" y="37929"/>
                  <a:pt x="13701" y="37943"/>
                  <a:pt x="13757" y="37943"/>
                </a:cubicBezTo>
                <a:cubicBezTo>
                  <a:pt x="13775" y="37947"/>
                  <a:pt x="13793" y="37949"/>
                  <a:pt x="13810" y="37949"/>
                </a:cubicBezTo>
                <a:cubicBezTo>
                  <a:pt x="13982" y="37949"/>
                  <a:pt x="14115" y="37764"/>
                  <a:pt x="14179" y="37521"/>
                </a:cubicBezTo>
                <a:cubicBezTo>
                  <a:pt x="14418" y="37395"/>
                  <a:pt x="14672" y="37282"/>
                  <a:pt x="14939" y="37156"/>
                </a:cubicBezTo>
                <a:cubicBezTo>
                  <a:pt x="14961" y="37152"/>
                  <a:pt x="14985" y="37150"/>
                  <a:pt x="15012" y="37150"/>
                </a:cubicBezTo>
                <a:cubicBezTo>
                  <a:pt x="15103" y="37150"/>
                  <a:pt x="15222" y="37179"/>
                  <a:pt x="15375" y="37310"/>
                </a:cubicBezTo>
                <a:cubicBezTo>
                  <a:pt x="15438" y="37374"/>
                  <a:pt x="15509" y="37391"/>
                  <a:pt x="15561" y="37391"/>
                </a:cubicBezTo>
                <a:cubicBezTo>
                  <a:pt x="15614" y="37391"/>
                  <a:pt x="15649" y="37374"/>
                  <a:pt x="15642" y="37367"/>
                </a:cubicBezTo>
                <a:lnTo>
                  <a:pt x="15642" y="37353"/>
                </a:lnTo>
                <a:cubicBezTo>
                  <a:pt x="15701" y="37369"/>
                  <a:pt x="15765" y="37378"/>
                  <a:pt x="15834" y="37378"/>
                </a:cubicBezTo>
                <a:cubicBezTo>
                  <a:pt x="16061" y="37378"/>
                  <a:pt x="16335" y="37275"/>
                  <a:pt x="16627" y="36973"/>
                </a:cubicBezTo>
                <a:cubicBezTo>
                  <a:pt x="16782" y="36818"/>
                  <a:pt x="17147" y="36607"/>
                  <a:pt x="17063" y="36016"/>
                </a:cubicBezTo>
                <a:cubicBezTo>
                  <a:pt x="17063" y="35960"/>
                  <a:pt x="17049" y="35904"/>
                  <a:pt x="16992" y="35876"/>
                </a:cubicBezTo>
                <a:cubicBezTo>
                  <a:pt x="16978" y="35805"/>
                  <a:pt x="16950" y="35735"/>
                  <a:pt x="16922" y="35636"/>
                </a:cubicBezTo>
                <a:cubicBezTo>
                  <a:pt x="16880" y="35566"/>
                  <a:pt x="16697" y="35355"/>
                  <a:pt x="16416" y="35313"/>
                </a:cubicBezTo>
                <a:cubicBezTo>
                  <a:pt x="16430" y="35257"/>
                  <a:pt x="16416" y="35214"/>
                  <a:pt x="16360" y="35186"/>
                </a:cubicBezTo>
                <a:cubicBezTo>
                  <a:pt x="16229" y="35114"/>
                  <a:pt x="16079" y="35086"/>
                  <a:pt x="15936" y="35086"/>
                </a:cubicBezTo>
                <a:cubicBezTo>
                  <a:pt x="15802" y="35086"/>
                  <a:pt x="15674" y="35110"/>
                  <a:pt x="15572" y="35144"/>
                </a:cubicBezTo>
                <a:cubicBezTo>
                  <a:pt x="15305" y="35243"/>
                  <a:pt x="15122" y="35355"/>
                  <a:pt x="15009" y="35482"/>
                </a:cubicBezTo>
                <a:cubicBezTo>
                  <a:pt x="14784" y="35343"/>
                  <a:pt x="14593" y="35288"/>
                  <a:pt x="14428" y="35288"/>
                </a:cubicBezTo>
                <a:cubicBezTo>
                  <a:pt x="14242" y="35288"/>
                  <a:pt x="14088" y="35357"/>
                  <a:pt x="13954" y="35454"/>
                </a:cubicBezTo>
                <a:cubicBezTo>
                  <a:pt x="13968" y="35355"/>
                  <a:pt x="13982" y="35271"/>
                  <a:pt x="13982" y="35186"/>
                </a:cubicBezTo>
                <a:cubicBezTo>
                  <a:pt x="14025" y="35130"/>
                  <a:pt x="14053" y="35060"/>
                  <a:pt x="14067" y="34989"/>
                </a:cubicBezTo>
                <a:cubicBezTo>
                  <a:pt x="14109" y="34849"/>
                  <a:pt x="14109" y="34708"/>
                  <a:pt x="14095" y="34567"/>
                </a:cubicBezTo>
                <a:cubicBezTo>
                  <a:pt x="14165" y="34174"/>
                  <a:pt x="14236" y="33794"/>
                  <a:pt x="14320" y="33400"/>
                </a:cubicBezTo>
                <a:cubicBezTo>
                  <a:pt x="15319" y="32767"/>
                  <a:pt x="15319" y="31881"/>
                  <a:pt x="15305" y="31037"/>
                </a:cubicBezTo>
                <a:cubicBezTo>
                  <a:pt x="15333" y="30967"/>
                  <a:pt x="15375" y="30910"/>
                  <a:pt x="15431" y="30840"/>
                </a:cubicBezTo>
                <a:cubicBezTo>
                  <a:pt x="15445" y="30826"/>
                  <a:pt x="15459" y="30798"/>
                  <a:pt x="15459" y="30784"/>
                </a:cubicBezTo>
                <a:cubicBezTo>
                  <a:pt x="15516" y="31459"/>
                  <a:pt x="15600" y="32162"/>
                  <a:pt x="15966" y="32655"/>
                </a:cubicBezTo>
                <a:cubicBezTo>
                  <a:pt x="16427" y="33265"/>
                  <a:pt x="17282" y="33641"/>
                  <a:pt x="17999" y="33641"/>
                </a:cubicBezTo>
                <a:cubicBezTo>
                  <a:pt x="18025" y="33641"/>
                  <a:pt x="18050" y="33640"/>
                  <a:pt x="18076" y="33639"/>
                </a:cubicBezTo>
                <a:cubicBezTo>
                  <a:pt x="18554" y="33625"/>
                  <a:pt x="18962" y="33428"/>
                  <a:pt x="19173" y="33006"/>
                </a:cubicBezTo>
                <a:cubicBezTo>
                  <a:pt x="19904" y="31628"/>
                  <a:pt x="19187" y="30080"/>
                  <a:pt x="16810" y="29926"/>
                </a:cubicBezTo>
                <a:cubicBezTo>
                  <a:pt x="16739" y="29926"/>
                  <a:pt x="16683" y="29926"/>
                  <a:pt x="16599" y="29912"/>
                </a:cubicBezTo>
                <a:cubicBezTo>
                  <a:pt x="16627" y="29884"/>
                  <a:pt x="16641" y="29855"/>
                  <a:pt x="16655" y="29827"/>
                </a:cubicBezTo>
                <a:cubicBezTo>
                  <a:pt x="16697" y="29771"/>
                  <a:pt x="16697" y="29701"/>
                  <a:pt x="16669" y="29630"/>
                </a:cubicBezTo>
                <a:lnTo>
                  <a:pt x="16669" y="29630"/>
                </a:lnTo>
                <a:cubicBezTo>
                  <a:pt x="17235" y="29814"/>
                  <a:pt x="17794" y="29923"/>
                  <a:pt x="18302" y="29923"/>
                </a:cubicBezTo>
                <a:cubicBezTo>
                  <a:pt x="18842" y="29923"/>
                  <a:pt x="19324" y="29800"/>
                  <a:pt x="19693" y="29518"/>
                </a:cubicBezTo>
                <a:cubicBezTo>
                  <a:pt x="19763" y="29560"/>
                  <a:pt x="19862" y="29574"/>
                  <a:pt x="19932" y="29588"/>
                </a:cubicBezTo>
                <a:cubicBezTo>
                  <a:pt x="19956" y="29591"/>
                  <a:pt x="19980" y="29593"/>
                  <a:pt x="20006" y="29593"/>
                </a:cubicBezTo>
                <a:cubicBezTo>
                  <a:pt x="20089" y="29593"/>
                  <a:pt x="20181" y="29575"/>
                  <a:pt x="20256" y="29532"/>
                </a:cubicBezTo>
                <a:cubicBezTo>
                  <a:pt x="21691" y="28829"/>
                  <a:pt x="21353" y="27999"/>
                  <a:pt x="21240" y="27211"/>
                </a:cubicBezTo>
                <a:cubicBezTo>
                  <a:pt x="21240" y="27169"/>
                  <a:pt x="21226" y="27113"/>
                  <a:pt x="21226" y="27056"/>
                </a:cubicBezTo>
                <a:cubicBezTo>
                  <a:pt x="21269" y="27056"/>
                  <a:pt x="21283" y="27056"/>
                  <a:pt x="21311" y="27042"/>
                </a:cubicBezTo>
                <a:cubicBezTo>
                  <a:pt x="21423" y="27535"/>
                  <a:pt x="21564" y="28111"/>
                  <a:pt x="21916" y="28463"/>
                </a:cubicBezTo>
                <a:cubicBezTo>
                  <a:pt x="22217" y="28753"/>
                  <a:pt x="22678" y="28919"/>
                  <a:pt x="23101" y="28919"/>
                </a:cubicBezTo>
                <a:cubicBezTo>
                  <a:pt x="23211" y="28919"/>
                  <a:pt x="23319" y="28908"/>
                  <a:pt x="23421" y="28885"/>
                </a:cubicBezTo>
                <a:cubicBezTo>
                  <a:pt x="23744" y="28815"/>
                  <a:pt x="23983" y="28646"/>
                  <a:pt x="24082" y="28336"/>
                </a:cubicBezTo>
                <a:cubicBezTo>
                  <a:pt x="24380" y="27428"/>
                  <a:pt x="23855" y="26546"/>
                  <a:pt x="22482" y="26546"/>
                </a:cubicBezTo>
                <a:cubicBezTo>
                  <a:pt x="22431" y="26546"/>
                  <a:pt x="22378" y="26547"/>
                  <a:pt x="22323" y="26550"/>
                </a:cubicBezTo>
                <a:cubicBezTo>
                  <a:pt x="22422" y="26508"/>
                  <a:pt x="22534" y="26480"/>
                  <a:pt x="22633" y="26423"/>
                </a:cubicBezTo>
                <a:cubicBezTo>
                  <a:pt x="22666" y="26424"/>
                  <a:pt x="22698" y="26425"/>
                  <a:pt x="22731" y="26425"/>
                </a:cubicBezTo>
                <a:cubicBezTo>
                  <a:pt x="23156" y="26425"/>
                  <a:pt x="23541" y="26338"/>
                  <a:pt x="23829" y="26142"/>
                </a:cubicBezTo>
                <a:cubicBezTo>
                  <a:pt x="23885" y="26142"/>
                  <a:pt x="23913" y="26128"/>
                  <a:pt x="23969" y="26128"/>
                </a:cubicBezTo>
                <a:cubicBezTo>
                  <a:pt x="24180" y="26086"/>
                  <a:pt x="24405" y="26044"/>
                  <a:pt x="24644" y="26001"/>
                </a:cubicBezTo>
                <a:cubicBezTo>
                  <a:pt x="24883" y="25973"/>
                  <a:pt x="25137" y="25931"/>
                  <a:pt x="25390" y="25903"/>
                </a:cubicBezTo>
                <a:cubicBezTo>
                  <a:pt x="25657" y="25861"/>
                  <a:pt x="25924" y="25804"/>
                  <a:pt x="26206" y="25776"/>
                </a:cubicBezTo>
                <a:cubicBezTo>
                  <a:pt x="26487" y="25734"/>
                  <a:pt x="26782" y="25706"/>
                  <a:pt x="27078" y="25664"/>
                </a:cubicBezTo>
                <a:cubicBezTo>
                  <a:pt x="27387" y="25636"/>
                  <a:pt x="27683" y="25593"/>
                  <a:pt x="27992" y="25579"/>
                </a:cubicBezTo>
                <a:cubicBezTo>
                  <a:pt x="28062" y="25579"/>
                  <a:pt x="28161" y="25565"/>
                  <a:pt x="28231" y="25565"/>
                </a:cubicBezTo>
                <a:cubicBezTo>
                  <a:pt x="28273" y="25565"/>
                  <a:pt x="28344" y="25565"/>
                  <a:pt x="28400" y="25551"/>
                </a:cubicBezTo>
                <a:cubicBezTo>
                  <a:pt x="28400" y="25565"/>
                  <a:pt x="28414" y="25593"/>
                  <a:pt x="28414" y="25622"/>
                </a:cubicBezTo>
                <a:lnTo>
                  <a:pt x="28414" y="25650"/>
                </a:lnTo>
                <a:cubicBezTo>
                  <a:pt x="28318" y="25630"/>
                  <a:pt x="28232" y="25622"/>
                  <a:pt x="28155" y="25622"/>
                </a:cubicBezTo>
                <a:cubicBezTo>
                  <a:pt x="27668" y="25622"/>
                  <a:pt x="27540" y="25969"/>
                  <a:pt x="27528" y="26212"/>
                </a:cubicBezTo>
                <a:lnTo>
                  <a:pt x="27528" y="26353"/>
                </a:lnTo>
                <a:cubicBezTo>
                  <a:pt x="27535" y="26484"/>
                  <a:pt x="27679" y="26559"/>
                  <a:pt x="27855" y="26559"/>
                </a:cubicBezTo>
                <a:cubicBezTo>
                  <a:pt x="28018" y="26559"/>
                  <a:pt x="28208" y="26495"/>
                  <a:pt x="28344" y="26353"/>
                </a:cubicBezTo>
                <a:cubicBezTo>
                  <a:pt x="28484" y="26212"/>
                  <a:pt x="28527" y="26128"/>
                  <a:pt x="28583" y="25987"/>
                </a:cubicBezTo>
                <a:cubicBezTo>
                  <a:pt x="28583" y="25945"/>
                  <a:pt x="28597" y="25931"/>
                  <a:pt x="28597" y="25903"/>
                </a:cubicBezTo>
                <a:cubicBezTo>
                  <a:pt x="28606" y="25903"/>
                  <a:pt x="28628" y="25909"/>
                  <a:pt x="28646" y="25909"/>
                </a:cubicBezTo>
                <a:cubicBezTo>
                  <a:pt x="28655" y="25909"/>
                  <a:pt x="28663" y="25908"/>
                  <a:pt x="28667" y="25903"/>
                </a:cubicBezTo>
                <a:lnTo>
                  <a:pt x="28667" y="25903"/>
                </a:lnTo>
                <a:cubicBezTo>
                  <a:pt x="28541" y="26142"/>
                  <a:pt x="28442" y="26367"/>
                  <a:pt x="28484" y="26634"/>
                </a:cubicBezTo>
                <a:cubicBezTo>
                  <a:pt x="28535" y="26878"/>
                  <a:pt x="28821" y="27027"/>
                  <a:pt x="29055" y="27027"/>
                </a:cubicBezTo>
                <a:cubicBezTo>
                  <a:pt x="29145" y="27027"/>
                  <a:pt x="29228" y="27005"/>
                  <a:pt x="29286" y="26958"/>
                </a:cubicBezTo>
                <a:cubicBezTo>
                  <a:pt x="29314" y="26916"/>
                  <a:pt x="29356" y="26887"/>
                  <a:pt x="29371" y="26845"/>
                </a:cubicBezTo>
                <a:cubicBezTo>
                  <a:pt x="29610" y="26212"/>
                  <a:pt x="29258" y="26058"/>
                  <a:pt x="29005" y="25847"/>
                </a:cubicBezTo>
                <a:lnTo>
                  <a:pt x="28949" y="25790"/>
                </a:lnTo>
                <a:cubicBezTo>
                  <a:pt x="28949" y="25776"/>
                  <a:pt x="28963" y="25776"/>
                  <a:pt x="28963" y="25762"/>
                </a:cubicBezTo>
                <a:cubicBezTo>
                  <a:pt x="29145" y="25875"/>
                  <a:pt x="29356" y="26015"/>
                  <a:pt x="29567" y="26015"/>
                </a:cubicBezTo>
                <a:cubicBezTo>
                  <a:pt x="29793" y="26015"/>
                  <a:pt x="30032" y="25903"/>
                  <a:pt x="30158" y="25720"/>
                </a:cubicBezTo>
                <a:cubicBezTo>
                  <a:pt x="30229" y="25622"/>
                  <a:pt x="30271" y="25495"/>
                  <a:pt x="30214" y="25368"/>
                </a:cubicBezTo>
                <a:cubicBezTo>
                  <a:pt x="30214" y="25368"/>
                  <a:pt x="30214" y="25354"/>
                  <a:pt x="30200" y="25354"/>
                </a:cubicBezTo>
                <a:cubicBezTo>
                  <a:pt x="30299" y="25340"/>
                  <a:pt x="30411" y="25340"/>
                  <a:pt x="30510" y="25312"/>
                </a:cubicBezTo>
                <a:lnTo>
                  <a:pt x="30510" y="25312"/>
                </a:lnTo>
                <a:cubicBezTo>
                  <a:pt x="30411" y="25523"/>
                  <a:pt x="30383" y="25776"/>
                  <a:pt x="30411" y="25973"/>
                </a:cubicBezTo>
                <a:cubicBezTo>
                  <a:pt x="30411" y="26072"/>
                  <a:pt x="30425" y="26156"/>
                  <a:pt x="30440" y="26212"/>
                </a:cubicBezTo>
                <a:cubicBezTo>
                  <a:pt x="30487" y="26384"/>
                  <a:pt x="30677" y="26471"/>
                  <a:pt x="30908" y="26471"/>
                </a:cubicBezTo>
                <a:cubicBezTo>
                  <a:pt x="31225" y="26471"/>
                  <a:pt x="31620" y="26307"/>
                  <a:pt x="31832" y="25973"/>
                </a:cubicBezTo>
                <a:cubicBezTo>
                  <a:pt x="32029" y="25692"/>
                  <a:pt x="32057" y="25523"/>
                  <a:pt x="32099" y="25270"/>
                </a:cubicBezTo>
                <a:lnTo>
                  <a:pt x="32099" y="25171"/>
                </a:lnTo>
                <a:lnTo>
                  <a:pt x="32198" y="25171"/>
                </a:lnTo>
                <a:cubicBezTo>
                  <a:pt x="32071" y="25579"/>
                  <a:pt x="32001" y="25987"/>
                  <a:pt x="32170" y="26367"/>
                </a:cubicBezTo>
                <a:cubicBezTo>
                  <a:pt x="32309" y="26698"/>
                  <a:pt x="32696" y="26862"/>
                  <a:pt x="33051" y="26862"/>
                </a:cubicBezTo>
                <a:cubicBezTo>
                  <a:pt x="33270" y="26862"/>
                  <a:pt x="33476" y="26800"/>
                  <a:pt x="33604" y="26677"/>
                </a:cubicBezTo>
                <a:cubicBezTo>
                  <a:pt x="33661" y="26620"/>
                  <a:pt x="33689" y="26550"/>
                  <a:pt x="33717" y="26466"/>
                </a:cubicBezTo>
                <a:cubicBezTo>
                  <a:pt x="33858" y="25664"/>
                  <a:pt x="33590" y="25354"/>
                  <a:pt x="33239" y="25129"/>
                </a:cubicBezTo>
                <a:cubicBezTo>
                  <a:pt x="33731" y="25101"/>
                  <a:pt x="34223" y="25087"/>
                  <a:pt x="34716" y="25087"/>
                </a:cubicBezTo>
                <a:lnTo>
                  <a:pt x="34814" y="25242"/>
                </a:lnTo>
                <a:cubicBezTo>
                  <a:pt x="34870" y="25312"/>
                  <a:pt x="34927" y="25368"/>
                  <a:pt x="34983" y="25439"/>
                </a:cubicBezTo>
                <a:cubicBezTo>
                  <a:pt x="35011" y="25495"/>
                  <a:pt x="35067" y="25523"/>
                  <a:pt x="35095" y="25579"/>
                </a:cubicBezTo>
                <a:cubicBezTo>
                  <a:pt x="35081" y="25579"/>
                  <a:pt x="35067" y="25593"/>
                  <a:pt x="35053" y="25593"/>
                </a:cubicBezTo>
                <a:cubicBezTo>
                  <a:pt x="34659" y="25734"/>
                  <a:pt x="34716" y="26606"/>
                  <a:pt x="35278" y="26761"/>
                </a:cubicBezTo>
                <a:cubicBezTo>
                  <a:pt x="35415" y="26795"/>
                  <a:pt x="35536" y="26813"/>
                  <a:pt x="35650" y="26813"/>
                </a:cubicBezTo>
                <a:cubicBezTo>
                  <a:pt x="35819" y="26813"/>
                  <a:pt x="35975" y="26774"/>
                  <a:pt x="36150" y="26691"/>
                </a:cubicBezTo>
                <a:cubicBezTo>
                  <a:pt x="36178" y="26719"/>
                  <a:pt x="36193" y="26747"/>
                  <a:pt x="36207" y="26775"/>
                </a:cubicBezTo>
                <a:cubicBezTo>
                  <a:pt x="36207" y="26789"/>
                  <a:pt x="36207" y="26789"/>
                  <a:pt x="36221" y="26817"/>
                </a:cubicBezTo>
                <a:cubicBezTo>
                  <a:pt x="35222" y="26902"/>
                  <a:pt x="35166" y="27549"/>
                  <a:pt x="35236" y="27914"/>
                </a:cubicBezTo>
                <a:cubicBezTo>
                  <a:pt x="35264" y="28013"/>
                  <a:pt x="35278" y="28083"/>
                  <a:pt x="35292" y="28111"/>
                </a:cubicBezTo>
                <a:cubicBezTo>
                  <a:pt x="35338" y="28229"/>
                  <a:pt x="35463" y="28285"/>
                  <a:pt x="35616" y="28285"/>
                </a:cubicBezTo>
                <a:cubicBezTo>
                  <a:pt x="35882" y="28285"/>
                  <a:pt x="36234" y="28115"/>
                  <a:pt x="36404" y="27802"/>
                </a:cubicBezTo>
                <a:cubicBezTo>
                  <a:pt x="36530" y="27549"/>
                  <a:pt x="36558" y="27422"/>
                  <a:pt x="36544" y="27211"/>
                </a:cubicBezTo>
                <a:lnTo>
                  <a:pt x="36544" y="27070"/>
                </a:lnTo>
                <a:cubicBezTo>
                  <a:pt x="36572" y="27070"/>
                  <a:pt x="36615" y="27070"/>
                  <a:pt x="36629" y="27056"/>
                </a:cubicBezTo>
                <a:lnTo>
                  <a:pt x="36629" y="27056"/>
                </a:lnTo>
                <a:cubicBezTo>
                  <a:pt x="36558" y="27422"/>
                  <a:pt x="36530" y="27774"/>
                  <a:pt x="36699" y="28097"/>
                </a:cubicBezTo>
                <a:cubicBezTo>
                  <a:pt x="36820" y="28317"/>
                  <a:pt x="37088" y="28422"/>
                  <a:pt x="37345" y="28422"/>
                </a:cubicBezTo>
                <a:cubicBezTo>
                  <a:pt x="37565" y="28422"/>
                  <a:pt x="37777" y="28345"/>
                  <a:pt x="37880" y="28196"/>
                </a:cubicBezTo>
                <a:cubicBezTo>
                  <a:pt x="37909" y="28153"/>
                  <a:pt x="37951" y="28083"/>
                  <a:pt x="37951" y="28013"/>
                </a:cubicBezTo>
                <a:cubicBezTo>
                  <a:pt x="38021" y="27070"/>
                  <a:pt x="37487" y="26986"/>
                  <a:pt x="37065" y="26831"/>
                </a:cubicBezTo>
                <a:cubicBezTo>
                  <a:pt x="37036" y="26817"/>
                  <a:pt x="37022" y="26789"/>
                  <a:pt x="36980" y="26789"/>
                </a:cubicBezTo>
                <a:cubicBezTo>
                  <a:pt x="36980" y="26775"/>
                  <a:pt x="36994" y="26761"/>
                  <a:pt x="36994" y="26747"/>
                </a:cubicBezTo>
                <a:cubicBezTo>
                  <a:pt x="37121" y="26775"/>
                  <a:pt x="37262" y="26831"/>
                  <a:pt x="37402" y="26845"/>
                </a:cubicBezTo>
                <a:cubicBezTo>
                  <a:pt x="37473" y="26859"/>
                  <a:pt x="37543" y="26902"/>
                  <a:pt x="37613" y="26916"/>
                </a:cubicBezTo>
                <a:cubicBezTo>
                  <a:pt x="38091" y="27070"/>
                  <a:pt x="38570" y="27239"/>
                  <a:pt x="38964" y="27408"/>
                </a:cubicBezTo>
                <a:cubicBezTo>
                  <a:pt x="39175" y="27492"/>
                  <a:pt x="39371" y="27591"/>
                  <a:pt x="39554" y="27689"/>
                </a:cubicBezTo>
                <a:cubicBezTo>
                  <a:pt x="39639" y="27746"/>
                  <a:pt x="39723" y="27802"/>
                  <a:pt x="39793" y="27872"/>
                </a:cubicBezTo>
                <a:cubicBezTo>
                  <a:pt x="39836" y="27900"/>
                  <a:pt x="39864" y="27914"/>
                  <a:pt x="39906" y="27956"/>
                </a:cubicBezTo>
                <a:cubicBezTo>
                  <a:pt x="39934" y="27985"/>
                  <a:pt x="39976" y="28027"/>
                  <a:pt x="39990" y="28055"/>
                </a:cubicBezTo>
                <a:cubicBezTo>
                  <a:pt x="40061" y="28125"/>
                  <a:pt x="40117" y="28182"/>
                  <a:pt x="40145" y="28252"/>
                </a:cubicBezTo>
                <a:cubicBezTo>
                  <a:pt x="40201" y="28322"/>
                  <a:pt x="40229" y="28378"/>
                  <a:pt x="40272" y="28449"/>
                </a:cubicBezTo>
                <a:cubicBezTo>
                  <a:pt x="40286" y="28477"/>
                  <a:pt x="40300" y="28519"/>
                  <a:pt x="40328" y="28533"/>
                </a:cubicBezTo>
                <a:cubicBezTo>
                  <a:pt x="40342" y="28575"/>
                  <a:pt x="40356" y="28589"/>
                  <a:pt x="40370" y="28618"/>
                </a:cubicBezTo>
                <a:cubicBezTo>
                  <a:pt x="40398" y="28646"/>
                  <a:pt x="40398" y="28660"/>
                  <a:pt x="40412" y="28674"/>
                </a:cubicBezTo>
                <a:cubicBezTo>
                  <a:pt x="40398" y="28716"/>
                  <a:pt x="40398" y="28758"/>
                  <a:pt x="40370" y="28829"/>
                </a:cubicBezTo>
                <a:cubicBezTo>
                  <a:pt x="40300" y="28786"/>
                  <a:pt x="40201" y="28730"/>
                  <a:pt x="40089" y="28688"/>
                </a:cubicBezTo>
                <a:cubicBezTo>
                  <a:pt x="39793" y="28576"/>
                  <a:pt x="39493" y="28517"/>
                  <a:pt x="39253" y="28517"/>
                </a:cubicBezTo>
                <a:cubicBezTo>
                  <a:pt x="38980" y="28517"/>
                  <a:pt x="38782" y="28594"/>
                  <a:pt x="38753" y="28758"/>
                </a:cubicBezTo>
                <a:lnTo>
                  <a:pt x="38753" y="28786"/>
                </a:lnTo>
                <a:lnTo>
                  <a:pt x="38753" y="28800"/>
                </a:lnTo>
                <a:cubicBezTo>
                  <a:pt x="38753" y="28885"/>
                  <a:pt x="38795" y="28997"/>
                  <a:pt x="38823" y="29096"/>
                </a:cubicBezTo>
                <a:cubicBezTo>
                  <a:pt x="38851" y="29152"/>
                  <a:pt x="38879" y="29208"/>
                  <a:pt x="38893" y="29251"/>
                </a:cubicBezTo>
                <a:cubicBezTo>
                  <a:pt x="38964" y="29419"/>
                  <a:pt x="39062" y="29560"/>
                  <a:pt x="39146" y="29658"/>
                </a:cubicBezTo>
                <a:cubicBezTo>
                  <a:pt x="38935" y="29869"/>
                  <a:pt x="38781" y="30151"/>
                  <a:pt x="38710" y="30545"/>
                </a:cubicBezTo>
                <a:cubicBezTo>
                  <a:pt x="38710" y="30587"/>
                  <a:pt x="38682" y="30629"/>
                  <a:pt x="38682" y="30657"/>
                </a:cubicBezTo>
                <a:cubicBezTo>
                  <a:pt x="38598" y="31107"/>
                  <a:pt x="38823" y="31290"/>
                  <a:pt x="39076" y="31318"/>
                </a:cubicBezTo>
                <a:cubicBezTo>
                  <a:pt x="39134" y="31322"/>
                  <a:pt x="39199" y="31326"/>
                  <a:pt x="39268" y="31326"/>
                </a:cubicBezTo>
                <a:cubicBezTo>
                  <a:pt x="39483" y="31326"/>
                  <a:pt x="39749" y="31285"/>
                  <a:pt x="40047" y="31051"/>
                </a:cubicBezTo>
                <a:cubicBezTo>
                  <a:pt x="40187" y="30924"/>
                  <a:pt x="40286" y="30756"/>
                  <a:pt x="40370" y="30573"/>
                </a:cubicBezTo>
                <a:cubicBezTo>
                  <a:pt x="40398" y="30559"/>
                  <a:pt x="40398" y="30545"/>
                  <a:pt x="40398" y="30516"/>
                </a:cubicBezTo>
                <a:cubicBezTo>
                  <a:pt x="40398" y="30657"/>
                  <a:pt x="40398" y="30784"/>
                  <a:pt x="40426" y="30896"/>
                </a:cubicBezTo>
                <a:lnTo>
                  <a:pt x="40370" y="30995"/>
                </a:lnTo>
                <a:cubicBezTo>
                  <a:pt x="40370" y="30995"/>
                  <a:pt x="40370" y="30981"/>
                  <a:pt x="40356" y="30981"/>
                </a:cubicBezTo>
                <a:cubicBezTo>
                  <a:pt x="40328" y="30981"/>
                  <a:pt x="40300" y="30995"/>
                  <a:pt x="40300" y="30995"/>
                </a:cubicBezTo>
                <a:cubicBezTo>
                  <a:pt x="40300" y="31009"/>
                  <a:pt x="40286" y="31009"/>
                  <a:pt x="40286" y="31037"/>
                </a:cubicBezTo>
                <a:cubicBezTo>
                  <a:pt x="40286" y="31051"/>
                  <a:pt x="40286" y="31065"/>
                  <a:pt x="40300" y="31065"/>
                </a:cubicBezTo>
                <a:lnTo>
                  <a:pt x="40328" y="31065"/>
                </a:lnTo>
                <a:cubicBezTo>
                  <a:pt x="40328" y="31065"/>
                  <a:pt x="40328" y="31079"/>
                  <a:pt x="40342" y="31079"/>
                </a:cubicBezTo>
                <a:cubicBezTo>
                  <a:pt x="40351" y="31089"/>
                  <a:pt x="40361" y="31092"/>
                  <a:pt x="40369" y="31092"/>
                </a:cubicBezTo>
                <a:cubicBezTo>
                  <a:pt x="40386" y="31092"/>
                  <a:pt x="40398" y="31079"/>
                  <a:pt x="40398" y="31079"/>
                </a:cubicBezTo>
                <a:cubicBezTo>
                  <a:pt x="40412" y="31079"/>
                  <a:pt x="40412" y="31065"/>
                  <a:pt x="40412" y="31065"/>
                </a:cubicBezTo>
                <a:cubicBezTo>
                  <a:pt x="40412" y="31065"/>
                  <a:pt x="40426" y="31037"/>
                  <a:pt x="40412" y="31009"/>
                </a:cubicBezTo>
                <a:lnTo>
                  <a:pt x="40398" y="30995"/>
                </a:lnTo>
                <a:lnTo>
                  <a:pt x="40370" y="30995"/>
                </a:lnTo>
                <a:cubicBezTo>
                  <a:pt x="40398" y="30967"/>
                  <a:pt x="40412" y="30924"/>
                  <a:pt x="40426" y="30910"/>
                </a:cubicBezTo>
                <a:cubicBezTo>
                  <a:pt x="40511" y="31318"/>
                  <a:pt x="40820" y="31600"/>
                  <a:pt x="41284" y="31642"/>
                </a:cubicBezTo>
                <a:cubicBezTo>
                  <a:pt x="41325" y="31648"/>
                  <a:pt x="41364" y="31651"/>
                  <a:pt x="41402" y="31651"/>
                </a:cubicBezTo>
                <a:cubicBezTo>
                  <a:pt x="41931" y="31651"/>
                  <a:pt x="42121" y="31022"/>
                  <a:pt x="42016" y="30404"/>
                </a:cubicBezTo>
                <a:cubicBezTo>
                  <a:pt x="41988" y="30348"/>
                  <a:pt x="41974" y="30277"/>
                  <a:pt x="41946" y="30207"/>
                </a:cubicBezTo>
                <a:lnTo>
                  <a:pt x="41946" y="30207"/>
                </a:lnTo>
                <a:cubicBezTo>
                  <a:pt x="42124" y="30274"/>
                  <a:pt x="42302" y="30314"/>
                  <a:pt x="42445" y="30314"/>
                </a:cubicBezTo>
                <a:cubicBezTo>
                  <a:pt x="42483" y="30314"/>
                  <a:pt x="42518" y="30311"/>
                  <a:pt x="42550" y="30306"/>
                </a:cubicBezTo>
                <a:cubicBezTo>
                  <a:pt x="42902" y="30235"/>
                  <a:pt x="43226" y="30095"/>
                  <a:pt x="43324" y="29884"/>
                </a:cubicBezTo>
                <a:cubicBezTo>
                  <a:pt x="43324" y="29884"/>
                  <a:pt x="43521" y="29658"/>
                  <a:pt x="43226" y="29251"/>
                </a:cubicBezTo>
                <a:cubicBezTo>
                  <a:pt x="43226" y="29236"/>
                  <a:pt x="43211" y="29236"/>
                  <a:pt x="43211" y="29222"/>
                </a:cubicBezTo>
                <a:cubicBezTo>
                  <a:pt x="43183" y="29208"/>
                  <a:pt x="43183" y="29180"/>
                  <a:pt x="43169" y="29180"/>
                </a:cubicBezTo>
                <a:cubicBezTo>
                  <a:pt x="43141" y="29138"/>
                  <a:pt x="43099" y="29096"/>
                  <a:pt x="43071" y="29068"/>
                </a:cubicBezTo>
                <a:cubicBezTo>
                  <a:pt x="42874" y="28857"/>
                  <a:pt x="42621" y="28716"/>
                  <a:pt x="42311" y="28688"/>
                </a:cubicBezTo>
                <a:cubicBezTo>
                  <a:pt x="42507" y="28409"/>
                  <a:pt x="42480" y="28047"/>
                  <a:pt x="42343" y="27767"/>
                </a:cubicBezTo>
                <a:lnTo>
                  <a:pt x="42343" y="27767"/>
                </a:lnTo>
                <a:cubicBezTo>
                  <a:pt x="42346" y="27770"/>
                  <a:pt x="42353" y="27774"/>
                  <a:pt x="42367" y="27774"/>
                </a:cubicBezTo>
                <a:cubicBezTo>
                  <a:pt x="42367" y="27774"/>
                  <a:pt x="42241" y="27394"/>
                  <a:pt x="41875" y="27309"/>
                </a:cubicBezTo>
                <a:cubicBezTo>
                  <a:pt x="41833" y="27309"/>
                  <a:pt x="41805" y="27281"/>
                  <a:pt x="41763" y="27281"/>
                </a:cubicBezTo>
                <a:cubicBezTo>
                  <a:pt x="41752" y="27281"/>
                  <a:pt x="41741" y="27281"/>
                  <a:pt x="41731" y="27281"/>
                </a:cubicBezTo>
                <a:cubicBezTo>
                  <a:pt x="41453" y="27281"/>
                  <a:pt x="41265" y="27459"/>
                  <a:pt x="41130" y="27703"/>
                </a:cubicBezTo>
                <a:cubicBezTo>
                  <a:pt x="41130" y="27731"/>
                  <a:pt x="41116" y="27746"/>
                  <a:pt x="41116" y="27746"/>
                </a:cubicBezTo>
                <a:cubicBezTo>
                  <a:pt x="41116" y="27746"/>
                  <a:pt x="41116" y="27760"/>
                  <a:pt x="41102" y="27760"/>
                </a:cubicBezTo>
                <a:cubicBezTo>
                  <a:pt x="41045" y="27886"/>
                  <a:pt x="41003" y="28013"/>
                  <a:pt x="40989" y="28153"/>
                </a:cubicBezTo>
                <a:cubicBezTo>
                  <a:pt x="40961" y="28336"/>
                  <a:pt x="40933" y="28477"/>
                  <a:pt x="40905" y="28604"/>
                </a:cubicBezTo>
                <a:cubicBezTo>
                  <a:pt x="40891" y="28674"/>
                  <a:pt x="40848" y="28744"/>
                  <a:pt x="40834" y="28815"/>
                </a:cubicBezTo>
                <a:cubicBezTo>
                  <a:pt x="40722" y="28786"/>
                  <a:pt x="40623" y="28730"/>
                  <a:pt x="40539" y="28674"/>
                </a:cubicBezTo>
                <a:cubicBezTo>
                  <a:pt x="40497" y="28589"/>
                  <a:pt x="40469" y="28477"/>
                  <a:pt x="40398" y="28364"/>
                </a:cubicBezTo>
                <a:cubicBezTo>
                  <a:pt x="40356" y="28294"/>
                  <a:pt x="40328" y="28224"/>
                  <a:pt x="40272" y="28153"/>
                </a:cubicBezTo>
                <a:cubicBezTo>
                  <a:pt x="40215" y="28083"/>
                  <a:pt x="40187" y="27985"/>
                  <a:pt x="40117" y="27914"/>
                </a:cubicBezTo>
                <a:cubicBezTo>
                  <a:pt x="40075" y="27886"/>
                  <a:pt x="40061" y="27844"/>
                  <a:pt x="40018" y="27816"/>
                </a:cubicBezTo>
                <a:lnTo>
                  <a:pt x="39920" y="27703"/>
                </a:lnTo>
                <a:cubicBezTo>
                  <a:pt x="39850" y="27633"/>
                  <a:pt x="39765" y="27563"/>
                  <a:pt x="39667" y="27492"/>
                </a:cubicBezTo>
                <a:cubicBezTo>
                  <a:pt x="39498" y="27380"/>
                  <a:pt x="39287" y="27253"/>
                  <a:pt x="39076" y="27141"/>
                </a:cubicBezTo>
                <a:cubicBezTo>
                  <a:pt x="38781" y="26986"/>
                  <a:pt x="38443" y="26859"/>
                  <a:pt x="38120" y="26719"/>
                </a:cubicBezTo>
                <a:cubicBezTo>
                  <a:pt x="38316" y="26606"/>
                  <a:pt x="38499" y="26395"/>
                  <a:pt x="38542" y="26198"/>
                </a:cubicBezTo>
                <a:cubicBezTo>
                  <a:pt x="38598" y="26015"/>
                  <a:pt x="38598" y="25847"/>
                  <a:pt x="38457" y="25706"/>
                </a:cubicBezTo>
                <a:cubicBezTo>
                  <a:pt x="38290" y="25516"/>
                  <a:pt x="38081" y="25411"/>
                  <a:pt x="37864" y="25411"/>
                </a:cubicBezTo>
                <a:cubicBezTo>
                  <a:pt x="37553" y="25411"/>
                  <a:pt x="37227" y="25630"/>
                  <a:pt x="36994" y="26128"/>
                </a:cubicBezTo>
                <a:cubicBezTo>
                  <a:pt x="36980" y="26142"/>
                  <a:pt x="36980" y="26184"/>
                  <a:pt x="36966" y="26198"/>
                </a:cubicBezTo>
                <a:lnTo>
                  <a:pt x="36952" y="26198"/>
                </a:lnTo>
                <a:cubicBezTo>
                  <a:pt x="36952" y="26198"/>
                  <a:pt x="36952" y="26184"/>
                  <a:pt x="36924" y="26184"/>
                </a:cubicBezTo>
                <a:cubicBezTo>
                  <a:pt x="36910" y="26156"/>
                  <a:pt x="36896" y="26142"/>
                  <a:pt x="36854" y="26142"/>
                </a:cubicBezTo>
                <a:cubicBezTo>
                  <a:pt x="37163" y="25776"/>
                  <a:pt x="37346" y="25368"/>
                  <a:pt x="37247" y="25017"/>
                </a:cubicBezTo>
                <a:lnTo>
                  <a:pt x="39090" y="25017"/>
                </a:lnTo>
                <a:cubicBezTo>
                  <a:pt x="39709" y="25017"/>
                  <a:pt x="40286" y="25003"/>
                  <a:pt x="40820" y="25003"/>
                </a:cubicBezTo>
                <a:lnTo>
                  <a:pt x="41130" y="25003"/>
                </a:lnTo>
                <a:cubicBezTo>
                  <a:pt x="41116" y="25017"/>
                  <a:pt x="41102" y="25017"/>
                  <a:pt x="41073" y="25031"/>
                </a:cubicBezTo>
                <a:cubicBezTo>
                  <a:pt x="40483" y="25453"/>
                  <a:pt x="40581" y="26564"/>
                  <a:pt x="41102" y="26887"/>
                </a:cubicBezTo>
                <a:cubicBezTo>
                  <a:pt x="41175" y="26924"/>
                  <a:pt x="41258" y="26961"/>
                  <a:pt x="41352" y="26961"/>
                </a:cubicBezTo>
                <a:cubicBezTo>
                  <a:pt x="41367" y="26961"/>
                  <a:pt x="41382" y="26960"/>
                  <a:pt x="41397" y="26958"/>
                </a:cubicBezTo>
                <a:cubicBezTo>
                  <a:pt x="42832" y="26902"/>
                  <a:pt x="42874" y="26072"/>
                  <a:pt x="43071" y="25411"/>
                </a:cubicBezTo>
                <a:cubicBezTo>
                  <a:pt x="43085" y="25354"/>
                  <a:pt x="43099" y="25312"/>
                  <a:pt x="43113" y="25270"/>
                </a:cubicBezTo>
                <a:cubicBezTo>
                  <a:pt x="43141" y="25284"/>
                  <a:pt x="43169" y="25284"/>
                  <a:pt x="43183" y="25284"/>
                </a:cubicBezTo>
                <a:cubicBezTo>
                  <a:pt x="43099" y="25734"/>
                  <a:pt x="42972" y="26269"/>
                  <a:pt x="43155" y="26677"/>
                </a:cubicBezTo>
                <a:cubicBezTo>
                  <a:pt x="43324" y="27113"/>
                  <a:pt x="43802" y="27478"/>
                  <a:pt x="44238" y="27591"/>
                </a:cubicBezTo>
                <a:cubicBezTo>
                  <a:pt x="44314" y="27610"/>
                  <a:pt x="44389" y="27620"/>
                  <a:pt x="44462" y="27620"/>
                </a:cubicBezTo>
                <a:cubicBezTo>
                  <a:pt x="44659" y="27620"/>
                  <a:pt x="44840" y="27548"/>
                  <a:pt x="44984" y="27394"/>
                </a:cubicBezTo>
                <a:cubicBezTo>
                  <a:pt x="45631" y="26705"/>
                  <a:pt x="45462" y="25692"/>
                  <a:pt x="44084" y="25214"/>
                </a:cubicBezTo>
                <a:cubicBezTo>
                  <a:pt x="44055" y="25200"/>
                  <a:pt x="43999" y="25171"/>
                  <a:pt x="43957" y="25171"/>
                </a:cubicBezTo>
                <a:cubicBezTo>
                  <a:pt x="43985" y="25157"/>
                  <a:pt x="43999" y="25157"/>
                  <a:pt x="44013" y="25143"/>
                </a:cubicBezTo>
                <a:cubicBezTo>
                  <a:pt x="44055" y="25101"/>
                  <a:pt x="44055" y="25073"/>
                  <a:pt x="44055" y="25017"/>
                </a:cubicBezTo>
                <a:cubicBezTo>
                  <a:pt x="44505" y="25313"/>
                  <a:pt x="44980" y="25506"/>
                  <a:pt x="45402" y="25506"/>
                </a:cubicBezTo>
                <a:cubicBezTo>
                  <a:pt x="45601" y="25506"/>
                  <a:pt x="45788" y="25463"/>
                  <a:pt x="45954" y="25368"/>
                </a:cubicBezTo>
                <a:cubicBezTo>
                  <a:pt x="46123" y="25270"/>
                  <a:pt x="46306" y="25101"/>
                  <a:pt x="46418" y="24862"/>
                </a:cubicBezTo>
                <a:cubicBezTo>
                  <a:pt x="46877" y="24007"/>
                  <a:pt x="46113" y="23512"/>
                  <a:pt x="45444" y="23512"/>
                </a:cubicBezTo>
                <a:cubicBezTo>
                  <a:pt x="45353" y="23512"/>
                  <a:pt x="45264" y="23521"/>
                  <a:pt x="45181" y="23540"/>
                </a:cubicBezTo>
                <a:cubicBezTo>
                  <a:pt x="44970" y="23596"/>
                  <a:pt x="44759" y="23680"/>
                  <a:pt x="44576" y="23807"/>
                </a:cubicBezTo>
                <a:cubicBezTo>
                  <a:pt x="44365" y="23948"/>
                  <a:pt x="44168" y="24117"/>
                  <a:pt x="43999" y="24299"/>
                </a:cubicBezTo>
                <a:cubicBezTo>
                  <a:pt x="43999" y="24257"/>
                  <a:pt x="43985" y="24243"/>
                  <a:pt x="43985" y="24229"/>
                </a:cubicBezTo>
                <a:cubicBezTo>
                  <a:pt x="43957" y="24215"/>
                  <a:pt x="43943" y="24215"/>
                  <a:pt x="43915" y="24187"/>
                </a:cubicBezTo>
                <a:cubicBezTo>
                  <a:pt x="44280" y="23863"/>
                  <a:pt x="44717" y="23540"/>
                  <a:pt x="44829" y="23033"/>
                </a:cubicBezTo>
                <a:cubicBezTo>
                  <a:pt x="44871" y="22766"/>
                  <a:pt x="44843" y="22471"/>
                  <a:pt x="44660" y="22077"/>
                </a:cubicBezTo>
                <a:cubicBezTo>
                  <a:pt x="44566" y="21863"/>
                  <a:pt x="44324" y="21759"/>
                  <a:pt x="44050" y="21759"/>
                </a:cubicBezTo>
                <a:cubicBezTo>
                  <a:pt x="43585" y="21759"/>
                  <a:pt x="43027" y="22055"/>
                  <a:pt x="42930" y="22611"/>
                </a:cubicBezTo>
                <a:cubicBezTo>
                  <a:pt x="42832" y="23132"/>
                  <a:pt x="42930" y="23512"/>
                  <a:pt x="43169" y="23934"/>
                </a:cubicBezTo>
                <a:cubicBezTo>
                  <a:pt x="43141" y="23962"/>
                  <a:pt x="43099" y="24004"/>
                  <a:pt x="43043" y="24018"/>
                </a:cubicBezTo>
                <a:cubicBezTo>
                  <a:pt x="43029" y="24032"/>
                  <a:pt x="43015" y="24032"/>
                  <a:pt x="43000" y="24032"/>
                </a:cubicBezTo>
                <a:cubicBezTo>
                  <a:pt x="42770" y="22913"/>
                  <a:pt x="42159" y="22634"/>
                  <a:pt x="41629" y="22634"/>
                </a:cubicBezTo>
                <a:cubicBezTo>
                  <a:pt x="41447" y="22634"/>
                  <a:pt x="41274" y="22667"/>
                  <a:pt x="41130" y="22710"/>
                </a:cubicBezTo>
                <a:cubicBezTo>
                  <a:pt x="41003" y="22752"/>
                  <a:pt x="40905" y="22808"/>
                  <a:pt x="40834" y="22837"/>
                </a:cubicBezTo>
                <a:cubicBezTo>
                  <a:pt x="40370" y="23090"/>
                  <a:pt x="40694" y="24173"/>
                  <a:pt x="41495" y="24468"/>
                </a:cubicBezTo>
                <a:cubicBezTo>
                  <a:pt x="41782" y="24587"/>
                  <a:pt x="41964" y="24629"/>
                  <a:pt x="42165" y="24629"/>
                </a:cubicBezTo>
                <a:cubicBezTo>
                  <a:pt x="42249" y="24629"/>
                  <a:pt x="42337" y="24621"/>
                  <a:pt x="42438" y="24609"/>
                </a:cubicBezTo>
                <a:cubicBezTo>
                  <a:pt x="42508" y="24609"/>
                  <a:pt x="42550" y="24595"/>
                  <a:pt x="42649" y="24595"/>
                </a:cubicBezTo>
                <a:cubicBezTo>
                  <a:pt x="42649" y="24637"/>
                  <a:pt x="42663" y="24665"/>
                  <a:pt x="42663" y="24707"/>
                </a:cubicBezTo>
                <a:cubicBezTo>
                  <a:pt x="42536" y="24707"/>
                  <a:pt x="42410" y="24679"/>
                  <a:pt x="42297" y="24679"/>
                </a:cubicBezTo>
                <a:cubicBezTo>
                  <a:pt x="42086" y="24665"/>
                  <a:pt x="41847" y="24665"/>
                  <a:pt x="41608" y="24651"/>
                </a:cubicBezTo>
                <a:cubicBezTo>
                  <a:pt x="41355" y="24637"/>
                  <a:pt x="41116" y="24609"/>
                  <a:pt x="40848" y="24609"/>
                </a:cubicBezTo>
                <a:cubicBezTo>
                  <a:pt x="39779" y="24538"/>
                  <a:pt x="38542" y="24468"/>
                  <a:pt x="37205" y="24398"/>
                </a:cubicBezTo>
                <a:cubicBezTo>
                  <a:pt x="36811" y="24384"/>
                  <a:pt x="36418" y="24370"/>
                  <a:pt x="35996" y="24328"/>
                </a:cubicBezTo>
                <a:cubicBezTo>
                  <a:pt x="37346" y="23765"/>
                  <a:pt x="37163" y="22837"/>
                  <a:pt x="37177" y="22035"/>
                </a:cubicBezTo>
                <a:lnTo>
                  <a:pt x="37177" y="21838"/>
                </a:lnTo>
                <a:lnTo>
                  <a:pt x="37276" y="21838"/>
                </a:lnTo>
                <a:cubicBezTo>
                  <a:pt x="37318" y="22400"/>
                  <a:pt x="37374" y="23090"/>
                  <a:pt x="37698" y="23526"/>
                </a:cubicBezTo>
                <a:cubicBezTo>
                  <a:pt x="38053" y="23974"/>
                  <a:pt x="38656" y="24261"/>
                  <a:pt x="39205" y="24261"/>
                </a:cubicBezTo>
                <a:cubicBezTo>
                  <a:pt x="39242" y="24261"/>
                  <a:pt x="39279" y="24260"/>
                  <a:pt x="39315" y="24257"/>
                </a:cubicBezTo>
                <a:cubicBezTo>
                  <a:pt x="39667" y="24243"/>
                  <a:pt x="39990" y="24088"/>
                  <a:pt x="40145" y="23765"/>
                </a:cubicBezTo>
                <a:cubicBezTo>
                  <a:pt x="40694" y="22738"/>
                  <a:pt x="40145" y="21571"/>
                  <a:pt x="38359" y="21444"/>
                </a:cubicBezTo>
                <a:lnTo>
                  <a:pt x="38190" y="21444"/>
                </a:lnTo>
                <a:cubicBezTo>
                  <a:pt x="38218" y="21430"/>
                  <a:pt x="38232" y="21416"/>
                  <a:pt x="38232" y="21402"/>
                </a:cubicBezTo>
                <a:cubicBezTo>
                  <a:pt x="38246" y="21360"/>
                  <a:pt x="38246" y="21303"/>
                  <a:pt x="38246" y="21261"/>
                </a:cubicBezTo>
                <a:lnTo>
                  <a:pt x="38260" y="21261"/>
                </a:lnTo>
                <a:cubicBezTo>
                  <a:pt x="38680" y="21391"/>
                  <a:pt x="39091" y="21466"/>
                  <a:pt x="39464" y="21466"/>
                </a:cubicBezTo>
                <a:cubicBezTo>
                  <a:pt x="39943" y="21466"/>
                  <a:pt x="40359" y="21342"/>
                  <a:pt x="40651" y="21050"/>
                </a:cubicBezTo>
                <a:cubicBezTo>
                  <a:pt x="40848" y="20853"/>
                  <a:pt x="40989" y="20600"/>
                  <a:pt x="41059" y="20291"/>
                </a:cubicBezTo>
                <a:cubicBezTo>
                  <a:pt x="41073" y="20206"/>
                  <a:pt x="41102" y="20108"/>
                  <a:pt x="41102" y="20023"/>
                </a:cubicBezTo>
                <a:cubicBezTo>
                  <a:pt x="41186" y="19967"/>
                  <a:pt x="41284" y="19925"/>
                  <a:pt x="41383" y="19883"/>
                </a:cubicBezTo>
                <a:cubicBezTo>
                  <a:pt x="41974" y="19545"/>
                  <a:pt x="42578" y="19193"/>
                  <a:pt x="43085" y="18729"/>
                </a:cubicBezTo>
                <a:cubicBezTo>
                  <a:pt x="43633" y="18209"/>
                  <a:pt x="43985" y="17618"/>
                  <a:pt x="44238" y="16985"/>
                </a:cubicBezTo>
                <a:cubicBezTo>
                  <a:pt x="44351" y="16704"/>
                  <a:pt x="44435" y="16408"/>
                  <a:pt x="44506" y="16127"/>
                </a:cubicBezTo>
                <a:cubicBezTo>
                  <a:pt x="46264" y="15508"/>
                  <a:pt x="46039" y="14383"/>
                  <a:pt x="46053" y="13398"/>
                </a:cubicBezTo>
                <a:cubicBezTo>
                  <a:pt x="46053" y="13328"/>
                  <a:pt x="46053" y="13258"/>
                  <a:pt x="46067" y="13187"/>
                </a:cubicBezTo>
                <a:lnTo>
                  <a:pt x="46193" y="13187"/>
                </a:lnTo>
                <a:cubicBezTo>
                  <a:pt x="46236" y="13848"/>
                  <a:pt x="46278" y="14622"/>
                  <a:pt x="46672" y="15142"/>
                </a:cubicBezTo>
                <a:cubicBezTo>
                  <a:pt x="47078" y="15657"/>
                  <a:pt x="47810" y="16002"/>
                  <a:pt x="48454" y="16002"/>
                </a:cubicBezTo>
                <a:cubicBezTo>
                  <a:pt x="48479" y="16002"/>
                  <a:pt x="48504" y="16002"/>
                  <a:pt x="48528" y="16000"/>
                </a:cubicBezTo>
                <a:cubicBezTo>
                  <a:pt x="48950" y="15986"/>
                  <a:pt x="49302" y="15804"/>
                  <a:pt x="49485" y="15438"/>
                </a:cubicBezTo>
                <a:cubicBezTo>
                  <a:pt x="50118" y="14228"/>
                  <a:pt x="49499" y="12892"/>
                  <a:pt x="47431" y="12723"/>
                </a:cubicBezTo>
                <a:cubicBezTo>
                  <a:pt x="47375" y="12723"/>
                  <a:pt x="47305" y="12723"/>
                  <a:pt x="47234" y="12709"/>
                </a:cubicBezTo>
                <a:cubicBezTo>
                  <a:pt x="47248" y="12695"/>
                  <a:pt x="47262" y="12653"/>
                  <a:pt x="47291" y="12639"/>
                </a:cubicBezTo>
                <a:cubicBezTo>
                  <a:pt x="47319" y="12582"/>
                  <a:pt x="47305" y="12512"/>
                  <a:pt x="47305" y="12470"/>
                </a:cubicBezTo>
                <a:lnTo>
                  <a:pt x="47305" y="12470"/>
                </a:lnTo>
                <a:cubicBezTo>
                  <a:pt x="47790" y="12634"/>
                  <a:pt x="48277" y="12727"/>
                  <a:pt x="48724" y="12727"/>
                </a:cubicBezTo>
                <a:cubicBezTo>
                  <a:pt x="49274" y="12727"/>
                  <a:pt x="49762" y="12585"/>
                  <a:pt x="50104" y="12259"/>
                </a:cubicBezTo>
                <a:cubicBezTo>
                  <a:pt x="50315" y="12048"/>
                  <a:pt x="50484" y="11739"/>
                  <a:pt x="50568" y="11373"/>
                </a:cubicBezTo>
                <a:cubicBezTo>
                  <a:pt x="50809" y="10266"/>
                  <a:pt x="50044" y="9793"/>
                  <a:pt x="49238" y="9793"/>
                </a:cubicBezTo>
                <a:cubicBezTo>
                  <a:pt x="48917" y="9793"/>
                  <a:pt x="48590" y="9868"/>
                  <a:pt x="48317" y="10008"/>
                </a:cubicBezTo>
                <a:cubicBezTo>
                  <a:pt x="48036" y="10163"/>
                  <a:pt x="47797" y="10374"/>
                  <a:pt x="47586" y="10599"/>
                </a:cubicBezTo>
                <a:cubicBezTo>
                  <a:pt x="47333" y="10866"/>
                  <a:pt x="47150" y="11176"/>
                  <a:pt x="46967" y="11499"/>
                </a:cubicBezTo>
                <a:cubicBezTo>
                  <a:pt x="46953" y="11457"/>
                  <a:pt x="46939" y="11429"/>
                  <a:pt x="46911" y="11415"/>
                </a:cubicBezTo>
                <a:cubicBezTo>
                  <a:pt x="46883" y="11387"/>
                  <a:pt x="46840" y="11387"/>
                  <a:pt x="46812" y="11387"/>
                </a:cubicBezTo>
                <a:cubicBezTo>
                  <a:pt x="47192" y="10796"/>
                  <a:pt x="47684" y="10177"/>
                  <a:pt x="47642" y="9418"/>
                </a:cubicBezTo>
                <a:cubicBezTo>
                  <a:pt x="47614" y="9038"/>
                  <a:pt x="47445" y="8630"/>
                  <a:pt x="47051" y="8152"/>
                </a:cubicBezTo>
                <a:cubicBezTo>
                  <a:pt x="46905" y="7973"/>
                  <a:pt x="46683" y="7893"/>
                  <a:pt x="46434" y="7893"/>
                </a:cubicBezTo>
                <a:cubicBezTo>
                  <a:pt x="45703" y="7893"/>
                  <a:pt x="44745" y="8589"/>
                  <a:pt x="44829" y="9544"/>
                </a:cubicBezTo>
                <a:cubicBezTo>
                  <a:pt x="44899" y="10318"/>
                  <a:pt x="45138" y="10796"/>
                  <a:pt x="45673" y="11302"/>
                </a:cubicBezTo>
                <a:cubicBezTo>
                  <a:pt x="45617" y="11359"/>
                  <a:pt x="45603" y="11429"/>
                  <a:pt x="45546" y="11485"/>
                </a:cubicBezTo>
                <a:cubicBezTo>
                  <a:pt x="45532" y="11499"/>
                  <a:pt x="45490" y="11513"/>
                  <a:pt x="45476" y="11528"/>
                </a:cubicBezTo>
                <a:cubicBezTo>
                  <a:pt x="45181" y="10937"/>
                  <a:pt x="44857" y="10543"/>
                  <a:pt x="44520" y="10318"/>
                </a:cubicBezTo>
                <a:cubicBezTo>
                  <a:pt x="44506" y="10177"/>
                  <a:pt x="44477" y="10037"/>
                  <a:pt x="44449" y="9896"/>
                </a:cubicBezTo>
                <a:cubicBezTo>
                  <a:pt x="44365" y="9347"/>
                  <a:pt x="44280" y="8827"/>
                  <a:pt x="44168" y="8335"/>
                </a:cubicBezTo>
                <a:cubicBezTo>
                  <a:pt x="44168" y="8180"/>
                  <a:pt x="44154" y="8039"/>
                  <a:pt x="44098" y="7913"/>
                </a:cubicBezTo>
                <a:cubicBezTo>
                  <a:pt x="44069" y="7758"/>
                  <a:pt x="44055" y="7589"/>
                  <a:pt x="44013" y="7434"/>
                </a:cubicBezTo>
                <a:lnTo>
                  <a:pt x="44013" y="7434"/>
                </a:lnTo>
                <a:cubicBezTo>
                  <a:pt x="44196" y="7589"/>
                  <a:pt x="44379" y="7716"/>
                  <a:pt x="44590" y="7772"/>
                </a:cubicBezTo>
                <a:cubicBezTo>
                  <a:pt x="44697" y="7801"/>
                  <a:pt x="44809" y="7815"/>
                  <a:pt x="44923" y="7815"/>
                </a:cubicBezTo>
                <a:cubicBezTo>
                  <a:pt x="45303" y="7815"/>
                  <a:pt x="45698" y="7665"/>
                  <a:pt x="45968" y="7448"/>
                </a:cubicBezTo>
                <a:cubicBezTo>
                  <a:pt x="46179" y="7266"/>
                  <a:pt x="46306" y="7012"/>
                  <a:pt x="46250" y="6745"/>
                </a:cubicBezTo>
                <a:cubicBezTo>
                  <a:pt x="46150" y="6158"/>
                  <a:pt x="45738" y="5763"/>
                  <a:pt x="45144" y="5763"/>
                </a:cubicBezTo>
                <a:cubicBezTo>
                  <a:pt x="44812" y="5763"/>
                  <a:pt x="44422" y="5886"/>
                  <a:pt x="43999" y="6168"/>
                </a:cubicBezTo>
                <a:cubicBezTo>
                  <a:pt x="43957" y="6183"/>
                  <a:pt x="43929" y="6225"/>
                  <a:pt x="43887" y="6239"/>
                </a:cubicBezTo>
                <a:cubicBezTo>
                  <a:pt x="43887" y="6168"/>
                  <a:pt x="43887" y="6098"/>
                  <a:pt x="43915" y="6042"/>
                </a:cubicBezTo>
                <a:cubicBezTo>
                  <a:pt x="44618" y="5789"/>
                  <a:pt x="45153" y="5339"/>
                  <a:pt x="45223" y="4776"/>
                </a:cubicBezTo>
                <a:lnTo>
                  <a:pt x="45223" y="4748"/>
                </a:lnTo>
                <a:cubicBezTo>
                  <a:pt x="45364" y="4621"/>
                  <a:pt x="45490" y="4523"/>
                  <a:pt x="45631" y="4396"/>
                </a:cubicBezTo>
                <a:cubicBezTo>
                  <a:pt x="45926" y="4481"/>
                  <a:pt x="46207" y="4551"/>
                  <a:pt x="46517" y="4621"/>
                </a:cubicBezTo>
                <a:cubicBezTo>
                  <a:pt x="46559" y="4663"/>
                  <a:pt x="46615" y="4706"/>
                  <a:pt x="46686" y="4734"/>
                </a:cubicBezTo>
                <a:cubicBezTo>
                  <a:pt x="46898" y="4812"/>
                  <a:pt x="47075" y="4855"/>
                  <a:pt x="47252" y="4855"/>
                </a:cubicBezTo>
                <a:cubicBezTo>
                  <a:pt x="47298" y="4855"/>
                  <a:pt x="47343" y="4852"/>
                  <a:pt x="47389" y="4846"/>
                </a:cubicBezTo>
                <a:cubicBezTo>
                  <a:pt x="47473" y="4874"/>
                  <a:pt x="47544" y="4903"/>
                  <a:pt x="47642" y="4917"/>
                </a:cubicBezTo>
                <a:cubicBezTo>
                  <a:pt x="46587" y="4973"/>
                  <a:pt x="46447" y="5690"/>
                  <a:pt x="46475" y="6140"/>
                </a:cubicBezTo>
                <a:cubicBezTo>
                  <a:pt x="46475" y="6239"/>
                  <a:pt x="46489" y="6323"/>
                  <a:pt x="46517" y="6379"/>
                </a:cubicBezTo>
                <a:cubicBezTo>
                  <a:pt x="46558" y="6551"/>
                  <a:pt x="46745" y="6638"/>
                  <a:pt x="46974" y="6638"/>
                </a:cubicBezTo>
                <a:cubicBezTo>
                  <a:pt x="47288" y="6638"/>
                  <a:pt x="47684" y="6474"/>
                  <a:pt x="47895" y="6140"/>
                </a:cubicBezTo>
                <a:cubicBezTo>
                  <a:pt x="48092" y="5859"/>
                  <a:pt x="48135" y="5690"/>
                  <a:pt x="48163" y="5437"/>
                </a:cubicBezTo>
                <a:cubicBezTo>
                  <a:pt x="48163" y="5381"/>
                  <a:pt x="48177" y="5324"/>
                  <a:pt x="48177" y="5268"/>
                </a:cubicBezTo>
                <a:lnTo>
                  <a:pt x="48303" y="5268"/>
                </a:lnTo>
                <a:cubicBezTo>
                  <a:pt x="48163" y="5718"/>
                  <a:pt x="48078" y="6140"/>
                  <a:pt x="48247" y="6562"/>
                </a:cubicBezTo>
                <a:cubicBezTo>
                  <a:pt x="48395" y="6884"/>
                  <a:pt x="48785" y="7050"/>
                  <a:pt x="49140" y="7050"/>
                </a:cubicBezTo>
                <a:cubicBezTo>
                  <a:pt x="49360" y="7050"/>
                  <a:pt x="49567" y="6987"/>
                  <a:pt x="49696" y="6858"/>
                </a:cubicBezTo>
                <a:cubicBezTo>
                  <a:pt x="49752" y="6801"/>
                  <a:pt x="49780" y="6731"/>
                  <a:pt x="49794" y="6647"/>
                </a:cubicBezTo>
                <a:cubicBezTo>
                  <a:pt x="50005" y="5521"/>
                  <a:pt x="49372" y="5339"/>
                  <a:pt x="48880" y="5085"/>
                </a:cubicBezTo>
                <a:lnTo>
                  <a:pt x="48782" y="5029"/>
                </a:lnTo>
                <a:cubicBezTo>
                  <a:pt x="48796" y="5015"/>
                  <a:pt x="48796" y="4987"/>
                  <a:pt x="48810" y="4973"/>
                </a:cubicBezTo>
                <a:cubicBezTo>
                  <a:pt x="49159" y="5105"/>
                  <a:pt x="49498" y="5269"/>
                  <a:pt x="49809" y="5269"/>
                </a:cubicBezTo>
                <a:cubicBezTo>
                  <a:pt x="49861" y="5269"/>
                  <a:pt x="49913" y="5264"/>
                  <a:pt x="49963" y="5254"/>
                </a:cubicBezTo>
                <a:cubicBezTo>
                  <a:pt x="50329" y="5184"/>
                  <a:pt x="50695" y="4888"/>
                  <a:pt x="50863" y="4579"/>
                </a:cubicBezTo>
                <a:cubicBezTo>
                  <a:pt x="50948" y="4368"/>
                  <a:pt x="50962" y="4157"/>
                  <a:pt x="50821" y="3960"/>
                </a:cubicBezTo>
                <a:cubicBezTo>
                  <a:pt x="50629" y="3679"/>
                  <a:pt x="50353" y="3519"/>
                  <a:pt x="50053" y="3519"/>
                </a:cubicBezTo>
                <a:cubicBezTo>
                  <a:pt x="49694" y="3519"/>
                  <a:pt x="49301" y="3748"/>
                  <a:pt x="48978" y="4270"/>
                </a:cubicBezTo>
                <a:cubicBezTo>
                  <a:pt x="48964" y="4312"/>
                  <a:pt x="48936" y="4326"/>
                  <a:pt x="48922" y="4368"/>
                </a:cubicBezTo>
                <a:cubicBezTo>
                  <a:pt x="48922" y="4340"/>
                  <a:pt x="48908" y="4326"/>
                  <a:pt x="48908" y="4326"/>
                </a:cubicBezTo>
                <a:cubicBezTo>
                  <a:pt x="48894" y="4284"/>
                  <a:pt x="48852" y="4284"/>
                  <a:pt x="48824" y="4270"/>
                </a:cubicBezTo>
                <a:cubicBezTo>
                  <a:pt x="49274" y="3834"/>
                  <a:pt x="49555" y="3313"/>
                  <a:pt x="49415" y="2849"/>
                </a:cubicBezTo>
                <a:cubicBezTo>
                  <a:pt x="49386" y="2765"/>
                  <a:pt x="49330" y="2652"/>
                  <a:pt x="49274" y="2568"/>
                </a:cubicBezTo>
                <a:cubicBezTo>
                  <a:pt x="49597" y="2174"/>
                  <a:pt x="49386" y="1921"/>
                  <a:pt x="49260" y="1653"/>
                </a:cubicBezTo>
                <a:cubicBezTo>
                  <a:pt x="49246" y="1639"/>
                  <a:pt x="49246" y="1611"/>
                  <a:pt x="49218" y="1583"/>
                </a:cubicBezTo>
                <a:cubicBezTo>
                  <a:pt x="49246" y="1583"/>
                  <a:pt x="49246" y="1569"/>
                  <a:pt x="49260" y="1569"/>
                </a:cubicBezTo>
                <a:cubicBezTo>
                  <a:pt x="49358" y="1752"/>
                  <a:pt x="49485" y="1963"/>
                  <a:pt x="49668" y="2075"/>
                </a:cubicBezTo>
                <a:cubicBezTo>
                  <a:pt x="49756" y="2123"/>
                  <a:pt x="49866" y="2144"/>
                  <a:pt x="49979" y="2144"/>
                </a:cubicBezTo>
                <a:cubicBezTo>
                  <a:pt x="50102" y="2144"/>
                  <a:pt x="50227" y="2119"/>
                  <a:pt x="50329" y="2075"/>
                </a:cubicBezTo>
                <a:cubicBezTo>
                  <a:pt x="50455" y="2005"/>
                  <a:pt x="50526" y="1921"/>
                  <a:pt x="50526" y="1780"/>
                </a:cubicBezTo>
                <a:cubicBezTo>
                  <a:pt x="50537" y="1447"/>
                  <a:pt x="50330" y="1185"/>
                  <a:pt x="49959" y="1185"/>
                </a:cubicBezTo>
                <a:cubicBezTo>
                  <a:pt x="49859" y="1185"/>
                  <a:pt x="49748" y="1204"/>
                  <a:pt x="49626" y="1245"/>
                </a:cubicBezTo>
                <a:cubicBezTo>
                  <a:pt x="49668" y="1217"/>
                  <a:pt x="49696" y="1189"/>
                  <a:pt x="49738" y="1175"/>
                </a:cubicBezTo>
                <a:lnTo>
                  <a:pt x="49752" y="1175"/>
                </a:lnTo>
                <a:cubicBezTo>
                  <a:pt x="49991" y="1105"/>
                  <a:pt x="50188" y="978"/>
                  <a:pt x="50273" y="767"/>
                </a:cubicBezTo>
                <a:cubicBezTo>
                  <a:pt x="50315" y="683"/>
                  <a:pt x="50315" y="584"/>
                  <a:pt x="50301" y="458"/>
                </a:cubicBezTo>
                <a:cubicBezTo>
                  <a:pt x="50240" y="221"/>
                  <a:pt x="50091" y="130"/>
                  <a:pt x="49929" y="130"/>
                </a:cubicBezTo>
                <a:cubicBezTo>
                  <a:pt x="49755" y="130"/>
                  <a:pt x="49566" y="235"/>
                  <a:pt x="49457" y="373"/>
                </a:cubicBezTo>
                <a:cubicBezTo>
                  <a:pt x="49400" y="458"/>
                  <a:pt x="49344" y="542"/>
                  <a:pt x="49316" y="655"/>
                </a:cubicBezTo>
                <a:cubicBezTo>
                  <a:pt x="49274" y="753"/>
                  <a:pt x="49260" y="880"/>
                  <a:pt x="49260" y="1006"/>
                </a:cubicBezTo>
                <a:cubicBezTo>
                  <a:pt x="49246" y="1006"/>
                  <a:pt x="49246" y="978"/>
                  <a:pt x="49218" y="978"/>
                </a:cubicBezTo>
                <a:lnTo>
                  <a:pt x="49189" y="978"/>
                </a:lnTo>
                <a:cubicBezTo>
                  <a:pt x="49204" y="753"/>
                  <a:pt x="49274" y="514"/>
                  <a:pt x="49147" y="303"/>
                </a:cubicBezTo>
                <a:cubicBezTo>
                  <a:pt x="49105" y="190"/>
                  <a:pt x="48993" y="92"/>
                  <a:pt x="48796" y="22"/>
                </a:cubicBezTo>
                <a:cubicBezTo>
                  <a:pt x="48767" y="7"/>
                  <a:pt x="48737" y="1"/>
                  <a:pt x="487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6"/>
          <p:cNvSpPr/>
          <p:nvPr/>
        </p:nvSpPr>
        <p:spPr>
          <a:xfrm rot="1921944">
            <a:off x="131197" y="4666722"/>
            <a:ext cx="376068" cy="479666"/>
          </a:xfrm>
          <a:custGeom>
            <a:avLst/>
            <a:gdLst/>
            <a:ahLst/>
            <a:cxnLst/>
            <a:rect l="l" t="t" r="r" b="b"/>
            <a:pathLst>
              <a:path w="7691" h="9809" extrusionOk="0">
                <a:moveTo>
                  <a:pt x="4775" y="3653"/>
                </a:moveTo>
                <a:lnTo>
                  <a:pt x="4815" y="3723"/>
                </a:lnTo>
                <a:cubicBezTo>
                  <a:pt x="4845" y="3822"/>
                  <a:pt x="4905" y="3912"/>
                  <a:pt x="4954" y="4002"/>
                </a:cubicBezTo>
                <a:cubicBezTo>
                  <a:pt x="4964" y="4012"/>
                  <a:pt x="4964" y="4031"/>
                  <a:pt x="4974" y="4051"/>
                </a:cubicBezTo>
                <a:cubicBezTo>
                  <a:pt x="4924" y="4210"/>
                  <a:pt x="4895" y="4390"/>
                  <a:pt x="4845" y="4549"/>
                </a:cubicBezTo>
                <a:lnTo>
                  <a:pt x="4765" y="4847"/>
                </a:lnTo>
                <a:cubicBezTo>
                  <a:pt x="4775" y="4449"/>
                  <a:pt x="4775" y="4051"/>
                  <a:pt x="4775" y="3653"/>
                </a:cubicBezTo>
                <a:close/>
                <a:moveTo>
                  <a:pt x="5054" y="4469"/>
                </a:moveTo>
                <a:cubicBezTo>
                  <a:pt x="5094" y="4897"/>
                  <a:pt x="5094" y="5335"/>
                  <a:pt x="4954" y="5742"/>
                </a:cubicBezTo>
                <a:cubicBezTo>
                  <a:pt x="4944" y="5792"/>
                  <a:pt x="4924" y="5852"/>
                  <a:pt x="4924" y="5902"/>
                </a:cubicBezTo>
                <a:cubicBezTo>
                  <a:pt x="4845" y="6111"/>
                  <a:pt x="4755" y="6329"/>
                  <a:pt x="4696" y="6548"/>
                </a:cubicBezTo>
                <a:cubicBezTo>
                  <a:pt x="4696" y="6577"/>
                  <a:pt x="4677" y="6587"/>
                  <a:pt x="4676" y="6597"/>
                </a:cubicBezTo>
                <a:lnTo>
                  <a:pt x="4676" y="6597"/>
                </a:lnTo>
                <a:cubicBezTo>
                  <a:pt x="4706" y="6239"/>
                  <a:pt x="4726" y="5881"/>
                  <a:pt x="4745" y="5514"/>
                </a:cubicBezTo>
                <a:cubicBezTo>
                  <a:pt x="4775" y="5345"/>
                  <a:pt x="4815" y="5185"/>
                  <a:pt x="4865" y="5016"/>
                </a:cubicBezTo>
                <a:cubicBezTo>
                  <a:pt x="4915" y="4837"/>
                  <a:pt x="4974" y="4658"/>
                  <a:pt x="5054" y="4469"/>
                </a:cubicBezTo>
                <a:close/>
                <a:moveTo>
                  <a:pt x="3581" y="3862"/>
                </a:moveTo>
                <a:cubicBezTo>
                  <a:pt x="3661" y="3952"/>
                  <a:pt x="3731" y="4021"/>
                  <a:pt x="3800" y="4121"/>
                </a:cubicBezTo>
                <a:cubicBezTo>
                  <a:pt x="4029" y="4469"/>
                  <a:pt x="4119" y="4887"/>
                  <a:pt x="4198" y="5295"/>
                </a:cubicBezTo>
                <a:cubicBezTo>
                  <a:pt x="4367" y="6240"/>
                  <a:pt x="4357" y="7076"/>
                  <a:pt x="4268" y="8170"/>
                </a:cubicBezTo>
                <a:cubicBezTo>
                  <a:pt x="4119" y="6459"/>
                  <a:pt x="3761" y="4658"/>
                  <a:pt x="3761" y="4658"/>
                </a:cubicBezTo>
                <a:cubicBezTo>
                  <a:pt x="3711" y="4399"/>
                  <a:pt x="3651" y="4131"/>
                  <a:pt x="3581" y="3862"/>
                </a:cubicBezTo>
                <a:close/>
                <a:moveTo>
                  <a:pt x="809" y="1"/>
                </a:moveTo>
                <a:cubicBezTo>
                  <a:pt x="715" y="1"/>
                  <a:pt x="621" y="8"/>
                  <a:pt x="527" y="22"/>
                </a:cubicBezTo>
                <a:cubicBezTo>
                  <a:pt x="587" y="450"/>
                  <a:pt x="876" y="828"/>
                  <a:pt x="1174" y="1146"/>
                </a:cubicBezTo>
                <a:cubicBezTo>
                  <a:pt x="1343" y="1335"/>
                  <a:pt x="1532" y="1515"/>
                  <a:pt x="1731" y="1684"/>
                </a:cubicBezTo>
                <a:cubicBezTo>
                  <a:pt x="1651" y="1678"/>
                  <a:pt x="1567" y="1672"/>
                  <a:pt x="1484" y="1672"/>
                </a:cubicBezTo>
                <a:cubicBezTo>
                  <a:pt x="1423" y="1672"/>
                  <a:pt x="1362" y="1675"/>
                  <a:pt x="1303" y="1684"/>
                </a:cubicBezTo>
                <a:cubicBezTo>
                  <a:pt x="1283" y="1664"/>
                  <a:pt x="1254" y="1634"/>
                  <a:pt x="1224" y="1614"/>
                </a:cubicBezTo>
                <a:cubicBezTo>
                  <a:pt x="1144" y="1544"/>
                  <a:pt x="1084" y="1485"/>
                  <a:pt x="995" y="1435"/>
                </a:cubicBezTo>
                <a:cubicBezTo>
                  <a:pt x="796" y="1316"/>
                  <a:pt x="577" y="1266"/>
                  <a:pt x="348" y="1216"/>
                </a:cubicBezTo>
                <a:cubicBezTo>
                  <a:pt x="302" y="1206"/>
                  <a:pt x="260" y="1201"/>
                  <a:pt x="220" y="1201"/>
                </a:cubicBezTo>
                <a:cubicBezTo>
                  <a:pt x="142" y="1201"/>
                  <a:pt x="73" y="1223"/>
                  <a:pt x="0" y="1276"/>
                </a:cubicBezTo>
                <a:cubicBezTo>
                  <a:pt x="438" y="1883"/>
                  <a:pt x="895" y="2480"/>
                  <a:pt x="1373" y="3066"/>
                </a:cubicBezTo>
                <a:cubicBezTo>
                  <a:pt x="1532" y="3265"/>
                  <a:pt x="1701" y="3464"/>
                  <a:pt x="1880" y="3653"/>
                </a:cubicBezTo>
                <a:cubicBezTo>
                  <a:pt x="2020" y="3803"/>
                  <a:pt x="2149" y="3952"/>
                  <a:pt x="2278" y="4121"/>
                </a:cubicBezTo>
                <a:cubicBezTo>
                  <a:pt x="2388" y="4300"/>
                  <a:pt x="2477" y="4469"/>
                  <a:pt x="2567" y="4658"/>
                </a:cubicBezTo>
                <a:cubicBezTo>
                  <a:pt x="3044" y="5703"/>
                  <a:pt x="3810" y="7334"/>
                  <a:pt x="4178" y="9801"/>
                </a:cubicBezTo>
                <a:cubicBezTo>
                  <a:pt x="4186" y="9806"/>
                  <a:pt x="4194" y="9808"/>
                  <a:pt x="4202" y="9808"/>
                </a:cubicBezTo>
                <a:cubicBezTo>
                  <a:pt x="4219" y="9808"/>
                  <a:pt x="4237" y="9799"/>
                  <a:pt x="4254" y="9799"/>
                </a:cubicBezTo>
                <a:cubicBezTo>
                  <a:pt x="4259" y="9799"/>
                  <a:pt x="4263" y="9800"/>
                  <a:pt x="4268" y="9801"/>
                </a:cubicBezTo>
                <a:cubicBezTo>
                  <a:pt x="4178" y="8976"/>
                  <a:pt x="4019" y="8160"/>
                  <a:pt x="3820" y="7354"/>
                </a:cubicBezTo>
                <a:cubicBezTo>
                  <a:pt x="3780" y="7195"/>
                  <a:pt x="3731" y="7016"/>
                  <a:pt x="3681" y="6857"/>
                </a:cubicBezTo>
                <a:cubicBezTo>
                  <a:pt x="3611" y="6648"/>
                  <a:pt x="3532" y="6419"/>
                  <a:pt x="3442" y="6210"/>
                </a:cubicBezTo>
                <a:cubicBezTo>
                  <a:pt x="3193" y="5563"/>
                  <a:pt x="3014" y="4867"/>
                  <a:pt x="2796" y="4210"/>
                </a:cubicBezTo>
                <a:cubicBezTo>
                  <a:pt x="2676" y="3832"/>
                  <a:pt x="2527" y="3514"/>
                  <a:pt x="2388" y="3136"/>
                </a:cubicBezTo>
                <a:cubicBezTo>
                  <a:pt x="2338" y="3007"/>
                  <a:pt x="2238" y="2828"/>
                  <a:pt x="2169" y="2708"/>
                </a:cubicBezTo>
                <a:cubicBezTo>
                  <a:pt x="2149" y="2669"/>
                  <a:pt x="2129" y="2639"/>
                  <a:pt x="2099" y="2609"/>
                </a:cubicBezTo>
                <a:lnTo>
                  <a:pt x="2099" y="2609"/>
                </a:lnTo>
                <a:cubicBezTo>
                  <a:pt x="2447" y="2907"/>
                  <a:pt x="2796" y="3186"/>
                  <a:pt x="3164" y="3484"/>
                </a:cubicBezTo>
                <a:cubicBezTo>
                  <a:pt x="3223" y="3534"/>
                  <a:pt x="3273" y="3584"/>
                  <a:pt x="3333" y="3633"/>
                </a:cubicBezTo>
                <a:cubicBezTo>
                  <a:pt x="3890" y="5762"/>
                  <a:pt x="4129" y="7294"/>
                  <a:pt x="4278" y="9622"/>
                </a:cubicBezTo>
                <a:cubicBezTo>
                  <a:pt x="4278" y="9627"/>
                  <a:pt x="4285" y="9630"/>
                  <a:pt x="4294" y="9630"/>
                </a:cubicBezTo>
                <a:cubicBezTo>
                  <a:pt x="4303" y="9630"/>
                  <a:pt x="4313" y="9627"/>
                  <a:pt x="4318" y="9622"/>
                </a:cubicBezTo>
                <a:cubicBezTo>
                  <a:pt x="4328" y="9602"/>
                  <a:pt x="4328" y="9592"/>
                  <a:pt x="4328" y="9582"/>
                </a:cubicBezTo>
                <a:cubicBezTo>
                  <a:pt x="4338" y="9473"/>
                  <a:pt x="4328" y="9344"/>
                  <a:pt x="4328" y="9234"/>
                </a:cubicBezTo>
                <a:cubicBezTo>
                  <a:pt x="4328" y="9055"/>
                  <a:pt x="4318" y="8886"/>
                  <a:pt x="4308" y="8707"/>
                </a:cubicBezTo>
                <a:lnTo>
                  <a:pt x="4308" y="8697"/>
                </a:lnTo>
                <a:cubicBezTo>
                  <a:pt x="4328" y="8647"/>
                  <a:pt x="4338" y="8608"/>
                  <a:pt x="4367" y="8558"/>
                </a:cubicBezTo>
                <a:lnTo>
                  <a:pt x="4367" y="8558"/>
                </a:lnTo>
                <a:cubicBezTo>
                  <a:pt x="4357" y="8697"/>
                  <a:pt x="4357" y="8836"/>
                  <a:pt x="4357" y="8976"/>
                </a:cubicBezTo>
                <a:cubicBezTo>
                  <a:pt x="4357" y="9025"/>
                  <a:pt x="4377" y="9125"/>
                  <a:pt x="4437" y="9125"/>
                </a:cubicBezTo>
                <a:cubicBezTo>
                  <a:pt x="4467" y="9105"/>
                  <a:pt x="4507" y="9045"/>
                  <a:pt x="4517" y="9025"/>
                </a:cubicBezTo>
                <a:cubicBezTo>
                  <a:pt x="4536" y="7653"/>
                  <a:pt x="4964" y="6310"/>
                  <a:pt x="5531" y="5076"/>
                </a:cubicBezTo>
                <a:cubicBezTo>
                  <a:pt x="5710" y="4718"/>
                  <a:pt x="5899" y="4360"/>
                  <a:pt x="6198" y="4101"/>
                </a:cubicBezTo>
                <a:cubicBezTo>
                  <a:pt x="6427" y="3902"/>
                  <a:pt x="6715" y="3773"/>
                  <a:pt x="6954" y="3574"/>
                </a:cubicBezTo>
                <a:cubicBezTo>
                  <a:pt x="7411" y="3176"/>
                  <a:pt x="7610" y="2559"/>
                  <a:pt x="7690" y="1942"/>
                </a:cubicBezTo>
                <a:lnTo>
                  <a:pt x="7690" y="1942"/>
                </a:lnTo>
                <a:cubicBezTo>
                  <a:pt x="7411" y="2101"/>
                  <a:pt x="7113" y="2271"/>
                  <a:pt x="6844" y="2420"/>
                </a:cubicBezTo>
                <a:cubicBezTo>
                  <a:pt x="6685" y="2519"/>
                  <a:pt x="6536" y="2609"/>
                  <a:pt x="6397" y="2728"/>
                </a:cubicBezTo>
                <a:cubicBezTo>
                  <a:pt x="6088" y="3017"/>
                  <a:pt x="5909" y="3425"/>
                  <a:pt x="5750" y="3822"/>
                </a:cubicBezTo>
                <a:cubicBezTo>
                  <a:pt x="5651" y="4071"/>
                  <a:pt x="5551" y="4310"/>
                  <a:pt x="5452" y="4559"/>
                </a:cubicBezTo>
                <a:cubicBezTo>
                  <a:pt x="5462" y="4469"/>
                  <a:pt x="5472" y="4399"/>
                  <a:pt x="5482" y="4310"/>
                </a:cubicBezTo>
                <a:cubicBezTo>
                  <a:pt x="5511" y="4031"/>
                  <a:pt x="5541" y="3763"/>
                  <a:pt x="5541" y="3494"/>
                </a:cubicBezTo>
                <a:cubicBezTo>
                  <a:pt x="5571" y="3444"/>
                  <a:pt x="5601" y="3375"/>
                  <a:pt x="5641" y="3325"/>
                </a:cubicBezTo>
                <a:cubicBezTo>
                  <a:pt x="5909" y="2927"/>
                  <a:pt x="6258" y="2569"/>
                  <a:pt x="6456" y="2131"/>
                </a:cubicBezTo>
                <a:cubicBezTo>
                  <a:pt x="6695" y="1624"/>
                  <a:pt x="6745" y="1047"/>
                  <a:pt x="6765" y="490"/>
                </a:cubicBezTo>
                <a:lnTo>
                  <a:pt x="6765" y="490"/>
                </a:lnTo>
                <a:cubicBezTo>
                  <a:pt x="6387" y="689"/>
                  <a:pt x="6158" y="1087"/>
                  <a:pt x="5959" y="1475"/>
                </a:cubicBezTo>
                <a:cubicBezTo>
                  <a:pt x="5770" y="1843"/>
                  <a:pt x="5601" y="2231"/>
                  <a:pt x="5432" y="2619"/>
                </a:cubicBezTo>
                <a:cubicBezTo>
                  <a:pt x="5422" y="2579"/>
                  <a:pt x="5422" y="2559"/>
                  <a:pt x="5412" y="2519"/>
                </a:cubicBezTo>
                <a:cubicBezTo>
                  <a:pt x="5322" y="2161"/>
                  <a:pt x="5173" y="1803"/>
                  <a:pt x="4915" y="1534"/>
                </a:cubicBezTo>
                <a:cubicBezTo>
                  <a:pt x="4707" y="1335"/>
                  <a:pt x="4424" y="1200"/>
                  <a:pt x="4135" y="1200"/>
                </a:cubicBezTo>
                <a:cubicBezTo>
                  <a:pt x="4063" y="1200"/>
                  <a:pt x="3991" y="1208"/>
                  <a:pt x="3920" y="1226"/>
                </a:cubicBezTo>
                <a:cubicBezTo>
                  <a:pt x="3810" y="1137"/>
                  <a:pt x="3681" y="1077"/>
                  <a:pt x="3562" y="1007"/>
                </a:cubicBezTo>
                <a:cubicBezTo>
                  <a:pt x="3432" y="938"/>
                  <a:pt x="3293" y="868"/>
                  <a:pt x="3174" y="808"/>
                </a:cubicBezTo>
                <a:cubicBezTo>
                  <a:pt x="3138" y="791"/>
                  <a:pt x="3093" y="770"/>
                  <a:pt x="3063" y="770"/>
                </a:cubicBezTo>
                <a:cubicBezTo>
                  <a:pt x="3043" y="770"/>
                  <a:pt x="3030" y="780"/>
                  <a:pt x="3034" y="808"/>
                </a:cubicBezTo>
                <a:cubicBezTo>
                  <a:pt x="3074" y="1335"/>
                  <a:pt x="3402" y="1813"/>
                  <a:pt x="3671" y="2281"/>
                </a:cubicBezTo>
                <a:cubicBezTo>
                  <a:pt x="3920" y="2728"/>
                  <a:pt x="4129" y="3196"/>
                  <a:pt x="4268" y="3693"/>
                </a:cubicBezTo>
                <a:cubicBezTo>
                  <a:pt x="4457" y="4409"/>
                  <a:pt x="4487" y="5156"/>
                  <a:pt x="4487" y="5902"/>
                </a:cubicBezTo>
                <a:lnTo>
                  <a:pt x="4487" y="6041"/>
                </a:lnTo>
                <a:cubicBezTo>
                  <a:pt x="4318" y="4917"/>
                  <a:pt x="4079" y="4031"/>
                  <a:pt x="3661" y="3246"/>
                </a:cubicBezTo>
                <a:cubicBezTo>
                  <a:pt x="3581" y="3106"/>
                  <a:pt x="3512" y="2967"/>
                  <a:pt x="3422" y="2838"/>
                </a:cubicBezTo>
                <a:cubicBezTo>
                  <a:pt x="3373" y="2768"/>
                  <a:pt x="3313" y="2688"/>
                  <a:pt x="3243" y="2629"/>
                </a:cubicBezTo>
                <a:cubicBezTo>
                  <a:pt x="3094" y="2121"/>
                  <a:pt x="2895" y="1634"/>
                  <a:pt x="2646" y="1196"/>
                </a:cubicBezTo>
                <a:cubicBezTo>
                  <a:pt x="2517" y="967"/>
                  <a:pt x="2368" y="739"/>
                  <a:pt x="2149" y="569"/>
                </a:cubicBezTo>
                <a:cubicBezTo>
                  <a:pt x="2039" y="480"/>
                  <a:pt x="1930" y="380"/>
                  <a:pt x="1821" y="301"/>
                </a:cubicBezTo>
                <a:cubicBezTo>
                  <a:pt x="1521" y="104"/>
                  <a:pt x="1166" y="1"/>
                  <a:pt x="8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6"/>
          <p:cNvSpPr/>
          <p:nvPr/>
        </p:nvSpPr>
        <p:spPr>
          <a:xfrm rot="2039033">
            <a:off x="328777" y="4128181"/>
            <a:ext cx="670384" cy="950644"/>
          </a:xfrm>
          <a:custGeom>
            <a:avLst/>
            <a:gdLst/>
            <a:ahLst/>
            <a:cxnLst/>
            <a:rect l="l" t="t" r="r" b="b"/>
            <a:pathLst>
              <a:path w="7771" h="11020" extrusionOk="0">
                <a:moveTo>
                  <a:pt x="5826" y="1"/>
                </a:moveTo>
                <a:cubicBezTo>
                  <a:pt x="5740" y="1"/>
                  <a:pt x="5653" y="26"/>
                  <a:pt x="5582" y="72"/>
                </a:cubicBezTo>
                <a:cubicBezTo>
                  <a:pt x="5432" y="151"/>
                  <a:pt x="5333" y="291"/>
                  <a:pt x="5253" y="440"/>
                </a:cubicBezTo>
                <a:cubicBezTo>
                  <a:pt x="5194" y="549"/>
                  <a:pt x="5154" y="679"/>
                  <a:pt x="5124" y="798"/>
                </a:cubicBezTo>
                <a:cubicBezTo>
                  <a:pt x="5005" y="569"/>
                  <a:pt x="4796" y="380"/>
                  <a:pt x="4557" y="271"/>
                </a:cubicBezTo>
                <a:cubicBezTo>
                  <a:pt x="4437" y="205"/>
                  <a:pt x="4295" y="167"/>
                  <a:pt x="4160" y="167"/>
                </a:cubicBezTo>
                <a:cubicBezTo>
                  <a:pt x="4048" y="167"/>
                  <a:pt x="3940" y="193"/>
                  <a:pt x="3851" y="251"/>
                </a:cubicBezTo>
                <a:cubicBezTo>
                  <a:pt x="3831" y="281"/>
                  <a:pt x="3791" y="301"/>
                  <a:pt x="3761" y="330"/>
                </a:cubicBezTo>
                <a:cubicBezTo>
                  <a:pt x="3662" y="420"/>
                  <a:pt x="3592" y="539"/>
                  <a:pt x="3463" y="589"/>
                </a:cubicBezTo>
                <a:cubicBezTo>
                  <a:pt x="3453" y="599"/>
                  <a:pt x="3433" y="599"/>
                  <a:pt x="3413" y="609"/>
                </a:cubicBezTo>
                <a:cubicBezTo>
                  <a:pt x="3353" y="629"/>
                  <a:pt x="3303" y="639"/>
                  <a:pt x="3244" y="649"/>
                </a:cubicBezTo>
                <a:cubicBezTo>
                  <a:pt x="3085" y="698"/>
                  <a:pt x="2955" y="848"/>
                  <a:pt x="2916" y="1017"/>
                </a:cubicBezTo>
                <a:cubicBezTo>
                  <a:pt x="2886" y="1176"/>
                  <a:pt x="2906" y="1345"/>
                  <a:pt x="2985" y="1514"/>
                </a:cubicBezTo>
                <a:cubicBezTo>
                  <a:pt x="3055" y="1663"/>
                  <a:pt x="3184" y="1783"/>
                  <a:pt x="3303" y="1892"/>
                </a:cubicBezTo>
                <a:cubicBezTo>
                  <a:pt x="3343" y="1932"/>
                  <a:pt x="3393" y="1962"/>
                  <a:pt x="3433" y="1992"/>
                </a:cubicBezTo>
                <a:cubicBezTo>
                  <a:pt x="3333" y="2031"/>
                  <a:pt x="3214" y="2091"/>
                  <a:pt x="3114" y="2141"/>
                </a:cubicBezTo>
                <a:cubicBezTo>
                  <a:pt x="3055" y="2181"/>
                  <a:pt x="2985" y="2230"/>
                  <a:pt x="2935" y="2280"/>
                </a:cubicBezTo>
                <a:cubicBezTo>
                  <a:pt x="2836" y="2380"/>
                  <a:pt x="2766" y="2519"/>
                  <a:pt x="2717" y="2658"/>
                </a:cubicBezTo>
                <a:cubicBezTo>
                  <a:pt x="2687" y="2758"/>
                  <a:pt x="2647" y="2867"/>
                  <a:pt x="2627" y="2967"/>
                </a:cubicBezTo>
                <a:cubicBezTo>
                  <a:pt x="2617" y="3076"/>
                  <a:pt x="2647" y="3185"/>
                  <a:pt x="2717" y="3275"/>
                </a:cubicBezTo>
                <a:cubicBezTo>
                  <a:pt x="2746" y="3315"/>
                  <a:pt x="2776" y="3335"/>
                  <a:pt x="2806" y="3365"/>
                </a:cubicBezTo>
                <a:cubicBezTo>
                  <a:pt x="2866" y="3434"/>
                  <a:pt x="2906" y="3524"/>
                  <a:pt x="2955" y="3593"/>
                </a:cubicBezTo>
                <a:cubicBezTo>
                  <a:pt x="3055" y="3743"/>
                  <a:pt x="3214" y="3832"/>
                  <a:pt x="3393" y="3842"/>
                </a:cubicBezTo>
                <a:cubicBezTo>
                  <a:pt x="3483" y="3842"/>
                  <a:pt x="3552" y="3842"/>
                  <a:pt x="3642" y="3822"/>
                </a:cubicBezTo>
                <a:cubicBezTo>
                  <a:pt x="3930" y="3762"/>
                  <a:pt x="4199" y="3613"/>
                  <a:pt x="4428" y="3414"/>
                </a:cubicBezTo>
                <a:lnTo>
                  <a:pt x="4428" y="3414"/>
                </a:lnTo>
                <a:cubicBezTo>
                  <a:pt x="4388" y="3563"/>
                  <a:pt x="4358" y="3723"/>
                  <a:pt x="4388" y="3872"/>
                </a:cubicBezTo>
                <a:cubicBezTo>
                  <a:pt x="4408" y="4111"/>
                  <a:pt x="4537" y="4330"/>
                  <a:pt x="4686" y="4528"/>
                </a:cubicBezTo>
                <a:cubicBezTo>
                  <a:pt x="4776" y="4658"/>
                  <a:pt x="4895" y="4777"/>
                  <a:pt x="5044" y="4807"/>
                </a:cubicBezTo>
                <a:cubicBezTo>
                  <a:pt x="5071" y="4810"/>
                  <a:pt x="5097" y="4811"/>
                  <a:pt x="5123" y="4811"/>
                </a:cubicBezTo>
                <a:cubicBezTo>
                  <a:pt x="5186" y="4811"/>
                  <a:pt x="5247" y="4804"/>
                  <a:pt x="5303" y="4797"/>
                </a:cubicBezTo>
                <a:cubicBezTo>
                  <a:pt x="5502" y="4737"/>
                  <a:pt x="5691" y="4628"/>
                  <a:pt x="5830" y="4479"/>
                </a:cubicBezTo>
                <a:lnTo>
                  <a:pt x="5830" y="4479"/>
                </a:lnTo>
                <a:cubicBezTo>
                  <a:pt x="5691" y="5603"/>
                  <a:pt x="5204" y="6767"/>
                  <a:pt x="4298" y="8140"/>
                </a:cubicBezTo>
                <a:cubicBezTo>
                  <a:pt x="4000" y="8587"/>
                  <a:pt x="3662" y="9035"/>
                  <a:pt x="3353" y="9463"/>
                </a:cubicBezTo>
                <a:cubicBezTo>
                  <a:pt x="3214" y="9662"/>
                  <a:pt x="3065" y="9851"/>
                  <a:pt x="2935" y="10050"/>
                </a:cubicBezTo>
                <a:cubicBezTo>
                  <a:pt x="2955" y="9950"/>
                  <a:pt x="2965" y="9861"/>
                  <a:pt x="2995" y="9761"/>
                </a:cubicBezTo>
                <a:cubicBezTo>
                  <a:pt x="3015" y="9652"/>
                  <a:pt x="3045" y="9552"/>
                  <a:pt x="3065" y="9443"/>
                </a:cubicBezTo>
                <a:cubicBezTo>
                  <a:pt x="3214" y="8806"/>
                  <a:pt x="3363" y="8150"/>
                  <a:pt x="3264" y="7513"/>
                </a:cubicBezTo>
                <a:cubicBezTo>
                  <a:pt x="3333" y="7503"/>
                  <a:pt x="3403" y="7473"/>
                  <a:pt x="3453" y="7423"/>
                </a:cubicBezTo>
                <a:cubicBezTo>
                  <a:pt x="3483" y="7403"/>
                  <a:pt x="3502" y="7364"/>
                  <a:pt x="3522" y="7324"/>
                </a:cubicBezTo>
                <a:cubicBezTo>
                  <a:pt x="3562" y="7354"/>
                  <a:pt x="3612" y="7354"/>
                  <a:pt x="3652" y="7354"/>
                </a:cubicBezTo>
                <a:cubicBezTo>
                  <a:pt x="3801" y="7354"/>
                  <a:pt x="3960" y="7324"/>
                  <a:pt x="4089" y="7244"/>
                </a:cubicBezTo>
                <a:cubicBezTo>
                  <a:pt x="4209" y="7155"/>
                  <a:pt x="4298" y="7006"/>
                  <a:pt x="4268" y="6856"/>
                </a:cubicBezTo>
                <a:cubicBezTo>
                  <a:pt x="4259" y="6767"/>
                  <a:pt x="4199" y="6677"/>
                  <a:pt x="4119" y="6618"/>
                </a:cubicBezTo>
                <a:cubicBezTo>
                  <a:pt x="4099" y="6608"/>
                  <a:pt x="4069" y="6578"/>
                  <a:pt x="4050" y="6568"/>
                </a:cubicBezTo>
                <a:lnTo>
                  <a:pt x="4050" y="6568"/>
                </a:lnTo>
                <a:cubicBezTo>
                  <a:pt x="4136" y="6585"/>
                  <a:pt x="4226" y="6596"/>
                  <a:pt x="4318" y="6596"/>
                </a:cubicBezTo>
                <a:cubicBezTo>
                  <a:pt x="4384" y="6596"/>
                  <a:pt x="4450" y="6590"/>
                  <a:pt x="4517" y="6578"/>
                </a:cubicBezTo>
                <a:cubicBezTo>
                  <a:pt x="4766" y="6548"/>
                  <a:pt x="5005" y="6409"/>
                  <a:pt x="5114" y="6180"/>
                </a:cubicBezTo>
                <a:cubicBezTo>
                  <a:pt x="5174" y="6100"/>
                  <a:pt x="5194" y="6001"/>
                  <a:pt x="5174" y="5911"/>
                </a:cubicBezTo>
                <a:cubicBezTo>
                  <a:pt x="5134" y="5722"/>
                  <a:pt x="4935" y="5603"/>
                  <a:pt x="4845" y="5424"/>
                </a:cubicBezTo>
                <a:cubicBezTo>
                  <a:pt x="4796" y="5324"/>
                  <a:pt x="4796" y="5205"/>
                  <a:pt x="4726" y="5115"/>
                </a:cubicBezTo>
                <a:cubicBezTo>
                  <a:pt x="4662" y="5032"/>
                  <a:pt x="4564" y="4998"/>
                  <a:pt x="4466" y="4998"/>
                </a:cubicBezTo>
                <a:cubicBezTo>
                  <a:pt x="4412" y="4998"/>
                  <a:pt x="4358" y="5008"/>
                  <a:pt x="4308" y="5026"/>
                </a:cubicBezTo>
                <a:cubicBezTo>
                  <a:pt x="4288" y="5036"/>
                  <a:pt x="4259" y="5056"/>
                  <a:pt x="4249" y="5066"/>
                </a:cubicBezTo>
                <a:cubicBezTo>
                  <a:pt x="4249" y="5046"/>
                  <a:pt x="4239" y="5016"/>
                  <a:pt x="4209" y="5006"/>
                </a:cubicBezTo>
                <a:cubicBezTo>
                  <a:pt x="4189" y="5006"/>
                  <a:pt x="4179" y="5006"/>
                  <a:pt x="4149" y="5016"/>
                </a:cubicBezTo>
                <a:cubicBezTo>
                  <a:pt x="4089" y="5056"/>
                  <a:pt x="4040" y="5105"/>
                  <a:pt x="3980" y="5125"/>
                </a:cubicBezTo>
                <a:cubicBezTo>
                  <a:pt x="3918" y="5158"/>
                  <a:pt x="3852" y="5174"/>
                  <a:pt x="3787" y="5174"/>
                </a:cubicBezTo>
                <a:cubicBezTo>
                  <a:pt x="3676" y="5174"/>
                  <a:pt x="3568" y="5128"/>
                  <a:pt x="3493" y="5046"/>
                </a:cubicBezTo>
                <a:cubicBezTo>
                  <a:pt x="3413" y="4966"/>
                  <a:pt x="3373" y="4857"/>
                  <a:pt x="3303" y="4777"/>
                </a:cubicBezTo>
                <a:cubicBezTo>
                  <a:pt x="3231" y="4705"/>
                  <a:pt x="3122" y="4665"/>
                  <a:pt x="3010" y="4665"/>
                </a:cubicBezTo>
                <a:cubicBezTo>
                  <a:pt x="2937" y="4665"/>
                  <a:pt x="2863" y="4682"/>
                  <a:pt x="2796" y="4717"/>
                </a:cubicBezTo>
                <a:cubicBezTo>
                  <a:pt x="2647" y="4797"/>
                  <a:pt x="2547" y="4926"/>
                  <a:pt x="2488" y="5076"/>
                </a:cubicBezTo>
                <a:cubicBezTo>
                  <a:pt x="2299" y="4857"/>
                  <a:pt x="2010" y="4717"/>
                  <a:pt x="1712" y="4678"/>
                </a:cubicBezTo>
                <a:cubicBezTo>
                  <a:pt x="1682" y="4673"/>
                  <a:pt x="1652" y="4670"/>
                  <a:pt x="1622" y="4670"/>
                </a:cubicBezTo>
                <a:cubicBezTo>
                  <a:pt x="1592" y="4670"/>
                  <a:pt x="1563" y="4673"/>
                  <a:pt x="1533" y="4678"/>
                </a:cubicBezTo>
                <a:cubicBezTo>
                  <a:pt x="1383" y="4698"/>
                  <a:pt x="1234" y="4727"/>
                  <a:pt x="1125" y="4817"/>
                </a:cubicBezTo>
                <a:cubicBezTo>
                  <a:pt x="1025" y="4877"/>
                  <a:pt x="946" y="4976"/>
                  <a:pt x="866" y="5066"/>
                </a:cubicBezTo>
                <a:cubicBezTo>
                  <a:pt x="777" y="5155"/>
                  <a:pt x="677" y="5215"/>
                  <a:pt x="598" y="5294"/>
                </a:cubicBezTo>
                <a:cubicBezTo>
                  <a:pt x="598" y="5294"/>
                  <a:pt x="608" y="5294"/>
                  <a:pt x="608" y="5304"/>
                </a:cubicBezTo>
                <a:cubicBezTo>
                  <a:pt x="558" y="5324"/>
                  <a:pt x="518" y="5354"/>
                  <a:pt x="478" y="5374"/>
                </a:cubicBezTo>
                <a:cubicBezTo>
                  <a:pt x="359" y="5493"/>
                  <a:pt x="329" y="5692"/>
                  <a:pt x="448" y="5822"/>
                </a:cubicBezTo>
                <a:cubicBezTo>
                  <a:pt x="478" y="5871"/>
                  <a:pt x="528" y="5901"/>
                  <a:pt x="558" y="5951"/>
                </a:cubicBezTo>
                <a:cubicBezTo>
                  <a:pt x="627" y="6041"/>
                  <a:pt x="647" y="6160"/>
                  <a:pt x="707" y="6259"/>
                </a:cubicBezTo>
                <a:cubicBezTo>
                  <a:pt x="727" y="6299"/>
                  <a:pt x="767" y="6319"/>
                  <a:pt x="807" y="6339"/>
                </a:cubicBezTo>
                <a:cubicBezTo>
                  <a:pt x="757" y="6339"/>
                  <a:pt x="707" y="6339"/>
                  <a:pt x="657" y="6349"/>
                </a:cubicBezTo>
                <a:cubicBezTo>
                  <a:pt x="478" y="6389"/>
                  <a:pt x="329" y="6478"/>
                  <a:pt x="210" y="6608"/>
                </a:cubicBezTo>
                <a:cubicBezTo>
                  <a:pt x="130" y="6677"/>
                  <a:pt x="70" y="6757"/>
                  <a:pt x="31" y="6856"/>
                </a:cubicBezTo>
                <a:cubicBezTo>
                  <a:pt x="1" y="6996"/>
                  <a:pt x="21" y="7125"/>
                  <a:pt x="80" y="7254"/>
                </a:cubicBezTo>
                <a:cubicBezTo>
                  <a:pt x="124" y="7341"/>
                  <a:pt x="221" y="7429"/>
                  <a:pt x="318" y="7429"/>
                </a:cubicBezTo>
                <a:cubicBezTo>
                  <a:pt x="332" y="7429"/>
                  <a:pt x="345" y="7427"/>
                  <a:pt x="359" y="7423"/>
                </a:cubicBezTo>
                <a:cubicBezTo>
                  <a:pt x="379" y="7423"/>
                  <a:pt x="399" y="7413"/>
                  <a:pt x="419" y="7413"/>
                </a:cubicBezTo>
                <a:cubicBezTo>
                  <a:pt x="448" y="7413"/>
                  <a:pt x="468" y="7423"/>
                  <a:pt x="468" y="7443"/>
                </a:cubicBezTo>
                <a:lnTo>
                  <a:pt x="468" y="7463"/>
                </a:lnTo>
                <a:cubicBezTo>
                  <a:pt x="458" y="7563"/>
                  <a:pt x="518" y="7652"/>
                  <a:pt x="608" y="7702"/>
                </a:cubicBezTo>
                <a:cubicBezTo>
                  <a:pt x="705" y="7771"/>
                  <a:pt x="826" y="7797"/>
                  <a:pt x="950" y="7797"/>
                </a:cubicBezTo>
                <a:cubicBezTo>
                  <a:pt x="1042" y="7797"/>
                  <a:pt x="1136" y="7783"/>
                  <a:pt x="1224" y="7762"/>
                </a:cubicBezTo>
                <a:cubicBezTo>
                  <a:pt x="1324" y="7742"/>
                  <a:pt x="1443" y="7712"/>
                  <a:pt x="1523" y="7652"/>
                </a:cubicBezTo>
                <a:cubicBezTo>
                  <a:pt x="1622" y="7573"/>
                  <a:pt x="1692" y="7453"/>
                  <a:pt x="1771" y="7354"/>
                </a:cubicBezTo>
                <a:cubicBezTo>
                  <a:pt x="1851" y="7264"/>
                  <a:pt x="1921" y="7204"/>
                  <a:pt x="2020" y="7155"/>
                </a:cubicBezTo>
                <a:lnTo>
                  <a:pt x="2020" y="7155"/>
                </a:lnTo>
                <a:cubicBezTo>
                  <a:pt x="1990" y="7254"/>
                  <a:pt x="1970" y="7364"/>
                  <a:pt x="1990" y="7423"/>
                </a:cubicBezTo>
                <a:cubicBezTo>
                  <a:pt x="2000" y="7513"/>
                  <a:pt x="2040" y="7602"/>
                  <a:pt x="2100" y="7662"/>
                </a:cubicBezTo>
                <a:cubicBezTo>
                  <a:pt x="2140" y="7702"/>
                  <a:pt x="2169" y="7742"/>
                  <a:pt x="2219" y="7762"/>
                </a:cubicBezTo>
                <a:cubicBezTo>
                  <a:pt x="2269" y="7772"/>
                  <a:pt x="2319" y="7772"/>
                  <a:pt x="2368" y="7791"/>
                </a:cubicBezTo>
                <a:cubicBezTo>
                  <a:pt x="2438" y="7791"/>
                  <a:pt x="2498" y="7791"/>
                  <a:pt x="2547" y="7762"/>
                </a:cubicBezTo>
                <a:cubicBezTo>
                  <a:pt x="2637" y="7712"/>
                  <a:pt x="2687" y="7612"/>
                  <a:pt x="2707" y="7513"/>
                </a:cubicBezTo>
                <a:cubicBezTo>
                  <a:pt x="2707" y="7493"/>
                  <a:pt x="2717" y="7473"/>
                  <a:pt x="2717" y="7453"/>
                </a:cubicBezTo>
                <a:cubicBezTo>
                  <a:pt x="2766" y="7463"/>
                  <a:pt x="2816" y="7473"/>
                  <a:pt x="2886" y="7493"/>
                </a:cubicBezTo>
                <a:cubicBezTo>
                  <a:pt x="2965" y="7513"/>
                  <a:pt x="3065" y="7533"/>
                  <a:pt x="3154" y="7533"/>
                </a:cubicBezTo>
                <a:cubicBezTo>
                  <a:pt x="3254" y="8150"/>
                  <a:pt x="3105" y="8796"/>
                  <a:pt x="2965" y="9413"/>
                </a:cubicBezTo>
                <a:cubicBezTo>
                  <a:pt x="2945" y="9532"/>
                  <a:pt x="2916" y="9642"/>
                  <a:pt x="2896" y="9741"/>
                </a:cubicBezTo>
                <a:cubicBezTo>
                  <a:pt x="2806" y="10149"/>
                  <a:pt x="2707" y="10577"/>
                  <a:pt x="2657" y="10995"/>
                </a:cubicBezTo>
                <a:cubicBezTo>
                  <a:pt x="2657" y="10995"/>
                  <a:pt x="2671" y="11020"/>
                  <a:pt x="2697" y="11020"/>
                </a:cubicBezTo>
                <a:cubicBezTo>
                  <a:pt x="2721" y="11020"/>
                  <a:pt x="2754" y="11000"/>
                  <a:pt x="2796" y="10925"/>
                </a:cubicBezTo>
                <a:cubicBezTo>
                  <a:pt x="2816" y="10726"/>
                  <a:pt x="2856" y="10527"/>
                  <a:pt x="2896" y="10328"/>
                </a:cubicBezTo>
                <a:cubicBezTo>
                  <a:pt x="2916" y="10328"/>
                  <a:pt x="2955" y="10308"/>
                  <a:pt x="2995" y="10288"/>
                </a:cubicBezTo>
                <a:lnTo>
                  <a:pt x="3512" y="9582"/>
                </a:lnTo>
                <a:cubicBezTo>
                  <a:pt x="3841" y="9144"/>
                  <a:pt x="4159" y="8697"/>
                  <a:pt x="4477" y="8239"/>
                </a:cubicBezTo>
                <a:cubicBezTo>
                  <a:pt x="5492" y="6717"/>
                  <a:pt x="5989" y="5424"/>
                  <a:pt x="6069" y="4170"/>
                </a:cubicBezTo>
                <a:cubicBezTo>
                  <a:pt x="6099" y="4081"/>
                  <a:pt x="6129" y="3991"/>
                  <a:pt x="6139" y="3912"/>
                </a:cubicBezTo>
                <a:cubicBezTo>
                  <a:pt x="6169" y="3782"/>
                  <a:pt x="6178" y="3673"/>
                  <a:pt x="6188" y="3544"/>
                </a:cubicBezTo>
                <a:cubicBezTo>
                  <a:pt x="6271" y="3610"/>
                  <a:pt x="6381" y="3648"/>
                  <a:pt x="6484" y="3648"/>
                </a:cubicBezTo>
                <a:cubicBezTo>
                  <a:pt x="6505" y="3648"/>
                  <a:pt x="6526" y="3646"/>
                  <a:pt x="6547" y="3643"/>
                </a:cubicBezTo>
                <a:cubicBezTo>
                  <a:pt x="6775" y="3633"/>
                  <a:pt x="6974" y="3484"/>
                  <a:pt x="7193" y="3424"/>
                </a:cubicBezTo>
                <a:lnTo>
                  <a:pt x="7492" y="3345"/>
                </a:lnTo>
                <a:cubicBezTo>
                  <a:pt x="7591" y="3315"/>
                  <a:pt x="7681" y="3265"/>
                  <a:pt x="7740" y="3176"/>
                </a:cubicBezTo>
                <a:cubicBezTo>
                  <a:pt x="7770" y="3056"/>
                  <a:pt x="7720" y="2877"/>
                  <a:pt x="7661" y="2738"/>
                </a:cubicBezTo>
                <a:cubicBezTo>
                  <a:pt x="7621" y="2668"/>
                  <a:pt x="7581" y="2589"/>
                  <a:pt x="7531" y="2529"/>
                </a:cubicBezTo>
                <a:cubicBezTo>
                  <a:pt x="7492" y="2479"/>
                  <a:pt x="7462" y="2429"/>
                  <a:pt x="7422" y="2370"/>
                </a:cubicBezTo>
                <a:lnTo>
                  <a:pt x="7342" y="2181"/>
                </a:lnTo>
                <a:cubicBezTo>
                  <a:pt x="7273" y="1992"/>
                  <a:pt x="7094" y="1862"/>
                  <a:pt x="6915" y="1783"/>
                </a:cubicBezTo>
                <a:cubicBezTo>
                  <a:pt x="6785" y="1733"/>
                  <a:pt x="6666" y="1723"/>
                  <a:pt x="6537" y="1723"/>
                </a:cubicBezTo>
                <a:cubicBezTo>
                  <a:pt x="6666" y="1663"/>
                  <a:pt x="6785" y="1574"/>
                  <a:pt x="6835" y="1435"/>
                </a:cubicBezTo>
                <a:cubicBezTo>
                  <a:pt x="6875" y="1365"/>
                  <a:pt x="6875" y="1275"/>
                  <a:pt x="6895" y="1196"/>
                </a:cubicBezTo>
                <a:cubicBezTo>
                  <a:pt x="6945" y="1027"/>
                  <a:pt x="7084" y="878"/>
                  <a:pt x="7094" y="689"/>
                </a:cubicBezTo>
                <a:cubicBezTo>
                  <a:pt x="7094" y="639"/>
                  <a:pt x="7084" y="589"/>
                  <a:pt x="7064" y="549"/>
                </a:cubicBezTo>
                <a:cubicBezTo>
                  <a:pt x="7034" y="529"/>
                  <a:pt x="7014" y="499"/>
                  <a:pt x="6974" y="490"/>
                </a:cubicBezTo>
                <a:cubicBezTo>
                  <a:pt x="6915" y="468"/>
                  <a:pt x="6854" y="463"/>
                  <a:pt x="6791" y="463"/>
                </a:cubicBezTo>
                <a:cubicBezTo>
                  <a:pt x="6732" y="463"/>
                  <a:pt x="6672" y="467"/>
                  <a:pt x="6612" y="467"/>
                </a:cubicBezTo>
                <a:cubicBezTo>
                  <a:pt x="6534" y="467"/>
                  <a:pt x="6458" y="459"/>
                  <a:pt x="6387" y="420"/>
                </a:cubicBezTo>
                <a:cubicBezTo>
                  <a:pt x="6248" y="340"/>
                  <a:pt x="6188" y="171"/>
                  <a:pt x="6049" y="72"/>
                </a:cubicBezTo>
                <a:cubicBezTo>
                  <a:pt x="5986" y="23"/>
                  <a:pt x="5907" y="1"/>
                  <a:pt x="58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6"/>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Montserrat"/>
                <a:ea typeface="Montserrat"/>
                <a:cs typeface="Montserrat"/>
                <a:sym typeface="Montserrat"/>
              </a:defRPr>
            </a:lvl2pPr>
            <a:lvl3pPr lvl="2" rtl="0">
              <a:spcBef>
                <a:spcPts val="0"/>
              </a:spcBef>
              <a:spcAft>
                <a:spcPts val="0"/>
              </a:spcAft>
              <a:buSzPts val="2800"/>
              <a:buNone/>
              <a:defRPr>
                <a:latin typeface="Montserrat"/>
                <a:ea typeface="Montserrat"/>
                <a:cs typeface="Montserrat"/>
                <a:sym typeface="Montserrat"/>
              </a:defRPr>
            </a:lvl3pPr>
            <a:lvl4pPr lvl="3" rtl="0">
              <a:spcBef>
                <a:spcPts val="0"/>
              </a:spcBef>
              <a:spcAft>
                <a:spcPts val="0"/>
              </a:spcAft>
              <a:buSzPts val="2800"/>
              <a:buNone/>
              <a:defRPr>
                <a:latin typeface="Montserrat"/>
                <a:ea typeface="Montserrat"/>
                <a:cs typeface="Montserrat"/>
                <a:sym typeface="Montserrat"/>
              </a:defRPr>
            </a:lvl4pPr>
            <a:lvl5pPr lvl="4" rtl="0">
              <a:spcBef>
                <a:spcPts val="0"/>
              </a:spcBef>
              <a:spcAft>
                <a:spcPts val="0"/>
              </a:spcAft>
              <a:buSzPts val="2800"/>
              <a:buNone/>
              <a:defRPr>
                <a:latin typeface="Montserrat"/>
                <a:ea typeface="Montserrat"/>
                <a:cs typeface="Montserrat"/>
                <a:sym typeface="Montserrat"/>
              </a:defRPr>
            </a:lvl5pPr>
            <a:lvl6pPr lvl="5" rtl="0">
              <a:spcBef>
                <a:spcPts val="0"/>
              </a:spcBef>
              <a:spcAft>
                <a:spcPts val="0"/>
              </a:spcAft>
              <a:buSzPts val="2800"/>
              <a:buNone/>
              <a:defRPr>
                <a:latin typeface="Montserrat"/>
                <a:ea typeface="Montserrat"/>
                <a:cs typeface="Montserrat"/>
                <a:sym typeface="Montserrat"/>
              </a:defRPr>
            </a:lvl6pPr>
            <a:lvl7pPr lvl="6" rtl="0">
              <a:spcBef>
                <a:spcPts val="0"/>
              </a:spcBef>
              <a:spcAft>
                <a:spcPts val="0"/>
              </a:spcAft>
              <a:buSzPts val="2800"/>
              <a:buNone/>
              <a:defRPr>
                <a:latin typeface="Montserrat"/>
                <a:ea typeface="Montserrat"/>
                <a:cs typeface="Montserrat"/>
                <a:sym typeface="Montserrat"/>
              </a:defRPr>
            </a:lvl7pPr>
            <a:lvl8pPr lvl="7" rtl="0">
              <a:spcBef>
                <a:spcPts val="0"/>
              </a:spcBef>
              <a:spcAft>
                <a:spcPts val="0"/>
              </a:spcAft>
              <a:buSzPts val="2800"/>
              <a:buNone/>
              <a:defRPr>
                <a:latin typeface="Montserrat"/>
                <a:ea typeface="Montserrat"/>
                <a:cs typeface="Montserrat"/>
                <a:sym typeface="Montserrat"/>
              </a:defRPr>
            </a:lvl8pPr>
            <a:lvl9pPr lvl="8" rtl="0">
              <a:spcBef>
                <a:spcPts val="0"/>
              </a:spcBef>
              <a:spcAft>
                <a:spcPts val="0"/>
              </a:spcAft>
              <a:buSzPts val="2800"/>
              <a:buNone/>
              <a:defRPr>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8925322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387"/>
        <p:cNvGrpSpPr/>
        <p:nvPr/>
      </p:nvGrpSpPr>
      <p:grpSpPr>
        <a:xfrm>
          <a:off x="0" y="0"/>
          <a:ext cx="0" cy="0"/>
          <a:chOff x="0" y="0"/>
          <a:chExt cx="0" cy="0"/>
        </a:xfrm>
      </p:grpSpPr>
      <p:pic>
        <p:nvPicPr>
          <p:cNvPr id="388" name="Google Shape;388;p27"/>
          <p:cNvPicPr preferRelativeResize="0"/>
          <p:nvPr/>
        </p:nvPicPr>
        <p:blipFill rotWithShape="1">
          <a:blip r:embed="rId2">
            <a:alphaModFix/>
          </a:blip>
          <a:srcRect t="19" b="19"/>
          <a:stretch/>
        </p:blipFill>
        <p:spPr>
          <a:xfrm>
            <a:off x="0" y="-10225"/>
            <a:ext cx="9144001" cy="5163950"/>
          </a:xfrm>
          <a:prstGeom prst="rect">
            <a:avLst/>
          </a:prstGeom>
          <a:noFill/>
          <a:ln>
            <a:noFill/>
          </a:ln>
        </p:spPr>
      </p:pic>
      <p:grpSp>
        <p:nvGrpSpPr>
          <p:cNvPr id="389" name="Google Shape;389;p27"/>
          <p:cNvGrpSpPr/>
          <p:nvPr/>
        </p:nvGrpSpPr>
        <p:grpSpPr>
          <a:xfrm>
            <a:off x="7524506" y="525698"/>
            <a:ext cx="1246925" cy="4259070"/>
            <a:chOff x="7525975" y="346950"/>
            <a:chExt cx="1246925" cy="4452300"/>
          </a:xfrm>
        </p:grpSpPr>
        <p:cxnSp>
          <p:nvCxnSpPr>
            <p:cNvPr id="390" name="Google Shape;390;p27"/>
            <p:cNvCxnSpPr/>
            <p:nvPr/>
          </p:nvCxnSpPr>
          <p:spPr>
            <a:xfrm>
              <a:off x="8772900" y="346950"/>
              <a:ext cx="0" cy="4452300"/>
            </a:xfrm>
            <a:prstGeom prst="straightConnector1">
              <a:avLst/>
            </a:prstGeom>
            <a:noFill/>
            <a:ln w="28575" cap="flat" cmpd="sng">
              <a:solidFill>
                <a:schemeClr val="dk1"/>
              </a:solidFill>
              <a:prstDash val="solid"/>
              <a:round/>
              <a:headEnd type="none" w="med" len="med"/>
              <a:tailEnd type="none" w="med" len="med"/>
            </a:ln>
          </p:spPr>
        </p:cxnSp>
        <p:cxnSp>
          <p:nvCxnSpPr>
            <p:cNvPr id="391" name="Google Shape;391;p27"/>
            <p:cNvCxnSpPr/>
            <p:nvPr/>
          </p:nvCxnSpPr>
          <p:spPr>
            <a:xfrm>
              <a:off x="7525975" y="4787250"/>
              <a:ext cx="1246800" cy="0"/>
            </a:xfrm>
            <a:prstGeom prst="straightConnector1">
              <a:avLst/>
            </a:prstGeom>
            <a:noFill/>
            <a:ln w="28575" cap="flat" cmpd="sng">
              <a:solidFill>
                <a:schemeClr val="dk1"/>
              </a:solidFill>
              <a:prstDash val="solid"/>
              <a:round/>
              <a:headEnd type="none" w="med" len="med"/>
              <a:tailEnd type="none" w="med" len="med"/>
            </a:ln>
          </p:spPr>
        </p:cxnSp>
      </p:grpSp>
      <p:grpSp>
        <p:nvGrpSpPr>
          <p:cNvPr id="392" name="Google Shape;392;p27"/>
          <p:cNvGrpSpPr/>
          <p:nvPr/>
        </p:nvGrpSpPr>
        <p:grpSpPr>
          <a:xfrm>
            <a:off x="135198" y="3596807"/>
            <a:ext cx="1703607" cy="1431194"/>
            <a:chOff x="4835150" y="2340200"/>
            <a:chExt cx="850825" cy="714775"/>
          </a:xfrm>
        </p:grpSpPr>
        <p:sp>
          <p:nvSpPr>
            <p:cNvPr id="393" name="Google Shape;393;p27"/>
            <p:cNvSpPr/>
            <p:nvPr/>
          </p:nvSpPr>
          <p:spPr>
            <a:xfrm>
              <a:off x="5054850" y="2340200"/>
              <a:ext cx="94550" cy="170100"/>
            </a:xfrm>
            <a:custGeom>
              <a:avLst/>
              <a:gdLst/>
              <a:ahLst/>
              <a:cxnLst/>
              <a:rect l="l" t="t" r="r" b="b"/>
              <a:pathLst>
                <a:path w="3782" h="6804" extrusionOk="0">
                  <a:moveTo>
                    <a:pt x="2523" y="2069"/>
                  </a:moveTo>
                  <a:cubicBezTo>
                    <a:pt x="2543" y="2069"/>
                    <a:pt x="2543" y="2069"/>
                    <a:pt x="2543" y="2079"/>
                  </a:cubicBezTo>
                  <a:cubicBezTo>
                    <a:pt x="2523" y="2168"/>
                    <a:pt x="2523" y="2258"/>
                    <a:pt x="2523" y="2347"/>
                  </a:cubicBezTo>
                  <a:lnTo>
                    <a:pt x="2523" y="2069"/>
                  </a:lnTo>
                  <a:close/>
                  <a:moveTo>
                    <a:pt x="1101" y="3392"/>
                  </a:moveTo>
                  <a:lnTo>
                    <a:pt x="1111" y="3402"/>
                  </a:lnTo>
                  <a:cubicBezTo>
                    <a:pt x="1150" y="3461"/>
                    <a:pt x="1160" y="3521"/>
                    <a:pt x="1180" y="3591"/>
                  </a:cubicBezTo>
                  <a:cubicBezTo>
                    <a:pt x="1160" y="3521"/>
                    <a:pt x="1130" y="3461"/>
                    <a:pt x="1101" y="3392"/>
                  </a:cubicBezTo>
                  <a:close/>
                  <a:moveTo>
                    <a:pt x="2563" y="1"/>
                  </a:moveTo>
                  <a:cubicBezTo>
                    <a:pt x="2452" y="1"/>
                    <a:pt x="2335" y="71"/>
                    <a:pt x="2225" y="228"/>
                  </a:cubicBezTo>
                  <a:cubicBezTo>
                    <a:pt x="2135" y="368"/>
                    <a:pt x="2085" y="517"/>
                    <a:pt x="2076" y="666"/>
                  </a:cubicBezTo>
                  <a:cubicBezTo>
                    <a:pt x="2005" y="616"/>
                    <a:pt x="1931" y="589"/>
                    <a:pt x="1860" y="589"/>
                  </a:cubicBezTo>
                  <a:cubicBezTo>
                    <a:pt x="1721" y="589"/>
                    <a:pt x="1594" y="691"/>
                    <a:pt x="1528" y="915"/>
                  </a:cubicBezTo>
                  <a:cubicBezTo>
                    <a:pt x="1319" y="1601"/>
                    <a:pt x="2115" y="2317"/>
                    <a:pt x="2533" y="2705"/>
                  </a:cubicBezTo>
                  <a:lnTo>
                    <a:pt x="2563" y="2676"/>
                  </a:lnTo>
                  <a:cubicBezTo>
                    <a:pt x="2573" y="2805"/>
                    <a:pt x="2603" y="2944"/>
                    <a:pt x="2613" y="3073"/>
                  </a:cubicBezTo>
                  <a:cubicBezTo>
                    <a:pt x="2662" y="3501"/>
                    <a:pt x="2672" y="3929"/>
                    <a:pt x="2672" y="3929"/>
                  </a:cubicBezTo>
                  <a:cubicBezTo>
                    <a:pt x="2702" y="4347"/>
                    <a:pt x="2712" y="4745"/>
                    <a:pt x="2732" y="5153"/>
                  </a:cubicBezTo>
                  <a:cubicBezTo>
                    <a:pt x="2732" y="5153"/>
                    <a:pt x="2752" y="5262"/>
                    <a:pt x="2752" y="5411"/>
                  </a:cubicBezTo>
                  <a:lnTo>
                    <a:pt x="2752" y="5690"/>
                  </a:lnTo>
                  <a:cubicBezTo>
                    <a:pt x="2752" y="5789"/>
                    <a:pt x="2752" y="5899"/>
                    <a:pt x="2732" y="5998"/>
                  </a:cubicBezTo>
                  <a:cubicBezTo>
                    <a:pt x="2722" y="6207"/>
                    <a:pt x="2702" y="6416"/>
                    <a:pt x="2672" y="6585"/>
                  </a:cubicBezTo>
                  <a:cubicBezTo>
                    <a:pt x="2662" y="6645"/>
                    <a:pt x="2653" y="6695"/>
                    <a:pt x="2633" y="6734"/>
                  </a:cubicBezTo>
                  <a:cubicBezTo>
                    <a:pt x="2633" y="6695"/>
                    <a:pt x="2633" y="6655"/>
                    <a:pt x="2623" y="6595"/>
                  </a:cubicBezTo>
                  <a:cubicBezTo>
                    <a:pt x="2603" y="6466"/>
                    <a:pt x="2563" y="6307"/>
                    <a:pt x="2513" y="6147"/>
                  </a:cubicBezTo>
                  <a:cubicBezTo>
                    <a:pt x="2414" y="5819"/>
                    <a:pt x="2275" y="5511"/>
                    <a:pt x="2275" y="5511"/>
                  </a:cubicBezTo>
                  <a:cubicBezTo>
                    <a:pt x="2155" y="5212"/>
                    <a:pt x="2016" y="4924"/>
                    <a:pt x="1857" y="4645"/>
                  </a:cubicBezTo>
                  <a:cubicBezTo>
                    <a:pt x="1857" y="4645"/>
                    <a:pt x="1678" y="4347"/>
                    <a:pt x="1508" y="4068"/>
                  </a:cubicBezTo>
                  <a:cubicBezTo>
                    <a:pt x="1439" y="3969"/>
                    <a:pt x="1379" y="3869"/>
                    <a:pt x="1319" y="3800"/>
                  </a:cubicBezTo>
                  <a:cubicBezTo>
                    <a:pt x="1469" y="3412"/>
                    <a:pt x="1777" y="2875"/>
                    <a:pt x="1707" y="2437"/>
                  </a:cubicBezTo>
                  <a:cubicBezTo>
                    <a:pt x="1657" y="2211"/>
                    <a:pt x="1540" y="2068"/>
                    <a:pt x="1400" y="2068"/>
                  </a:cubicBezTo>
                  <a:cubicBezTo>
                    <a:pt x="1318" y="2068"/>
                    <a:pt x="1229" y="2118"/>
                    <a:pt x="1140" y="2228"/>
                  </a:cubicBezTo>
                  <a:cubicBezTo>
                    <a:pt x="1111" y="2278"/>
                    <a:pt x="1081" y="2327"/>
                    <a:pt x="1061" y="2377"/>
                  </a:cubicBezTo>
                  <a:cubicBezTo>
                    <a:pt x="1021" y="2268"/>
                    <a:pt x="971" y="2168"/>
                    <a:pt x="912" y="2079"/>
                  </a:cubicBezTo>
                  <a:cubicBezTo>
                    <a:pt x="798" y="1942"/>
                    <a:pt x="674" y="1868"/>
                    <a:pt x="567" y="1868"/>
                  </a:cubicBezTo>
                  <a:cubicBezTo>
                    <a:pt x="449" y="1868"/>
                    <a:pt x="351" y="1959"/>
                    <a:pt x="315" y="2158"/>
                  </a:cubicBezTo>
                  <a:cubicBezTo>
                    <a:pt x="285" y="2278"/>
                    <a:pt x="295" y="2407"/>
                    <a:pt x="345" y="2516"/>
                  </a:cubicBezTo>
                  <a:cubicBezTo>
                    <a:pt x="318" y="2511"/>
                    <a:pt x="293" y="2508"/>
                    <a:pt x="269" y="2508"/>
                  </a:cubicBezTo>
                  <a:cubicBezTo>
                    <a:pt x="109" y="2508"/>
                    <a:pt x="0" y="2623"/>
                    <a:pt x="26" y="2865"/>
                  </a:cubicBezTo>
                  <a:cubicBezTo>
                    <a:pt x="86" y="3422"/>
                    <a:pt x="882" y="3700"/>
                    <a:pt x="1310" y="3849"/>
                  </a:cubicBezTo>
                  <a:cubicBezTo>
                    <a:pt x="1310" y="3830"/>
                    <a:pt x="1319" y="3830"/>
                    <a:pt x="1319" y="3820"/>
                  </a:cubicBezTo>
                  <a:cubicBezTo>
                    <a:pt x="1369" y="3909"/>
                    <a:pt x="1429" y="3999"/>
                    <a:pt x="1479" y="4098"/>
                  </a:cubicBezTo>
                  <a:cubicBezTo>
                    <a:pt x="1638" y="4397"/>
                    <a:pt x="1787" y="4695"/>
                    <a:pt x="1787" y="4695"/>
                  </a:cubicBezTo>
                  <a:cubicBezTo>
                    <a:pt x="1936" y="4974"/>
                    <a:pt x="2076" y="5262"/>
                    <a:pt x="2215" y="5551"/>
                  </a:cubicBezTo>
                  <a:cubicBezTo>
                    <a:pt x="2215" y="5551"/>
                    <a:pt x="2364" y="5849"/>
                    <a:pt x="2473" y="6167"/>
                  </a:cubicBezTo>
                  <a:cubicBezTo>
                    <a:pt x="2533" y="6336"/>
                    <a:pt x="2583" y="6496"/>
                    <a:pt x="2613" y="6605"/>
                  </a:cubicBezTo>
                  <a:cubicBezTo>
                    <a:pt x="2623" y="6665"/>
                    <a:pt x="2623" y="6714"/>
                    <a:pt x="2633" y="6744"/>
                  </a:cubicBezTo>
                  <a:cubicBezTo>
                    <a:pt x="2653" y="6705"/>
                    <a:pt x="2672" y="6645"/>
                    <a:pt x="2682" y="6565"/>
                  </a:cubicBezTo>
                  <a:cubicBezTo>
                    <a:pt x="2722" y="6406"/>
                    <a:pt x="2772" y="6197"/>
                    <a:pt x="2782" y="5988"/>
                  </a:cubicBezTo>
                  <a:cubicBezTo>
                    <a:pt x="2802" y="5869"/>
                    <a:pt x="2812" y="5769"/>
                    <a:pt x="2812" y="5670"/>
                  </a:cubicBezTo>
                  <a:cubicBezTo>
                    <a:pt x="2822" y="5570"/>
                    <a:pt x="2822" y="5471"/>
                    <a:pt x="2822" y="5401"/>
                  </a:cubicBezTo>
                  <a:cubicBezTo>
                    <a:pt x="2832" y="5242"/>
                    <a:pt x="2832" y="5123"/>
                    <a:pt x="2832" y="5123"/>
                  </a:cubicBezTo>
                  <a:cubicBezTo>
                    <a:pt x="2851" y="4715"/>
                    <a:pt x="2822" y="4307"/>
                    <a:pt x="2772" y="3899"/>
                  </a:cubicBezTo>
                  <a:cubicBezTo>
                    <a:pt x="2772" y="3899"/>
                    <a:pt x="2722" y="3471"/>
                    <a:pt x="2653" y="3054"/>
                  </a:cubicBezTo>
                  <a:cubicBezTo>
                    <a:pt x="2623" y="2904"/>
                    <a:pt x="2603" y="2765"/>
                    <a:pt x="2573" y="2626"/>
                  </a:cubicBezTo>
                  <a:cubicBezTo>
                    <a:pt x="2951" y="2258"/>
                    <a:pt x="3578" y="1780"/>
                    <a:pt x="3697" y="1243"/>
                  </a:cubicBezTo>
                  <a:cubicBezTo>
                    <a:pt x="3782" y="919"/>
                    <a:pt x="3670" y="667"/>
                    <a:pt x="3416" y="667"/>
                  </a:cubicBezTo>
                  <a:cubicBezTo>
                    <a:pt x="3342" y="667"/>
                    <a:pt x="3256" y="689"/>
                    <a:pt x="3160" y="736"/>
                  </a:cubicBezTo>
                  <a:cubicBezTo>
                    <a:pt x="3100" y="775"/>
                    <a:pt x="3041" y="815"/>
                    <a:pt x="2991" y="865"/>
                  </a:cubicBezTo>
                  <a:cubicBezTo>
                    <a:pt x="3001" y="716"/>
                    <a:pt x="3001" y="577"/>
                    <a:pt x="2961" y="437"/>
                  </a:cubicBezTo>
                  <a:cubicBezTo>
                    <a:pt x="2883" y="166"/>
                    <a:pt x="2731" y="1"/>
                    <a:pt x="2563" y="1"/>
                  </a:cubicBezTo>
                  <a:close/>
                  <a:moveTo>
                    <a:pt x="2633" y="6744"/>
                  </a:moveTo>
                  <a:cubicBezTo>
                    <a:pt x="2633" y="6754"/>
                    <a:pt x="2633" y="6754"/>
                    <a:pt x="2623" y="6764"/>
                  </a:cubicBezTo>
                  <a:lnTo>
                    <a:pt x="2623" y="6764"/>
                  </a:lnTo>
                  <a:cubicBezTo>
                    <a:pt x="2623" y="6761"/>
                    <a:pt x="2623" y="6758"/>
                    <a:pt x="2623" y="6754"/>
                  </a:cubicBezTo>
                  <a:lnTo>
                    <a:pt x="2623" y="6764"/>
                  </a:lnTo>
                  <a:cubicBezTo>
                    <a:pt x="2623" y="6764"/>
                    <a:pt x="2623" y="6764"/>
                    <a:pt x="2623" y="6764"/>
                  </a:cubicBezTo>
                  <a:lnTo>
                    <a:pt x="2623" y="6764"/>
                  </a:lnTo>
                  <a:cubicBezTo>
                    <a:pt x="2624" y="6796"/>
                    <a:pt x="2633" y="6804"/>
                    <a:pt x="2633" y="6804"/>
                  </a:cubicBezTo>
                  <a:lnTo>
                    <a:pt x="2633" y="674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7"/>
            <p:cNvSpPr/>
            <p:nvPr/>
          </p:nvSpPr>
          <p:spPr>
            <a:xfrm>
              <a:off x="4874575" y="2773375"/>
              <a:ext cx="276700" cy="115425"/>
            </a:xfrm>
            <a:custGeom>
              <a:avLst/>
              <a:gdLst/>
              <a:ahLst/>
              <a:cxnLst/>
              <a:rect l="l" t="t" r="r" b="b"/>
              <a:pathLst>
                <a:path w="11068" h="4617" extrusionOk="0">
                  <a:moveTo>
                    <a:pt x="10889" y="1607"/>
                  </a:moveTo>
                  <a:cubicBezTo>
                    <a:pt x="10958" y="1636"/>
                    <a:pt x="11017" y="1661"/>
                    <a:pt x="11067" y="1683"/>
                  </a:cubicBezTo>
                  <a:cubicBezTo>
                    <a:pt x="11018" y="1656"/>
                    <a:pt x="10957" y="1632"/>
                    <a:pt x="10889" y="1607"/>
                  </a:cubicBezTo>
                  <a:close/>
                  <a:moveTo>
                    <a:pt x="4680" y="0"/>
                  </a:moveTo>
                  <a:cubicBezTo>
                    <a:pt x="4519" y="0"/>
                    <a:pt x="4382" y="77"/>
                    <a:pt x="4283" y="261"/>
                  </a:cubicBezTo>
                  <a:cubicBezTo>
                    <a:pt x="4153" y="440"/>
                    <a:pt x="4293" y="609"/>
                    <a:pt x="4561" y="798"/>
                  </a:cubicBezTo>
                  <a:cubicBezTo>
                    <a:pt x="5108" y="1146"/>
                    <a:pt x="6193" y="1454"/>
                    <a:pt x="6869" y="1594"/>
                  </a:cubicBezTo>
                  <a:cubicBezTo>
                    <a:pt x="6382" y="1713"/>
                    <a:pt x="5894" y="1882"/>
                    <a:pt x="5437" y="2041"/>
                  </a:cubicBezTo>
                  <a:cubicBezTo>
                    <a:pt x="5437" y="2041"/>
                    <a:pt x="5297" y="2091"/>
                    <a:pt x="5098" y="2161"/>
                  </a:cubicBezTo>
                  <a:cubicBezTo>
                    <a:pt x="4399" y="1937"/>
                    <a:pt x="3360" y="1402"/>
                    <a:pt x="2728" y="1402"/>
                  </a:cubicBezTo>
                  <a:cubicBezTo>
                    <a:pt x="2434" y="1402"/>
                    <a:pt x="2228" y="1517"/>
                    <a:pt x="2184" y="1833"/>
                  </a:cubicBezTo>
                  <a:cubicBezTo>
                    <a:pt x="2124" y="2031"/>
                    <a:pt x="2323" y="2151"/>
                    <a:pt x="2631" y="2230"/>
                  </a:cubicBezTo>
                  <a:cubicBezTo>
                    <a:pt x="2875" y="2281"/>
                    <a:pt x="3190" y="2301"/>
                    <a:pt x="3525" y="2301"/>
                  </a:cubicBezTo>
                  <a:cubicBezTo>
                    <a:pt x="4048" y="2301"/>
                    <a:pt x="4620" y="2251"/>
                    <a:pt x="5039" y="2191"/>
                  </a:cubicBezTo>
                  <a:lnTo>
                    <a:pt x="5039" y="2191"/>
                  </a:lnTo>
                  <a:lnTo>
                    <a:pt x="4919" y="2230"/>
                  </a:lnTo>
                  <a:cubicBezTo>
                    <a:pt x="4621" y="2340"/>
                    <a:pt x="4213" y="2499"/>
                    <a:pt x="3815" y="2678"/>
                  </a:cubicBezTo>
                  <a:cubicBezTo>
                    <a:pt x="3497" y="2807"/>
                    <a:pt x="3168" y="2937"/>
                    <a:pt x="2900" y="3046"/>
                  </a:cubicBezTo>
                  <a:cubicBezTo>
                    <a:pt x="2796" y="3050"/>
                    <a:pt x="2684" y="3051"/>
                    <a:pt x="2569" y="3051"/>
                  </a:cubicBezTo>
                  <a:cubicBezTo>
                    <a:pt x="2337" y="3051"/>
                    <a:pt x="2087" y="3046"/>
                    <a:pt x="1839" y="3046"/>
                  </a:cubicBezTo>
                  <a:cubicBezTo>
                    <a:pt x="908" y="3046"/>
                    <a:pt x="1" y="3117"/>
                    <a:pt x="164" y="3792"/>
                  </a:cubicBezTo>
                  <a:cubicBezTo>
                    <a:pt x="172" y="3952"/>
                    <a:pt x="314" y="4019"/>
                    <a:pt x="518" y="4019"/>
                  </a:cubicBezTo>
                  <a:cubicBezTo>
                    <a:pt x="581" y="4019"/>
                    <a:pt x="649" y="4013"/>
                    <a:pt x="721" y="4001"/>
                  </a:cubicBezTo>
                  <a:lnTo>
                    <a:pt x="721" y="4001"/>
                  </a:lnTo>
                  <a:lnTo>
                    <a:pt x="721" y="4001"/>
                  </a:lnTo>
                  <a:cubicBezTo>
                    <a:pt x="1378" y="3902"/>
                    <a:pt x="2422" y="3394"/>
                    <a:pt x="3009" y="3046"/>
                  </a:cubicBezTo>
                  <a:lnTo>
                    <a:pt x="2920" y="3046"/>
                  </a:lnTo>
                  <a:cubicBezTo>
                    <a:pt x="3178" y="2947"/>
                    <a:pt x="3497" y="2827"/>
                    <a:pt x="3805" y="2698"/>
                  </a:cubicBezTo>
                  <a:cubicBezTo>
                    <a:pt x="4193" y="2549"/>
                    <a:pt x="4561" y="2400"/>
                    <a:pt x="4860" y="2290"/>
                  </a:cubicBezTo>
                  <a:lnTo>
                    <a:pt x="4860" y="2290"/>
                  </a:lnTo>
                  <a:cubicBezTo>
                    <a:pt x="4014" y="2957"/>
                    <a:pt x="2273" y="3892"/>
                    <a:pt x="3019" y="4538"/>
                  </a:cubicBezTo>
                  <a:cubicBezTo>
                    <a:pt x="3066" y="4592"/>
                    <a:pt x="3122" y="4617"/>
                    <a:pt x="3183" y="4617"/>
                  </a:cubicBezTo>
                  <a:cubicBezTo>
                    <a:pt x="3303" y="4617"/>
                    <a:pt x="3448" y="4524"/>
                    <a:pt x="3606" y="4379"/>
                  </a:cubicBezTo>
                  <a:cubicBezTo>
                    <a:pt x="4064" y="3922"/>
                    <a:pt x="4621" y="2897"/>
                    <a:pt x="4899" y="2280"/>
                  </a:cubicBezTo>
                  <a:cubicBezTo>
                    <a:pt x="4909" y="2280"/>
                    <a:pt x="4909" y="2260"/>
                    <a:pt x="4919" y="2260"/>
                  </a:cubicBezTo>
                  <a:cubicBezTo>
                    <a:pt x="5238" y="2151"/>
                    <a:pt x="5437" y="2081"/>
                    <a:pt x="5437" y="2081"/>
                  </a:cubicBezTo>
                  <a:cubicBezTo>
                    <a:pt x="5914" y="1912"/>
                    <a:pt x="6402" y="1753"/>
                    <a:pt x="6889" y="1634"/>
                  </a:cubicBezTo>
                  <a:lnTo>
                    <a:pt x="6889" y="1634"/>
                  </a:lnTo>
                  <a:cubicBezTo>
                    <a:pt x="6043" y="2300"/>
                    <a:pt x="4303" y="3235"/>
                    <a:pt x="5049" y="3882"/>
                  </a:cubicBezTo>
                  <a:cubicBezTo>
                    <a:pt x="5096" y="3936"/>
                    <a:pt x="5151" y="3960"/>
                    <a:pt x="5212" y="3960"/>
                  </a:cubicBezTo>
                  <a:cubicBezTo>
                    <a:pt x="5333" y="3960"/>
                    <a:pt x="5478" y="3867"/>
                    <a:pt x="5636" y="3723"/>
                  </a:cubicBezTo>
                  <a:cubicBezTo>
                    <a:pt x="6093" y="3255"/>
                    <a:pt x="6640" y="2250"/>
                    <a:pt x="6929" y="1634"/>
                  </a:cubicBezTo>
                  <a:cubicBezTo>
                    <a:pt x="7227" y="1554"/>
                    <a:pt x="7526" y="1484"/>
                    <a:pt x="7824" y="1435"/>
                  </a:cubicBezTo>
                  <a:cubicBezTo>
                    <a:pt x="7824" y="1435"/>
                    <a:pt x="7874" y="1415"/>
                    <a:pt x="7973" y="1405"/>
                  </a:cubicBezTo>
                  <a:cubicBezTo>
                    <a:pt x="8053" y="1395"/>
                    <a:pt x="8192" y="1365"/>
                    <a:pt x="8351" y="1355"/>
                  </a:cubicBezTo>
                  <a:cubicBezTo>
                    <a:pt x="8592" y="1326"/>
                    <a:pt x="8891" y="1307"/>
                    <a:pt x="9198" y="1307"/>
                  </a:cubicBezTo>
                  <a:cubicBezTo>
                    <a:pt x="9310" y="1307"/>
                    <a:pt x="9423" y="1310"/>
                    <a:pt x="9535" y="1315"/>
                  </a:cubicBezTo>
                  <a:cubicBezTo>
                    <a:pt x="9973" y="1345"/>
                    <a:pt x="10391" y="1435"/>
                    <a:pt x="10709" y="1544"/>
                  </a:cubicBezTo>
                  <a:cubicBezTo>
                    <a:pt x="10772" y="1566"/>
                    <a:pt x="10833" y="1587"/>
                    <a:pt x="10889" y="1607"/>
                  </a:cubicBezTo>
                  <a:lnTo>
                    <a:pt x="10889" y="1607"/>
                  </a:lnTo>
                  <a:cubicBezTo>
                    <a:pt x="10835" y="1585"/>
                    <a:pt x="10775" y="1560"/>
                    <a:pt x="10709" y="1534"/>
                  </a:cubicBezTo>
                  <a:cubicBezTo>
                    <a:pt x="10401" y="1415"/>
                    <a:pt x="9973" y="1315"/>
                    <a:pt x="9535" y="1295"/>
                  </a:cubicBezTo>
                  <a:cubicBezTo>
                    <a:pt x="9381" y="1281"/>
                    <a:pt x="9226" y="1276"/>
                    <a:pt x="9075" y="1276"/>
                  </a:cubicBezTo>
                  <a:cubicBezTo>
                    <a:pt x="8807" y="1276"/>
                    <a:pt x="8552" y="1293"/>
                    <a:pt x="8341" y="1305"/>
                  </a:cubicBezTo>
                  <a:cubicBezTo>
                    <a:pt x="8182" y="1315"/>
                    <a:pt x="8043" y="1345"/>
                    <a:pt x="7963" y="1355"/>
                  </a:cubicBezTo>
                  <a:cubicBezTo>
                    <a:pt x="7864" y="1365"/>
                    <a:pt x="7814" y="1385"/>
                    <a:pt x="7814" y="1385"/>
                  </a:cubicBezTo>
                  <a:cubicBezTo>
                    <a:pt x="7496" y="1435"/>
                    <a:pt x="7187" y="1494"/>
                    <a:pt x="6889" y="1584"/>
                  </a:cubicBezTo>
                  <a:cubicBezTo>
                    <a:pt x="6223" y="1051"/>
                    <a:pt x="5280" y="0"/>
                    <a:pt x="46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7"/>
            <p:cNvSpPr/>
            <p:nvPr/>
          </p:nvSpPr>
          <p:spPr>
            <a:xfrm>
              <a:off x="5318125" y="2662525"/>
              <a:ext cx="273600" cy="119550"/>
            </a:xfrm>
            <a:custGeom>
              <a:avLst/>
              <a:gdLst/>
              <a:ahLst/>
              <a:cxnLst/>
              <a:rect l="l" t="t" r="r" b="b"/>
              <a:pathLst>
                <a:path w="10944" h="4782" extrusionOk="0">
                  <a:moveTo>
                    <a:pt x="0" y="4088"/>
                  </a:moveTo>
                  <a:lnTo>
                    <a:pt x="150" y="4118"/>
                  </a:lnTo>
                  <a:cubicBezTo>
                    <a:pt x="70" y="4098"/>
                    <a:pt x="1" y="4088"/>
                    <a:pt x="0" y="4088"/>
                  </a:cubicBezTo>
                  <a:close/>
                  <a:moveTo>
                    <a:pt x="150" y="4118"/>
                  </a:moveTo>
                  <a:cubicBezTo>
                    <a:pt x="239" y="4158"/>
                    <a:pt x="378" y="4187"/>
                    <a:pt x="538" y="4207"/>
                  </a:cubicBezTo>
                  <a:cubicBezTo>
                    <a:pt x="378" y="4187"/>
                    <a:pt x="239" y="4148"/>
                    <a:pt x="150" y="4118"/>
                  </a:cubicBezTo>
                  <a:close/>
                  <a:moveTo>
                    <a:pt x="538" y="4207"/>
                  </a:moveTo>
                  <a:lnTo>
                    <a:pt x="538" y="4207"/>
                  </a:lnTo>
                  <a:cubicBezTo>
                    <a:pt x="658" y="4231"/>
                    <a:pt x="799" y="4249"/>
                    <a:pt x="952" y="4261"/>
                  </a:cubicBezTo>
                  <a:lnTo>
                    <a:pt x="952" y="4261"/>
                  </a:lnTo>
                  <a:cubicBezTo>
                    <a:pt x="801" y="4249"/>
                    <a:pt x="660" y="4230"/>
                    <a:pt x="538" y="4207"/>
                  </a:cubicBezTo>
                  <a:close/>
                  <a:moveTo>
                    <a:pt x="7493" y="0"/>
                  </a:moveTo>
                  <a:cubicBezTo>
                    <a:pt x="7367" y="0"/>
                    <a:pt x="7235" y="116"/>
                    <a:pt x="7093" y="308"/>
                  </a:cubicBezTo>
                  <a:cubicBezTo>
                    <a:pt x="6705" y="845"/>
                    <a:pt x="6318" y="1919"/>
                    <a:pt x="6148" y="2586"/>
                  </a:cubicBezTo>
                  <a:cubicBezTo>
                    <a:pt x="6138" y="2586"/>
                    <a:pt x="6138" y="2596"/>
                    <a:pt x="6119" y="2596"/>
                  </a:cubicBezTo>
                  <a:cubicBezTo>
                    <a:pt x="5830" y="2755"/>
                    <a:pt x="5651" y="2854"/>
                    <a:pt x="5651" y="2854"/>
                  </a:cubicBezTo>
                  <a:cubicBezTo>
                    <a:pt x="5203" y="3093"/>
                    <a:pt x="4736" y="3332"/>
                    <a:pt x="4278" y="3531"/>
                  </a:cubicBezTo>
                  <a:cubicBezTo>
                    <a:pt x="5014" y="2735"/>
                    <a:pt x="6576" y="1541"/>
                    <a:pt x="5731" y="1014"/>
                  </a:cubicBezTo>
                  <a:cubicBezTo>
                    <a:pt x="5686" y="975"/>
                    <a:pt x="5640" y="957"/>
                    <a:pt x="5592" y="957"/>
                  </a:cubicBezTo>
                  <a:cubicBezTo>
                    <a:pt x="5469" y="957"/>
                    <a:pt x="5334" y="1076"/>
                    <a:pt x="5183" y="1263"/>
                  </a:cubicBezTo>
                  <a:cubicBezTo>
                    <a:pt x="4805" y="1800"/>
                    <a:pt x="4417" y="2864"/>
                    <a:pt x="4238" y="3531"/>
                  </a:cubicBezTo>
                  <a:cubicBezTo>
                    <a:pt x="3970" y="3650"/>
                    <a:pt x="3681" y="3760"/>
                    <a:pt x="3403" y="3859"/>
                  </a:cubicBezTo>
                  <a:cubicBezTo>
                    <a:pt x="3403" y="3859"/>
                    <a:pt x="3343" y="3879"/>
                    <a:pt x="3263" y="3909"/>
                  </a:cubicBezTo>
                  <a:cubicBezTo>
                    <a:pt x="3174" y="3939"/>
                    <a:pt x="3035" y="3988"/>
                    <a:pt x="2885" y="4018"/>
                  </a:cubicBezTo>
                  <a:cubicBezTo>
                    <a:pt x="2577" y="4108"/>
                    <a:pt x="2159" y="4207"/>
                    <a:pt x="1721" y="4247"/>
                  </a:cubicBezTo>
                  <a:cubicBezTo>
                    <a:pt x="1568" y="4265"/>
                    <a:pt x="1414" y="4272"/>
                    <a:pt x="1266" y="4272"/>
                  </a:cubicBezTo>
                  <a:cubicBezTo>
                    <a:pt x="1158" y="4272"/>
                    <a:pt x="1052" y="4268"/>
                    <a:pt x="952" y="4261"/>
                  </a:cubicBezTo>
                  <a:lnTo>
                    <a:pt x="952" y="4261"/>
                  </a:lnTo>
                  <a:cubicBezTo>
                    <a:pt x="1070" y="4270"/>
                    <a:pt x="1195" y="4275"/>
                    <a:pt x="1323" y="4275"/>
                  </a:cubicBezTo>
                  <a:cubicBezTo>
                    <a:pt x="1457" y="4275"/>
                    <a:pt x="1594" y="4269"/>
                    <a:pt x="1731" y="4257"/>
                  </a:cubicBezTo>
                  <a:cubicBezTo>
                    <a:pt x="2169" y="4217"/>
                    <a:pt x="2587" y="4138"/>
                    <a:pt x="2915" y="4058"/>
                  </a:cubicBezTo>
                  <a:cubicBezTo>
                    <a:pt x="3074" y="4018"/>
                    <a:pt x="3194" y="3988"/>
                    <a:pt x="3283" y="3949"/>
                  </a:cubicBezTo>
                  <a:cubicBezTo>
                    <a:pt x="3373" y="3919"/>
                    <a:pt x="3423" y="3899"/>
                    <a:pt x="3423" y="3899"/>
                  </a:cubicBezTo>
                  <a:cubicBezTo>
                    <a:pt x="3721" y="3799"/>
                    <a:pt x="4019" y="3690"/>
                    <a:pt x="4308" y="3561"/>
                  </a:cubicBezTo>
                  <a:cubicBezTo>
                    <a:pt x="5013" y="3961"/>
                    <a:pt x="6033" y="4782"/>
                    <a:pt x="6642" y="4782"/>
                  </a:cubicBezTo>
                  <a:cubicBezTo>
                    <a:pt x="6850" y="4782"/>
                    <a:pt x="7010" y="4686"/>
                    <a:pt x="7093" y="4446"/>
                  </a:cubicBezTo>
                  <a:cubicBezTo>
                    <a:pt x="7193" y="4257"/>
                    <a:pt x="7024" y="4098"/>
                    <a:pt x="6715" y="3978"/>
                  </a:cubicBezTo>
                  <a:cubicBezTo>
                    <a:pt x="6119" y="3730"/>
                    <a:pt x="5014" y="3581"/>
                    <a:pt x="4328" y="3551"/>
                  </a:cubicBezTo>
                  <a:cubicBezTo>
                    <a:pt x="4785" y="3352"/>
                    <a:pt x="5233" y="3113"/>
                    <a:pt x="5671" y="2884"/>
                  </a:cubicBezTo>
                  <a:cubicBezTo>
                    <a:pt x="5671" y="2884"/>
                    <a:pt x="5800" y="2805"/>
                    <a:pt x="5979" y="2705"/>
                  </a:cubicBezTo>
                  <a:cubicBezTo>
                    <a:pt x="6627" y="2813"/>
                    <a:pt x="7568" y="3109"/>
                    <a:pt x="8206" y="3109"/>
                  </a:cubicBezTo>
                  <a:cubicBezTo>
                    <a:pt x="8627" y="3109"/>
                    <a:pt x="8916" y="2981"/>
                    <a:pt x="8904" y="2586"/>
                  </a:cubicBezTo>
                  <a:cubicBezTo>
                    <a:pt x="8934" y="2367"/>
                    <a:pt x="8715" y="2287"/>
                    <a:pt x="8397" y="2257"/>
                  </a:cubicBezTo>
                  <a:cubicBezTo>
                    <a:pt x="8351" y="2255"/>
                    <a:pt x="8303" y="2253"/>
                    <a:pt x="8253" y="2253"/>
                  </a:cubicBezTo>
                  <a:cubicBezTo>
                    <a:pt x="7609" y="2253"/>
                    <a:pt x="6648" y="2482"/>
                    <a:pt x="6029" y="2685"/>
                  </a:cubicBezTo>
                  <a:cubicBezTo>
                    <a:pt x="6069" y="2665"/>
                    <a:pt x="6099" y="2645"/>
                    <a:pt x="6128" y="2616"/>
                  </a:cubicBezTo>
                  <a:cubicBezTo>
                    <a:pt x="6407" y="2466"/>
                    <a:pt x="6785" y="2247"/>
                    <a:pt x="7153" y="2019"/>
                  </a:cubicBezTo>
                  <a:cubicBezTo>
                    <a:pt x="7452" y="1840"/>
                    <a:pt x="7750" y="1661"/>
                    <a:pt x="7999" y="1511"/>
                  </a:cubicBezTo>
                  <a:cubicBezTo>
                    <a:pt x="9063" y="1302"/>
                    <a:pt x="10943" y="1243"/>
                    <a:pt x="10585" y="347"/>
                  </a:cubicBezTo>
                  <a:cubicBezTo>
                    <a:pt x="10556" y="217"/>
                    <a:pt x="10458" y="164"/>
                    <a:pt x="10321" y="164"/>
                  </a:cubicBezTo>
                  <a:cubicBezTo>
                    <a:pt x="10229" y="164"/>
                    <a:pt x="10119" y="188"/>
                    <a:pt x="9998" y="228"/>
                  </a:cubicBezTo>
                  <a:cubicBezTo>
                    <a:pt x="9372" y="447"/>
                    <a:pt x="8407" y="1103"/>
                    <a:pt x="7889" y="1541"/>
                  </a:cubicBezTo>
                  <a:cubicBezTo>
                    <a:pt x="7909" y="1541"/>
                    <a:pt x="7939" y="1521"/>
                    <a:pt x="7969" y="1521"/>
                  </a:cubicBezTo>
                  <a:cubicBezTo>
                    <a:pt x="7720" y="1670"/>
                    <a:pt x="7442" y="1840"/>
                    <a:pt x="7153" y="2009"/>
                  </a:cubicBezTo>
                  <a:cubicBezTo>
                    <a:pt x="6805" y="2218"/>
                    <a:pt x="6447" y="2417"/>
                    <a:pt x="6168" y="2566"/>
                  </a:cubicBezTo>
                  <a:cubicBezTo>
                    <a:pt x="6904" y="1770"/>
                    <a:pt x="8466" y="576"/>
                    <a:pt x="7641" y="59"/>
                  </a:cubicBezTo>
                  <a:cubicBezTo>
                    <a:pt x="7592" y="19"/>
                    <a:pt x="7543" y="0"/>
                    <a:pt x="74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7"/>
            <p:cNvSpPr/>
            <p:nvPr/>
          </p:nvSpPr>
          <p:spPr>
            <a:xfrm>
              <a:off x="5192525" y="2780875"/>
              <a:ext cx="116675" cy="274100"/>
            </a:xfrm>
            <a:custGeom>
              <a:avLst/>
              <a:gdLst/>
              <a:ahLst/>
              <a:cxnLst/>
              <a:rect l="l" t="t" r="r" b="b"/>
              <a:pathLst>
                <a:path w="4667" h="10964" extrusionOk="0">
                  <a:moveTo>
                    <a:pt x="488" y="0"/>
                  </a:moveTo>
                  <a:cubicBezTo>
                    <a:pt x="488" y="1"/>
                    <a:pt x="488" y="20"/>
                    <a:pt x="518" y="50"/>
                  </a:cubicBezTo>
                  <a:cubicBezTo>
                    <a:pt x="498" y="10"/>
                    <a:pt x="488" y="1"/>
                    <a:pt x="488" y="0"/>
                  </a:cubicBezTo>
                  <a:close/>
                  <a:moveTo>
                    <a:pt x="448" y="40"/>
                  </a:moveTo>
                  <a:cubicBezTo>
                    <a:pt x="369" y="806"/>
                    <a:pt x="269" y="1582"/>
                    <a:pt x="190" y="2348"/>
                  </a:cubicBezTo>
                  <a:cubicBezTo>
                    <a:pt x="170" y="2547"/>
                    <a:pt x="150" y="2746"/>
                    <a:pt x="130" y="2935"/>
                  </a:cubicBezTo>
                  <a:lnTo>
                    <a:pt x="130" y="2945"/>
                  </a:lnTo>
                  <a:cubicBezTo>
                    <a:pt x="50" y="3721"/>
                    <a:pt x="1" y="4477"/>
                    <a:pt x="90" y="5213"/>
                  </a:cubicBezTo>
                  <a:cubicBezTo>
                    <a:pt x="180" y="5969"/>
                    <a:pt x="418" y="6686"/>
                    <a:pt x="916" y="7372"/>
                  </a:cubicBezTo>
                  <a:cubicBezTo>
                    <a:pt x="1861" y="8655"/>
                    <a:pt x="2965" y="9859"/>
                    <a:pt x="4298" y="10734"/>
                  </a:cubicBezTo>
                  <a:cubicBezTo>
                    <a:pt x="4399" y="10793"/>
                    <a:pt x="4508" y="10867"/>
                    <a:pt x="4611" y="10930"/>
                  </a:cubicBezTo>
                  <a:lnTo>
                    <a:pt x="4611" y="10930"/>
                  </a:lnTo>
                  <a:cubicBezTo>
                    <a:pt x="4150" y="10613"/>
                    <a:pt x="3795" y="9352"/>
                    <a:pt x="3652" y="8864"/>
                  </a:cubicBezTo>
                  <a:cubicBezTo>
                    <a:pt x="3333" y="7780"/>
                    <a:pt x="3284" y="6606"/>
                    <a:pt x="3313" y="5482"/>
                  </a:cubicBezTo>
                  <a:cubicBezTo>
                    <a:pt x="3353" y="4318"/>
                    <a:pt x="3134" y="2885"/>
                    <a:pt x="2537" y="1851"/>
                  </a:cubicBezTo>
                  <a:cubicBezTo>
                    <a:pt x="2179" y="1234"/>
                    <a:pt x="1274" y="199"/>
                    <a:pt x="518" y="50"/>
                  </a:cubicBezTo>
                  <a:cubicBezTo>
                    <a:pt x="488" y="50"/>
                    <a:pt x="478" y="40"/>
                    <a:pt x="448" y="40"/>
                  </a:cubicBezTo>
                  <a:close/>
                  <a:moveTo>
                    <a:pt x="4611" y="10930"/>
                  </a:moveTo>
                  <a:lnTo>
                    <a:pt x="4611" y="10930"/>
                  </a:lnTo>
                  <a:cubicBezTo>
                    <a:pt x="4629" y="10943"/>
                    <a:pt x="4648" y="10954"/>
                    <a:pt x="4666" y="10963"/>
                  </a:cubicBezTo>
                  <a:cubicBezTo>
                    <a:pt x="4648" y="10953"/>
                    <a:pt x="4630" y="10941"/>
                    <a:pt x="4611" y="1093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7"/>
            <p:cNvSpPr/>
            <p:nvPr/>
          </p:nvSpPr>
          <p:spPr>
            <a:xfrm>
              <a:off x="5116675" y="2469250"/>
              <a:ext cx="106725" cy="289525"/>
            </a:xfrm>
            <a:custGeom>
              <a:avLst/>
              <a:gdLst/>
              <a:ahLst/>
              <a:cxnLst/>
              <a:rect l="l" t="t" r="r" b="b"/>
              <a:pathLst>
                <a:path w="4269" h="11581" extrusionOk="0">
                  <a:moveTo>
                    <a:pt x="2686" y="1"/>
                  </a:moveTo>
                  <a:cubicBezTo>
                    <a:pt x="2690" y="6"/>
                    <a:pt x="2693" y="11"/>
                    <a:pt x="2696" y="17"/>
                  </a:cubicBezTo>
                  <a:lnTo>
                    <a:pt x="2696" y="17"/>
                  </a:lnTo>
                  <a:cubicBezTo>
                    <a:pt x="2693" y="11"/>
                    <a:pt x="2690" y="6"/>
                    <a:pt x="2686" y="1"/>
                  </a:cubicBezTo>
                  <a:close/>
                  <a:moveTo>
                    <a:pt x="3850" y="7243"/>
                  </a:moveTo>
                  <a:cubicBezTo>
                    <a:pt x="3850" y="7243"/>
                    <a:pt x="3821" y="7243"/>
                    <a:pt x="3811" y="7263"/>
                  </a:cubicBezTo>
                  <a:cubicBezTo>
                    <a:pt x="3830" y="7253"/>
                    <a:pt x="3850" y="7243"/>
                    <a:pt x="3850" y="7243"/>
                  </a:cubicBezTo>
                  <a:close/>
                  <a:moveTo>
                    <a:pt x="2696" y="17"/>
                  </a:moveTo>
                  <a:lnTo>
                    <a:pt x="2696" y="17"/>
                  </a:lnTo>
                  <a:cubicBezTo>
                    <a:pt x="2978" y="499"/>
                    <a:pt x="2665" y="1827"/>
                    <a:pt x="2527" y="2338"/>
                  </a:cubicBezTo>
                  <a:cubicBezTo>
                    <a:pt x="2269" y="3433"/>
                    <a:pt x="1721" y="4497"/>
                    <a:pt x="1145" y="5442"/>
                  </a:cubicBezTo>
                  <a:cubicBezTo>
                    <a:pt x="538" y="6447"/>
                    <a:pt x="0" y="7790"/>
                    <a:pt x="20" y="8974"/>
                  </a:cubicBezTo>
                  <a:cubicBezTo>
                    <a:pt x="20" y="9690"/>
                    <a:pt x="289" y="11033"/>
                    <a:pt x="886" y="11540"/>
                  </a:cubicBezTo>
                  <a:cubicBezTo>
                    <a:pt x="896" y="11560"/>
                    <a:pt x="916" y="11570"/>
                    <a:pt x="936" y="11580"/>
                  </a:cubicBezTo>
                  <a:cubicBezTo>
                    <a:pt x="1393" y="10963"/>
                    <a:pt x="1861" y="10337"/>
                    <a:pt x="2308" y="9700"/>
                  </a:cubicBezTo>
                  <a:cubicBezTo>
                    <a:pt x="2418" y="9541"/>
                    <a:pt x="2527" y="9382"/>
                    <a:pt x="2657" y="9222"/>
                  </a:cubicBezTo>
                  <a:cubicBezTo>
                    <a:pt x="3104" y="8586"/>
                    <a:pt x="3522" y="7949"/>
                    <a:pt x="3811" y="7263"/>
                  </a:cubicBezTo>
                  <a:cubicBezTo>
                    <a:pt x="4109" y="6566"/>
                    <a:pt x="4268" y="5820"/>
                    <a:pt x="4169" y="4975"/>
                  </a:cubicBezTo>
                  <a:cubicBezTo>
                    <a:pt x="3980" y="3403"/>
                    <a:pt x="3622" y="1811"/>
                    <a:pt x="2905" y="389"/>
                  </a:cubicBezTo>
                  <a:cubicBezTo>
                    <a:pt x="2839" y="274"/>
                    <a:pt x="2772" y="142"/>
                    <a:pt x="2696" y="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7"/>
            <p:cNvSpPr/>
            <p:nvPr/>
          </p:nvSpPr>
          <p:spPr>
            <a:xfrm>
              <a:off x="5002275" y="2415275"/>
              <a:ext cx="162425" cy="244300"/>
            </a:xfrm>
            <a:custGeom>
              <a:avLst/>
              <a:gdLst/>
              <a:ahLst/>
              <a:cxnLst/>
              <a:rect l="l" t="t" r="r" b="b"/>
              <a:pathLst>
                <a:path w="6497" h="9772" extrusionOk="0">
                  <a:moveTo>
                    <a:pt x="0" y="1"/>
                  </a:moveTo>
                  <a:lnTo>
                    <a:pt x="79" y="29"/>
                  </a:lnTo>
                  <a:lnTo>
                    <a:pt x="79" y="29"/>
                  </a:lnTo>
                  <a:cubicBezTo>
                    <a:pt x="52" y="17"/>
                    <a:pt x="26" y="8"/>
                    <a:pt x="0" y="1"/>
                  </a:cubicBezTo>
                  <a:close/>
                  <a:moveTo>
                    <a:pt x="79" y="29"/>
                  </a:moveTo>
                  <a:cubicBezTo>
                    <a:pt x="592" y="258"/>
                    <a:pt x="1207" y="1377"/>
                    <a:pt x="1463" y="1831"/>
                  </a:cubicBezTo>
                  <a:cubicBezTo>
                    <a:pt x="1990" y="2806"/>
                    <a:pt x="2308" y="3950"/>
                    <a:pt x="2517" y="5045"/>
                  </a:cubicBezTo>
                  <a:cubicBezTo>
                    <a:pt x="2736" y="6208"/>
                    <a:pt x="3253" y="7551"/>
                    <a:pt x="4059" y="8427"/>
                  </a:cubicBezTo>
                  <a:cubicBezTo>
                    <a:pt x="4545" y="8980"/>
                    <a:pt x="5609" y="9771"/>
                    <a:pt x="6381" y="9771"/>
                  </a:cubicBezTo>
                  <a:cubicBezTo>
                    <a:pt x="6400" y="9771"/>
                    <a:pt x="6418" y="9771"/>
                    <a:pt x="6437" y="9770"/>
                  </a:cubicBezTo>
                  <a:lnTo>
                    <a:pt x="6496" y="9770"/>
                  </a:lnTo>
                  <a:cubicBezTo>
                    <a:pt x="6407" y="9004"/>
                    <a:pt x="6337" y="8228"/>
                    <a:pt x="6248" y="7462"/>
                  </a:cubicBezTo>
                  <a:cubicBezTo>
                    <a:pt x="6218" y="7263"/>
                    <a:pt x="6198" y="7074"/>
                    <a:pt x="6168" y="6875"/>
                  </a:cubicBezTo>
                  <a:lnTo>
                    <a:pt x="6168" y="6865"/>
                  </a:lnTo>
                  <a:cubicBezTo>
                    <a:pt x="6069" y="6089"/>
                    <a:pt x="5959" y="5333"/>
                    <a:pt x="5711" y="4637"/>
                  </a:cubicBezTo>
                  <a:cubicBezTo>
                    <a:pt x="5720" y="4617"/>
                    <a:pt x="5721" y="4587"/>
                    <a:pt x="5721" y="4587"/>
                  </a:cubicBezTo>
                  <a:lnTo>
                    <a:pt x="5721" y="4587"/>
                  </a:lnTo>
                  <a:cubicBezTo>
                    <a:pt x="5720" y="4587"/>
                    <a:pt x="5720" y="4597"/>
                    <a:pt x="5711" y="4627"/>
                  </a:cubicBezTo>
                  <a:cubicBezTo>
                    <a:pt x="5462" y="3900"/>
                    <a:pt x="5074" y="3244"/>
                    <a:pt x="4447" y="2687"/>
                  </a:cubicBezTo>
                  <a:cubicBezTo>
                    <a:pt x="3253" y="1642"/>
                    <a:pt x="1910" y="707"/>
                    <a:pt x="418" y="150"/>
                  </a:cubicBezTo>
                  <a:lnTo>
                    <a:pt x="79" y="2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7"/>
            <p:cNvSpPr/>
            <p:nvPr/>
          </p:nvSpPr>
          <p:spPr>
            <a:xfrm>
              <a:off x="5286775" y="2618775"/>
              <a:ext cx="145525" cy="146375"/>
            </a:xfrm>
            <a:custGeom>
              <a:avLst/>
              <a:gdLst/>
              <a:ahLst/>
              <a:cxnLst/>
              <a:rect l="l" t="t" r="r" b="b"/>
              <a:pathLst>
                <a:path w="5821" h="5855" extrusionOk="0">
                  <a:moveTo>
                    <a:pt x="1175" y="78"/>
                  </a:moveTo>
                  <a:cubicBezTo>
                    <a:pt x="1175" y="87"/>
                    <a:pt x="1183" y="88"/>
                    <a:pt x="1185" y="102"/>
                  </a:cubicBezTo>
                  <a:lnTo>
                    <a:pt x="1185" y="102"/>
                  </a:lnTo>
                  <a:cubicBezTo>
                    <a:pt x="1179" y="92"/>
                    <a:pt x="1170" y="83"/>
                    <a:pt x="1155" y="78"/>
                  </a:cubicBezTo>
                  <a:close/>
                  <a:moveTo>
                    <a:pt x="608" y="237"/>
                  </a:moveTo>
                  <a:lnTo>
                    <a:pt x="628" y="257"/>
                  </a:lnTo>
                  <a:cubicBezTo>
                    <a:pt x="628" y="237"/>
                    <a:pt x="608" y="237"/>
                    <a:pt x="608" y="237"/>
                  </a:cubicBezTo>
                  <a:close/>
                  <a:moveTo>
                    <a:pt x="1729" y="0"/>
                  </a:moveTo>
                  <a:cubicBezTo>
                    <a:pt x="1716" y="0"/>
                    <a:pt x="1699" y="14"/>
                    <a:pt x="1692" y="28"/>
                  </a:cubicBezTo>
                  <a:lnTo>
                    <a:pt x="1692" y="58"/>
                  </a:lnTo>
                  <a:cubicBezTo>
                    <a:pt x="1689" y="52"/>
                    <a:pt x="1685" y="50"/>
                    <a:pt x="1679" y="50"/>
                  </a:cubicBezTo>
                  <a:cubicBezTo>
                    <a:pt x="1666" y="50"/>
                    <a:pt x="1649" y="64"/>
                    <a:pt x="1642" y="78"/>
                  </a:cubicBezTo>
                  <a:cubicBezTo>
                    <a:pt x="1632" y="88"/>
                    <a:pt x="1642" y="118"/>
                    <a:pt x="1672" y="128"/>
                  </a:cubicBezTo>
                  <a:cubicBezTo>
                    <a:pt x="1675" y="131"/>
                    <a:pt x="1679" y="132"/>
                    <a:pt x="1683" y="132"/>
                  </a:cubicBezTo>
                  <a:cubicBezTo>
                    <a:pt x="1694" y="132"/>
                    <a:pt x="1708" y="125"/>
                    <a:pt x="1722" y="118"/>
                  </a:cubicBezTo>
                  <a:lnTo>
                    <a:pt x="1722" y="128"/>
                  </a:lnTo>
                  <a:cubicBezTo>
                    <a:pt x="1722" y="128"/>
                    <a:pt x="1702" y="128"/>
                    <a:pt x="1702" y="138"/>
                  </a:cubicBezTo>
                  <a:cubicBezTo>
                    <a:pt x="1692" y="158"/>
                    <a:pt x="1702" y="177"/>
                    <a:pt x="1732" y="187"/>
                  </a:cubicBezTo>
                  <a:lnTo>
                    <a:pt x="1732" y="207"/>
                  </a:lnTo>
                  <a:cubicBezTo>
                    <a:pt x="1732" y="227"/>
                    <a:pt x="1742" y="237"/>
                    <a:pt x="1742" y="267"/>
                  </a:cubicBezTo>
                  <a:cubicBezTo>
                    <a:pt x="1742" y="307"/>
                    <a:pt x="1742" y="307"/>
                    <a:pt x="1752" y="327"/>
                  </a:cubicBezTo>
                  <a:lnTo>
                    <a:pt x="1752" y="287"/>
                  </a:lnTo>
                  <a:lnTo>
                    <a:pt x="1752" y="257"/>
                  </a:lnTo>
                  <a:cubicBezTo>
                    <a:pt x="1752" y="237"/>
                    <a:pt x="1752" y="207"/>
                    <a:pt x="1742" y="187"/>
                  </a:cubicBezTo>
                  <a:lnTo>
                    <a:pt x="1742" y="167"/>
                  </a:lnTo>
                  <a:cubicBezTo>
                    <a:pt x="1752" y="167"/>
                    <a:pt x="1782" y="167"/>
                    <a:pt x="1782" y="138"/>
                  </a:cubicBezTo>
                  <a:cubicBezTo>
                    <a:pt x="1792" y="128"/>
                    <a:pt x="1782" y="108"/>
                    <a:pt x="1752" y="88"/>
                  </a:cubicBezTo>
                  <a:lnTo>
                    <a:pt x="1722" y="88"/>
                  </a:lnTo>
                  <a:lnTo>
                    <a:pt x="1722" y="78"/>
                  </a:lnTo>
                  <a:cubicBezTo>
                    <a:pt x="1725" y="81"/>
                    <a:pt x="1728" y="82"/>
                    <a:pt x="1732" y="82"/>
                  </a:cubicBezTo>
                  <a:cubicBezTo>
                    <a:pt x="1743" y="82"/>
                    <a:pt x="1757" y="73"/>
                    <a:pt x="1772" y="58"/>
                  </a:cubicBezTo>
                  <a:cubicBezTo>
                    <a:pt x="1782" y="38"/>
                    <a:pt x="1772" y="18"/>
                    <a:pt x="1742" y="8"/>
                  </a:cubicBezTo>
                  <a:cubicBezTo>
                    <a:pt x="1739" y="2"/>
                    <a:pt x="1734" y="0"/>
                    <a:pt x="1729" y="0"/>
                  </a:cubicBezTo>
                  <a:close/>
                  <a:moveTo>
                    <a:pt x="4036" y="398"/>
                  </a:moveTo>
                  <a:cubicBezTo>
                    <a:pt x="4037" y="401"/>
                    <a:pt x="4038" y="403"/>
                    <a:pt x="4040" y="406"/>
                  </a:cubicBezTo>
                  <a:lnTo>
                    <a:pt x="4040" y="416"/>
                  </a:lnTo>
                  <a:cubicBezTo>
                    <a:pt x="4040" y="412"/>
                    <a:pt x="4038" y="405"/>
                    <a:pt x="4036" y="398"/>
                  </a:cubicBezTo>
                  <a:close/>
                  <a:moveTo>
                    <a:pt x="2162" y="869"/>
                  </a:moveTo>
                  <a:cubicBezTo>
                    <a:pt x="2158" y="874"/>
                    <a:pt x="2154" y="879"/>
                    <a:pt x="2150" y="884"/>
                  </a:cubicBezTo>
                  <a:cubicBezTo>
                    <a:pt x="2150" y="878"/>
                    <a:pt x="2156" y="872"/>
                    <a:pt x="2162" y="869"/>
                  </a:cubicBezTo>
                  <a:close/>
                  <a:moveTo>
                    <a:pt x="2070" y="983"/>
                  </a:moveTo>
                  <a:cubicBezTo>
                    <a:pt x="2070" y="984"/>
                    <a:pt x="2062" y="992"/>
                    <a:pt x="2056" y="1000"/>
                  </a:cubicBezTo>
                  <a:lnTo>
                    <a:pt x="2056" y="1000"/>
                  </a:lnTo>
                  <a:cubicBezTo>
                    <a:pt x="2059" y="996"/>
                    <a:pt x="2063" y="990"/>
                    <a:pt x="2070" y="983"/>
                  </a:cubicBezTo>
                  <a:close/>
                  <a:moveTo>
                    <a:pt x="4866" y="860"/>
                  </a:moveTo>
                  <a:cubicBezTo>
                    <a:pt x="4846" y="860"/>
                    <a:pt x="4823" y="869"/>
                    <a:pt x="4816" y="884"/>
                  </a:cubicBezTo>
                  <a:cubicBezTo>
                    <a:pt x="4806" y="914"/>
                    <a:pt x="4816" y="953"/>
                    <a:pt x="4836" y="963"/>
                  </a:cubicBezTo>
                  <a:cubicBezTo>
                    <a:pt x="4826" y="963"/>
                    <a:pt x="4826" y="973"/>
                    <a:pt x="4816" y="973"/>
                  </a:cubicBezTo>
                  <a:cubicBezTo>
                    <a:pt x="4816" y="963"/>
                    <a:pt x="4806" y="953"/>
                    <a:pt x="4786" y="933"/>
                  </a:cubicBezTo>
                  <a:cubicBezTo>
                    <a:pt x="4781" y="931"/>
                    <a:pt x="4775" y="930"/>
                    <a:pt x="4768" y="930"/>
                  </a:cubicBezTo>
                  <a:cubicBezTo>
                    <a:pt x="4748" y="930"/>
                    <a:pt x="4724" y="941"/>
                    <a:pt x="4716" y="963"/>
                  </a:cubicBezTo>
                  <a:cubicBezTo>
                    <a:pt x="4706" y="983"/>
                    <a:pt x="4706" y="1013"/>
                    <a:pt x="4716" y="1023"/>
                  </a:cubicBezTo>
                  <a:cubicBezTo>
                    <a:pt x="4716" y="1023"/>
                    <a:pt x="4706" y="1023"/>
                    <a:pt x="4706" y="1033"/>
                  </a:cubicBezTo>
                  <a:cubicBezTo>
                    <a:pt x="4677" y="1053"/>
                    <a:pt x="4637" y="1073"/>
                    <a:pt x="4617" y="1083"/>
                  </a:cubicBezTo>
                  <a:cubicBezTo>
                    <a:pt x="4587" y="1103"/>
                    <a:pt x="4567" y="1113"/>
                    <a:pt x="4537" y="1132"/>
                  </a:cubicBezTo>
                  <a:cubicBezTo>
                    <a:pt x="4535" y="1135"/>
                    <a:pt x="4533" y="1137"/>
                    <a:pt x="4531" y="1138"/>
                  </a:cubicBezTo>
                  <a:lnTo>
                    <a:pt x="4531" y="1138"/>
                  </a:lnTo>
                  <a:cubicBezTo>
                    <a:pt x="4539" y="1134"/>
                    <a:pt x="4548" y="1132"/>
                    <a:pt x="4557" y="1132"/>
                  </a:cubicBezTo>
                  <a:cubicBezTo>
                    <a:pt x="4567" y="1122"/>
                    <a:pt x="4587" y="1113"/>
                    <a:pt x="4607" y="1113"/>
                  </a:cubicBezTo>
                  <a:cubicBezTo>
                    <a:pt x="4627" y="1083"/>
                    <a:pt x="4667" y="1083"/>
                    <a:pt x="4706" y="1063"/>
                  </a:cubicBezTo>
                  <a:cubicBezTo>
                    <a:pt x="4716" y="1043"/>
                    <a:pt x="4726" y="1043"/>
                    <a:pt x="4736" y="1033"/>
                  </a:cubicBezTo>
                  <a:cubicBezTo>
                    <a:pt x="4745" y="1039"/>
                    <a:pt x="4755" y="1041"/>
                    <a:pt x="4764" y="1041"/>
                  </a:cubicBezTo>
                  <a:cubicBezTo>
                    <a:pt x="4787" y="1041"/>
                    <a:pt x="4809" y="1027"/>
                    <a:pt x="4816" y="1013"/>
                  </a:cubicBezTo>
                  <a:lnTo>
                    <a:pt x="4816" y="983"/>
                  </a:lnTo>
                  <a:cubicBezTo>
                    <a:pt x="4816" y="983"/>
                    <a:pt x="4826" y="983"/>
                    <a:pt x="4826" y="973"/>
                  </a:cubicBezTo>
                  <a:lnTo>
                    <a:pt x="4826" y="983"/>
                  </a:lnTo>
                  <a:cubicBezTo>
                    <a:pt x="4816" y="1013"/>
                    <a:pt x="4826" y="1053"/>
                    <a:pt x="4856" y="1063"/>
                  </a:cubicBezTo>
                  <a:cubicBezTo>
                    <a:pt x="4861" y="1065"/>
                    <a:pt x="4867" y="1067"/>
                    <a:pt x="4874" y="1067"/>
                  </a:cubicBezTo>
                  <a:cubicBezTo>
                    <a:pt x="4894" y="1067"/>
                    <a:pt x="4918" y="1055"/>
                    <a:pt x="4925" y="1033"/>
                  </a:cubicBezTo>
                  <a:cubicBezTo>
                    <a:pt x="4935" y="1013"/>
                    <a:pt x="4925" y="973"/>
                    <a:pt x="4905" y="963"/>
                  </a:cubicBezTo>
                  <a:lnTo>
                    <a:pt x="4886" y="963"/>
                  </a:lnTo>
                  <a:cubicBezTo>
                    <a:pt x="4905" y="963"/>
                    <a:pt x="4905" y="953"/>
                    <a:pt x="4915" y="933"/>
                  </a:cubicBezTo>
                  <a:cubicBezTo>
                    <a:pt x="4925" y="914"/>
                    <a:pt x="4915" y="874"/>
                    <a:pt x="4886" y="864"/>
                  </a:cubicBezTo>
                  <a:cubicBezTo>
                    <a:pt x="4880" y="861"/>
                    <a:pt x="4873" y="860"/>
                    <a:pt x="4866" y="860"/>
                  </a:cubicBezTo>
                  <a:close/>
                  <a:moveTo>
                    <a:pt x="237" y="657"/>
                  </a:moveTo>
                  <a:cubicBezTo>
                    <a:pt x="224" y="657"/>
                    <a:pt x="207" y="671"/>
                    <a:pt x="200" y="685"/>
                  </a:cubicBezTo>
                  <a:cubicBezTo>
                    <a:pt x="190" y="695"/>
                    <a:pt x="200" y="725"/>
                    <a:pt x="230" y="735"/>
                  </a:cubicBezTo>
                  <a:lnTo>
                    <a:pt x="240" y="735"/>
                  </a:lnTo>
                  <a:cubicBezTo>
                    <a:pt x="240" y="744"/>
                    <a:pt x="240" y="764"/>
                    <a:pt x="250" y="774"/>
                  </a:cubicBezTo>
                  <a:cubicBezTo>
                    <a:pt x="250" y="777"/>
                    <a:pt x="250" y="781"/>
                    <a:pt x="251" y="786"/>
                  </a:cubicBezTo>
                  <a:lnTo>
                    <a:pt x="251" y="786"/>
                  </a:lnTo>
                  <a:cubicBezTo>
                    <a:pt x="251" y="785"/>
                    <a:pt x="250" y="785"/>
                    <a:pt x="250" y="784"/>
                  </a:cubicBezTo>
                  <a:lnTo>
                    <a:pt x="250" y="814"/>
                  </a:lnTo>
                  <a:cubicBezTo>
                    <a:pt x="260" y="824"/>
                    <a:pt x="260" y="834"/>
                    <a:pt x="260" y="844"/>
                  </a:cubicBezTo>
                  <a:cubicBezTo>
                    <a:pt x="280" y="874"/>
                    <a:pt x="289" y="894"/>
                    <a:pt x="289" y="914"/>
                  </a:cubicBezTo>
                  <a:cubicBezTo>
                    <a:pt x="289" y="914"/>
                    <a:pt x="299" y="924"/>
                    <a:pt x="299" y="933"/>
                  </a:cubicBezTo>
                  <a:cubicBezTo>
                    <a:pt x="299" y="943"/>
                    <a:pt x="309" y="963"/>
                    <a:pt x="309" y="973"/>
                  </a:cubicBezTo>
                  <a:cubicBezTo>
                    <a:pt x="309" y="983"/>
                    <a:pt x="329" y="1013"/>
                    <a:pt x="339" y="1023"/>
                  </a:cubicBezTo>
                  <a:cubicBezTo>
                    <a:pt x="349" y="1043"/>
                    <a:pt x="359" y="1063"/>
                    <a:pt x="379" y="1083"/>
                  </a:cubicBezTo>
                  <a:cubicBezTo>
                    <a:pt x="379" y="1093"/>
                    <a:pt x="389" y="1113"/>
                    <a:pt x="399" y="1122"/>
                  </a:cubicBezTo>
                  <a:lnTo>
                    <a:pt x="409" y="1132"/>
                  </a:lnTo>
                  <a:cubicBezTo>
                    <a:pt x="415" y="1136"/>
                    <a:pt x="420" y="1141"/>
                    <a:pt x="425" y="1147"/>
                  </a:cubicBezTo>
                  <a:lnTo>
                    <a:pt x="425" y="1147"/>
                  </a:lnTo>
                  <a:cubicBezTo>
                    <a:pt x="387" y="1088"/>
                    <a:pt x="357" y="1029"/>
                    <a:pt x="340" y="975"/>
                  </a:cubicBezTo>
                  <a:lnTo>
                    <a:pt x="340" y="975"/>
                  </a:lnTo>
                  <a:lnTo>
                    <a:pt x="339" y="973"/>
                  </a:lnTo>
                  <a:cubicBezTo>
                    <a:pt x="329" y="963"/>
                    <a:pt x="309" y="943"/>
                    <a:pt x="309" y="933"/>
                  </a:cubicBezTo>
                  <a:cubicBezTo>
                    <a:pt x="299" y="924"/>
                    <a:pt x="299" y="914"/>
                    <a:pt x="289" y="884"/>
                  </a:cubicBezTo>
                  <a:cubicBezTo>
                    <a:pt x="280" y="864"/>
                    <a:pt x="260" y="844"/>
                    <a:pt x="260" y="824"/>
                  </a:cubicBezTo>
                  <a:cubicBezTo>
                    <a:pt x="260" y="817"/>
                    <a:pt x="254" y="799"/>
                    <a:pt x="251" y="786"/>
                  </a:cubicBezTo>
                  <a:lnTo>
                    <a:pt x="251" y="786"/>
                  </a:lnTo>
                  <a:cubicBezTo>
                    <a:pt x="254" y="787"/>
                    <a:pt x="257" y="788"/>
                    <a:pt x="261" y="788"/>
                  </a:cubicBezTo>
                  <a:cubicBezTo>
                    <a:pt x="274" y="788"/>
                    <a:pt x="292" y="779"/>
                    <a:pt x="299" y="764"/>
                  </a:cubicBezTo>
                  <a:cubicBezTo>
                    <a:pt x="309" y="744"/>
                    <a:pt x="299" y="725"/>
                    <a:pt x="280" y="715"/>
                  </a:cubicBezTo>
                  <a:lnTo>
                    <a:pt x="260" y="715"/>
                  </a:lnTo>
                  <a:cubicBezTo>
                    <a:pt x="280" y="695"/>
                    <a:pt x="260" y="675"/>
                    <a:pt x="250" y="665"/>
                  </a:cubicBezTo>
                  <a:cubicBezTo>
                    <a:pt x="247" y="659"/>
                    <a:pt x="242" y="657"/>
                    <a:pt x="237" y="657"/>
                  </a:cubicBezTo>
                  <a:close/>
                  <a:moveTo>
                    <a:pt x="4531" y="1138"/>
                  </a:moveTo>
                  <a:cubicBezTo>
                    <a:pt x="4523" y="1142"/>
                    <a:pt x="4516" y="1148"/>
                    <a:pt x="4511" y="1156"/>
                  </a:cubicBezTo>
                  <a:lnTo>
                    <a:pt x="4511" y="1156"/>
                  </a:lnTo>
                  <a:cubicBezTo>
                    <a:pt x="4518" y="1151"/>
                    <a:pt x="4524" y="1146"/>
                    <a:pt x="4531" y="1138"/>
                  </a:cubicBezTo>
                  <a:close/>
                  <a:moveTo>
                    <a:pt x="425" y="1147"/>
                  </a:moveTo>
                  <a:cubicBezTo>
                    <a:pt x="429" y="1152"/>
                    <a:pt x="432" y="1158"/>
                    <a:pt x="436" y="1163"/>
                  </a:cubicBezTo>
                  <a:lnTo>
                    <a:pt x="436" y="1163"/>
                  </a:lnTo>
                  <a:cubicBezTo>
                    <a:pt x="433" y="1158"/>
                    <a:pt x="429" y="1152"/>
                    <a:pt x="425" y="1147"/>
                  </a:cubicBezTo>
                  <a:close/>
                  <a:moveTo>
                    <a:pt x="436" y="1163"/>
                  </a:moveTo>
                  <a:cubicBezTo>
                    <a:pt x="441" y="1171"/>
                    <a:pt x="445" y="1178"/>
                    <a:pt x="449" y="1182"/>
                  </a:cubicBezTo>
                  <a:cubicBezTo>
                    <a:pt x="449" y="1182"/>
                    <a:pt x="449" y="1182"/>
                    <a:pt x="449" y="1182"/>
                  </a:cubicBezTo>
                  <a:lnTo>
                    <a:pt x="449" y="1182"/>
                  </a:lnTo>
                  <a:cubicBezTo>
                    <a:pt x="445" y="1176"/>
                    <a:pt x="440" y="1170"/>
                    <a:pt x="436" y="1163"/>
                  </a:cubicBezTo>
                  <a:close/>
                  <a:moveTo>
                    <a:pt x="4511" y="1156"/>
                  </a:moveTo>
                  <a:cubicBezTo>
                    <a:pt x="4502" y="1162"/>
                    <a:pt x="4492" y="1167"/>
                    <a:pt x="4478" y="1172"/>
                  </a:cubicBezTo>
                  <a:cubicBezTo>
                    <a:pt x="4455" y="1189"/>
                    <a:pt x="4435" y="1203"/>
                    <a:pt x="4417" y="1217"/>
                  </a:cubicBezTo>
                  <a:lnTo>
                    <a:pt x="4417" y="1217"/>
                  </a:lnTo>
                  <a:cubicBezTo>
                    <a:pt x="4421" y="1215"/>
                    <a:pt x="4425" y="1214"/>
                    <a:pt x="4428" y="1212"/>
                  </a:cubicBezTo>
                  <a:cubicBezTo>
                    <a:pt x="4458" y="1192"/>
                    <a:pt x="4478" y="1172"/>
                    <a:pt x="4507" y="1162"/>
                  </a:cubicBezTo>
                  <a:cubicBezTo>
                    <a:pt x="4509" y="1160"/>
                    <a:pt x="4510" y="1158"/>
                    <a:pt x="4511" y="1156"/>
                  </a:cubicBezTo>
                  <a:close/>
                  <a:moveTo>
                    <a:pt x="449" y="1182"/>
                  </a:moveTo>
                  <a:cubicBezTo>
                    <a:pt x="468" y="1209"/>
                    <a:pt x="488" y="1236"/>
                    <a:pt x="508" y="1262"/>
                  </a:cubicBezTo>
                  <a:cubicBezTo>
                    <a:pt x="498" y="1242"/>
                    <a:pt x="488" y="1232"/>
                    <a:pt x="478" y="1212"/>
                  </a:cubicBezTo>
                  <a:cubicBezTo>
                    <a:pt x="459" y="1192"/>
                    <a:pt x="459" y="1182"/>
                    <a:pt x="449" y="1182"/>
                  </a:cubicBezTo>
                  <a:close/>
                  <a:moveTo>
                    <a:pt x="4417" y="1217"/>
                  </a:moveTo>
                  <a:cubicBezTo>
                    <a:pt x="4396" y="1228"/>
                    <a:pt x="4364" y="1247"/>
                    <a:pt x="4338" y="1272"/>
                  </a:cubicBezTo>
                  <a:lnTo>
                    <a:pt x="4279" y="1321"/>
                  </a:lnTo>
                  <a:lnTo>
                    <a:pt x="4270" y="1331"/>
                  </a:lnTo>
                  <a:lnTo>
                    <a:pt x="4270" y="1331"/>
                  </a:lnTo>
                  <a:cubicBezTo>
                    <a:pt x="4306" y="1301"/>
                    <a:pt x="4344" y="1272"/>
                    <a:pt x="4378" y="1252"/>
                  </a:cubicBezTo>
                  <a:cubicBezTo>
                    <a:pt x="4391" y="1239"/>
                    <a:pt x="4404" y="1228"/>
                    <a:pt x="4417" y="1217"/>
                  </a:cubicBezTo>
                  <a:close/>
                  <a:moveTo>
                    <a:pt x="51" y="1268"/>
                  </a:moveTo>
                  <a:cubicBezTo>
                    <a:pt x="40" y="1268"/>
                    <a:pt x="25" y="1277"/>
                    <a:pt x="11" y="1292"/>
                  </a:cubicBezTo>
                  <a:cubicBezTo>
                    <a:pt x="1" y="1311"/>
                    <a:pt x="11" y="1331"/>
                    <a:pt x="41" y="1341"/>
                  </a:cubicBezTo>
                  <a:cubicBezTo>
                    <a:pt x="44" y="1347"/>
                    <a:pt x="48" y="1350"/>
                    <a:pt x="54" y="1350"/>
                  </a:cubicBezTo>
                  <a:cubicBezTo>
                    <a:pt x="65" y="1350"/>
                    <a:pt x="79" y="1339"/>
                    <a:pt x="88" y="1327"/>
                  </a:cubicBezTo>
                  <a:lnTo>
                    <a:pt x="88" y="1327"/>
                  </a:lnTo>
                  <a:cubicBezTo>
                    <a:pt x="84" y="1339"/>
                    <a:pt x="93" y="1363"/>
                    <a:pt x="110" y="1371"/>
                  </a:cubicBezTo>
                  <a:lnTo>
                    <a:pt x="140" y="1371"/>
                  </a:lnTo>
                  <a:cubicBezTo>
                    <a:pt x="143" y="1374"/>
                    <a:pt x="145" y="1376"/>
                    <a:pt x="147" y="1378"/>
                  </a:cubicBezTo>
                  <a:lnTo>
                    <a:pt x="147" y="1378"/>
                  </a:lnTo>
                  <a:cubicBezTo>
                    <a:pt x="149" y="1377"/>
                    <a:pt x="150" y="1375"/>
                    <a:pt x="150" y="1371"/>
                  </a:cubicBezTo>
                  <a:cubicBezTo>
                    <a:pt x="160" y="1361"/>
                    <a:pt x="150" y="1331"/>
                    <a:pt x="130" y="1321"/>
                  </a:cubicBezTo>
                  <a:lnTo>
                    <a:pt x="100" y="1321"/>
                  </a:lnTo>
                  <a:lnTo>
                    <a:pt x="95" y="1316"/>
                  </a:lnTo>
                  <a:lnTo>
                    <a:pt x="95" y="1316"/>
                  </a:lnTo>
                  <a:lnTo>
                    <a:pt x="91" y="1321"/>
                  </a:lnTo>
                  <a:lnTo>
                    <a:pt x="91" y="1311"/>
                  </a:lnTo>
                  <a:lnTo>
                    <a:pt x="95" y="1316"/>
                  </a:lnTo>
                  <a:lnTo>
                    <a:pt x="95" y="1316"/>
                  </a:lnTo>
                  <a:lnTo>
                    <a:pt x="100" y="1311"/>
                  </a:lnTo>
                  <a:lnTo>
                    <a:pt x="91" y="1292"/>
                  </a:lnTo>
                  <a:cubicBezTo>
                    <a:pt x="91" y="1282"/>
                    <a:pt x="81" y="1282"/>
                    <a:pt x="61" y="1272"/>
                  </a:cubicBezTo>
                  <a:cubicBezTo>
                    <a:pt x="58" y="1269"/>
                    <a:pt x="55" y="1268"/>
                    <a:pt x="51" y="1268"/>
                  </a:cubicBezTo>
                  <a:close/>
                  <a:moveTo>
                    <a:pt x="3433" y="1380"/>
                  </a:moveTo>
                  <a:cubicBezTo>
                    <a:pt x="3433" y="1380"/>
                    <a:pt x="3433" y="1381"/>
                    <a:pt x="3433" y="1381"/>
                  </a:cubicBezTo>
                  <a:cubicBezTo>
                    <a:pt x="3433" y="1401"/>
                    <a:pt x="3433" y="1401"/>
                    <a:pt x="3423" y="1411"/>
                  </a:cubicBezTo>
                  <a:cubicBezTo>
                    <a:pt x="3427" y="1401"/>
                    <a:pt x="3430" y="1390"/>
                    <a:pt x="3433" y="1380"/>
                  </a:cubicBezTo>
                  <a:close/>
                  <a:moveTo>
                    <a:pt x="3423" y="1481"/>
                  </a:moveTo>
                  <a:cubicBezTo>
                    <a:pt x="3423" y="1501"/>
                    <a:pt x="3423" y="1510"/>
                    <a:pt x="3413" y="1510"/>
                  </a:cubicBezTo>
                  <a:cubicBezTo>
                    <a:pt x="3410" y="1512"/>
                    <a:pt x="3408" y="1514"/>
                    <a:pt x="3405" y="1516"/>
                  </a:cubicBezTo>
                  <a:lnTo>
                    <a:pt x="3405" y="1516"/>
                  </a:lnTo>
                  <a:lnTo>
                    <a:pt x="3423" y="1481"/>
                  </a:lnTo>
                  <a:close/>
                  <a:moveTo>
                    <a:pt x="3392" y="1544"/>
                  </a:moveTo>
                  <a:cubicBezTo>
                    <a:pt x="3389" y="1551"/>
                    <a:pt x="3387" y="1557"/>
                    <a:pt x="3383" y="1560"/>
                  </a:cubicBezTo>
                  <a:lnTo>
                    <a:pt x="3392" y="1544"/>
                  </a:lnTo>
                  <a:close/>
                  <a:moveTo>
                    <a:pt x="5204" y="1630"/>
                  </a:moveTo>
                  <a:cubicBezTo>
                    <a:pt x="5202" y="1630"/>
                    <a:pt x="5200" y="1631"/>
                    <a:pt x="5197" y="1632"/>
                  </a:cubicBezTo>
                  <a:lnTo>
                    <a:pt x="5197" y="1632"/>
                  </a:lnTo>
                  <a:cubicBezTo>
                    <a:pt x="5206" y="1630"/>
                    <a:pt x="5215" y="1630"/>
                    <a:pt x="5224" y="1630"/>
                  </a:cubicBezTo>
                  <a:close/>
                  <a:moveTo>
                    <a:pt x="5197" y="1632"/>
                  </a:moveTo>
                  <a:cubicBezTo>
                    <a:pt x="5193" y="1632"/>
                    <a:pt x="5188" y="1634"/>
                    <a:pt x="5184" y="1636"/>
                  </a:cubicBezTo>
                  <a:lnTo>
                    <a:pt x="5184" y="1636"/>
                  </a:lnTo>
                  <a:cubicBezTo>
                    <a:pt x="5188" y="1634"/>
                    <a:pt x="5193" y="1633"/>
                    <a:pt x="5197" y="1632"/>
                  </a:cubicBezTo>
                  <a:close/>
                  <a:moveTo>
                    <a:pt x="5184" y="1636"/>
                  </a:moveTo>
                  <a:cubicBezTo>
                    <a:pt x="5161" y="1644"/>
                    <a:pt x="5142" y="1653"/>
                    <a:pt x="5124" y="1657"/>
                  </a:cubicBezTo>
                  <a:lnTo>
                    <a:pt x="5124" y="1657"/>
                  </a:lnTo>
                  <a:cubicBezTo>
                    <a:pt x="5137" y="1655"/>
                    <a:pt x="5150" y="1653"/>
                    <a:pt x="5164" y="1650"/>
                  </a:cubicBezTo>
                  <a:cubicBezTo>
                    <a:pt x="5171" y="1643"/>
                    <a:pt x="5177" y="1639"/>
                    <a:pt x="5184" y="1636"/>
                  </a:cubicBezTo>
                  <a:close/>
                  <a:moveTo>
                    <a:pt x="5124" y="1657"/>
                  </a:moveTo>
                  <a:cubicBezTo>
                    <a:pt x="5118" y="1658"/>
                    <a:pt x="5112" y="1659"/>
                    <a:pt x="5106" y="1660"/>
                  </a:cubicBezTo>
                  <a:lnTo>
                    <a:pt x="5106" y="1660"/>
                  </a:lnTo>
                  <a:cubicBezTo>
                    <a:pt x="5112" y="1660"/>
                    <a:pt x="5118" y="1659"/>
                    <a:pt x="5124" y="1657"/>
                  </a:cubicBezTo>
                  <a:close/>
                  <a:moveTo>
                    <a:pt x="147" y="1378"/>
                  </a:moveTo>
                  <a:cubicBezTo>
                    <a:pt x="144" y="1381"/>
                    <a:pt x="140" y="1381"/>
                    <a:pt x="140" y="1381"/>
                  </a:cubicBezTo>
                  <a:cubicBezTo>
                    <a:pt x="150" y="1381"/>
                    <a:pt x="150" y="1391"/>
                    <a:pt x="150" y="1391"/>
                  </a:cubicBezTo>
                  <a:cubicBezTo>
                    <a:pt x="160" y="1411"/>
                    <a:pt x="180" y="1431"/>
                    <a:pt x="190" y="1441"/>
                  </a:cubicBezTo>
                  <a:lnTo>
                    <a:pt x="210" y="1471"/>
                  </a:lnTo>
                  <a:lnTo>
                    <a:pt x="240" y="1491"/>
                  </a:lnTo>
                  <a:lnTo>
                    <a:pt x="280" y="1530"/>
                  </a:lnTo>
                  <a:cubicBezTo>
                    <a:pt x="289" y="1540"/>
                    <a:pt x="309" y="1560"/>
                    <a:pt x="329" y="1570"/>
                  </a:cubicBezTo>
                  <a:cubicBezTo>
                    <a:pt x="339" y="1580"/>
                    <a:pt x="349" y="1580"/>
                    <a:pt x="359" y="1590"/>
                  </a:cubicBezTo>
                  <a:lnTo>
                    <a:pt x="379" y="1610"/>
                  </a:lnTo>
                  <a:cubicBezTo>
                    <a:pt x="389" y="1610"/>
                    <a:pt x="409" y="1620"/>
                    <a:pt x="429" y="1630"/>
                  </a:cubicBezTo>
                  <a:cubicBezTo>
                    <a:pt x="429" y="1630"/>
                    <a:pt x="430" y="1631"/>
                    <a:pt x="433" y="1633"/>
                  </a:cubicBezTo>
                  <a:lnTo>
                    <a:pt x="433" y="1633"/>
                  </a:lnTo>
                  <a:cubicBezTo>
                    <a:pt x="468" y="1641"/>
                    <a:pt x="504" y="1650"/>
                    <a:pt x="538" y="1660"/>
                  </a:cubicBezTo>
                  <a:cubicBezTo>
                    <a:pt x="528" y="1640"/>
                    <a:pt x="528" y="1640"/>
                    <a:pt x="508" y="1640"/>
                  </a:cubicBezTo>
                  <a:cubicBezTo>
                    <a:pt x="498" y="1640"/>
                    <a:pt x="498" y="1630"/>
                    <a:pt x="488" y="1630"/>
                  </a:cubicBezTo>
                  <a:lnTo>
                    <a:pt x="409" y="1590"/>
                  </a:lnTo>
                  <a:cubicBezTo>
                    <a:pt x="379" y="1580"/>
                    <a:pt x="349" y="1560"/>
                    <a:pt x="309" y="1530"/>
                  </a:cubicBezTo>
                  <a:cubicBezTo>
                    <a:pt x="289" y="1520"/>
                    <a:pt x="280" y="1491"/>
                    <a:pt x="250" y="1481"/>
                  </a:cubicBezTo>
                  <a:cubicBezTo>
                    <a:pt x="240" y="1481"/>
                    <a:pt x="230" y="1471"/>
                    <a:pt x="210" y="1461"/>
                  </a:cubicBezTo>
                  <a:lnTo>
                    <a:pt x="180" y="1421"/>
                  </a:lnTo>
                  <a:cubicBezTo>
                    <a:pt x="165" y="1398"/>
                    <a:pt x="155" y="1387"/>
                    <a:pt x="147" y="1378"/>
                  </a:cubicBezTo>
                  <a:close/>
                  <a:moveTo>
                    <a:pt x="5106" y="1660"/>
                  </a:moveTo>
                  <a:cubicBezTo>
                    <a:pt x="5105" y="1660"/>
                    <a:pt x="5105" y="1660"/>
                    <a:pt x="5104" y="1660"/>
                  </a:cubicBezTo>
                  <a:cubicBezTo>
                    <a:pt x="5104" y="1660"/>
                    <a:pt x="5104" y="1660"/>
                    <a:pt x="5104" y="1660"/>
                  </a:cubicBezTo>
                  <a:lnTo>
                    <a:pt x="5104" y="1660"/>
                  </a:lnTo>
                  <a:cubicBezTo>
                    <a:pt x="5104" y="1660"/>
                    <a:pt x="5105" y="1660"/>
                    <a:pt x="5106" y="1660"/>
                  </a:cubicBezTo>
                  <a:close/>
                  <a:moveTo>
                    <a:pt x="5104" y="1660"/>
                  </a:moveTo>
                  <a:cubicBezTo>
                    <a:pt x="5086" y="1662"/>
                    <a:pt x="5069" y="1665"/>
                    <a:pt x="5055" y="1670"/>
                  </a:cubicBezTo>
                  <a:cubicBezTo>
                    <a:pt x="5054" y="1670"/>
                    <a:pt x="5054" y="1670"/>
                    <a:pt x="5054" y="1670"/>
                  </a:cubicBezTo>
                  <a:lnTo>
                    <a:pt x="5054" y="1670"/>
                  </a:lnTo>
                  <a:cubicBezTo>
                    <a:pt x="5070" y="1667"/>
                    <a:pt x="5088" y="1665"/>
                    <a:pt x="5104" y="1660"/>
                  </a:cubicBezTo>
                  <a:close/>
                  <a:moveTo>
                    <a:pt x="5054" y="1670"/>
                  </a:moveTo>
                  <a:cubicBezTo>
                    <a:pt x="5039" y="1672"/>
                    <a:pt x="5024" y="1675"/>
                    <a:pt x="5015" y="1680"/>
                  </a:cubicBezTo>
                  <a:cubicBezTo>
                    <a:pt x="4985" y="1690"/>
                    <a:pt x="4965" y="1690"/>
                    <a:pt x="4935" y="1709"/>
                  </a:cubicBezTo>
                  <a:cubicBezTo>
                    <a:pt x="4955" y="1709"/>
                    <a:pt x="4975" y="1699"/>
                    <a:pt x="5005" y="1699"/>
                  </a:cubicBezTo>
                  <a:cubicBezTo>
                    <a:pt x="5015" y="1699"/>
                    <a:pt x="5034" y="1680"/>
                    <a:pt x="5054" y="1670"/>
                  </a:cubicBezTo>
                  <a:close/>
                  <a:moveTo>
                    <a:pt x="5280" y="1537"/>
                  </a:moveTo>
                  <a:cubicBezTo>
                    <a:pt x="5255" y="1537"/>
                    <a:pt x="5231" y="1548"/>
                    <a:pt x="5224" y="1570"/>
                  </a:cubicBezTo>
                  <a:cubicBezTo>
                    <a:pt x="5214" y="1590"/>
                    <a:pt x="5214" y="1620"/>
                    <a:pt x="5224" y="1630"/>
                  </a:cubicBezTo>
                  <a:cubicBezTo>
                    <a:pt x="5233" y="1636"/>
                    <a:pt x="5241" y="1638"/>
                    <a:pt x="5249" y="1638"/>
                  </a:cubicBezTo>
                  <a:cubicBezTo>
                    <a:pt x="5267" y="1638"/>
                    <a:pt x="5283" y="1627"/>
                    <a:pt x="5303" y="1620"/>
                  </a:cubicBezTo>
                  <a:lnTo>
                    <a:pt x="5323" y="1620"/>
                  </a:lnTo>
                  <a:cubicBezTo>
                    <a:pt x="5323" y="1630"/>
                    <a:pt x="5333" y="1630"/>
                    <a:pt x="5353" y="1640"/>
                  </a:cubicBezTo>
                  <a:cubicBezTo>
                    <a:pt x="5346" y="1637"/>
                    <a:pt x="5338" y="1636"/>
                    <a:pt x="5329" y="1636"/>
                  </a:cubicBezTo>
                  <a:cubicBezTo>
                    <a:pt x="5305" y="1636"/>
                    <a:pt x="5281" y="1647"/>
                    <a:pt x="5273" y="1670"/>
                  </a:cubicBezTo>
                  <a:cubicBezTo>
                    <a:pt x="5264" y="1690"/>
                    <a:pt x="5273" y="1729"/>
                    <a:pt x="5303" y="1749"/>
                  </a:cubicBezTo>
                  <a:cubicBezTo>
                    <a:pt x="5308" y="1752"/>
                    <a:pt x="5315" y="1753"/>
                    <a:pt x="5321" y="1753"/>
                  </a:cubicBezTo>
                  <a:cubicBezTo>
                    <a:pt x="5341" y="1753"/>
                    <a:pt x="5366" y="1742"/>
                    <a:pt x="5373" y="1719"/>
                  </a:cubicBezTo>
                  <a:cubicBezTo>
                    <a:pt x="5383" y="1699"/>
                    <a:pt x="5373" y="1660"/>
                    <a:pt x="5353" y="1640"/>
                  </a:cubicBezTo>
                  <a:lnTo>
                    <a:pt x="5353" y="1640"/>
                  </a:lnTo>
                  <a:cubicBezTo>
                    <a:pt x="5359" y="1646"/>
                    <a:pt x="5366" y="1648"/>
                    <a:pt x="5374" y="1648"/>
                  </a:cubicBezTo>
                  <a:cubicBezTo>
                    <a:pt x="5394" y="1648"/>
                    <a:pt x="5416" y="1634"/>
                    <a:pt x="5423" y="1620"/>
                  </a:cubicBezTo>
                  <a:cubicBezTo>
                    <a:pt x="5433" y="1600"/>
                    <a:pt x="5423" y="1560"/>
                    <a:pt x="5403" y="1540"/>
                  </a:cubicBezTo>
                  <a:cubicBezTo>
                    <a:pt x="5395" y="1538"/>
                    <a:pt x="5387" y="1537"/>
                    <a:pt x="5379" y="1537"/>
                  </a:cubicBezTo>
                  <a:cubicBezTo>
                    <a:pt x="5355" y="1537"/>
                    <a:pt x="5332" y="1547"/>
                    <a:pt x="5324" y="1569"/>
                  </a:cubicBezTo>
                  <a:lnTo>
                    <a:pt x="5324" y="1569"/>
                  </a:lnTo>
                  <a:cubicBezTo>
                    <a:pt x="5320" y="1559"/>
                    <a:pt x="5313" y="1550"/>
                    <a:pt x="5303" y="1540"/>
                  </a:cubicBezTo>
                  <a:cubicBezTo>
                    <a:pt x="5296" y="1538"/>
                    <a:pt x="5288" y="1537"/>
                    <a:pt x="5280" y="1537"/>
                  </a:cubicBezTo>
                  <a:close/>
                  <a:moveTo>
                    <a:pt x="3839" y="1797"/>
                  </a:moveTo>
                  <a:cubicBezTo>
                    <a:pt x="3836" y="1801"/>
                    <a:pt x="3834" y="1806"/>
                    <a:pt x="3831" y="1809"/>
                  </a:cubicBezTo>
                  <a:cubicBezTo>
                    <a:pt x="3811" y="1829"/>
                    <a:pt x="3781" y="1859"/>
                    <a:pt x="3761" y="1869"/>
                  </a:cubicBezTo>
                  <a:cubicBezTo>
                    <a:pt x="3784" y="1853"/>
                    <a:pt x="3813" y="1826"/>
                    <a:pt x="3839" y="1797"/>
                  </a:cubicBezTo>
                  <a:close/>
                  <a:moveTo>
                    <a:pt x="5701" y="2525"/>
                  </a:moveTo>
                  <a:cubicBezTo>
                    <a:pt x="5701" y="2545"/>
                    <a:pt x="5711" y="2545"/>
                    <a:pt x="5711" y="2545"/>
                  </a:cubicBezTo>
                  <a:cubicBezTo>
                    <a:pt x="5701" y="2545"/>
                    <a:pt x="5701" y="2545"/>
                    <a:pt x="5701" y="2525"/>
                  </a:cubicBezTo>
                  <a:close/>
                  <a:moveTo>
                    <a:pt x="5482" y="3460"/>
                  </a:moveTo>
                  <a:lnTo>
                    <a:pt x="5489" y="3463"/>
                  </a:lnTo>
                  <a:lnTo>
                    <a:pt x="5489" y="3463"/>
                  </a:lnTo>
                  <a:cubicBezTo>
                    <a:pt x="5482" y="3464"/>
                    <a:pt x="5476" y="3467"/>
                    <a:pt x="5472" y="3470"/>
                  </a:cubicBezTo>
                  <a:lnTo>
                    <a:pt x="5482" y="3460"/>
                  </a:lnTo>
                  <a:close/>
                  <a:moveTo>
                    <a:pt x="5528" y="3367"/>
                  </a:moveTo>
                  <a:cubicBezTo>
                    <a:pt x="5504" y="3367"/>
                    <a:pt x="5480" y="3378"/>
                    <a:pt x="5472" y="3401"/>
                  </a:cubicBezTo>
                  <a:lnTo>
                    <a:pt x="5463" y="3391"/>
                  </a:lnTo>
                  <a:cubicBezTo>
                    <a:pt x="5454" y="3385"/>
                    <a:pt x="5445" y="3382"/>
                    <a:pt x="5437" y="3382"/>
                  </a:cubicBezTo>
                  <a:cubicBezTo>
                    <a:pt x="5416" y="3382"/>
                    <a:pt x="5397" y="3396"/>
                    <a:pt x="5383" y="3411"/>
                  </a:cubicBezTo>
                  <a:cubicBezTo>
                    <a:pt x="5373" y="3440"/>
                    <a:pt x="5383" y="3460"/>
                    <a:pt x="5403" y="3490"/>
                  </a:cubicBezTo>
                  <a:cubicBezTo>
                    <a:pt x="5383" y="3500"/>
                    <a:pt x="5363" y="3500"/>
                    <a:pt x="5353" y="3510"/>
                  </a:cubicBezTo>
                  <a:cubicBezTo>
                    <a:pt x="5332" y="3517"/>
                    <a:pt x="5306" y="3529"/>
                    <a:pt x="5285" y="3539"/>
                  </a:cubicBezTo>
                  <a:lnTo>
                    <a:pt x="5285" y="3539"/>
                  </a:lnTo>
                  <a:cubicBezTo>
                    <a:pt x="5302" y="3535"/>
                    <a:pt x="5318" y="3530"/>
                    <a:pt x="5333" y="3520"/>
                  </a:cubicBezTo>
                  <a:cubicBezTo>
                    <a:pt x="5353" y="3510"/>
                    <a:pt x="5373" y="3510"/>
                    <a:pt x="5383" y="3500"/>
                  </a:cubicBezTo>
                  <a:cubicBezTo>
                    <a:pt x="5403" y="3500"/>
                    <a:pt x="5413" y="3490"/>
                    <a:pt x="5423" y="3490"/>
                  </a:cubicBezTo>
                  <a:lnTo>
                    <a:pt x="5463" y="3490"/>
                  </a:lnTo>
                  <a:lnTo>
                    <a:pt x="5453" y="3500"/>
                  </a:lnTo>
                  <a:cubicBezTo>
                    <a:pt x="5433" y="3520"/>
                    <a:pt x="5453" y="3560"/>
                    <a:pt x="5472" y="3570"/>
                  </a:cubicBezTo>
                  <a:cubicBezTo>
                    <a:pt x="5481" y="3576"/>
                    <a:pt x="5490" y="3578"/>
                    <a:pt x="5498" y="3578"/>
                  </a:cubicBezTo>
                  <a:cubicBezTo>
                    <a:pt x="5519" y="3578"/>
                    <a:pt x="5538" y="3564"/>
                    <a:pt x="5552" y="3550"/>
                  </a:cubicBezTo>
                  <a:cubicBezTo>
                    <a:pt x="5561" y="3523"/>
                    <a:pt x="5554" y="3497"/>
                    <a:pt x="5532" y="3478"/>
                  </a:cubicBezTo>
                  <a:lnTo>
                    <a:pt x="5532" y="3478"/>
                  </a:lnTo>
                  <a:cubicBezTo>
                    <a:pt x="5549" y="3475"/>
                    <a:pt x="5566" y="3462"/>
                    <a:pt x="5572" y="3450"/>
                  </a:cubicBezTo>
                  <a:cubicBezTo>
                    <a:pt x="5582" y="3420"/>
                    <a:pt x="5572" y="3391"/>
                    <a:pt x="5552" y="3371"/>
                  </a:cubicBezTo>
                  <a:cubicBezTo>
                    <a:pt x="5545" y="3368"/>
                    <a:pt x="5536" y="3367"/>
                    <a:pt x="5528" y="3367"/>
                  </a:cubicBezTo>
                  <a:close/>
                  <a:moveTo>
                    <a:pt x="5285" y="3539"/>
                  </a:moveTo>
                  <a:cubicBezTo>
                    <a:pt x="5270" y="3543"/>
                    <a:pt x="5253" y="3545"/>
                    <a:pt x="5234" y="3550"/>
                  </a:cubicBezTo>
                  <a:cubicBezTo>
                    <a:pt x="5224" y="3550"/>
                    <a:pt x="5204" y="3560"/>
                    <a:pt x="5184" y="3560"/>
                  </a:cubicBezTo>
                  <a:cubicBezTo>
                    <a:pt x="5164" y="3570"/>
                    <a:pt x="5154" y="3570"/>
                    <a:pt x="5124" y="3570"/>
                  </a:cubicBezTo>
                  <a:cubicBezTo>
                    <a:pt x="5104" y="3570"/>
                    <a:pt x="5065" y="3590"/>
                    <a:pt x="5035" y="3590"/>
                  </a:cubicBezTo>
                  <a:cubicBezTo>
                    <a:pt x="5005" y="3590"/>
                    <a:pt x="4965" y="3600"/>
                    <a:pt x="4925" y="3600"/>
                  </a:cubicBezTo>
                  <a:lnTo>
                    <a:pt x="4903" y="3600"/>
                  </a:lnTo>
                  <a:cubicBezTo>
                    <a:pt x="4850" y="3609"/>
                    <a:pt x="4794" y="3616"/>
                    <a:pt x="4736" y="3619"/>
                  </a:cubicBezTo>
                  <a:lnTo>
                    <a:pt x="4776" y="3619"/>
                  </a:lnTo>
                  <a:cubicBezTo>
                    <a:pt x="4836" y="3619"/>
                    <a:pt x="4915" y="3610"/>
                    <a:pt x="4975" y="3610"/>
                  </a:cubicBezTo>
                  <a:cubicBezTo>
                    <a:pt x="5015" y="3600"/>
                    <a:pt x="5065" y="3600"/>
                    <a:pt x="5104" y="3590"/>
                  </a:cubicBezTo>
                  <a:cubicBezTo>
                    <a:pt x="5124" y="3590"/>
                    <a:pt x="5154" y="3590"/>
                    <a:pt x="5174" y="3570"/>
                  </a:cubicBezTo>
                  <a:cubicBezTo>
                    <a:pt x="5214" y="3560"/>
                    <a:pt x="5234" y="3560"/>
                    <a:pt x="5264" y="3550"/>
                  </a:cubicBezTo>
                  <a:cubicBezTo>
                    <a:pt x="5269" y="3547"/>
                    <a:pt x="5277" y="3543"/>
                    <a:pt x="5285" y="3539"/>
                  </a:cubicBezTo>
                  <a:close/>
                  <a:moveTo>
                    <a:pt x="4326" y="4127"/>
                  </a:moveTo>
                  <a:cubicBezTo>
                    <a:pt x="4328" y="4130"/>
                    <a:pt x="4328" y="4133"/>
                    <a:pt x="4328" y="4137"/>
                  </a:cubicBezTo>
                  <a:cubicBezTo>
                    <a:pt x="4358" y="4147"/>
                    <a:pt x="4378" y="4147"/>
                    <a:pt x="4388" y="4157"/>
                  </a:cubicBezTo>
                  <a:cubicBezTo>
                    <a:pt x="4428" y="4167"/>
                    <a:pt x="4458" y="4167"/>
                    <a:pt x="4488" y="4186"/>
                  </a:cubicBezTo>
                  <a:cubicBezTo>
                    <a:pt x="4517" y="4196"/>
                    <a:pt x="4537" y="4196"/>
                    <a:pt x="4567" y="4196"/>
                  </a:cubicBezTo>
                  <a:cubicBezTo>
                    <a:pt x="4577" y="4196"/>
                    <a:pt x="4607" y="4206"/>
                    <a:pt x="4617" y="4206"/>
                  </a:cubicBezTo>
                  <a:lnTo>
                    <a:pt x="4637" y="4206"/>
                  </a:lnTo>
                  <a:cubicBezTo>
                    <a:pt x="4617" y="4206"/>
                    <a:pt x="4607" y="4196"/>
                    <a:pt x="4577" y="4196"/>
                  </a:cubicBezTo>
                  <a:cubicBezTo>
                    <a:pt x="4537" y="4186"/>
                    <a:pt x="4507" y="4186"/>
                    <a:pt x="4468" y="4167"/>
                  </a:cubicBezTo>
                  <a:cubicBezTo>
                    <a:pt x="4419" y="4150"/>
                    <a:pt x="4378" y="4141"/>
                    <a:pt x="4326" y="4127"/>
                  </a:cubicBezTo>
                  <a:close/>
                  <a:moveTo>
                    <a:pt x="4637" y="4206"/>
                  </a:moveTo>
                  <a:cubicBezTo>
                    <a:pt x="4667" y="4216"/>
                    <a:pt x="4687" y="4216"/>
                    <a:pt x="4716" y="4216"/>
                  </a:cubicBezTo>
                  <a:lnTo>
                    <a:pt x="4766" y="4216"/>
                  </a:lnTo>
                  <a:cubicBezTo>
                    <a:pt x="4726" y="4216"/>
                    <a:pt x="4706" y="4206"/>
                    <a:pt x="4667" y="4206"/>
                  </a:cubicBezTo>
                  <a:close/>
                  <a:moveTo>
                    <a:pt x="4854" y="4178"/>
                  </a:moveTo>
                  <a:cubicBezTo>
                    <a:pt x="4835" y="4178"/>
                    <a:pt x="4813" y="4192"/>
                    <a:pt x="4806" y="4206"/>
                  </a:cubicBezTo>
                  <a:lnTo>
                    <a:pt x="4806" y="4216"/>
                  </a:lnTo>
                  <a:lnTo>
                    <a:pt x="4786" y="4216"/>
                  </a:lnTo>
                  <a:cubicBezTo>
                    <a:pt x="4786" y="4246"/>
                    <a:pt x="4806" y="4256"/>
                    <a:pt x="4816" y="4266"/>
                  </a:cubicBezTo>
                  <a:cubicBezTo>
                    <a:pt x="4822" y="4272"/>
                    <a:pt x="4829" y="4274"/>
                    <a:pt x="4837" y="4274"/>
                  </a:cubicBezTo>
                  <a:cubicBezTo>
                    <a:pt x="4857" y="4274"/>
                    <a:pt x="4878" y="4260"/>
                    <a:pt x="4886" y="4246"/>
                  </a:cubicBezTo>
                  <a:cubicBezTo>
                    <a:pt x="4905" y="4236"/>
                    <a:pt x="4905" y="4216"/>
                    <a:pt x="4886" y="4206"/>
                  </a:cubicBezTo>
                  <a:lnTo>
                    <a:pt x="4905" y="4206"/>
                  </a:lnTo>
                  <a:cubicBezTo>
                    <a:pt x="4905" y="4196"/>
                    <a:pt x="4886" y="4186"/>
                    <a:pt x="4876" y="4186"/>
                  </a:cubicBezTo>
                  <a:cubicBezTo>
                    <a:pt x="4870" y="4181"/>
                    <a:pt x="4862" y="4178"/>
                    <a:pt x="4854" y="4178"/>
                  </a:cubicBezTo>
                  <a:close/>
                  <a:moveTo>
                    <a:pt x="4957" y="4103"/>
                  </a:moveTo>
                  <a:cubicBezTo>
                    <a:pt x="4937" y="4103"/>
                    <a:pt x="4913" y="4114"/>
                    <a:pt x="4905" y="4137"/>
                  </a:cubicBezTo>
                  <a:cubicBezTo>
                    <a:pt x="4886" y="4157"/>
                    <a:pt x="4905" y="4196"/>
                    <a:pt x="4925" y="4206"/>
                  </a:cubicBezTo>
                  <a:lnTo>
                    <a:pt x="4935" y="4206"/>
                  </a:lnTo>
                  <a:cubicBezTo>
                    <a:pt x="4925" y="4206"/>
                    <a:pt x="4915" y="4216"/>
                    <a:pt x="4905" y="4236"/>
                  </a:cubicBezTo>
                  <a:cubicBezTo>
                    <a:pt x="4886" y="4256"/>
                    <a:pt x="4905" y="4296"/>
                    <a:pt x="4925" y="4306"/>
                  </a:cubicBezTo>
                  <a:cubicBezTo>
                    <a:pt x="4933" y="4309"/>
                    <a:pt x="4941" y="4310"/>
                    <a:pt x="4949" y="4310"/>
                  </a:cubicBezTo>
                  <a:cubicBezTo>
                    <a:pt x="4970" y="4310"/>
                    <a:pt x="4990" y="4301"/>
                    <a:pt x="5005" y="4286"/>
                  </a:cubicBezTo>
                  <a:cubicBezTo>
                    <a:pt x="5015" y="4256"/>
                    <a:pt x="5005" y="4216"/>
                    <a:pt x="4975" y="4206"/>
                  </a:cubicBezTo>
                  <a:lnTo>
                    <a:pt x="4965" y="4206"/>
                  </a:lnTo>
                  <a:cubicBezTo>
                    <a:pt x="4975" y="4206"/>
                    <a:pt x="4985" y="4196"/>
                    <a:pt x="5005" y="4186"/>
                  </a:cubicBezTo>
                  <a:cubicBezTo>
                    <a:pt x="5015" y="4157"/>
                    <a:pt x="5005" y="4117"/>
                    <a:pt x="4975" y="4107"/>
                  </a:cubicBezTo>
                  <a:cubicBezTo>
                    <a:pt x="4970" y="4104"/>
                    <a:pt x="4964" y="4103"/>
                    <a:pt x="4957" y="4103"/>
                  </a:cubicBezTo>
                  <a:close/>
                  <a:moveTo>
                    <a:pt x="1172" y="0"/>
                  </a:moveTo>
                  <a:cubicBezTo>
                    <a:pt x="1159" y="0"/>
                    <a:pt x="1142" y="14"/>
                    <a:pt x="1135" y="28"/>
                  </a:cubicBezTo>
                  <a:cubicBezTo>
                    <a:pt x="1126" y="37"/>
                    <a:pt x="1133" y="63"/>
                    <a:pt x="1150" y="75"/>
                  </a:cubicBezTo>
                  <a:lnTo>
                    <a:pt x="1150" y="75"/>
                  </a:lnTo>
                  <a:cubicBezTo>
                    <a:pt x="1149" y="74"/>
                    <a:pt x="1147" y="74"/>
                    <a:pt x="1146" y="74"/>
                  </a:cubicBezTo>
                  <a:cubicBezTo>
                    <a:pt x="1135" y="74"/>
                    <a:pt x="1120" y="85"/>
                    <a:pt x="1105" y="108"/>
                  </a:cubicBezTo>
                  <a:cubicBezTo>
                    <a:pt x="1095" y="118"/>
                    <a:pt x="1105" y="138"/>
                    <a:pt x="1135" y="148"/>
                  </a:cubicBezTo>
                  <a:cubicBezTo>
                    <a:pt x="1138" y="153"/>
                    <a:pt x="1143" y="156"/>
                    <a:pt x="1148" y="156"/>
                  </a:cubicBezTo>
                  <a:cubicBezTo>
                    <a:pt x="1161" y="156"/>
                    <a:pt x="1178" y="142"/>
                    <a:pt x="1185" y="128"/>
                  </a:cubicBezTo>
                  <a:cubicBezTo>
                    <a:pt x="1186" y="127"/>
                    <a:pt x="1187" y="125"/>
                    <a:pt x="1187" y="124"/>
                  </a:cubicBezTo>
                  <a:lnTo>
                    <a:pt x="1187" y="124"/>
                  </a:lnTo>
                  <a:cubicBezTo>
                    <a:pt x="1189" y="126"/>
                    <a:pt x="1191" y="128"/>
                    <a:pt x="1195" y="128"/>
                  </a:cubicBezTo>
                  <a:cubicBezTo>
                    <a:pt x="1195" y="138"/>
                    <a:pt x="1205" y="148"/>
                    <a:pt x="1205" y="148"/>
                  </a:cubicBezTo>
                  <a:cubicBezTo>
                    <a:pt x="1225" y="177"/>
                    <a:pt x="1225" y="187"/>
                    <a:pt x="1235" y="217"/>
                  </a:cubicBezTo>
                  <a:cubicBezTo>
                    <a:pt x="1245" y="257"/>
                    <a:pt x="1245" y="257"/>
                    <a:pt x="1254" y="277"/>
                  </a:cubicBezTo>
                  <a:cubicBezTo>
                    <a:pt x="1254" y="287"/>
                    <a:pt x="1274" y="317"/>
                    <a:pt x="1274" y="327"/>
                  </a:cubicBezTo>
                  <a:cubicBezTo>
                    <a:pt x="1284" y="347"/>
                    <a:pt x="1294" y="376"/>
                    <a:pt x="1294" y="416"/>
                  </a:cubicBezTo>
                  <a:cubicBezTo>
                    <a:pt x="1304" y="466"/>
                    <a:pt x="1324" y="496"/>
                    <a:pt x="1334" y="545"/>
                  </a:cubicBezTo>
                  <a:lnTo>
                    <a:pt x="1334" y="575"/>
                  </a:lnTo>
                  <a:cubicBezTo>
                    <a:pt x="1324" y="695"/>
                    <a:pt x="1334" y="834"/>
                    <a:pt x="1344" y="933"/>
                  </a:cubicBezTo>
                  <a:cubicBezTo>
                    <a:pt x="1288" y="608"/>
                    <a:pt x="1032" y="221"/>
                    <a:pt x="845" y="221"/>
                  </a:cubicBezTo>
                  <a:cubicBezTo>
                    <a:pt x="832" y="221"/>
                    <a:pt x="819" y="223"/>
                    <a:pt x="807" y="227"/>
                  </a:cubicBezTo>
                  <a:cubicBezTo>
                    <a:pt x="590" y="311"/>
                    <a:pt x="681" y="583"/>
                    <a:pt x="821" y="838"/>
                  </a:cubicBezTo>
                  <a:lnTo>
                    <a:pt x="821" y="838"/>
                  </a:lnTo>
                  <a:cubicBezTo>
                    <a:pt x="805" y="822"/>
                    <a:pt x="796" y="811"/>
                    <a:pt x="787" y="784"/>
                  </a:cubicBezTo>
                  <a:cubicBezTo>
                    <a:pt x="777" y="774"/>
                    <a:pt x="777" y="764"/>
                    <a:pt x="757" y="744"/>
                  </a:cubicBezTo>
                  <a:cubicBezTo>
                    <a:pt x="747" y="735"/>
                    <a:pt x="737" y="715"/>
                    <a:pt x="727" y="695"/>
                  </a:cubicBezTo>
                  <a:lnTo>
                    <a:pt x="707" y="685"/>
                  </a:lnTo>
                  <a:cubicBezTo>
                    <a:pt x="697" y="675"/>
                    <a:pt x="697" y="665"/>
                    <a:pt x="687" y="645"/>
                  </a:cubicBezTo>
                  <a:cubicBezTo>
                    <a:pt x="677" y="625"/>
                    <a:pt x="658" y="615"/>
                    <a:pt x="648" y="585"/>
                  </a:cubicBezTo>
                  <a:cubicBezTo>
                    <a:pt x="638" y="565"/>
                    <a:pt x="638" y="545"/>
                    <a:pt x="628" y="536"/>
                  </a:cubicBezTo>
                  <a:cubicBezTo>
                    <a:pt x="628" y="526"/>
                    <a:pt x="608" y="516"/>
                    <a:pt x="608" y="496"/>
                  </a:cubicBezTo>
                  <a:cubicBezTo>
                    <a:pt x="608" y="486"/>
                    <a:pt x="598" y="476"/>
                    <a:pt x="598" y="476"/>
                  </a:cubicBezTo>
                  <a:cubicBezTo>
                    <a:pt x="598" y="466"/>
                    <a:pt x="588" y="436"/>
                    <a:pt x="578" y="416"/>
                  </a:cubicBezTo>
                  <a:cubicBezTo>
                    <a:pt x="578" y="396"/>
                    <a:pt x="578" y="386"/>
                    <a:pt x="558" y="376"/>
                  </a:cubicBezTo>
                  <a:lnTo>
                    <a:pt x="558" y="366"/>
                  </a:lnTo>
                  <a:cubicBezTo>
                    <a:pt x="558" y="366"/>
                    <a:pt x="578" y="366"/>
                    <a:pt x="578" y="347"/>
                  </a:cubicBezTo>
                  <a:cubicBezTo>
                    <a:pt x="588" y="337"/>
                    <a:pt x="578" y="317"/>
                    <a:pt x="558" y="297"/>
                  </a:cubicBezTo>
                  <a:cubicBezTo>
                    <a:pt x="578" y="297"/>
                    <a:pt x="598" y="297"/>
                    <a:pt x="598" y="277"/>
                  </a:cubicBezTo>
                  <a:cubicBezTo>
                    <a:pt x="608" y="267"/>
                    <a:pt x="598" y="237"/>
                    <a:pt x="578" y="227"/>
                  </a:cubicBezTo>
                  <a:cubicBezTo>
                    <a:pt x="573" y="224"/>
                    <a:pt x="567" y="223"/>
                    <a:pt x="562" y="223"/>
                  </a:cubicBezTo>
                  <a:cubicBezTo>
                    <a:pt x="548" y="223"/>
                    <a:pt x="536" y="232"/>
                    <a:pt x="528" y="247"/>
                  </a:cubicBezTo>
                  <a:lnTo>
                    <a:pt x="528" y="267"/>
                  </a:lnTo>
                  <a:cubicBezTo>
                    <a:pt x="528" y="247"/>
                    <a:pt x="508" y="247"/>
                    <a:pt x="508" y="247"/>
                  </a:cubicBezTo>
                  <a:cubicBezTo>
                    <a:pt x="506" y="245"/>
                    <a:pt x="503" y="243"/>
                    <a:pt x="499" y="243"/>
                  </a:cubicBezTo>
                  <a:cubicBezTo>
                    <a:pt x="488" y="243"/>
                    <a:pt x="474" y="255"/>
                    <a:pt x="459" y="277"/>
                  </a:cubicBezTo>
                  <a:cubicBezTo>
                    <a:pt x="449" y="287"/>
                    <a:pt x="459" y="317"/>
                    <a:pt x="488" y="327"/>
                  </a:cubicBezTo>
                  <a:lnTo>
                    <a:pt x="508" y="327"/>
                  </a:lnTo>
                  <a:lnTo>
                    <a:pt x="498" y="337"/>
                  </a:lnTo>
                  <a:cubicBezTo>
                    <a:pt x="488" y="347"/>
                    <a:pt x="498" y="376"/>
                    <a:pt x="528" y="386"/>
                  </a:cubicBezTo>
                  <a:lnTo>
                    <a:pt x="548" y="386"/>
                  </a:lnTo>
                  <a:cubicBezTo>
                    <a:pt x="548" y="396"/>
                    <a:pt x="548" y="416"/>
                    <a:pt x="558" y="416"/>
                  </a:cubicBezTo>
                  <a:cubicBezTo>
                    <a:pt x="558" y="436"/>
                    <a:pt x="578" y="446"/>
                    <a:pt x="588" y="476"/>
                  </a:cubicBezTo>
                  <a:cubicBezTo>
                    <a:pt x="598" y="496"/>
                    <a:pt x="598" y="516"/>
                    <a:pt x="598" y="526"/>
                  </a:cubicBezTo>
                  <a:cubicBezTo>
                    <a:pt x="598" y="536"/>
                    <a:pt x="608" y="545"/>
                    <a:pt x="608" y="575"/>
                  </a:cubicBezTo>
                  <a:lnTo>
                    <a:pt x="648" y="645"/>
                  </a:lnTo>
                  <a:cubicBezTo>
                    <a:pt x="677" y="685"/>
                    <a:pt x="687" y="725"/>
                    <a:pt x="707" y="764"/>
                  </a:cubicBezTo>
                  <a:cubicBezTo>
                    <a:pt x="727" y="784"/>
                    <a:pt x="747" y="814"/>
                    <a:pt x="757" y="834"/>
                  </a:cubicBezTo>
                  <a:cubicBezTo>
                    <a:pt x="757" y="844"/>
                    <a:pt x="777" y="844"/>
                    <a:pt x="777" y="864"/>
                  </a:cubicBezTo>
                  <a:cubicBezTo>
                    <a:pt x="787" y="874"/>
                    <a:pt x="797" y="894"/>
                    <a:pt x="827" y="924"/>
                  </a:cubicBezTo>
                  <a:cubicBezTo>
                    <a:pt x="837" y="933"/>
                    <a:pt x="847" y="943"/>
                    <a:pt x="847" y="963"/>
                  </a:cubicBezTo>
                  <a:cubicBezTo>
                    <a:pt x="847" y="963"/>
                    <a:pt x="857" y="983"/>
                    <a:pt x="876" y="993"/>
                  </a:cubicBezTo>
                  <a:cubicBezTo>
                    <a:pt x="886" y="1013"/>
                    <a:pt x="886" y="1013"/>
                    <a:pt x="886" y="1023"/>
                  </a:cubicBezTo>
                  <a:cubicBezTo>
                    <a:pt x="775" y="879"/>
                    <a:pt x="631" y="736"/>
                    <a:pt x="496" y="736"/>
                  </a:cubicBezTo>
                  <a:cubicBezTo>
                    <a:pt x="463" y="736"/>
                    <a:pt x="430" y="745"/>
                    <a:pt x="399" y="764"/>
                  </a:cubicBezTo>
                  <a:cubicBezTo>
                    <a:pt x="325" y="813"/>
                    <a:pt x="315" y="889"/>
                    <a:pt x="340" y="975"/>
                  </a:cubicBezTo>
                  <a:lnTo>
                    <a:pt x="340" y="975"/>
                  </a:lnTo>
                  <a:lnTo>
                    <a:pt x="379" y="1043"/>
                  </a:lnTo>
                  <a:cubicBezTo>
                    <a:pt x="399" y="1083"/>
                    <a:pt x="429" y="1122"/>
                    <a:pt x="449" y="1142"/>
                  </a:cubicBezTo>
                  <a:cubicBezTo>
                    <a:pt x="459" y="1172"/>
                    <a:pt x="488" y="1192"/>
                    <a:pt x="508" y="1222"/>
                  </a:cubicBezTo>
                  <a:cubicBezTo>
                    <a:pt x="508" y="1232"/>
                    <a:pt x="528" y="1232"/>
                    <a:pt x="538" y="1242"/>
                  </a:cubicBezTo>
                  <a:lnTo>
                    <a:pt x="588" y="1292"/>
                  </a:lnTo>
                  <a:cubicBezTo>
                    <a:pt x="628" y="1341"/>
                    <a:pt x="658" y="1381"/>
                    <a:pt x="697" y="1421"/>
                  </a:cubicBezTo>
                  <a:cubicBezTo>
                    <a:pt x="581" y="1312"/>
                    <a:pt x="434" y="1191"/>
                    <a:pt x="327" y="1191"/>
                  </a:cubicBezTo>
                  <a:cubicBezTo>
                    <a:pt x="298" y="1191"/>
                    <a:pt x="271" y="1200"/>
                    <a:pt x="250" y="1222"/>
                  </a:cubicBezTo>
                  <a:cubicBezTo>
                    <a:pt x="81" y="1391"/>
                    <a:pt x="628" y="1690"/>
                    <a:pt x="727" y="1739"/>
                  </a:cubicBezTo>
                  <a:cubicBezTo>
                    <a:pt x="687" y="1729"/>
                    <a:pt x="628" y="1719"/>
                    <a:pt x="558" y="1690"/>
                  </a:cubicBezTo>
                  <a:cubicBezTo>
                    <a:pt x="548" y="1690"/>
                    <a:pt x="548" y="1680"/>
                    <a:pt x="538" y="1680"/>
                  </a:cubicBezTo>
                  <a:cubicBezTo>
                    <a:pt x="528" y="1680"/>
                    <a:pt x="508" y="1670"/>
                    <a:pt x="508" y="1670"/>
                  </a:cubicBezTo>
                  <a:cubicBezTo>
                    <a:pt x="488" y="1660"/>
                    <a:pt x="478" y="1660"/>
                    <a:pt x="449" y="1640"/>
                  </a:cubicBezTo>
                  <a:cubicBezTo>
                    <a:pt x="443" y="1640"/>
                    <a:pt x="437" y="1636"/>
                    <a:pt x="433" y="1633"/>
                  </a:cubicBezTo>
                  <a:lnTo>
                    <a:pt x="433" y="1633"/>
                  </a:lnTo>
                  <a:cubicBezTo>
                    <a:pt x="387" y="1624"/>
                    <a:pt x="342" y="1618"/>
                    <a:pt x="299" y="1618"/>
                  </a:cubicBezTo>
                  <a:cubicBezTo>
                    <a:pt x="241" y="1618"/>
                    <a:pt x="189" y="1629"/>
                    <a:pt x="150" y="1660"/>
                  </a:cubicBezTo>
                  <a:cubicBezTo>
                    <a:pt x="11" y="1769"/>
                    <a:pt x="130" y="1859"/>
                    <a:pt x="250" y="1928"/>
                  </a:cubicBezTo>
                  <a:cubicBezTo>
                    <a:pt x="488" y="2068"/>
                    <a:pt x="757" y="2078"/>
                    <a:pt x="1046" y="2107"/>
                  </a:cubicBezTo>
                  <a:lnTo>
                    <a:pt x="1055" y="2107"/>
                  </a:lnTo>
                  <a:cubicBezTo>
                    <a:pt x="1085" y="2107"/>
                    <a:pt x="1105" y="2107"/>
                    <a:pt x="1135" y="2117"/>
                  </a:cubicBezTo>
                  <a:cubicBezTo>
                    <a:pt x="1155" y="2117"/>
                    <a:pt x="1195" y="2127"/>
                    <a:pt x="1225" y="2127"/>
                  </a:cubicBezTo>
                  <a:lnTo>
                    <a:pt x="1254" y="2127"/>
                  </a:lnTo>
                  <a:cubicBezTo>
                    <a:pt x="1284" y="2127"/>
                    <a:pt x="1304" y="2137"/>
                    <a:pt x="1324" y="2137"/>
                  </a:cubicBezTo>
                  <a:cubicBezTo>
                    <a:pt x="1334" y="2137"/>
                    <a:pt x="1344" y="2137"/>
                    <a:pt x="1354" y="2157"/>
                  </a:cubicBezTo>
                  <a:cubicBezTo>
                    <a:pt x="1384" y="2157"/>
                    <a:pt x="1404" y="2167"/>
                    <a:pt x="1424" y="2167"/>
                  </a:cubicBezTo>
                  <a:cubicBezTo>
                    <a:pt x="1434" y="2167"/>
                    <a:pt x="1443" y="2167"/>
                    <a:pt x="1443" y="2177"/>
                  </a:cubicBezTo>
                  <a:cubicBezTo>
                    <a:pt x="1453" y="2177"/>
                    <a:pt x="1453" y="2177"/>
                    <a:pt x="1473" y="2187"/>
                  </a:cubicBezTo>
                  <a:cubicBezTo>
                    <a:pt x="1483" y="2227"/>
                    <a:pt x="1483" y="2276"/>
                    <a:pt x="1493" y="2316"/>
                  </a:cubicBezTo>
                  <a:cubicBezTo>
                    <a:pt x="1503" y="2366"/>
                    <a:pt x="1523" y="2416"/>
                    <a:pt x="1523" y="2475"/>
                  </a:cubicBezTo>
                  <a:cubicBezTo>
                    <a:pt x="1523" y="2525"/>
                    <a:pt x="1533" y="2575"/>
                    <a:pt x="1543" y="2615"/>
                  </a:cubicBezTo>
                  <a:lnTo>
                    <a:pt x="1543" y="2744"/>
                  </a:lnTo>
                  <a:cubicBezTo>
                    <a:pt x="1543" y="2804"/>
                    <a:pt x="1553" y="2873"/>
                    <a:pt x="1553" y="2943"/>
                  </a:cubicBezTo>
                  <a:lnTo>
                    <a:pt x="1543" y="3102"/>
                  </a:lnTo>
                  <a:lnTo>
                    <a:pt x="1543" y="3192"/>
                  </a:lnTo>
                  <a:lnTo>
                    <a:pt x="1533" y="3261"/>
                  </a:lnTo>
                  <a:cubicBezTo>
                    <a:pt x="1523" y="3341"/>
                    <a:pt x="1503" y="3411"/>
                    <a:pt x="1483" y="3490"/>
                  </a:cubicBezTo>
                  <a:cubicBezTo>
                    <a:pt x="1473" y="3510"/>
                    <a:pt x="1473" y="3540"/>
                    <a:pt x="1453" y="3560"/>
                  </a:cubicBezTo>
                  <a:cubicBezTo>
                    <a:pt x="1443" y="3610"/>
                    <a:pt x="1434" y="3689"/>
                    <a:pt x="1434" y="3749"/>
                  </a:cubicBezTo>
                  <a:lnTo>
                    <a:pt x="1434" y="3759"/>
                  </a:lnTo>
                  <a:cubicBezTo>
                    <a:pt x="1424" y="3799"/>
                    <a:pt x="1404" y="3818"/>
                    <a:pt x="1394" y="3858"/>
                  </a:cubicBezTo>
                  <a:cubicBezTo>
                    <a:pt x="1384" y="3888"/>
                    <a:pt x="1354" y="3908"/>
                    <a:pt x="1344" y="3948"/>
                  </a:cubicBezTo>
                  <a:cubicBezTo>
                    <a:pt x="1324" y="3988"/>
                    <a:pt x="1304" y="4017"/>
                    <a:pt x="1284" y="4047"/>
                  </a:cubicBezTo>
                  <a:cubicBezTo>
                    <a:pt x="1254" y="4067"/>
                    <a:pt x="1245" y="4107"/>
                    <a:pt x="1225" y="4137"/>
                  </a:cubicBezTo>
                  <a:cubicBezTo>
                    <a:pt x="1205" y="4157"/>
                    <a:pt x="1185" y="4186"/>
                    <a:pt x="1155" y="4206"/>
                  </a:cubicBezTo>
                  <a:cubicBezTo>
                    <a:pt x="1135" y="4236"/>
                    <a:pt x="1105" y="4266"/>
                    <a:pt x="1085" y="4306"/>
                  </a:cubicBezTo>
                  <a:lnTo>
                    <a:pt x="1095" y="4316"/>
                  </a:lnTo>
                  <a:cubicBezTo>
                    <a:pt x="1075" y="4346"/>
                    <a:pt x="1046" y="4385"/>
                    <a:pt x="1006" y="4405"/>
                  </a:cubicBezTo>
                  <a:cubicBezTo>
                    <a:pt x="976" y="4455"/>
                    <a:pt x="926" y="4495"/>
                    <a:pt x="886" y="4545"/>
                  </a:cubicBezTo>
                  <a:cubicBezTo>
                    <a:pt x="857" y="4584"/>
                    <a:pt x="837" y="4604"/>
                    <a:pt x="827" y="4644"/>
                  </a:cubicBezTo>
                  <a:cubicBezTo>
                    <a:pt x="787" y="4734"/>
                    <a:pt x="757" y="4833"/>
                    <a:pt x="727" y="4933"/>
                  </a:cubicBezTo>
                  <a:lnTo>
                    <a:pt x="727" y="4952"/>
                  </a:lnTo>
                  <a:cubicBezTo>
                    <a:pt x="707" y="5002"/>
                    <a:pt x="697" y="5062"/>
                    <a:pt x="677" y="5112"/>
                  </a:cubicBezTo>
                  <a:cubicBezTo>
                    <a:pt x="648" y="5151"/>
                    <a:pt x="608" y="5191"/>
                    <a:pt x="588" y="5241"/>
                  </a:cubicBezTo>
                  <a:cubicBezTo>
                    <a:pt x="558" y="5291"/>
                    <a:pt x="528" y="5350"/>
                    <a:pt x="498" y="5400"/>
                  </a:cubicBezTo>
                  <a:cubicBezTo>
                    <a:pt x="478" y="5450"/>
                    <a:pt x="449" y="5500"/>
                    <a:pt x="439" y="5549"/>
                  </a:cubicBezTo>
                  <a:cubicBezTo>
                    <a:pt x="409" y="5599"/>
                    <a:pt x="399" y="5639"/>
                    <a:pt x="359" y="5679"/>
                  </a:cubicBezTo>
                  <a:cubicBezTo>
                    <a:pt x="329" y="5728"/>
                    <a:pt x="309" y="5798"/>
                    <a:pt x="289" y="5848"/>
                  </a:cubicBezTo>
                  <a:cubicBezTo>
                    <a:pt x="318" y="5852"/>
                    <a:pt x="339" y="5854"/>
                    <a:pt x="353" y="5854"/>
                  </a:cubicBezTo>
                  <a:cubicBezTo>
                    <a:pt x="372" y="5854"/>
                    <a:pt x="379" y="5850"/>
                    <a:pt x="379" y="5838"/>
                  </a:cubicBezTo>
                  <a:cubicBezTo>
                    <a:pt x="379" y="5808"/>
                    <a:pt x="379" y="5778"/>
                    <a:pt x="389" y="5748"/>
                  </a:cubicBezTo>
                  <a:cubicBezTo>
                    <a:pt x="409" y="5689"/>
                    <a:pt x="449" y="5629"/>
                    <a:pt x="488" y="5579"/>
                  </a:cubicBezTo>
                  <a:cubicBezTo>
                    <a:pt x="498" y="5559"/>
                    <a:pt x="498" y="5539"/>
                    <a:pt x="508" y="5529"/>
                  </a:cubicBezTo>
                  <a:cubicBezTo>
                    <a:pt x="528" y="5500"/>
                    <a:pt x="548" y="5460"/>
                    <a:pt x="558" y="5440"/>
                  </a:cubicBezTo>
                  <a:cubicBezTo>
                    <a:pt x="588" y="5380"/>
                    <a:pt x="608" y="5331"/>
                    <a:pt x="638" y="5261"/>
                  </a:cubicBezTo>
                  <a:cubicBezTo>
                    <a:pt x="638" y="5251"/>
                    <a:pt x="648" y="5251"/>
                    <a:pt x="658" y="5241"/>
                  </a:cubicBezTo>
                  <a:cubicBezTo>
                    <a:pt x="687" y="5201"/>
                    <a:pt x="727" y="5161"/>
                    <a:pt x="737" y="5112"/>
                  </a:cubicBezTo>
                  <a:cubicBezTo>
                    <a:pt x="757" y="5052"/>
                    <a:pt x="777" y="4992"/>
                    <a:pt x="797" y="4933"/>
                  </a:cubicBezTo>
                  <a:cubicBezTo>
                    <a:pt x="807" y="4883"/>
                    <a:pt x="827" y="4843"/>
                    <a:pt x="837" y="4793"/>
                  </a:cubicBezTo>
                  <a:cubicBezTo>
                    <a:pt x="876" y="4704"/>
                    <a:pt x="926" y="4634"/>
                    <a:pt x="976" y="4545"/>
                  </a:cubicBezTo>
                  <a:cubicBezTo>
                    <a:pt x="996" y="4505"/>
                    <a:pt x="1046" y="4465"/>
                    <a:pt x="1075" y="4435"/>
                  </a:cubicBezTo>
                  <a:cubicBezTo>
                    <a:pt x="1125" y="4366"/>
                    <a:pt x="1195" y="4316"/>
                    <a:pt x="1245" y="4256"/>
                  </a:cubicBezTo>
                  <a:cubicBezTo>
                    <a:pt x="1254" y="4246"/>
                    <a:pt x="1274" y="4206"/>
                    <a:pt x="1294" y="4196"/>
                  </a:cubicBezTo>
                  <a:cubicBezTo>
                    <a:pt x="1344" y="4147"/>
                    <a:pt x="1394" y="4107"/>
                    <a:pt x="1434" y="4067"/>
                  </a:cubicBezTo>
                  <a:cubicBezTo>
                    <a:pt x="1503" y="4007"/>
                    <a:pt x="1553" y="3938"/>
                    <a:pt x="1642" y="3888"/>
                  </a:cubicBezTo>
                  <a:cubicBezTo>
                    <a:pt x="1702" y="3848"/>
                    <a:pt x="1752" y="3789"/>
                    <a:pt x="1821" y="3749"/>
                  </a:cubicBezTo>
                  <a:cubicBezTo>
                    <a:pt x="1851" y="3719"/>
                    <a:pt x="1901" y="3699"/>
                    <a:pt x="1941" y="3669"/>
                  </a:cubicBezTo>
                  <a:lnTo>
                    <a:pt x="2050" y="3600"/>
                  </a:lnTo>
                  <a:cubicBezTo>
                    <a:pt x="2130" y="3550"/>
                    <a:pt x="2229" y="3540"/>
                    <a:pt x="2299" y="3490"/>
                  </a:cubicBezTo>
                  <a:cubicBezTo>
                    <a:pt x="2339" y="3460"/>
                    <a:pt x="2389" y="3440"/>
                    <a:pt x="2428" y="3440"/>
                  </a:cubicBezTo>
                  <a:cubicBezTo>
                    <a:pt x="2468" y="3440"/>
                    <a:pt x="2488" y="3411"/>
                    <a:pt x="2528" y="3401"/>
                  </a:cubicBezTo>
                  <a:cubicBezTo>
                    <a:pt x="2538" y="3411"/>
                    <a:pt x="2568" y="3420"/>
                    <a:pt x="2578" y="3440"/>
                  </a:cubicBezTo>
                  <a:cubicBezTo>
                    <a:pt x="2587" y="3450"/>
                    <a:pt x="2597" y="3450"/>
                    <a:pt x="2617" y="3460"/>
                  </a:cubicBezTo>
                  <a:cubicBezTo>
                    <a:pt x="2637" y="3490"/>
                    <a:pt x="2667" y="3500"/>
                    <a:pt x="2697" y="3520"/>
                  </a:cubicBezTo>
                  <a:lnTo>
                    <a:pt x="2737" y="3560"/>
                  </a:lnTo>
                  <a:cubicBezTo>
                    <a:pt x="2767" y="3590"/>
                    <a:pt x="2786" y="3610"/>
                    <a:pt x="2816" y="3619"/>
                  </a:cubicBezTo>
                  <a:lnTo>
                    <a:pt x="2846" y="3659"/>
                  </a:lnTo>
                  <a:cubicBezTo>
                    <a:pt x="2886" y="3689"/>
                    <a:pt x="2916" y="3719"/>
                    <a:pt x="2946" y="3759"/>
                  </a:cubicBezTo>
                  <a:lnTo>
                    <a:pt x="3035" y="3848"/>
                  </a:lnTo>
                  <a:lnTo>
                    <a:pt x="3045" y="3858"/>
                  </a:lnTo>
                  <a:cubicBezTo>
                    <a:pt x="3174" y="3988"/>
                    <a:pt x="3294" y="4117"/>
                    <a:pt x="3423" y="4246"/>
                  </a:cubicBezTo>
                  <a:cubicBezTo>
                    <a:pt x="3592" y="4415"/>
                    <a:pt x="3791" y="4555"/>
                    <a:pt x="4020" y="4644"/>
                  </a:cubicBezTo>
                  <a:cubicBezTo>
                    <a:pt x="4108" y="4673"/>
                    <a:pt x="4194" y="4699"/>
                    <a:pt x="4265" y="4699"/>
                  </a:cubicBezTo>
                  <a:cubicBezTo>
                    <a:pt x="4363" y="4699"/>
                    <a:pt x="4432" y="4650"/>
                    <a:pt x="4438" y="4495"/>
                  </a:cubicBezTo>
                  <a:cubicBezTo>
                    <a:pt x="4438" y="4348"/>
                    <a:pt x="4285" y="4184"/>
                    <a:pt x="4113" y="4050"/>
                  </a:cubicBezTo>
                  <a:lnTo>
                    <a:pt x="4113" y="4050"/>
                  </a:lnTo>
                  <a:cubicBezTo>
                    <a:pt x="4119" y="4053"/>
                    <a:pt x="4125" y="4055"/>
                    <a:pt x="4129" y="4057"/>
                  </a:cubicBezTo>
                  <a:cubicBezTo>
                    <a:pt x="4159" y="4057"/>
                    <a:pt x="4159" y="4067"/>
                    <a:pt x="4169" y="4067"/>
                  </a:cubicBezTo>
                  <a:cubicBezTo>
                    <a:pt x="4219" y="4087"/>
                    <a:pt x="4259" y="4107"/>
                    <a:pt x="4289" y="4117"/>
                  </a:cubicBezTo>
                  <a:cubicBezTo>
                    <a:pt x="4302" y="4121"/>
                    <a:pt x="4314" y="4124"/>
                    <a:pt x="4326" y="4127"/>
                  </a:cubicBezTo>
                  <a:lnTo>
                    <a:pt x="4326" y="4127"/>
                  </a:lnTo>
                  <a:cubicBezTo>
                    <a:pt x="4321" y="4117"/>
                    <a:pt x="4309" y="4117"/>
                    <a:pt x="4309" y="4117"/>
                  </a:cubicBezTo>
                  <a:cubicBezTo>
                    <a:pt x="4269" y="4107"/>
                    <a:pt x="4239" y="4097"/>
                    <a:pt x="4219" y="4087"/>
                  </a:cubicBezTo>
                  <a:cubicBezTo>
                    <a:pt x="4209" y="4067"/>
                    <a:pt x="4179" y="4067"/>
                    <a:pt x="4169" y="4057"/>
                  </a:cubicBezTo>
                  <a:cubicBezTo>
                    <a:pt x="4139" y="4047"/>
                    <a:pt x="4110" y="4037"/>
                    <a:pt x="4080" y="4017"/>
                  </a:cubicBezTo>
                  <a:lnTo>
                    <a:pt x="4070" y="4017"/>
                  </a:lnTo>
                  <a:cubicBezTo>
                    <a:pt x="4084" y="4028"/>
                    <a:pt x="4099" y="4039"/>
                    <a:pt x="4113" y="4050"/>
                  </a:cubicBezTo>
                  <a:lnTo>
                    <a:pt x="4113" y="4050"/>
                  </a:lnTo>
                  <a:cubicBezTo>
                    <a:pt x="4092" y="4042"/>
                    <a:pt x="4063" y="4033"/>
                    <a:pt x="4040" y="4017"/>
                  </a:cubicBezTo>
                  <a:cubicBezTo>
                    <a:pt x="3940" y="3958"/>
                    <a:pt x="3861" y="3898"/>
                    <a:pt x="3811" y="3858"/>
                  </a:cubicBezTo>
                  <a:lnTo>
                    <a:pt x="3811" y="3858"/>
                  </a:lnTo>
                  <a:cubicBezTo>
                    <a:pt x="3912" y="3898"/>
                    <a:pt x="4343" y="4084"/>
                    <a:pt x="4629" y="4084"/>
                  </a:cubicBezTo>
                  <a:cubicBezTo>
                    <a:pt x="4766" y="4084"/>
                    <a:pt x="4869" y="4041"/>
                    <a:pt x="4886" y="3918"/>
                  </a:cubicBezTo>
                  <a:cubicBezTo>
                    <a:pt x="4915" y="3719"/>
                    <a:pt x="4587" y="3619"/>
                    <a:pt x="4289" y="3590"/>
                  </a:cubicBezTo>
                  <a:lnTo>
                    <a:pt x="4368" y="3590"/>
                  </a:lnTo>
                  <a:cubicBezTo>
                    <a:pt x="4388" y="3590"/>
                    <a:pt x="4408" y="3600"/>
                    <a:pt x="4428" y="3600"/>
                  </a:cubicBezTo>
                  <a:lnTo>
                    <a:pt x="4903" y="3600"/>
                  </a:lnTo>
                  <a:cubicBezTo>
                    <a:pt x="5122" y="3560"/>
                    <a:pt x="5282" y="3468"/>
                    <a:pt x="5273" y="3291"/>
                  </a:cubicBezTo>
                  <a:cubicBezTo>
                    <a:pt x="5264" y="3042"/>
                    <a:pt x="4955" y="2963"/>
                    <a:pt x="4637" y="2953"/>
                  </a:cubicBezTo>
                  <a:cubicBezTo>
                    <a:pt x="4657" y="2953"/>
                    <a:pt x="4667" y="2953"/>
                    <a:pt x="4687" y="2943"/>
                  </a:cubicBezTo>
                  <a:cubicBezTo>
                    <a:pt x="4706" y="2943"/>
                    <a:pt x="4726" y="2923"/>
                    <a:pt x="4736" y="2923"/>
                  </a:cubicBezTo>
                  <a:cubicBezTo>
                    <a:pt x="4776" y="2913"/>
                    <a:pt x="4816" y="2913"/>
                    <a:pt x="4856" y="2913"/>
                  </a:cubicBezTo>
                  <a:lnTo>
                    <a:pt x="4915" y="2913"/>
                  </a:lnTo>
                  <a:cubicBezTo>
                    <a:pt x="4955" y="2913"/>
                    <a:pt x="4975" y="2913"/>
                    <a:pt x="5015" y="2903"/>
                  </a:cubicBezTo>
                  <a:cubicBezTo>
                    <a:pt x="5025" y="2903"/>
                    <a:pt x="5035" y="2903"/>
                    <a:pt x="5035" y="2893"/>
                  </a:cubicBezTo>
                  <a:cubicBezTo>
                    <a:pt x="5065" y="2893"/>
                    <a:pt x="5084" y="2873"/>
                    <a:pt x="5114" y="2873"/>
                  </a:cubicBezTo>
                  <a:cubicBezTo>
                    <a:pt x="5154" y="2873"/>
                    <a:pt x="5184" y="2863"/>
                    <a:pt x="5224" y="2853"/>
                  </a:cubicBezTo>
                  <a:cubicBezTo>
                    <a:pt x="5254" y="2853"/>
                    <a:pt x="5283" y="2844"/>
                    <a:pt x="5313" y="2824"/>
                  </a:cubicBezTo>
                  <a:cubicBezTo>
                    <a:pt x="5323" y="2824"/>
                    <a:pt x="5353" y="2814"/>
                    <a:pt x="5363" y="2814"/>
                  </a:cubicBezTo>
                  <a:cubicBezTo>
                    <a:pt x="5373" y="2814"/>
                    <a:pt x="5403" y="2804"/>
                    <a:pt x="5413" y="2804"/>
                  </a:cubicBezTo>
                  <a:cubicBezTo>
                    <a:pt x="5453" y="2794"/>
                    <a:pt x="5472" y="2794"/>
                    <a:pt x="5512" y="2774"/>
                  </a:cubicBezTo>
                  <a:cubicBezTo>
                    <a:pt x="5522" y="2764"/>
                    <a:pt x="5552" y="2764"/>
                    <a:pt x="5562" y="2754"/>
                  </a:cubicBezTo>
                  <a:cubicBezTo>
                    <a:pt x="5562" y="2754"/>
                    <a:pt x="5572" y="2754"/>
                    <a:pt x="5572" y="2744"/>
                  </a:cubicBezTo>
                  <a:cubicBezTo>
                    <a:pt x="5572" y="2754"/>
                    <a:pt x="5582" y="2774"/>
                    <a:pt x="5602" y="2774"/>
                  </a:cubicBezTo>
                  <a:cubicBezTo>
                    <a:pt x="5608" y="2780"/>
                    <a:pt x="5615" y="2782"/>
                    <a:pt x="5623" y="2782"/>
                  </a:cubicBezTo>
                  <a:cubicBezTo>
                    <a:pt x="5642" y="2782"/>
                    <a:pt x="5664" y="2768"/>
                    <a:pt x="5671" y="2754"/>
                  </a:cubicBezTo>
                  <a:lnTo>
                    <a:pt x="5671" y="2744"/>
                  </a:lnTo>
                  <a:cubicBezTo>
                    <a:pt x="5671" y="2754"/>
                    <a:pt x="5681" y="2764"/>
                    <a:pt x="5701" y="2764"/>
                  </a:cubicBezTo>
                  <a:cubicBezTo>
                    <a:pt x="5707" y="2767"/>
                    <a:pt x="5713" y="2768"/>
                    <a:pt x="5721" y="2768"/>
                  </a:cubicBezTo>
                  <a:cubicBezTo>
                    <a:pt x="5740" y="2768"/>
                    <a:pt x="5764" y="2759"/>
                    <a:pt x="5771" y="2744"/>
                  </a:cubicBezTo>
                  <a:cubicBezTo>
                    <a:pt x="5821" y="2565"/>
                    <a:pt x="5811" y="2545"/>
                    <a:pt x="5781" y="2515"/>
                  </a:cubicBezTo>
                  <a:cubicBezTo>
                    <a:pt x="5774" y="2515"/>
                    <a:pt x="5768" y="2511"/>
                    <a:pt x="5761" y="2511"/>
                  </a:cubicBezTo>
                  <a:cubicBezTo>
                    <a:pt x="5758" y="2511"/>
                    <a:pt x="5754" y="2512"/>
                    <a:pt x="5751" y="2515"/>
                  </a:cubicBezTo>
                  <a:cubicBezTo>
                    <a:pt x="5761" y="2495"/>
                    <a:pt x="5751" y="2456"/>
                    <a:pt x="5721" y="2446"/>
                  </a:cubicBezTo>
                  <a:cubicBezTo>
                    <a:pt x="5715" y="2440"/>
                    <a:pt x="5708" y="2437"/>
                    <a:pt x="5700" y="2437"/>
                  </a:cubicBezTo>
                  <a:cubicBezTo>
                    <a:pt x="5681" y="2437"/>
                    <a:pt x="5659" y="2451"/>
                    <a:pt x="5652" y="2465"/>
                  </a:cubicBezTo>
                  <a:cubicBezTo>
                    <a:pt x="5632" y="2495"/>
                    <a:pt x="5652" y="2515"/>
                    <a:pt x="5661" y="2525"/>
                  </a:cubicBezTo>
                  <a:cubicBezTo>
                    <a:pt x="5654" y="2523"/>
                    <a:pt x="5647" y="2521"/>
                    <a:pt x="5641" y="2521"/>
                  </a:cubicBezTo>
                  <a:cubicBezTo>
                    <a:pt x="5622" y="2521"/>
                    <a:pt x="5609" y="2533"/>
                    <a:pt x="5602" y="2555"/>
                  </a:cubicBezTo>
                  <a:lnTo>
                    <a:pt x="5602" y="2565"/>
                  </a:lnTo>
                  <a:cubicBezTo>
                    <a:pt x="5582" y="2575"/>
                    <a:pt x="5562" y="2575"/>
                    <a:pt x="5552" y="2595"/>
                  </a:cubicBezTo>
                  <a:cubicBezTo>
                    <a:pt x="5522" y="2605"/>
                    <a:pt x="5482" y="2615"/>
                    <a:pt x="5463" y="2625"/>
                  </a:cubicBezTo>
                  <a:cubicBezTo>
                    <a:pt x="5433" y="2645"/>
                    <a:pt x="5413" y="2645"/>
                    <a:pt x="5373" y="2654"/>
                  </a:cubicBezTo>
                  <a:cubicBezTo>
                    <a:pt x="5343" y="2664"/>
                    <a:pt x="5323" y="2664"/>
                    <a:pt x="5303" y="2664"/>
                  </a:cubicBezTo>
                  <a:cubicBezTo>
                    <a:pt x="5264" y="2674"/>
                    <a:pt x="5224" y="2694"/>
                    <a:pt x="5174" y="2694"/>
                  </a:cubicBezTo>
                  <a:lnTo>
                    <a:pt x="4985" y="2724"/>
                  </a:lnTo>
                  <a:cubicBezTo>
                    <a:pt x="4935" y="2724"/>
                    <a:pt x="4886" y="2744"/>
                    <a:pt x="4856" y="2744"/>
                  </a:cubicBezTo>
                  <a:lnTo>
                    <a:pt x="4806" y="2744"/>
                  </a:lnTo>
                  <a:cubicBezTo>
                    <a:pt x="4766" y="2754"/>
                    <a:pt x="4726" y="2754"/>
                    <a:pt x="4687" y="2764"/>
                  </a:cubicBezTo>
                  <a:lnTo>
                    <a:pt x="4677" y="2764"/>
                  </a:lnTo>
                  <a:cubicBezTo>
                    <a:pt x="4657" y="2764"/>
                    <a:pt x="4637" y="2774"/>
                    <a:pt x="4617" y="2774"/>
                  </a:cubicBezTo>
                  <a:lnTo>
                    <a:pt x="4438" y="2774"/>
                  </a:lnTo>
                  <a:cubicBezTo>
                    <a:pt x="4975" y="2724"/>
                    <a:pt x="5652" y="2595"/>
                    <a:pt x="5512" y="2167"/>
                  </a:cubicBezTo>
                  <a:cubicBezTo>
                    <a:pt x="5467" y="2045"/>
                    <a:pt x="5278" y="1989"/>
                    <a:pt x="5041" y="1989"/>
                  </a:cubicBezTo>
                  <a:cubicBezTo>
                    <a:pt x="4756" y="1989"/>
                    <a:pt x="4400" y="2070"/>
                    <a:pt x="4139" y="2217"/>
                  </a:cubicBezTo>
                  <a:cubicBezTo>
                    <a:pt x="4269" y="2127"/>
                    <a:pt x="4458" y="2008"/>
                    <a:pt x="4607" y="1869"/>
                  </a:cubicBezTo>
                  <a:cubicBezTo>
                    <a:pt x="4617" y="1859"/>
                    <a:pt x="4627" y="1859"/>
                    <a:pt x="4637" y="1849"/>
                  </a:cubicBezTo>
                  <a:cubicBezTo>
                    <a:pt x="4657" y="1849"/>
                    <a:pt x="4667" y="1829"/>
                    <a:pt x="4667" y="1829"/>
                  </a:cubicBezTo>
                  <a:lnTo>
                    <a:pt x="4736" y="1799"/>
                  </a:lnTo>
                  <a:cubicBezTo>
                    <a:pt x="4776" y="1779"/>
                    <a:pt x="4816" y="1759"/>
                    <a:pt x="4856" y="1749"/>
                  </a:cubicBezTo>
                  <a:cubicBezTo>
                    <a:pt x="4886" y="1729"/>
                    <a:pt x="4915" y="1719"/>
                    <a:pt x="4935" y="1709"/>
                  </a:cubicBezTo>
                  <a:lnTo>
                    <a:pt x="4935" y="1709"/>
                  </a:lnTo>
                  <a:cubicBezTo>
                    <a:pt x="4905" y="1719"/>
                    <a:pt x="4856" y="1739"/>
                    <a:pt x="4816" y="1759"/>
                  </a:cubicBezTo>
                  <a:cubicBezTo>
                    <a:pt x="4766" y="1779"/>
                    <a:pt x="4706" y="1809"/>
                    <a:pt x="4657" y="1829"/>
                  </a:cubicBezTo>
                  <a:cubicBezTo>
                    <a:pt x="4826" y="1660"/>
                    <a:pt x="4935" y="1481"/>
                    <a:pt x="4816" y="1371"/>
                  </a:cubicBezTo>
                  <a:cubicBezTo>
                    <a:pt x="4781" y="1342"/>
                    <a:pt x="4737" y="1329"/>
                    <a:pt x="4685" y="1329"/>
                  </a:cubicBezTo>
                  <a:cubicBezTo>
                    <a:pt x="4455" y="1329"/>
                    <a:pt x="4088" y="1584"/>
                    <a:pt x="3861" y="1779"/>
                  </a:cubicBezTo>
                  <a:cubicBezTo>
                    <a:pt x="3861" y="1779"/>
                    <a:pt x="3861" y="1769"/>
                    <a:pt x="3871" y="1769"/>
                  </a:cubicBezTo>
                  <a:cubicBezTo>
                    <a:pt x="3881" y="1739"/>
                    <a:pt x="3911" y="1729"/>
                    <a:pt x="3921" y="1709"/>
                  </a:cubicBezTo>
                  <a:cubicBezTo>
                    <a:pt x="3921" y="1709"/>
                    <a:pt x="3930" y="1709"/>
                    <a:pt x="3930" y="1690"/>
                  </a:cubicBezTo>
                  <a:cubicBezTo>
                    <a:pt x="3940" y="1680"/>
                    <a:pt x="3960" y="1670"/>
                    <a:pt x="3970" y="1640"/>
                  </a:cubicBezTo>
                  <a:cubicBezTo>
                    <a:pt x="3980" y="1620"/>
                    <a:pt x="3990" y="1610"/>
                    <a:pt x="4020" y="1580"/>
                  </a:cubicBezTo>
                  <a:cubicBezTo>
                    <a:pt x="4040" y="1540"/>
                    <a:pt x="4070" y="1520"/>
                    <a:pt x="4090" y="1481"/>
                  </a:cubicBezTo>
                  <a:lnTo>
                    <a:pt x="4129" y="1441"/>
                  </a:lnTo>
                  <a:cubicBezTo>
                    <a:pt x="4139" y="1431"/>
                    <a:pt x="4159" y="1421"/>
                    <a:pt x="4179" y="1411"/>
                  </a:cubicBezTo>
                  <a:cubicBezTo>
                    <a:pt x="4209" y="1381"/>
                    <a:pt x="4229" y="1361"/>
                    <a:pt x="4259" y="1341"/>
                  </a:cubicBezTo>
                  <a:lnTo>
                    <a:pt x="4270" y="1331"/>
                  </a:lnTo>
                  <a:lnTo>
                    <a:pt x="4270" y="1331"/>
                  </a:lnTo>
                  <a:cubicBezTo>
                    <a:pt x="4252" y="1345"/>
                    <a:pt x="4235" y="1358"/>
                    <a:pt x="4219" y="1371"/>
                  </a:cubicBezTo>
                  <a:cubicBezTo>
                    <a:pt x="4189" y="1401"/>
                    <a:pt x="4169" y="1411"/>
                    <a:pt x="4139" y="1431"/>
                  </a:cubicBezTo>
                  <a:cubicBezTo>
                    <a:pt x="4279" y="1232"/>
                    <a:pt x="4378" y="1013"/>
                    <a:pt x="4289" y="884"/>
                  </a:cubicBezTo>
                  <a:cubicBezTo>
                    <a:pt x="4243" y="809"/>
                    <a:pt x="4188" y="778"/>
                    <a:pt x="4126" y="778"/>
                  </a:cubicBezTo>
                  <a:cubicBezTo>
                    <a:pt x="3900" y="778"/>
                    <a:pt x="3598" y="1202"/>
                    <a:pt x="3457" y="1437"/>
                  </a:cubicBezTo>
                  <a:lnTo>
                    <a:pt x="3457" y="1437"/>
                  </a:lnTo>
                  <a:cubicBezTo>
                    <a:pt x="3464" y="1423"/>
                    <a:pt x="3466" y="1415"/>
                    <a:pt x="3473" y="1401"/>
                  </a:cubicBezTo>
                  <a:lnTo>
                    <a:pt x="3473" y="1381"/>
                  </a:lnTo>
                  <a:cubicBezTo>
                    <a:pt x="3483" y="1361"/>
                    <a:pt x="3483" y="1351"/>
                    <a:pt x="3493" y="1321"/>
                  </a:cubicBezTo>
                  <a:cubicBezTo>
                    <a:pt x="3513" y="1302"/>
                    <a:pt x="3513" y="1272"/>
                    <a:pt x="3523" y="1252"/>
                  </a:cubicBezTo>
                  <a:cubicBezTo>
                    <a:pt x="3523" y="1232"/>
                    <a:pt x="3533" y="1212"/>
                    <a:pt x="3533" y="1202"/>
                  </a:cubicBezTo>
                  <a:lnTo>
                    <a:pt x="3572" y="1083"/>
                  </a:lnTo>
                  <a:cubicBezTo>
                    <a:pt x="3582" y="1063"/>
                    <a:pt x="3592" y="1053"/>
                    <a:pt x="3592" y="1033"/>
                  </a:cubicBezTo>
                  <a:cubicBezTo>
                    <a:pt x="3612" y="1013"/>
                    <a:pt x="3632" y="973"/>
                    <a:pt x="3642" y="953"/>
                  </a:cubicBezTo>
                  <a:cubicBezTo>
                    <a:pt x="3642" y="933"/>
                    <a:pt x="3662" y="924"/>
                    <a:pt x="3662" y="924"/>
                  </a:cubicBezTo>
                  <a:lnTo>
                    <a:pt x="3692" y="864"/>
                  </a:lnTo>
                  <a:cubicBezTo>
                    <a:pt x="3722" y="824"/>
                    <a:pt x="3732" y="804"/>
                    <a:pt x="3761" y="764"/>
                  </a:cubicBezTo>
                  <a:cubicBezTo>
                    <a:pt x="3781" y="735"/>
                    <a:pt x="3791" y="715"/>
                    <a:pt x="3811" y="685"/>
                  </a:cubicBezTo>
                  <a:cubicBezTo>
                    <a:pt x="3821" y="675"/>
                    <a:pt x="3831" y="655"/>
                    <a:pt x="3841" y="635"/>
                  </a:cubicBezTo>
                  <a:lnTo>
                    <a:pt x="3881" y="605"/>
                  </a:lnTo>
                  <a:lnTo>
                    <a:pt x="3960" y="526"/>
                  </a:lnTo>
                  <a:lnTo>
                    <a:pt x="3990" y="486"/>
                  </a:lnTo>
                  <a:lnTo>
                    <a:pt x="4010" y="476"/>
                  </a:lnTo>
                  <a:cubicBezTo>
                    <a:pt x="4020" y="476"/>
                    <a:pt x="4030" y="466"/>
                    <a:pt x="4040" y="456"/>
                  </a:cubicBezTo>
                  <a:lnTo>
                    <a:pt x="4040" y="436"/>
                  </a:lnTo>
                  <a:cubicBezTo>
                    <a:pt x="4040" y="456"/>
                    <a:pt x="4060" y="466"/>
                    <a:pt x="4070" y="476"/>
                  </a:cubicBezTo>
                  <a:cubicBezTo>
                    <a:pt x="4075" y="479"/>
                    <a:pt x="4082" y="480"/>
                    <a:pt x="4089" y="480"/>
                  </a:cubicBezTo>
                  <a:cubicBezTo>
                    <a:pt x="4109" y="480"/>
                    <a:pt x="4132" y="471"/>
                    <a:pt x="4139" y="456"/>
                  </a:cubicBezTo>
                  <a:cubicBezTo>
                    <a:pt x="4159" y="426"/>
                    <a:pt x="4139" y="386"/>
                    <a:pt x="4120" y="376"/>
                  </a:cubicBezTo>
                  <a:cubicBezTo>
                    <a:pt x="4110" y="376"/>
                    <a:pt x="4110" y="376"/>
                    <a:pt x="4090" y="366"/>
                  </a:cubicBezTo>
                  <a:cubicBezTo>
                    <a:pt x="4110" y="337"/>
                    <a:pt x="4090" y="307"/>
                    <a:pt x="4070" y="287"/>
                  </a:cubicBezTo>
                  <a:cubicBezTo>
                    <a:pt x="4062" y="284"/>
                    <a:pt x="4055" y="283"/>
                    <a:pt x="4048" y="283"/>
                  </a:cubicBezTo>
                  <a:cubicBezTo>
                    <a:pt x="4026" y="283"/>
                    <a:pt x="4005" y="294"/>
                    <a:pt x="3990" y="317"/>
                  </a:cubicBezTo>
                  <a:cubicBezTo>
                    <a:pt x="3983" y="331"/>
                    <a:pt x="3986" y="356"/>
                    <a:pt x="4000" y="373"/>
                  </a:cubicBezTo>
                  <a:lnTo>
                    <a:pt x="4000" y="373"/>
                  </a:lnTo>
                  <a:cubicBezTo>
                    <a:pt x="3999" y="373"/>
                    <a:pt x="3999" y="373"/>
                    <a:pt x="3998" y="373"/>
                  </a:cubicBezTo>
                  <a:cubicBezTo>
                    <a:pt x="3976" y="373"/>
                    <a:pt x="3955" y="384"/>
                    <a:pt x="3940" y="406"/>
                  </a:cubicBezTo>
                  <a:cubicBezTo>
                    <a:pt x="3930" y="426"/>
                    <a:pt x="3940" y="466"/>
                    <a:pt x="3970" y="476"/>
                  </a:cubicBezTo>
                  <a:lnTo>
                    <a:pt x="3980" y="476"/>
                  </a:lnTo>
                  <a:lnTo>
                    <a:pt x="3960" y="506"/>
                  </a:lnTo>
                  <a:lnTo>
                    <a:pt x="3881" y="575"/>
                  </a:lnTo>
                  <a:cubicBezTo>
                    <a:pt x="3861" y="605"/>
                    <a:pt x="3841" y="625"/>
                    <a:pt x="3821" y="655"/>
                  </a:cubicBezTo>
                  <a:cubicBezTo>
                    <a:pt x="3811" y="675"/>
                    <a:pt x="3781" y="685"/>
                    <a:pt x="3771" y="715"/>
                  </a:cubicBezTo>
                  <a:lnTo>
                    <a:pt x="3692" y="824"/>
                  </a:lnTo>
                  <a:lnTo>
                    <a:pt x="3582" y="1013"/>
                  </a:lnTo>
                  <a:cubicBezTo>
                    <a:pt x="3562" y="1053"/>
                    <a:pt x="3533" y="1103"/>
                    <a:pt x="3513" y="1152"/>
                  </a:cubicBezTo>
                  <a:cubicBezTo>
                    <a:pt x="3493" y="1162"/>
                    <a:pt x="3493" y="1172"/>
                    <a:pt x="3483" y="1202"/>
                  </a:cubicBezTo>
                  <a:lnTo>
                    <a:pt x="3479" y="1212"/>
                  </a:lnTo>
                  <a:lnTo>
                    <a:pt x="3479" y="1212"/>
                  </a:lnTo>
                  <a:cubicBezTo>
                    <a:pt x="3541" y="952"/>
                    <a:pt x="3557" y="700"/>
                    <a:pt x="3450" y="700"/>
                  </a:cubicBezTo>
                  <a:cubicBezTo>
                    <a:pt x="3386" y="700"/>
                    <a:pt x="3280" y="788"/>
                    <a:pt x="3115" y="1013"/>
                  </a:cubicBezTo>
                  <a:cubicBezTo>
                    <a:pt x="2946" y="1232"/>
                    <a:pt x="2826" y="1481"/>
                    <a:pt x="2727" y="1749"/>
                  </a:cubicBezTo>
                  <a:cubicBezTo>
                    <a:pt x="2647" y="1928"/>
                    <a:pt x="2597" y="2127"/>
                    <a:pt x="2568" y="2326"/>
                  </a:cubicBezTo>
                  <a:cubicBezTo>
                    <a:pt x="2548" y="2396"/>
                    <a:pt x="2538" y="2456"/>
                    <a:pt x="2528" y="2525"/>
                  </a:cubicBezTo>
                  <a:cubicBezTo>
                    <a:pt x="2498" y="2654"/>
                    <a:pt x="2488" y="2794"/>
                    <a:pt x="2478" y="2913"/>
                  </a:cubicBezTo>
                  <a:lnTo>
                    <a:pt x="2478" y="2953"/>
                  </a:lnTo>
                  <a:cubicBezTo>
                    <a:pt x="2478" y="3003"/>
                    <a:pt x="2468" y="3052"/>
                    <a:pt x="2468" y="3102"/>
                  </a:cubicBezTo>
                  <a:lnTo>
                    <a:pt x="2468" y="3152"/>
                  </a:lnTo>
                  <a:cubicBezTo>
                    <a:pt x="2468" y="3212"/>
                    <a:pt x="2448" y="3271"/>
                    <a:pt x="2448" y="3321"/>
                  </a:cubicBezTo>
                  <a:cubicBezTo>
                    <a:pt x="2418" y="3341"/>
                    <a:pt x="2369" y="3361"/>
                    <a:pt x="2329" y="3371"/>
                  </a:cubicBezTo>
                  <a:cubicBezTo>
                    <a:pt x="2249" y="3411"/>
                    <a:pt x="2180" y="3460"/>
                    <a:pt x="2100" y="3490"/>
                  </a:cubicBezTo>
                  <a:cubicBezTo>
                    <a:pt x="2030" y="3510"/>
                    <a:pt x="1971" y="3560"/>
                    <a:pt x="1901" y="3600"/>
                  </a:cubicBezTo>
                  <a:cubicBezTo>
                    <a:pt x="1851" y="3629"/>
                    <a:pt x="1792" y="3659"/>
                    <a:pt x="1742" y="3699"/>
                  </a:cubicBezTo>
                  <a:cubicBezTo>
                    <a:pt x="1652" y="3759"/>
                    <a:pt x="1573" y="3838"/>
                    <a:pt x="1493" y="3898"/>
                  </a:cubicBezTo>
                  <a:cubicBezTo>
                    <a:pt x="1434" y="3958"/>
                    <a:pt x="1374" y="4007"/>
                    <a:pt x="1304" y="4067"/>
                  </a:cubicBezTo>
                  <a:cubicBezTo>
                    <a:pt x="1280" y="4087"/>
                    <a:pt x="1258" y="4109"/>
                    <a:pt x="1236" y="4132"/>
                  </a:cubicBezTo>
                  <a:lnTo>
                    <a:pt x="1236" y="4132"/>
                  </a:lnTo>
                  <a:cubicBezTo>
                    <a:pt x="1238" y="4126"/>
                    <a:pt x="1241" y="4121"/>
                    <a:pt x="1245" y="4117"/>
                  </a:cubicBezTo>
                  <a:cubicBezTo>
                    <a:pt x="1254" y="4107"/>
                    <a:pt x="1274" y="4077"/>
                    <a:pt x="1284" y="4067"/>
                  </a:cubicBezTo>
                  <a:cubicBezTo>
                    <a:pt x="1304" y="4027"/>
                    <a:pt x="1324" y="3997"/>
                    <a:pt x="1344" y="3958"/>
                  </a:cubicBezTo>
                  <a:cubicBezTo>
                    <a:pt x="1344" y="3948"/>
                    <a:pt x="1354" y="3948"/>
                    <a:pt x="1354" y="3948"/>
                  </a:cubicBezTo>
                  <a:cubicBezTo>
                    <a:pt x="1374" y="3918"/>
                    <a:pt x="1394" y="3898"/>
                    <a:pt x="1404" y="3858"/>
                  </a:cubicBezTo>
                  <a:cubicBezTo>
                    <a:pt x="1424" y="3818"/>
                    <a:pt x="1443" y="3779"/>
                    <a:pt x="1443" y="3739"/>
                  </a:cubicBezTo>
                  <a:cubicBezTo>
                    <a:pt x="1443" y="3709"/>
                    <a:pt x="1453" y="3669"/>
                    <a:pt x="1453" y="3649"/>
                  </a:cubicBezTo>
                  <a:cubicBezTo>
                    <a:pt x="1473" y="3590"/>
                    <a:pt x="1483" y="3520"/>
                    <a:pt x="1503" y="3470"/>
                  </a:cubicBezTo>
                  <a:cubicBezTo>
                    <a:pt x="1503" y="3440"/>
                    <a:pt x="1523" y="3411"/>
                    <a:pt x="1533" y="3371"/>
                  </a:cubicBezTo>
                  <a:cubicBezTo>
                    <a:pt x="1543" y="3321"/>
                    <a:pt x="1553" y="3261"/>
                    <a:pt x="1573" y="3212"/>
                  </a:cubicBezTo>
                  <a:lnTo>
                    <a:pt x="1573" y="3162"/>
                  </a:lnTo>
                  <a:lnTo>
                    <a:pt x="1583" y="3042"/>
                  </a:lnTo>
                  <a:lnTo>
                    <a:pt x="1583" y="2853"/>
                  </a:lnTo>
                  <a:cubicBezTo>
                    <a:pt x="1583" y="2804"/>
                    <a:pt x="1573" y="2754"/>
                    <a:pt x="1573" y="2704"/>
                  </a:cubicBezTo>
                  <a:lnTo>
                    <a:pt x="1573" y="2605"/>
                  </a:lnTo>
                  <a:cubicBezTo>
                    <a:pt x="1573" y="2575"/>
                    <a:pt x="1553" y="2545"/>
                    <a:pt x="1543" y="2515"/>
                  </a:cubicBezTo>
                  <a:cubicBezTo>
                    <a:pt x="1533" y="2456"/>
                    <a:pt x="1543" y="2406"/>
                    <a:pt x="1533" y="2346"/>
                  </a:cubicBezTo>
                  <a:cubicBezTo>
                    <a:pt x="1523" y="2316"/>
                    <a:pt x="1523" y="2276"/>
                    <a:pt x="1523" y="2257"/>
                  </a:cubicBezTo>
                  <a:cubicBezTo>
                    <a:pt x="1523" y="2227"/>
                    <a:pt x="1503" y="2217"/>
                    <a:pt x="1503" y="2197"/>
                  </a:cubicBezTo>
                  <a:cubicBezTo>
                    <a:pt x="1523" y="2197"/>
                    <a:pt x="1533" y="2207"/>
                    <a:pt x="1543" y="2207"/>
                  </a:cubicBezTo>
                  <a:cubicBezTo>
                    <a:pt x="1603" y="2157"/>
                    <a:pt x="1652" y="2107"/>
                    <a:pt x="1722" y="2048"/>
                  </a:cubicBezTo>
                  <a:lnTo>
                    <a:pt x="1752" y="2008"/>
                  </a:lnTo>
                  <a:cubicBezTo>
                    <a:pt x="1802" y="1958"/>
                    <a:pt x="1841" y="1918"/>
                    <a:pt x="1881" y="1869"/>
                  </a:cubicBezTo>
                  <a:lnTo>
                    <a:pt x="1921" y="1829"/>
                  </a:lnTo>
                  <a:cubicBezTo>
                    <a:pt x="2030" y="1709"/>
                    <a:pt x="2130" y="1580"/>
                    <a:pt x="2219" y="1451"/>
                  </a:cubicBezTo>
                  <a:lnTo>
                    <a:pt x="2229" y="1431"/>
                  </a:lnTo>
                  <a:cubicBezTo>
                    <a:pt x="2329" y="1282"/>
                    <a:pt x="2398" y="1122"/>
                    <a:pt x="2438" y="953"/>
                  </a:cubicBezTo>
                  <a:cubicBezTo>
                    <a:pt x="2502" y="726"/>
                    <a:pt x="2485" y="644"/>
                    <a:pt x="2430" y="644"/>
                  </a:cubicBezTo>
                  <a:cubicBezTo>
                    <a:pt x="2370" y="644"/>
                    <a:pt x="2265" y="742"/>
                    <a:pt x="2173" y="855"/>
                  </a:cubicBezTo>
                  <a:lnTo>
                    <a:pt x="2173" y="855"/>
                  </a:lnTo>
                  <a:cubicBezTo>
                    <a:pt x="2182" y="830"/>
                    <a:pt x="2191" y="813"/>
                    <a:pt x="2200" y="804"/>
                  </a:cubicBezTo>
                  <a:cubicBezTo>
                    <a:pt x="2200" y="784"/>
                    <a:pt x="2219" y="774"/>
                    <a:pt x="2219" y="764"/>
                  </a:cubicBezTo>
                  <a:cubicBezTo>
                    <a:pt x="2229" y="735"/>
                    <a:pt x="2239" y="725"/>
                    <a:pt x="2239" y="705"/>
                  </a:cubicBezTo>
                  <a:cubicBezTo>
                    <a:pt x="2239" y="705"/>
                    <a:pt x="2239" y="685"/>
                    <a:pt x="2249" y="675"/>
                  </a:cubicBezTo>
                  <a:cubicBezTo>
                    <a:pt x="2249" y="665"/>
                    <a:pt x="2269" y="635"/>
                    <a:pt x="2269" y="625"/>
                  </a:cubicBezTo>
                  <a:cubicBezTo>
                    <a:pt x="2279" y="605"/>
                    <a:pt x="2279" y="575"/>
                    <a:pt x="2289" y="555"/>
                  </a:cubicBezTo>
                  <a:cubicBezTo>
                    <a:pt x="2289" y="526"/>
                    <a:pt x="2299" y="516"/>
                    <a:pt x="2299" y="486"/>
                  </a:cubicBezTo>
                  <a:cubicBezTo>
                    <a:pt x="2299" y="476"/>
                    <a:pt x="2319" y="466"/>
                    <a:pt x="2319" y="456"/>
                  </a:cubicBezTo>
                  <a:lnTo>
                    <a:pt x="2319" y="416"/>
                  </a:lnTo>
                  <a:cubicBezTo>
                    <a:pt x="2319" y="396"/>
                    <a:pt x="2329" y="366"/>
                    <a:pt x="2329" y="337"/>
                  </a:cubicBezTo>
                  <a:lnTo>
                    <a:pt x="2329" y="297"/>
                  </a:lnTo>
                  <a:lnTo>
                    <a:pt x="2329" y="287"/>
                  </a:lnTo>
                  <a:lnTo>
                    <a:pt x="2339" y="297"/>
                  </a:lnTo>
                  <a:cubicBezTo>
                    <a:pt x="2342" y="303"/>
                    <a:pt x="2346" y="305"/>
                    <a:pt x="2352" y="305"/>
                  </a:cubicBezTo>
                  <a:cubicBezTo>
                    <a:pt x="2365" y="305"/>
                    <a:pt x="2382" y="291"/>
                    <a:pt x="2389" y="277"/>
                  </a:cubicBezTo>
                  <a:cubicBezTo>
                    <a:pt x="2398" y="267"/>
                    <a:pt x="2389" y="237"/>
                    <a:pt x="2369" y="227"/>
                  </a:cubicBezTo>
                  <a:cubicBezTo>
                    <a:pt x="2349" y="227"/>
                    <a:pt x="2339" y="227"/>
                    <a:pt x="2329" y="237"/>
                  </a:cubicBezTo>
                  <a:lnTo>
                    <a:pt x="2329" y="227"/>
                  </a:lnTo>
                  <a:lnTo>
                    <a:pt x="2339" y="217"/>
                  </a:lnTo>
                  <a:lnTo>
                    <a:pt x="2339" y="197"/>
                  </a:lnTo>
                  <a:lnTo>
                    <a:pt x="2349" y="217"/>
                  </a:lnTo>
                  <a:cubicBezTo>
                    <a:pt x="2354" y="220"/>
                    <a:pt x="2359" y="221"/>
                    <a:pt x="2364" y="221"/>
                  </a:cubicBezTo>
                  <a:cubicBezTo>
                    <a:pt x="2378" y="221"/>
                    <a:pt x="2391" y="210"/>
                    <a:pt x="2398" y="187"/>
                  </a:cubicBezTo>
                  <a:cubicBezTo>
                    <a:pt x="2418" y="177"/>
                    <a:pt x="2398" y="148"/>
                    <a:pt x="2379" y="138"/>
                  </a:cubicBezTo>
                  <a:cubicBezTo>
                    <a:pt x="2376" y="135"/>
                    <a:pt x="2372" y="134"/>
                    <a:pt x="2368" y="134"/>
                  </a:cubicBezTo>
                  <a:cubicBezTo>
                    <a:pt x="2355" y="134"/>
                    <a:pt x="2336" y="145"/>
                    <a:pt x="2329" y="167"/>
                  </a:cubicBezTo>
                  <a:lnTo>
                    <a:pt x="2329" y="177"/>
                  </a:lnTo>
                  <a:lnTo>
                    <a:pt x="2319" y="167"/>
                  </a:lnTo>
                  <a:cubicBezTo>
                    <a:pt x="2313" y="162"/>
                    <a:pt x="2307" y="159"/>
                    <a:pt x="2302" y="159"/>
                  </a:cubicBezTo>
                  <a:cubicBezTo>
                    <a:pt x="2288" y="159"/>
                    <a:pt x="2276" y="173"/>
                    <a:pt x="2269" y="187"/>
                  </a:cubicBezTo>
                  <a:cubicBezTo>
                    <a:pt x="2249" y="207"/>
                    <a:pt x="2269" y="227"/>
                    <a:pt x="2289" y="237"/>
                  </a:cubicBezTo>
                  <a:lnTo>
                    <a:pt x="2319" y="237"/>
                  </a:lnTo>
                  <a:lnTo>
                    <a:pt x="2319" y="257"/>
                  </a:lnTo>
                  <a:lnTo>
                    <a:pt x="2319" y="277"/>
                  </a:lnTo>
                  <a:lnTo>
                    <a:pt x="2319" y="317"/>
                  </a:lnTo>
                  <a:cubicBezTo>
                    <a:pt x="2319" y="337"/>
                    <a:pt x="2319" y="356"/>
                    <a:pt x="2299" y="376"/>
                  </a:cubicBezTo>
                  <a:cubicBezTo>
                    <a:pt x="2289" y="416"/>
                    <a:pt x="2289" y="416"/>
                    <a:pt x="2289" y="436"/>
                  </a:cubicBezTo>
                  <a:cubicBezTo>
                    <a:pt x="2289" y="456"/>
                    <a:pt x="2279" y="476"/>
                    <a:pt x="2279" y="486"/>
                  </a:cubicBezTo>
                  <a:cubicBezTo>
                    <a:pt x="2269" y="516"/>
                    <a:pt x="2269" y="536"/>
                    <a:pt x="2249" y="575"/>
                  </a:cubicBezTo>
                  <a:cubicBezTo>
                    <a:pt x="2239" y="615"/>
                    <a:pt x="2229" y="665"/>
                    <a:pt x="2200" y="695"/>
                  </a:cubicBezTo>
                  <a:cubicBezTo>
                    <a:pt x="2190" y="725"/>
                    <a:pt x="2180" y="764"/>
                    <a:pt x="2170" y="784"/>
                  </a:cubicBezTo>
                  <a:cubicBezTo>
                    <a:pt x="2170" y="794"/>
                    <a:pt x="2150" y="794"/>
                    <a:pt x="2150" y="814"/>
                  </a:cubicBezTo>
                  <a:lnTo>
                    <a:pt x="2120" y="884"/>
                  </a:lnTo>
                  <a:cubicBezTo>
                    <a:pt x="2120" y="884"/>
                    <a:pt x="2120" y="894"/>
                    <a:pt x="2100" y="894"/>
                  </a:cubicBezTo>
                  <a:cubicBezTo>
                    <a:pt x="2090" y="924"/>
                    <a:pt x="2080" y="933"/>
                    <a:pt x="2070" y="963"/>
                  </a:cubicBezTo>
                  <a:cubicBezTo>
                    <a:pt x="2050" y="973"/>
                    <a:pt x="2050" y="983"/>
                    <a:pt x="2040" y="1003"/>
                  </a:cubicBezTo>
                  <a:cubicBezTo>
                    <a:pt x="2040" y="1003"/>
                    <a:pt x="2040" y="1013"/>
                    <a:pt x="2030" y="1013"/>
                  </a:cubicBezTo>
                  <a:cubicBezTo>
                    <a:pt x="2099" y="828"/>
                    <a:pt x="2263" y="326"/>
                    <a:pt x="2006" y="326"/>
                  </a:cubicBezTo>
                  <a:cubicBezTo>
                    <a:pt x="2001" y="326"/>
                    <a:pt x="1996" y="326"/>
                    <a:pt x="1991" y="327"/>
                  </a:cubicBezTo>
                  <a:cubicBezTo>
                    <a:pt x="1895" y="335"/>
                    <a:pt x="1822" y="466"/>
                    <a:pt x="1772" y="612"/>
                  </a:cubicBezTo>
                  <a:lnTo>
                    <a:pt x="1772" y="612"/>
                  </a:lnTo>
                  <a:cubicBezTo>
                    <a:pt x="1772" y="610"/>
                    <a:pt x="1772" y="607"/>
                    <a:pt x="1772" y="605"/>
                  </a:cubicBezTo>
                  <a:lnTo>
                    <a:pt x="1772" y="466"/>
                  </a:lnTo>
                  <a:cubicBezTo>
                    <a:pt x="1752" y="426"/>
                    <a:pt x="1752" y="396"/>
                    <a:pt x="1752" y="376"/>
                  </a:cubicBezTo>
                  <a:lnTo>
                    <a:pt x="1752" y="386"/>
                  </a:lnTo>
                  <a:lnTo>
                    <a:pt x="1752" y="466"/>
                  </a:lnTo>
                  <a:lnTo>
                    <a:pt x="1752" y="516"/>
                  </a:lnTo>
                  <a:lnTo>
                    <a:pt x="1752" y="536"/>
                  </a:lnTo>
                  <a:lnTo>
                    <a:pt x="1752" y="605"/>
                  </a:lnTo>
                  <a:lnTo>
                    <a:pt x="1752" y="635"/>
                  </a:lnTo>
                  <a:lnTo>
                    <a:pt x="1752" y="675"/>
                  </a:lnTo>
                  <a:cubicBezTo>
                    <a:pt x="1758" y="654"/>
                    <a:pt x="1765" y="633"/>
                    <a:pt x="1772" y="612"/>
                  </a:cubicBezTo>
                  <a:lnTo>
                    <a:pt x="1772" y="612"/>
                  </a:lnTo>
                  <a:cubicBezTo>
                    <a:pt x="1772" y="634"/>
                    <a:pt x="1770" y="669"/>
                    <a:pt x="1752" y="705"/>
                  </a:cubicBezTo>
                  <a:lnTo>
                    <a:pt x="1752" y="725"/>
                  </a:lnTo>
                  <a:lnTo>
                    <a:pt x="1752" y="754"/>
                  </a:lnTo>
                  <a:cubicBezTo>
                    <a:pt x="1742" y="794"/>
                    <a:pt x="1732" y="864"/>
                    <a:pt x="1722" y="914"/>
                  </a:cubicBezTo>
                  <a:lnTo>
                    <a:pt x="1722" y="924"/>
                  </a:lnTo>
                  <a:cubicBezTo>
                    <a:pt x="1722" y="933"/>
                    <a:pt x="1722" y="933"/>
                    <a:pt x="1702" y="953"/>
                  </a:cubicBezTo>
                  <a:cubicBezTo>
                    <a:pt x="1702" y="715"/>
                    <a:pt x="1682" y="317"/>
                    <a:pt x="1533" y="277"/>
                  </a:cubicBezTo>
                  <a:cubicBezTo>
                    <a:pt x="1526" y="276"/>
                    <a:pt x="1520" y="275"/>
                    <a:pt x="1514" y="275"/>
                  </a:cubicBezTo>
                  <a:cubicBezTo>
                    <a:pt x="1418" y="275"/>
                    <a:pt x="1373" y="416"/>
                    <a:pt x="1354" y="575"/>
                  </a:cubicBezTo>
                  <a:lnTo>
                    <a:pt x="1354" y="555"/>
                  </a:lnTo>
                  <a:cubicBezTo>
                    <a:pt x="1354" y="555"/>
                    <a:pt x="1354" y="536"/>
                    <a:pt x="1344" y="526"/>
                  </a:cubicBezTo>
                  <a:cubicBezTo>
                    <a:pt x="1344" y="516"/>
                    <a:pt x="1334" y="486"/>
                    <a:pt x="1334" y="476"/>
                  </a:cubicBezTo>
                  <a:cubicBezTo>
                    <a:pt x="1324" y="456"/>
                    <a:pt x="1324" y="426"/>
                    <a:pt x="1304" y="406"/>
                  </a:cubicBezTo>
                  <a:cubicBezTo>
                    <a:pt x="1294" y="376"/>
                    <a:pt x="1294" y="366"/>
                    <a:pt x="1284" y="337"/>
                  </a:cubicBezTo>
                  <a:cubicBezTo>
                    <a:pt x="1284" y="327"/>
                    <a:pt x="1274" y="317"/>
                    <a:pt x="1274" y="307"/>
                  </a:cubicBezTo>
                  <a:cubicBezTo>
                    <a:pt x="1274" y="287"/>
                    <a:pt x="1254" y="277"/>
                    <a:pt x="1254" y="267"/>
                  </a:cubicBezTo>
                  <a:cubicBezTo>
                    <a:pt x="1245" y="257"/>
                    <a:pt x="1245" y="217"/>
                    <a:pt x="1235" y="187"/>
                  </a:cubicBezTo>
                  <a:cubicBezTo>
                    <a:pt x="1235" y="177"/>
                    <a:pt x="1225" y="167"/>
                    <a:pt x="1225" y="148"/>
                  </a:cubicBezTo>
                  <a:cubicBezTo>
                    <a:pt x="1235" y="148"/>
                    <a:pt x="1254" y="148"/>
                    <a:pt x="1254" y="128"/>
                  </a:cubicBezTo>
                  <a:cubicBezTo>
                    <a:pt x="1274" y="118"/>
                    <a:pt x="1254" y="88"/>
                    <a:pt x="1235" y="78"/>
                  </a:cubicBezTo>
                  <a:cubicBezTo>
                    <a:pt x="1232" y="75"/>
                    <a:pt x="1227" y="74"/>
                    <a:pt x="1222" y="74"/>
                  </a:cubicBezTo>
                  <a:cubicBezTo>
                    <a:pt x="1209" y="74"/>
                    <a:pt x="1192" y="81"/>
                    <a:pt x="1185" y="88"/>
                  </a:cubicBezTo>
                  <a:lnTo>
                    <a:pt x="1185" y="78"/>
                  </a:lnTo>
                  <a:cubicBezTo>
                    <a:pt x="1195" y="78"/>
                    <a:pt x="1205" y="68"/>
                    <a:pt x="1205" y="58"/>
                  </a:cubicBezTo>
                  <a:cubicBezTo>
                    <a:pt x="1225" y="38"/>
                    <a:pt x="1205" y="18"/>
                    <a:pt x="1185" y="8"/>
                  </a:cubicBezTo>
                  <a:cubicBezTo>
                    <a:pt x="1182" y="2"/>
                    <a:pt x="1177" y="0"/>
                    <a:pt x="11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7"/>
            <p:cNvSpPr/>
            <p:nvPr/>
          </p:nvSpPr>
          <p:spPr>
            <a:xfrm>
              <a:off x="5292000" y="2634925"/>
              <a:ext cx="2525" cy="1975"/>
            </a:xfrm>
            <a:custGeom>
              <a:avLst/>
              <a:gdLst/>
              <a:ahLst/>
              <a:cxnLst/>
              <a:rect l="l" t="t" r="r" b="b"/>
              <a:pathLst>
                <a:path w="101" h="79" extrusionOk="0">
                  <a:moveTo>
                    <a:pt x="53" y="1"/>
                  </a:moveTo>
                  <a:cubicBezTo>
                    <a:pt x="40" y="1"/>
                    <a:pt x="28" y="15"/>
                    <a:pt x="21" y="29"/>
                  </a:cubicBezTo>
                  <a:cubicBezTo>
                    <a:pt x="1" y="39"/>
                    <a:pt x="21" y="69"/>
                    <a:pt x="41" y="79"/>
                  </a:cubicBezTo>
                  <a:cubicBezTo>
                    <a:pt x="71" y="79"/>
                    <a:pt x="80" y="69"/>
                    <a:pt x="90" y="59"/>
                  </a:cubicBezTo>
                  <a:cubicBezTo>
                    <a:pt x="100" y="39"/>
                    <a:pt x="90" y="19"/>
                    <a:pt x="71" y="9"/>
                  </a:cubicBezTo>
                  <a:cubicBezTo>
                    <a:pt x="65" y="3"/>
                    <a:pt x="59" y="1"/>
                    <a:pt x="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7"/>
            <p:cNvSpPr/>
            <p:nvPr/>
          </p:nvSpPr>
          <p:spPr>
            <a:xfrm>
              <a:off x="5289025" y="2648225"/>
              <a:ext cx="2500" cy="2100"/>
            </a:xfrm>
            <a:custGeom>
              <a:avLst/>
              <a:gdLst/>
              <a:ahLst/>
              <a:cxnLst/>
              <a:rect l="l" t="t" r="r" b="b"/>
              <a:pathLst>
                <a:path w="100" h="84" extrusionOk="0">
                  <a:moveTo>
                    <a:pt x="50" y="0"/>
                  </a:moveTo>
                  <a:cubicBezTo>
                    <a:pt x="37" y="0"/>
                    <a:pt x="18" y="12"/>
                    <a:pt x="10" y="34"/>
                  </a:cubicBezTo>
                  <a:cubicBezTo>
                    <a:pt x="1" y="44"/>
                    <a:pt x="10" y="74"/>
                    <a:pt x="40" y="84"/>
                  </a:cubicBezTo>
                  <a:cubicBezTo>
                    <a:pt x="60" y="84"/>
                    <a:pt x="90" y="84"/>
                    <a:pt x="90" y="54"/>
                  </a:cubicBezTo>
                  <a:cubicBezTo>
                    <a:pt x="100" y="44"/>
                    <a:pt x="90" y="24"/>
                    <a:pt x="60" y="4"/>
                  </a:cubicBezTo>
                  <a:cubicBezTo>
                    <a:pt x="58" y="2"/>
                    <a:pt x="54" y="0"/>
                    <a:pt x="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7"/>
            <p:cNvSpPr/>
            <p:nvPr/>
          </p:nvSpPr>
          <p:spPr>
            <a:xfrm>
              <a:off x="5187050" y="2758500"/>
              <a:ext cx="498925" cy="232050"/>
            </a:xfrm>
            <a:custGeom>
              <a:avLst/>
              <a:gdLst/>
              <a:ahLst/>
              <a:cxnLst/>
              <a:rect l="l" t="t" r="r" b="b"/>
              <a:pathLst>
                <a:path w="19957" h="9282" extrusionOk="0">
                  <a:moveTo>
                    <a:pt x="6815" y="3671"/>
                  </a:moveTo>
                  <a:cubicBezTo>
                    <a:pt x="6823" y="3671"/>
                    <a:pt x="6830" y="3671"/>
                    <a:pt x="6834" y="3675"/>
                  </a:cubicBezTo>
                  <a:lnTo>
                    <a:pt x="6834" y="3675"/>
                  </a:lnTo>
                  <a:cubicBezTo>
                    <a:pt x="6818" y="3674"/>
                    <a:pt x="6802" y="3672"/>
                    <a:pt x="6785" y="3671"/>
                  </a:cubicBezTo>
                  <a:close/>
                  <a:moveTo>
                    <a:pt x="9919" y="0"/>
                  </a:moveTo>
                  <a:cubicBezTo>
                    <a:pt x="8447" y="915"/>
                    <a:pt x="5930" y="279"/>
                    <a:pt x="5462" y="2408"/>
                  </a:cubicBezTo>
                  <a:cubicBezTo>
                    <a:pt x="5423" y="2418"/>
                    <a:pt x="5393" y="2437"/>
                    <a:pt x="5393" y="2437"/>
                  </a:cubicBezTo>
                  <a:cubicBezTo>
                    <a:pt x="5393" y="2437"/>
                    <a:pt x="5423" y="2437"/>
                    <a:pt x="5472" y="2418"/>
                  </a:cubicBezTo>
                  <a:cubicBezTo>
                    <a:pt x="5482" y="2418"/>
                    <a:pt x="5482" y="2418"/>
                    <a:pt x="5492" y="2437"/>
                  </a:cubicBezTo>
                  <a:cubicBezTo>
                    <a:pt x="5462" y="2447"/>
                    <a:pt x="5423" y="2447"/>
                    <a:pt x="5383" y="2457"/>
                  </a:cubicBezTo>
                  <a:cubicBezTo>
                    <a:pt x="5313" y="2487"/>
                    <a:pt x="5224" y="2517"/>
                    <a:pt x="5144" y="2557"/>
                  </a:cubicBezTo>
                  <a:cubicBezTo>
                    <a:pt x="5025" y="2607"/>
                    <a:pt x="4895" y="2656"/>
                    <a:pt x="4756" y="2696"/>
                  </a:cubicBezTo>
                  <a:cubicBezTo>
                    <a:pt x="4666" y="2716"/>
                    <a:pt x="4577" y="2746"/>
                    <a:pt x="4477" y="2766"/>
                  </a:cubicBezTo>
                  <a:cubicBezTo>
                    <a:pt x="4448" y="2786"/>
                    <a:pt x="4418" y="2786"/>
                    <a:pt x="4388" y="2796"/>
                  </a:cubicBezTo>
                  <a:cubicBezTo>
                    <a:pt x="4328" y="2835"/>
                    <a:pt x="4249" y="2885"/>
                    <a:pt x="4189" y="2935"/>
                  </a:cubicBezTo>
                  <a:lnTo>
                    <a:pt x="4179" y="2945"/>
                  </a:lnTo>
                  <a:cubicBezTo>
                    <a:pt x="4139" y="2975"/>
                    <a:pt x="4099" y="2995"/>
                    <a:pt x="4050" y="3004"/>
                  </a:cubicBezTo>
                  <a:cubicBezTo>
                    <a:pt x="4040" y="3011"/>
                    <a:pt x="4028" y="3013"/>
                    <a:pt x="4014" y="3013"/>
                  </a:cubicBezTo>
                  <a:cubicBezTo>
                    <a:pt x="3988" y="3013"/>
                    <a:pt x="3957" y="3004"/>
                    <a:pt x="3930" y="3004"/>
                  </a:cubicBezTo>
                  <a:cubicBezTo>
                    <a:pt x="3881" y="3004"/>
                    <a:pt x="3831" y="3024"/>
                    <a:pt x="3781" y="3034"/>
                  </a:cubicBezTo>
                  <a:cubicBezTo>
                    <a:pt x="3741" y="3044"/>
                    <a:pt x="3692" y="3044"/>
                    <a:pt x="3642" y="3044"/>
                  </a:cubicBezTo>
                  <a:cubicBezTo>
                    <a:pt x="3602" y="3044"/>
                    <a:pt x="3572" y="3044"/>
                    <a:pt x="3522" y="3034"/>
                  </a:cubicBezTo>
                  <a:cubicBezTo>
                    <a:pt x="3506" y="3028"/>
                    <a:pt x="3489" y="3025"/>
                    <a:pt x="3473" y="3025"/>
                  </a:cubicBezTo>
                  <a:cubicBezTo>
                    <a:pt x="3440" y="3025"/>
                    <a:pt x="3406" y="3034"/>
                    <a:pt x="3373" y="3034"/>
                  </a:cubicBezTo>
                  <a:lnTo>
                    <a:pt x="3373" y="3054"/>
                  </a:lnTo>
                  <a:cubicBezTo>
                    <a:pt x="3323" y="3044"/>
                    <a:pt x="3254" y="3044"/>
                    <a:pt x="3204" y="3034"/>
                  </a:cubicBezTo>
                  <a:cubicBezTo>
                    <a:pt x="3105" y="3014"/>
                    <a:pt x="2995" y="2995"/>
                    <a:pt x="2896" y="2955"/>
                  </a:cubicBezTo>
                  <a:cubicBezTo>
                    <a:pt x="2727" y="2895"/>
                    <a:pt x="2557" y="2766"/>
                    <a:pt x="2388" y="2696"/>
                  </a:cubicBezTo>
                  <a:cubicBezTo>
                    <a:pt x="2179" y="2597"/>
                    <a:pt x="1951" y="2497"/>
                    <a:pt x="1742" y="2398"/>
                  </a:cubicBezTo>
                  <a:cubicBezTo>
                    <a:pt x="1553" y="2308"/>
                    <a:pt x="1364" y="2209"/>
                    <a:pt x="1185" y="2129"/>
                  </a:cubicBezTo>
                  <a:cubicBezTo>
                    <a:pt x="1015" y="2040"/>
                    <a:pt x="856" y="1950"/>
                    <a:pt x="717" y="1811"/>
                  </a:cubicBezTo>
                  <a:cubicBezTo>
                    <a:pt x="548" y="1642"/>
                    <a:pt x="309" y="1562"/>
                    <a:pt x="110" y="1443"/>
                  </a:cubicBezTo>
                  <a:cubicBezTo>
                    <a:pt x="1" y="1671"/>
                    <a:pt x="1" y="1731"/>
                    <a:pt x="90" y="1751"/>
                  </a:cubicBezTo>
                  <a:cubicBezTo>
                    <a:pt x="200" y="1791"/>
                    <a:pt x="319" y="1801"/>
                    <a:pt x="419" y="1880"/>
                  </a:cubicBezTo>
                  <a:cubicBezTo>
                    <a:pt x="538" y="1950"/>
                    <a:pt x="637" y="2020"/>
                    <a:pt x="737" y="2099"/>
                  </a:cubicBezTo>
                  <a:cubicBezTo>
                    <a:pt x="836" y="2179"/>
                    <a:pt x="946" y="2248"/>
                    <a:pt x="1055" y="2328"/>
                  </a:cubicBezTo>
                  <a:cubicBezTo>
                    <a:pt x="1115" y="2358"/>
                    <a:pt x="1195" y="2378"/>
                    <a:pt x="1264" y="2408"/>
                  </a:cubicBezTo>
                  <a:cubicBezTo>
                    <a:pt x="1384" y="2477"/>
                    <a:pt x="1493" y="2547"/>
                    <a:pt x="1602" y="2597"/>
                  </a:cubicBezTo>
                  <a:cubicBezTo>
                    <a:pt x="1841" y="2696"/>
                    <a:pt x="2080" y="2786"/>
                    <a:pt x="2299" y="2885"/>
                  </a:cubicBezTo>
                  <a:cubicBezTo>
                    <a:pt x="2339" y="2895"/>
                    <a:pt x="2368" y="2935"/>
                    <a:pt x="2408" y="2955"/>
                  </a:cubicBezTo>
                  <a:cubicBezTo>
                    <a:pt x="2587" y="3044"/>
                    <a:pt x="2746" y="3154"/>
                    <a:pt x="2935" y="3203"/>
                  </a:cubicBezTo>
                  <a:cubicBezTo>
                    <a:pt x="3095" y="3253"/>
                    <a:pt x="3254" y="3283"/>
                    <a:pt x="3423" y="3293"/>
                  </a:cubicBezTo>
                  <a:cubicBezTo>
                    <a:pt x="3443" y="3323"/>
                    <a:pt x="3453" y="3343"/>
                    <a:pt x="3483" y="3373"/>
                  </a:cubicBezTo>
                  <a:cubicBezTo>
                    <a:pt x="3493" y="3383"/>
                    <a:pt x="3503" y="3383"/>
                    <a:pt x="3522" y="3392"/>
                  </a:cubicBezTo>
                  <a:lnTo>
                    <a:pt x="3582" y="3452"/>
                  </a:lnTo>
                  <a:cubicBezTo>
                    <a:pt x="3622" y="3492"/>
                    <a:pt x="3652" y="3532"/>
                    <a:pt x="3701" y="3572"/>
                  </a:cubicBezTo>
                  <a:cubicBezTo>
                    <a:pt x="3721" y="3581"/>
                    <a:pt x="3721" y="3581"/>
                    <a:pt x="3721" y="3591"/>
                  </a:cubicBezTo>
                  <a:cubicBezTo>
                    <a:pt x="3741" y="3631"/>
                    <a:pt x="3771" y="3671"/>
                    <a:pt x="3791" y="3691"/>
                  </a:cubicBezTo>
                  <a:cubicBezTo>
                    <a:pt x="3841" y="3721"/>
                    <a:pt x="3881" y="3751"/>
                    <a:pt x="3930" y="3780"/>
                  </a:cubicBezTo>
                  <a:cubicBezTo>
                    <a:pt x="3960" y="3800"/>
                    <a:pt x="4000" y="3820"/>
                    <a:pt x="4040" y="3840"/>
                  </a:cubicBezTo>
                  <a:cubicBezTo>
                    <a:pt x="4099" y="3890"/>
                    <a:pt x="4169" y="3930"/>
                    <a:pt x="4229" y="3989"/>
                  </a:cubicBezTo>
                  <a:cubicBezTo>
                    <a:pt x="4249" y="4009"/>
                    <a:pt x="4278" y="4069"/>
                    <a:pt x="4298" y="4099"/>
                  </a:cubicBezTo>
                  <a:cubicBezTo>
                    <a:pt x="4338" y="4158"/>
                    <a:pt x="4378" y="4208"/>
                    <a:pt x="4418" y="4278"/>
                  </a:cubicBezTo>
                  <a:cubicBezTo>
                    <a:pt x="4428" y="4288"/>
                    <a:pt x="4448" y="4298"/>
                    <a:pt x="4467" y="4328"/>
                  </a:cubicBezTo>
                  <a:cubicBezTo>
                    <a:pt x="4497" y="4377"/>
                    <a:pt x="4527" y="4407"/>
                    <a:pt x="4547" y="4457"/>
                  </a:cubicBezTo>
                  <a:cubicBezTo>
                    <a:pt x="4597" y="4527"/>
                    <a:pt x="4647" y="4586"/>
                    <a:pt x="4686" y="4646"/>
                  </a:cubicBezTo>
                  <a:cubicBezTo>
                    <a:pt x="4716" y="4706"/>
                    <a:pt x="4756" y="4745"/>
                    <a:pt x="4796" y="4795"/>
                  </a:cubicBezTo>
                  <a:cubicBezTo>
                    <a:pt x="4816" y="4805"/>
                    <a:pt x="4826" y="4835"/>
                    <a:pt x="4826" y="4855"/>
                  </a:cubicBezTo>
                  <a:lnTo>
                    <a:pt x="4816" y="4855"/>
                  </a:lnTo>
                  <a:cubicBezTo>
                    <a:pt x="3652" y="6974"/>
                    <a:pt x="5343" y="8585"/>
                    <a:pt x="7233" y="9282"/>
                  </a:cubicBezTo>
                  <a:cubicBezTo>
                    <a:pt x="7223" y="9262"/>
                    <a:pt x="7213" y="9222"/>
                    <a:pt x="7203" y="9202"/>
                  </a:cubicBezTo>
                  <a:lnTo>
                    <a:pt x="7203" y="9202"/>
                  </a:lnTo>
                  <a:cubicBezTo>
                    <a:pt x="7233" y="9222"/>
                    <a:pt x="7253" y="9222"/>
                    <a:pt x="7253" y="9222"/>
                  </a:cubicBezTo>
                  <a:lnTo>
                    <a:pt x="7173" y="9152"/>
                  </a:lnTo>
                  <a:cubicBezTo>
                    <a:pt x="6517" y="7740"/>
                    <a:pt x="6517" y="5690"/>
                    <a:pt x="4935" y="4905"/>
                  </a:cubicBezTo>
                  <a:cubicBezTo>
                    <a:pt x="4925" y="4895"/>
                    <a:pt x="4925" y="4885"/>
                    <a:pt x="4915" y="4875"/>
                  </a:cubicBezTo>
                  <a:cubicBezTo>
                    <a:pt x="4885" y="4825"/>
                    <a:pt x="4865" y="4775"/>
                    <a:pt x="4836" y="4735"/>
                  </a:cubicBezTo>
                  <a:lnTo>
                    <a:pt x="4686" y="4507"/>
                  </a:lnTo>
                  <a:lnTo>
                    <a:pt x="4428" y="4158"/>
                  </a:lnTo>
                  <a:cubicBezTo>
                    <a:pt x="4368" y="4079"/>
                    <a:pt x="4298" y="3989"/>
                    <a:pt x="4239" y="3910"/>
                  </a:cubicBezTo>
                  <a:cubicBezTo>
                    <a:pt x="4229" y="3890"/>
                    <a:pt x="4199" y="3860"/>
                    <a:pt x="4179" y="3840"/>
                  </a:cubicBezTo>
                  <a:cubicBezTo>
                    <a:pt x="4099" y="3790"/>
                    <a:pt x="4030" y="3751"/>
                    <a:pt x="3950" y="3711"/>
                  </a:cubicBezTo>
                  <a:cubicBezTo>
                    <a:pt x="3950" y="3711"/>
                    <a:pt x="3940" y="3711"/>
                    <a:pt x="3940" y="3701"/>
                  </a:cubicBezTo>
                  <a:cubicBezTo>
                    <a:pt x="3900" y="3681"/>
                    <a:pt x="3851" y="3651"/>
                    <a:pt x="3831" y="3631"/>
                  </a:cubicBezTo>
                  <a:cubicBezTo>
                    <a:pt x="3791" y="3601"/>
                    <a:pt x="3781" y="3552"/>
                    <a:pt x="3751" y="3532"/>
                  </a:cubicBezTo>
                  <a:lnTo>
                    <a:pt x="3642" y="3412"/>
                  </a:lnTo>
                  <a:cubicBezTo>
                    <a:pt x="3602" y="3383"/>
                    <a:pt x="3582" y="3353"/>
                    <a:pt x="3542" y="3333"/>
                  </a:cubicBezTo>
                  <a:cubicBezTo>
                    <a:pt x="3592" y="3333"/>
                    <a:pt x="3652" y="3343"/>
                    <a:pt x="3701" y="3353"/>
                  </a:cubicBezTo>
                  <a:cubicBezTo>
                    <a:pt x="3891" y="3383"/>
                    <a:pt x="4080" y="3363"/>
                    <a:pt x="4249" y="3392"/>
                  </a:cubicBezTo>
                  <a:cubicBezTo>
                    <a:pt x="4617" y="3442"/>
                    <a:pt x="4965" y="3492"/>
                    <a:pt x="5323" y="3552"/>
                  </a:cubicBezTo>
                  <a:cubicBezTo>
                    <a:pt x="5512" y="3581"/>
                    <a:pt x="5691" y="3661"/>
                    <a:pt x="5880" y="3711"/>
                  </a:cubicBezTo>
                  <a:cubicBezTo>
                    <a:pt x="6109" y="3761"/>
                    <a:pt x="6328" y="3830"/>
                    <a:pt x="6567" y="3890"/>
                  </a:cubicBezTo>
                  <a:cubicBezTo>
                    <a:pt x="6576" y="3890"/>
                    <a:pt x="6586" y="3900"/>
                    <a:pt x="6606" y="3900"/>
                  </a:cubicBezTo>
                  <a:cubicBezTo>
                    <a:pt x="6626" y="3930"/>
                    <a:pt x="6656" y="3950"/>
                    <a:pt x="6686" y="3979"/>
                  </a:cubicBezTo>
                  <a:cubicBezTo>
                    <a:pt x="6756" y="4009"/>
                    <a:pt x="6805" y="4049"/>
                    <a:pt x="6865" y="4099"/>
                  </a:cubicBezTo>
                  <a:cubicBezTo>
                    <a:pt x="6875" y="4109"/>
                    <a:pt x="6875" y="4129"/>
                    <a:pt x="6885" y="4139"/>
                  </a:cubicBezTo>
                  <a:cubicBezTo>
                    <a:pt x="6925" y="4178"/>
                    <a:pt x="6955" y="4228"/>
                    <a:pt x="7004" y="4258"/>
                  </a:cubicBezTo>
                  <a:cubicBezTo>
                    <a:pt x="7064" y="4298"/>
                    <a:pt x="7124" y="4338"/>
                    <a:pt x="7183" y="4357"/>
                  </a:cubicBezTo>
                  <a:cubicBezTo>
                    <a:pt x="7233" y="4387"/>
                    <a:pt x="7283" y="4397"/>
                    <a:pt x="7333" y="4427"/>
                  </a:cubicBezTo>
                  <a:cubicBezTo>
                    <a:pt x="7422" y="4477"/>
                    <a:pt x="7512" y="4536"/>
                    <a:pt x="7581" y="4606"/>
                  </a:cubicBezTo>
                  <a:cubicBezTo>
                    <a:pt x="7621" y="4646"/>
                    <a:pt x="7661" y="4696"/>
                    <a:pt x="7681" y="4745"/>
                  </a:cubicBezTo>
                  <a:cubicBezTo>
                    <a:pt x="7750" y="4825"/>
                    <a:pt x="7800" y="4895"/>
                    <a:pt x="7860" y="4974"/>
                  </a:cubicBezTo>
                  <a:cubicBezTo>
                    <a:pt x="7870" y="4994"/>
                    <a:pt x="7910" y="5004"/>
                    <a:pt x="7919" y="5024"/>
                  </a:cubicBezTo>
                  <a:cubicBezTo>
                    <a:pt x="7969" y="5074"/>
                    <a:pt x="8009" y="5133"/>
                    <a:pt x="8059" y="5183"/>
                  </a:cubicBezTo>
                  <a:lnTo>
                    <a:pt x="8168" y="5293"/>
                  </a:lnTo>
                  <a:cubicBezTo>
                    <a:pt x="8148" y="5293"/>
                    <a:pt x="8128" y="5283"/>
                    <a:pt x="8109" y="5283"/>
                  </a:cubicBezTo>
                  <a:lnTo>
                    <a:pt x="8099" y="5283"/>
                  </a:lnTo>
                  <a:cubicBezTo>
                    <a:pt x="8009" y="5700"/>
                    <a:pt x="8049" y="6198"/>
                    <a:pt x="8178" y="6576"/>
                  </a:cubicBezTo>
                  <a:cubicBezTo>
                    <a:pt x="8347" y="7033"/>
                    <a:pt x="8626" y="7382"/>
                    <a:pt x="8904" y="7710"/>
                  </a:cubicBezTo>
                  <a:cubicBezTo>
                    <a:pt x="9461" y="8406"/>
                    <a:pt x="10347" y="8655"/>
                    <a:pt x="11053" y="8824"/>
                  </a:cubicBezTo>
                  <a:cubicBezTo>
                    <a:pt x="11515" y="8931"/>
                    <a:pt x="11977" y="9002"/>
                    <a:pt x="12435" y="9002"/>
                  </a:cubicBezTo>
                  <a:cubicBezTo>
                    <a:pt x="12954" y="9002"/>
                    <a:pt x="13466" y="8912"/>
                    <a:pt x="13968" y="8685"/>
                  </a:cubicBezTo>
                  <a:cubicBezTo>
                    <a:pt x="12983" y="8177"/>
                    <a:pt x="12157" y="7332"/>
                    <a:pt x="11262" y="6715"/>
                  </a:cubicBezTo>
                  <a:cubicBezTo>
                    <a:pt x="10456" y="6148"/>
                    <a:pt x="9352" y="5651"/>
                    <a:pt x="8367" y="5372"/>
                  </a:cubicBezTo>
                  <a:cubicBezTo>
                    <a:pt x="8327" y="5332"/>
                    <a:pt x="8298" y="5293"/>
                    <a:pt x="8258" y="5243"/>
                  </a:cubicBezTo>
                  <a:lnTo>
                    <a:pt x="7880" y="4825"/>
                  </a:lnTo>
                  <a:cubicBezTo>
                    <a:pt x="7800" y="4726"/>
                    <a:pt x="7711" y="4606"/>
                    <a:pt x="7621" y="4507"/>
                  </a:cubicBezTo>
                  <a:cubicBezTo>
                    <a:pt x="7601" y="4477"/>
                    <a:pt x="7571" y="4447"/>
                    <a:pt x="7522" y="4427"/>
                  </a:cubicBezTo>
                  <a:cubicBezTo>
                    <a:pt x="7422" y="4377"/>
                    <a:pt x="7323" y="4328"/>
                    <a:pt x="7223" y="4288"/>
                  </a:cubicBezTo>
                  <a:cubicBezTo>
                    <a:pt x="7213" y="4288"/>
                    <a:pt x="7213" y="4288"/>
                    <a:pt x="7203" y="4278"/>
                  </a:cubicBezTo>
                  <a:cubicBezTo>
                    <a:pt x="7153" y="4248"/>
                    <a:pt x="7084" y="4228"/>
                    <a:pt x="7034" y="4188"/>
                  </a:cubicBezTo>
                  <a:cubicBezTo>
                    <a:pt x="7004" y="4149"/>
                    <a:pt x="6964" y="4099"/>
                    <a:pt x="6925" y="4059"/>
                  </a:cubicBezTo>
                  <a:cubicBezTo>
                    <a:pt x="6885" y="4029"/>
                    <a:pt x="6855" y="3999"/>
                    <a:pt x="6815" y="3979"/>
                  </a:cubicBezTo>
                  <a:lnTo>
                    <a:pt x="6835" y="3979"/>
                  </a:lnTo>
                  <a:cubicBezTo>
                    <a:pt x="6885" y="3984"/>
                    <a:pt x="6935" y="3984"/>
                    <a:pt x="6984" y="3984"/>
                  </a:cubicBezTo>
                  <a:cubicBezTo>
                    <a:pt x="7034" y="3984"/>
                    <a:pt x="7084" y="3984"/>
                    <a:pt x="7134" y="3989"/>
                  </a:cubicBezTo>
                  <a:cubicBezTo>
                    <a:pt x="7263" y="3999"/>
                    <a:pt x="7382" y="4029"/>
                    <a:pt x="7502" y="4049"/>
                  </a:cubicBezTo>
                  <a:cubicBezTo>
                    <a:pt x="7621" y="4079"/>
                    <a:pt x="7750" y="4089"/>
                    <a:pt x="7860" y="4099"/>
                  </a:cubicBezTo>
                  <a:cubicBezTo>
                    <a:pt x="8029" y="4129"/>
                    <a:pt x="8218" y="4129"/>
                    <a:pt x="8397" y="4139"/>
                  </a:cubicBezTo>
                  <a:cubicBezTo>
                    <a:pt x="8566" y="4139"/>
                    <a:pt x="8755" y="4149"/>
                    <a:pt x="8924" y="4178"/>
                  </a:cubicBezTo>
                  <a:cubicBezTo>
                    <a:pt x="9024" y="4196"/>
                    <a:pt x="9124" y="4201"/>
                    <a:pt x="9224" y="4201"/>
                  </a:cubicBezTo>
                  <a:cubicBezTo>
                    <a:pt x="9386" y="4201"/>
                    <a:pt x="9549" y="4187"/>
                    <a:pt x="9714" y="4187"/>
                  </a:cubicBezTo>
                  <a:cubicBezTo>
                    <a:pt x="9743" y="4187"/>
                    <a:pt x="9771" y="4187"/>
                    <a:pt x="9800" y="4188"/>
                  </a:cubicBezTo>
                  <a:cubicBezTo>
                    <a:pt x="9989" y="4188"/>
                    <a:pt x="10168" y="4238"/>
                    <a:pt x="10357" y="4238"/>
                  </a:cubicBezTo>
                  <a:cubicBezTo>
                    <a:pt x="10536" y="4238"/>
                    <a:pt x="10695" y="4208"/>
                    <a:pt x="10864" y="4198"/>
                  </a:cubicBezTo>
                  <a:cubicBezTo>
                    <a:pt x="10882" y="4198"/>
                    <a:pt x="10900" y="4197"/>
                    <a:pt x="10918" y="4197"/>
                  </a:cubicBezTo>
                  <a:cubicBezTo>
                    <a:pt x="11177" y="4197"/>
                    <a:pt x="11441" y="4248"/>
                    <a:pt x="11702" y="4248"/>
                  </a:cubicBezTo>
                  <a:cubicBezTo>
                    <a:pt x="11764" y="4248"/>
                    <a:pt x="11827" y="4245"/>
                    <a:pt x="11889" y="4238"/>
                  </a:cubicBezTo>
                  <a:cubicBezTo>
                    <a:pt x="11929" y="4228"/>
                    <a:pt x="11978" y="4228"/>
                    <a:pt x="12008" y="4228"/>
                  </a:cubicBezTo>
                  <a:cubicBezTo>
                    <a:pt x="12177" y="4477"/>
                    <a:pt x="12386" y="4656"/>
                    <a:pt x="12625" y="4835"/>
                  </a:cubicBezTo>
                  <a:cubicBezTo>
                    <a:pt x="13122" y="5203"/>
                    <a:pt x="13520" y="5641"/>
                    <a:pt x="14097" y="5879"/>
                  </a:cubicBezTo>
                  <a:cubicBezTo>
                    <a:pt x="15147" y="6301"/>
                    <a:pt x="16280" y="6544"/>
                    <a:pt x="17405" y="6544"/>
                  </a:cubicBezTo>
                  <a:cubicBezTo>
                    <a:pt x="18273" y="6544"/>
                    <a:pt x="19138" y="6399"/>
                    <a:pt x="19957" y="6078"/>
                  </a:cubicBezTo>
                  <a:cubicBezTo>
                    <a:pt x="19260" y="5472"/>
                    <a:pt x="18594" y="4895"/>
                    <a:pt x="17907" y="4347"/>
                  </a:cubicBezTo>
                  <a:cubicBezTo>
                    <a:pt x="17231" y="3830"/>
                    <a:pt x="16515" y="3303"/>
                    <a:pt x="15639" y="3223"/>
                  </a:cubicBezTo>
                  <a:cubicBezTo>
                    <a:pt x="15518" y="3210"/>
                    <a:pt x="15396" y="3205"/>
                    <a:pt x="15274" y="3205"/>
                  </a:cubicBezTo>
                  <a:cubicBezTo>
                    <a:pt x="14642" y="3205"/>
                    <a:pt x="13998" y="3360"/>
                    <a:pt x="13381" y="3502"/>
                  </a:cubicBezTo>
                  <a:cubicBezTo>
                    <a:pt x="13142" y="3552"/>
                    <a:pt x="12635" y="3741"/>
                    <a:pt x="12287" y="3930"/>
                  </a:cubicBezTo>
                  <a:cubicBezTo>
                    <a:pt x="12227" y="3930"/>
                    <a:pt x="12157" y="3930"/>
                    <a:pt x="12098" y="3940"/>
                  </a:cubicBezTo>
                  <a:lnTo>
                    <a:pt x="11859" y="3969"/>
                  </a:lnTo>
                  <a:lnTo>
                    <a:pt x="11630" y="3979"/>
                  </a:lnTo>
                  <a:cubicBezTo>
                    <a:pt x="11546" y="3984"/>
                    <a:pt x="11466" y="3987"/>
                    <a:pt x="11388" y="3987"/>
                  </a:cubicBezTo>
                  <a:cubicBezTo>
                    <a:pt x="11309" y="3987"/>
                    <a:pt x="11232" y="3984"/>
                    <a:pt x="11153" y="3979"/>
                  </a:cubicBezTo>
                  <a:cubicBezTo>
                    <a:pt x="10864" y="3950"/>
                    <a:pt x="10596" y="3969"/>
                    <a:pt x="10307" y="3950"/>
                  </a:cubicBezTo>
                  <a:cubicBezTo>
                    <a:pt x="10068" y="3950"/>
                    <a:pt x="9839" y="3900"/>
                    <a:pt x="9601" y="3900"/>
                  </a:cubicBezTo>
                  <a:lnTo>
                    <a:pt x="9302" y="3890"/>
                  </a:lnTo>
                  <a:lnTo>
                    <a:pt x="9004" y="3880"/>
                  </a:lnTo>
                  <a:cubicBezTo>
                    <a:pt x="8805" y="3870"/>
                    <a:pt x="8606" y="3870"/>
                    <a:pt x="8407" y="3850"/>
                  </a:cubicBezTo>
                  <a:cubicBezTo>
                    <a:pt x="8079" y="3820"/>
                    <a:pt x="7770" y="3800"/>
                    <a:pt x="7442" y="3751"/>
                  </a:cubicBezTo>
                  <a:cubicBezTo>
                    <a:pt x="7284" y="3729"/>
                    <a:pt x="7130" y="3707"/>
                    <a:pt x="6971" y="3690"/>
                  </a:cubicBezTo>
                  <a:lnTo>
                    <a:pt x="6971" y="3690"/>
                  </a:lnTo>
                  <a:cubicBezTo>
                    <a:pt x="7019" y="3678"/>
                    <a:pt x="7076" y="3650"/>
                    <a:pt x="7124" y="3631"/>
                  </a:cubicBezTo>
                  <a:cubicBezTo>
                    <a:pt x="7163" y="3621"/>
                    <a:pt x="7193" y="3581"/>
                    <a:pt x="7233" y="3572"/>
                  </a:cubicBezTo>
                  <a:lnTo>
                    <a:pt x="7462" y="3492"/>
                  </a:lnTo>
                  <a:cubicBezTo>
                    <a:pt x="7492" y="3482"/>
                    <a:pt x="7551" y="3482"/>
                    <a:pt x="7581" y="3482"/>
                  </a:cubicBezTo>
                  <a:cubicBezTo>
                    <a:pt x="7661" y="3482"/>
                    <a:pt x="7721" y="3472"/>
                    <a:pt x="7800" y="3452"/>
                  </a:cubicBezTo>
                  <a:cubicBezTo>
                    <a:pt x="7820" y="3452"/>
                    <a:pt x="7830" y="3432"/>
                    <a:pt x="7860" y="3432"/>
                  </a:cubicBezTo>
                  <a:cubicBezTo>
                    <a:pt x="7910" y="3422"/>
                    <a:pt x="7969" y="3402"/>
                    <a:pt x="8019" y="3392"/>
                  </a:cubicBezTo>
                  <a:lnTo>
                    <a:pt x="8029" y="3392"/>
                  </a:lnTo>
                  <a:cubicBezTo>
                    <a:pt x="8367" y="3452"/>
                    <a:pt x="8705" y="3552"/>
                    <a:pt x="9034" y="3621"/>
                  </a:cubicBezTo>
                  <a:cubicBezTo>
                    <a:pt x="9186" y="3648"/>
                    <a:pt x="9339" y="3661"/>
                    <a:pt x="9493" y="3661"/>
                  </a:cubicBezTo>
                  <a:cubicBezTo>
                    <a:pt x="11370" y="3661"/>
                    <a:pt x="13320" y="1738"/>
                    <a:pt x="14147" y="249"/>
                  </a:cubicBezTo>
                  <a:lnTo>
                    <a:pt x="14147" y="249"/>
                  </a:lnTo>
                  <a:cubicBezTo>
                    <a:pt x="12068" y="1194"/>
                    <a:pt x="9730" y="1532"/>
                    <a:pt x="8118" y="3283"/>
                  </a:cubicBezTo>
                  <a:cubicBezTo>
                    <a:pt x="7979" y="3323"/>
                    <a:pt x="7840" y="3353"/>
                    <a:pt x="7711" y="3383"/>
                  </a:cubicBezTo>
                  <a:cubicBezTo>
                    <a:pt x="7611" y="3392"/>
                    <a:pt x="7512" y="3402"/>
                    <a:pt x="7392" y="3422"/>
                  </a:cubicBezTo>
                  <a:cubicBezTo>
                    <a:pt x="7362" y="3422"/>
                    <a:pt x="7333" y="3422"/>
                    <a:pt x="7293" y="3432"/>
                  </a:cubicBezTo>
                  <a:lnTo>
                    <a:pt x="7074" y="3542"/>
                  </a:lnTo>
                  <a:lnTo>
                    <a:pt x="7064" y="3552"/>
                  </a:lnTo>
                  <a:cubicBezTo>
                    <a:pt x="7024" y="3572"/>
                    <a:pt x="6974" y="3591"/>
                    <a:pt x="6925" y="3601"/>
                  </a:cubicBezTo>
                  <a:cubicBezTo>
                    <a:pt x="6885" y="3601"/>
                    <a:pt x="6835" y="3591"/>
                    <a:pt x="6805" y="3591"/>
                  </a:cubicBezTo>
                  <a:lnTo>
                    <a:pt x="6507" y="3591"/>
                  </a:lnTo>
                  <a:cubicBezTo>
                    <a:pt x="6467" y="3591"/>
                    <a:pt x="6417" y="3591"/>
                    <a:pt x="6378" y="3581"/>
                  </a:cubicBezTo>
                  <a:cubicBezTo>
                    <a:pt x="6358" y="3562"/>
                    <a:pt x="6338" y="3562"/>
                    <a:pt x="6318" y="3562"/>
                  </a:cubicBezTo>
                  <a:cubicBezTo>
                    <a:pt x="6308" y="3562"/>
                    <a:pt x="6288" y="3562"/>
                    <a:pt x="6278" y="3552"/>
                  </a:cubicBezTo>
                  <a:lnTo>
                    <a:pt x="6268" y="3552"/>
                  </a:lnTo>
                  <a:cubicBezTo>
                    <a:pt x="6109" y="3512"/>
                    <a:pt x="5960" y="3492"/>
                    <a:pt x="5810" y="3442"/>
                  </a:cubicBezTo>
                  <a:lnTo>
                    <a:pt x="5134" y="3253"/>
                  </a:lnTo>
                  <a:cubicBezTo>
                    <a:pt x="4995" y="3213"/>
                    <a:pt x="4865" y="3164"/>
                    <a:pt x="4716" y="3154"/>
                  </a:cubicBezTo>
                  <a:cubicBezTo>
                    <a:pt x="4527" y="3144"/>
                    <a:pt x="4348" y="3134"/>
                    <a:pt x="4169" y="3134"/>
                  </a:cubicBezTo>
                  <a:cubicBezTo>
                    <a:pt x="4040" y="3114"/>
                    <a:pt x="3930" y="3114"/>
                    <a:pt x="3801" y="3104"/>
                  </a:cubicBezTo>
                  <a:cubicBezTo>
                    <a:pt x="3841" y="3094"/>
                    <a:pt x="3891" y="3094"/>
                    <a:pt x="3930" y="3084"/>
                  </a:cubicBezTo>
                  <a:lnTo>
                    <a:pt x="3950" y="3084"/>
                  </a:lnTo>
                  <a:cubicBezTo>
                    <a:pt x="3990" y="3084"/>
                    <a:pt x="4040" y="3084"/>
                    <a:pt x="4080" y="3064"/>
                  </a:cubicBezTo>
                  <a:cubicBezTo>
                    <a:pt x="4129" y="3054"/>
                    <a:pt x="4179" y="3014"/>
                    <a:pt x="4229" y="2995"/>
                  </a:cubicBezTo>
                  <a:cubicBezTo>
                    <a:pt x="4259" y="2965"/>
                    <a:pt x="4288" y="2945"/>
                    <a:pt x="4328" y="2935"/>
                  </a:cubicBezTo>
                  <a:cubicBezTo>
                    <a:pt x="4388" y="2895"/>
                    <a:pt x="4458" y="2865"/>
                    <a:pt x="4537" y="2835"/>
                  </a:cubicBezTo>
                  <a:cubicBezTo>
                    <a:pt x="4577" y="2815"/>
                    <a:pt x="4607" y="2806"/>
                    <a:pt x="4666" y="2806"/>
                  </a:cubicBezTo>
                  <a:cubicBezTo>
                    <a:pt x="4726" y="2796"/>
                    <a:pt x="4796" y="2786"/>
                    <a:pt x="4855" y="2756"/>
                  </a:cubicBezTo>
                  <a:cubicBezTo>
                    <a:pt x="4885" y="2756"/>
                    <a:pt x="4895" y="2736"/>
                    <a:pt x="4915" y="2716"/>
                  </a:cubicBezTo>
                  <a:lnTo>
                    <a:pt x="5064" y="2666"/>
                  </a:lnTo>
                  <a:cubicBezTo>
                    <a:pt x="5134" y="2646"/>
                    <a:pt x="5194" y="2607"/>
                    <a:pt x="5273" y="2587"/>
                  </a:cubicBezTo>
                  <a:cubicBezTo>
                    <a:pt x="5333" y="2567"/>
                    <a:pt x="5383" y="2537"/>
                    <a:pt x="5442" y="2507"/>
                  </a:cubicBezTo>
                  <a:cubicBezTo>
                    <a:pt x="5482" y="2497"/>
                    <a:pt x="5522" y="2497"/>
                    <a:pt x="5562" y="2487"/>
                  </a:cubicBezTo>
                  <a:cubicBezTo>
                    <a:pt x="5572" y="2487"/>
                    <a:pt x="5582" y="2467"/>
                    <a:pt x="5592" y="2467"/>
                  </a:cubicBezTo>
                  <a:cubicBezTo>
                    <a:pt x="5960" y="2617"/>
                    <a:pt x="6179" y="2786"/>
                    <a:pt x="6606" y="2786"/>
                  </a:cubicBezTo>
                  <a:cubicBezTo>
                    <a:pt x="8099" y="2766"/>
                    <a:pt x="9044" y="975"/>
                    <a:pt x="99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7"/>
            <p:cNvSpPr/>
            <p:nvPr/>
          </p:nvSpPr>
          <p:spPr>
            <a:xfrm>
              <a:off x="4835150" y="2407575"/>
              <a:ext cx="293975" cy="424050"/>
            </a:xfrm>
            <a:custGeom>
              <a:avLst/>
              <a:gdLst/>
              <a:ahLst/>
              <a:cxnLst/>
              <a:rect l="l" t="t" r="r" b="b"/>
              <a:pathLst>
                <a:path w="11759" h="16962" extrusionOk="0">
                  <a:moveTo>
                    <a:pt x="120" y="0"/>
                  </a:moveTo>
                  <a:lnTo>
                    <a:pt x="120" y="0"/>
                  </a:lnTo>
                  <a:cubicBezTo>
                    <a:pt x="159" y="2010"/>
                    <a:pt x="1154" y="3890"/>
                    <a:pt x="2557" y="5323"/>
                  </a:cubicBezTo>
                  <a:cubicBezTo>
                    <a:pt x="3005" y="5780"/>
                    <a:pt x="3562" y="5949"/>
                    <a:pt x="4099" y="6278"/>
                  </a:cubicBezTo>
                  <a:cubicBezTo>
                    <a:pt x="4278" y="6387"/>
                    <a:pt x="4457" y="6487"/>
                    <a:pt x="4656" y="6546"/>
                  </a:cubicBezTo>
                  <a:lnTo>
                    <a:pt x="4656" y="6566"/>
                  </a:lnTo>
                  <a:lnTo>
                    <a:pt x="4745" y="6785"/>
                  </a:lnTo>
                  <a:lnTo>
                    <a:pt x="4835" y="7014"/>
                  </a:lnTo>
                  <a:cubicBezTo>
                    <a:pt x="4895" y="7163"/>
                    <a:pt x="4944" y="7312"/>
                    <a:pt x="4984" y="7471"/>
                  </a:cubicBezTo>
                  <a:cubicBezTo>
                    <a:pt x="5044" y="7760"/>
                    <a:pt x="5183" y="8009"/>
                    <a:pt x="5283" y="8277"/>
                  </a:cubicBezTo>
                  <a:cubicBezTo>
                    <a:pt x="5372" y="8516"/>
                    <a:pt x="5452" y="8735"/>
                    <a:pt x="5551" y="8964"/>
                  </a:cubicBezTo>
                  <a:lnTo>
                    <a:pt x="5691" y="9232"/>
                  </a:lnTo>
                  <a:cubicBezTo>
                    <a:pt x="5740" y="9322"/>
                    <a:pt x="5790" y="9421"/>
                    <a:pt x="5840" y="9511"/>
                  </a:cubicBezTo>
                  <a:lnTo>
                    <a:pt x="6138" y="10058"/>
                  </a:lnTo>
                  <a:cubicBezTo>
                    <a:pt x="6297" y="10346"/>
                    <a:pt x="6466" y="10625"/>
                    <a:pt x="6636" y="10904"/>
                  </a:cubicBezTo>
                  <a:cubicBezTo>
                    <a:pt x="6665" y="10943"/>
                    <a:pt x="6685" y="10993"/>
                    <a:pt x="6715" y="11023"/>
                  </a:cubicBezTo>
                  <a:cubicBezTo>
                    <a:pt x="6695" y="11023"/>
                    <a:pt x="6685" y="11023"/>
                    <a:pt x="6675" y="11013"/>
                  </a:cubicBezTo>
                  <a:cubicBezTo>
                    <a:pt x="6626" y="11003"/>
                    <a:pt x="6566" y="11003"/>
                    <a:pt x="6516" y="10993"/>
                  </a:cubicBezTo>
                  <a:lnTo>
                    <a:pt x="6218" y="10913"/>
                  </a:lnTo>
                  <a:cubicBezTo>
                    <a:pt x="6168" y="10904"/>
                    <a:pt x="6118" y="10864"/>
                    <a:pt x="6069" y="10844"/>
                  </a:cubicBezTo>
                  <a:cubicBezTo>
                    <a:pt x="5979" y="10804"/>
                    <a:pt x="5899" y="10764"/>
                    <a:pt x="5820" y="10724"/>
                  </a:cubicBezTo>
                  <a:cubicBezTo>
                    <a:pt x="5805" y="10719"/>
                    <a:pt x="5788" y="10719"/>
                    <a:pt x="5771" y="10719"/>
                  </a:cubicBezTo>
                  <a:cubicBezTo>
                    <a:pt x="5755" y="10719"/>
                    <a:pt x="5740" y="10719"/>
                    <a:pt x="5730" y="10715"/>
                  </a:cubicBezTo>
                  <a:lnTo>
                    <a:pt x="5531" y="10645"/>
                  </a:lnTo>
                  <a:cubicBezTo>
                    <a:pt x="5482" y="10625"/>
                    <a:pt x="5442" y="10615"/>
                    <a:pt x="5392" y="10605"/>
                  </a:cubicBezTo>
                  <a:cubicBezTo>
                    <a:pt x="4735" y="9759"/>
                    <a:pt x="3790" y="8834"/>
                    <a:pt x="2905" y="8277"/>
                  </a:cubicBezTo>
                  <a:cubicBezTo>
                    <a:pt x="1970" y="7680"/>
                    <a:pt x="896" y="7263"/>
                    <a:pt x="30" y="6546"/>
                  </a:cubicBezTo>
                  <a:lnTo>
                    <a:pt x="30" y="6546"/>
                  </a:lnTo>
                  <a:cubicBezTo>
                    <a:pt x="0" y="7581"/>
                    <a:pt x="428" y="8466"/>
                    <a:pt x="1015" y="9282"/>
                  </a:cubicBezTo>
                  <a:cubicBezTo>
                    <a:pt x="1453" y="9879"/>
                    <a:pt x="2020" y="10595"/>
                    <a:pt x="2875" y="10854"/>
                  </a:cubicBezTo>
                  <a:cubicBezTo>
                    <a:pt x="3243" y="10961"/>
                    <a:pt x="3618" y="11077"/>
                    <a:pt x="4046" y="11077"/>
                  </a:cubicBezTo>
                  <a:cubicBezTo>
                    <a:pt x="4093" y="11077"/>
                    <a:pt x="4140" y="11076"/>
                    <a:pt x="4188" y="11073"/>
                  </a:cubicBezTo>
                  <a:cubicBezTo>
                    <a:pt x="4566" y="11063"/>
                    <a:pt x="4994" y="10923"/>
                    <a:pt x="5342" y="10715"/>
                  </a:cubicBezTo>
                  <a:cubicBezTo>
                    <a:pt x="5521" y="10764"/>
                    <a:pt x="5691" y="10814"/>
                    <a:pt x="5870" y="10874"/>
                  </a:cubicBezTo>
                  <a:cubicBezTo>
                    <a:pt x="5989" y="10923"/>
                    <a:pt x="6118" y="10993"/>
                    <a:pt x="6228" y="11043"/>
                  </a:cubicBezTo>
                  <a:cubicBezTo>
                    <a:pt x="6268" y="11053"/>
                    <a:pt x="6307" y="11073"/>
                    <a:pt x="6337" y="11093"/>
                  </a:cubicBezTo>
                  <a:cubicBezTo>
                    <a:pt x="6437" y="11102"/>
                    <a:pt x="6556" y="11112"/>
                    <a:pt x="6665" y="11122"/>
                  </a:cubicBezTo>
                  <a:lnTo>
                    <a:pt x="6685" y="11122"/>
                  </a:lnTo>
                  <a:cubicBezTo>
                    <a:pt x="6715" y="11142"/>
                    <a:pt x="6755" y="11142"/>
                    <a:pt x="6775" y="11152"/>
                  </a:cubicBezTo>
                  <a:lnTo>
                    <a:pt x="7153" y="11749"/>
                  </a:lnTo>
                  <a:cubicBezTo>
                    <a:pt x="7272" y="11948"/>
                    <a:pt x="7402" y="12147"/>
                    <a:pt x="7521" y="12356"/>
                  </a:cubicBezTo>
                  <a:lnTo>
                    <a:pt x="7909" y="12953"/>
                  </a:lnTo>
                  <a:cubicBezTo>
                    <a:pt x="7979" y="13082"/>
                    <a:pt x="8068" y="13202"/>
                    <a:pt x="8178" y="13301"/>
                  </a:cubicBezTo>
                  <a:cubicBezTo>
                    <a:pt x="8317" y="13430"/>
                    <a:pt x="8456" y="13550"/>
                    <a:pt x="8605" y="13679"/>
                  </a:cubicBezTo>
                  <a:cubicBezTo>
                    <a:pt x="8755" y="13798"/>
                    <a:pt x="8904" y="13908"/>
                    <a:pt x="9043" y="14027"/>
                  </a:cubicBezTo>
                  <a:cubicBezTo>
                    <a:pt x="9053" y="14037"/>
                    <a:pt x="9063" y="14037"/>
                    <a:pt x="9073" y="14047"/>
                  </a:cubicBezTo>
                  <a:lnTo>
                    <a:pt x="9073" y="14057"/>
                  </a:lnTo>
                  <a:cubicBezTo>
                    <a:pt x="9063" y="14107"/>
                    <a:pt x="9093" y="14157"/>
                    <a:pt x="9093" y="14226"/>
                  </a:cubicBezTo>
                  <a:cubicBezTo>
                    <a:pt x="9162" y="14196"/>
                    <a:pt x="9172" y="14196"/>
                    <a:pt x="9172" y="14176"/>
                  </a:cubicBezTo>
                  <a:cubicBezTo>
                    <a:pt x="9162" y="14147"/>
                    <a:pt x="9152" y="14127"/>
                    <a:pt x="9152" y="14097"/>
                  </a:cubicBezTo>
                  <a:lnTo>
                    <a:pt x="9152" y="14097"/>
                  </a:lnTo>
                  <a:cubicBezTo>
                    <a:pt x="9222" y="14157"/>
                    <a:pt x="9292" y="14226"/>
                    <a:pt x="9361" y="14276"/>
                  </a:cubicBezTo>
                  <a:cubicBezTo>
                    <a:pt x="9451" y="14336"/>
                    <a:pt x="9521" y="14405"/>
                    <a:pt x="9590" y="14485"/>
                  </a:cubicBezTo>
                  <a:cubicBezTo>
                    <a:pt x="9710" y="14624"/>
                    <a:pt x="9789" y="14803"/>
                    <a:pt x="9909" y="14952"/>
                  </a:cubicBezTo>
                  <a:cubicBezTo>
                    <a:pt x="10058" y="15141"/>
                    <a:pt x="10217" y="15320"/>
                    <a:pt x="10366" y="15500"/>
                  </a:cubicBezTo>
                  <a:cubicBezTo>
                    <a:pt x="10505" y="15669"/>
                    <a:pt x="10645" y="15818"/>
                    <a:pt x="10794" y="15977"/>
                  </a:cubicBezTo>
                  <a:cubicBezTo>
                    <a:pt x="10913" y="16116"/>
                    <a:pt x="11033" y="16266"/>
                    <a:pt x="11132" y="16425"/>
                  </a:cubicBezTo>
                  <a:cubicBezTo>
                    <a:pt x="11252" y="16634"/>
                    <a:pt x="11450" y="16783"/>
                    <a:pt x="11630" y="16962"/>
                  </a:cubicBezTo>
                  <a:cubicBezTo>
                    <a:pt x="11749" y="16773"/>
                    <a:pt x="11759" y="16723"/>
                    <a:pt x="11679" y="16673"/>
                  </a:cubicBezTo>
                  <a:cubicBezTo>
                    <a:pt x="11580" y="16614"/>
                    <a:pt x="11460" y="16544"/>
                    <a:pt x="11391" y="16465"/>
                  </a:cubicBezTo>
                  <a:cubicBezTo>
                    <a:pt x="11301" y="16365"/>
                    <a:pt x="11232" y="16266"/>
                    <a:pt x="11152" y="16146"/>
                  </a:cubicBezTo>
                  <a:cubicBezTo>
                    <a:pt x="11082" y="16037"/>
                    <a:pt x="11003" y="15937"/>
                    <a:pt x="10933" y="15828"/>
                  </a:cubicBezTo>
                  <a:cubicBezTo>
                    <a:pt x="10873" y="15768"/>
                    <a:pt x="10814" y="15728"/>
                    <a:pt x="10764" y="15679"/>
                  </a:cubicBezTo>
                  <a:cubicBezTo>
                    <a:pt x="10684" y="15579"/>
                    <a:pt x="10605" y="15480"/>
                    <a:pt x="10535" y="15380"/>
                  </a:cubicBezTo>
                  <a:cubicBezTo>
                    <a:pt x="10366" y="15191"/>
                    <a:pt x="10197" y="15022"/>
                    <a:pt x="10018" y="14833"/>
                  </a:cubicBezTo>
                  <a:cubicBezTo>
                    <a:pt x="9998" y="14803"/>
                    <a:pt x="9988" y="14753"/>
                    <a:pt x="9958" y="14724"/>
                  </a:cubicBezTo>
                  <a:cubicBezTo>
                    <a:pt x="9859" y="14554"/>
                    <a:pt x="9769" y="14385"/>
                    <a:pt x="9640" y="14256"/>
                  </a:cubicBezTo>
                  <a:cubicBezTo>
                    <a:pt x="9461" y="14087"/>
                    <a:pt x="9272" y="13938"/>
                    <a:pt x="9093" y="13779"/>
                  </a:cubicBezTo>
                  <a:cubicBezTo>
                    <a:pt x="9093" y="13739"/>
                    <a:pt x="9073" y="13689"/>
                    <a:pt x="9073" y="13649"/>
                  </a:cubicBezTo>
                  <a:lnTo>
                    <a:pt x="9073" y="13629"/>
                  </a:lnTo>
                  <a:cubicBezTo>
                    <a:pt x="9073" y="13590"/>
                    <a:pt x="9093" y="13540"/>
                    <a:pt x="9073" y="13500"/>
                  </a:cubicBezTo>
                  <a:cubicBezTo>
                    <a:pt x="9063" y="13450"/>
                    <a:pt x="9043" y="13400"/>
                    <a:pt x="9023" y="13351"/>
                  </a:cubicBezTo>
                  <a:cubicBezTo>
                    <a:pt x="9013" y="13311"/>
                    <a:pt x="8993" y="13281"/>
                    <a:pt x="8973" y="13241"/>
                  </a:cubicBezTo>
                  <a:cubicBezTo>
                    <a:pt x="8954" y="13162"/>
                    <a:pt x="8924" y="13092"/>
                    <a:pt x="8924" y="13013"/>
                  </a:cubicBezTo>
                  <a:cubicBezTo>
                    <a:pt x="8914" y="12983"/>
                    <a:pt x="8924" y="12933"/>
                    <a:pt x="8924" y="12893"/>
                  </a:cubicBezTo>
                  <a:lnTo>
                    <a:pt x="8924" y="12694"/>
                  </a:lnTo>
                  <a:cubicBezTo>
                    <a:pt x="8924" y="12664"/>
                    <a:pt x="8914" y="12654"/>
                    <a:pt x="8914" y="12634"/>
                  </a:cubicBezTo>
                  <a:lnTo>
                    <a:pt x="8914" y="12465"/>
                  </a:lnTo>
                  <a:cubicBezTo>
                    <a:pt x="8914" y="12396"/>
                    <a:pt x="8884" y="12316"/>
                    <a:pt x="8884" y="12247"/>
                  </a:cubicBezTo>
                  <a:cubicBezTo>
                    <a:pt x="8884" y="12187"/>
                    <a:pt x="8874" y="12117"/>
                    <a:pt x="8864" y="12058"/>
                  </a:cubicBezTo>
                  <a:cubicBezTo>
                    <a:pt x="8864" y="12018"/>
                    <a:pt x="8874" y="11988"/>
                    <a:pt x="8864" y="11938"/>
                  </a:cubicBezTo>
                  <a:cubicBezTo>
                    <a:pt x="8864" y="11908"/>
                    <a:pt x="8864" y="11898"/>
                    <a:pt x="8854" y="11868"/>
                  </a:cubicBezTo>
                  <a:lnTo>
                    <a:pt x="8854" y="11868"/>
                  </a:lnTo>
                  <a:lnTo>
                    <a:pt x="8973" y="11998"/>
                  </a:lnTo>
                  <a:cubicBezTo>
                    <a:pt x="8983" y="12048"/>
                    <a:pt x="8983" y="12067"/>
                    <a:pt x="8983" y="12067"/>
                  </a:cubicBezTo>
                  <a:lnTo>
                    <a:pt x="8983" y="11998"/>
                  </a:lnTo>
                  <a:cubicBezTo>
                    <a:pt x="10764" y="10744"/>
                    <a:pt x="9212" y="8675"/>
                    <a:pt x="9501" y="6944"/>
                  </a:cubicBezTo>
                  <a:lnTo>
                    <a:pt x="9501" y="6944"/>
                  </a:lnTo>
                  <a:cubicBezTo>
                    <a:pt x="8924" y="8138"/>
                    <a:pt x="7640" y="9700"/>
                    <a:pt x="8207" y="11073"/>
                  </a:cubicBezTo>
                  <a:cubicBezTo>
                    <a:pt x="8357" y="11421"/>
                    <a:pt x="8556" y="11590"/>
                    <a:pt x="8784" y="11809"/>
                  </a:cubicBezTo>
                  <a:lnTo>
                    <a:pt x="8784" y="11948"/>
                  </a:lnTo>
                  <a:lnTo>
                    <a:pt x="8784" y="12097"/>
                  </a:lnTo>
                  <a:cubicBezTo>
                    <a:pt x="8784" y="12187"/>
                    <a:pt x="8804" y="12266"/>
                    <a:pt x="8814" y="12356"/>
                  </a:cubicBezTo>
                  <a:lnTo>
                    <a:pt x="8854" y="12764"/>
                  </a:lnTo>
                  <a:cubicBezTo>
                    <a:pt x="8864" y="12863"/>
                    <a:pt x="8854" y="12963"/>
                    <a:pt x="8854" y="13062"/>
                  </a:cubicBezTo>
                  <a:cubicBezTo>
                    <a:pt x="8854" y="13102"/>
                    <a:pt x="8854" y="13132"/>
                    <a:pt x="8864" y="13152"/>
                  </a:cubicBezTo>
                  <a:cubicBezTo>
                    <a:pt x="8884" y="13231"/>
                    <a:pt x="8924" y="13301"/>
                    <a:pt x="8963" y="13381"/>
                  </a:cubicBezTo>
                  <a:lnTo>
                    <a:pt x="8973" y="13391"/>
                  </a:lnTo>
                  <a:cubicBezTo>
                    <a:pt x="8983" y="13430"/>
                    <a:pt x="9013" y="13480"/>
                    <a:pt x="9023" y="13510"/>
                  </a:cubicBezTo>
                  <a:cubicBezTo>
                    <a:pt x="9033" y="13550"/>
                    <a:pt x="9013" y="13599"/>
                    <a:pt x="9023" y="13639"/>
                  </a:cubicBezTo>
                  <a:lnTo>
                    <a:pt x="9023" y="13689"/>
                  </a:lnTo>
                  <a:cubicBezTo>
                    <a:pt x="8904" y="13590"/>
                    <a:pt x="8764" y="13500"/>
                    <a:pt x="8665" y="13400"/>
                  </a:cubicBezTo>
                  <a:cubicBezTo>
                    <a:pt x="8416" y="13142"/>
                    <a:pt x="8158" y="12893"/>
                    <a:pt x="7939" y="12605"/>
                  </a:cubicBezTo>
                  <a:cubicBezTo>
                    <a:pt x="7819" y="12455"/>
                    <a:pt x="7730" y="12286"/>
                    <a:pt x="7630" y="12107"/>
                  </a:cubicBezTo>
                  <a:cubicBezTo>
                    <a:pt x="7571" y="11998"/>
                    <a:pt x="7511" y="11898"/>
                    <a:pt x="7441" y="11799"/>
                  </a:cubicBezTo>
                  <a:lnTo>
                    <a:pt x="7441" y="11799"/>
                  </a:lnTo>
                  <a:lnTo>
                    <a:pt x="7471" y="11819"/>
                  </a:lnTo>
                  <a:lnTo>
                    <a:pt x="7541" y="11749"/>
                  </a:lnTo>
                  <a:cubicBezTo>
                    <a:pt x="7561" y="11739"/>
                    <a:pt x="7561" y="11739"/>
                    <a:pt x="7561" y="11719"/>
                  </a:cubicBezTo>
                  <a:lnTo>
                    <a:pt x="7521" y="11650"/>
                  </a:lnTo>
                  <a:lnTo>
                    <a:pt x="7521" y="11471"/>
                  </a:lnTo>
                  <a:cubicBezTo>
                    <a:pt x="7521" y="11461"/>
                    <a:pt x="7511" y="11451"/>
                    <a:pt x="7511" y="11421"/>
                  </a:cubicBezTo>
                  <a:cubicBezTo>
                    <a:pt x="7511" y="11401"/>
                    <a:pt x="7511" y="11361"/>
                    <a:pt x="7491" y="11341"/>
                  </a:cubicBezTo>
                  <a:cubicBezTo>
                    <a:pt x="7481" y="11292"/>
                    <a:pt x="7471" y="11222"/>
                    <a:pt x="7461" y="11172"/>
                  </a:cubicBezTo>
                  <a:lnTo>
                    <a:pt x="7461" y="11152"/>
                  </a:lnTo>
                  <a:cubicBezTo>
                    <a:pt x="7461" y="11112"/>
                    <a:pt x="7461" y="11063"/>
                    <a:pt x="7441" y="11023"/>
                  </a:cubicBezTo>
                  <a:lnTo>
                    <a:pt x="7372" y="10874"/>
                  </a:lnTo>
                  <a:cubicBezTo>
                    <a:pt x="7342" y="10844"/>
                    <a:pt x="7322" y="10814"/>
                    <a:pt x="7312" y="10774"/>
                  </a:cubicBezTo>
                  <a:cubicBezTo>
                    <a:pt x="7272" y="10705"/>
                    <a:pt x="7242" y="10625"/>
                    <a:pt x="7223" y="10555"/>
                  </a:cubicBezTo>
                  <a:cubicBezTo>
                    <a:pt x="7213" y="10516"/>
                    <a:pt x="7213" y="10466"/>
                    <a:pt x="7193" y="10426"/>
                  </a:cubicBezTo>
                  <a:cubicBezTo>
                    <a:pt x="7183" y="10356"/>
                    <a:pt x="7173" y="10297"/>
                    <a:pt x="7173" y="10217"/>
                  </a:cubicBezTo>
                  <a:cubicBezTo>
                    <a:pt x="7173" y="10197"/>
                    <a:pt x="7143" y="10177"/>
                    <a:pt x="7143" y="10157"/>
                  </a:cubicBezTo>
                  <a:cubicBezTo>
                    <a:pt x="7133" y="10108"/>
                    <a:pt x="7133" y="10048"/>
                    <a:pt x="7123" y="9998"/>
                  </a:cubicBezTo>
                  <a:cubicBezTo>
                    <a:pt x="8187" y="7790"/>
                    <a:pt x="7591" y="5452"/>
                    <a:pt x="7660" y="3134"/>
                  </a:cubicBezTo>
                  <a:lnTo>
                    <a:pt x="7660" y="3134"/>
                  </a:lnTo>
                  <a:cubicBezTo>
                    <a:pt x="6496" y="4577"/>
                    <a:pt x="5422" y="7432"/>
                    <a:pt x="6516" y="9133"/>
                  </a:cubicBezTo>
                  <a:cubicBezTo>
                    <a:pt x="6665" y="9372"/>
                    <a:pt x="6835" y="9600"/>
                    <a:pt x="6994" y="9829"/>
                  </a:cubicBezTo>
                  <a:cubicBezTo>
                    <a:pt x="6994" y="9859"/>
                    <a:pt x="7014" y="9869"/>
                    <a:pt x="7014" y="9899"/>
                  </a:cubicBezTo>
                  <a:cubicBezTo>
                    <a:pt x="7034" y="10028"/>
                    <a:pt x="7073" y="10177"/>
                    <a:pt x="7093" y="10317"/>
                  </a:cubicBezTo>
                  <a:cubicBezTo>
                    <a:pt x="7123" y="10416"/>
                    <a:pt x="7133" y="10516"/>
                    <a:pt x="7143" y="10625"/>
                  </a:cubicBezTo>
                  <a:cubicBezTo>
                    <a:pt x="7143" y="10665"/>
                    <a:pt x="7163" y="10695"/>
                    <a:pt x="7173" y="10724"/>
                  </a:cubicBezTo>
                  <a:cubicBezTo>
                    <a:pt x="7213" y="10804"/>
                    <a:pt x="7262" y="10874"/>
                    <a:pt x="7292" y="10943"/>
                  </a:cubicBezTo>
                  <a:lnTo>
                    <a:pt x="7312" y="10953"/>
                  </a:lnTo>
                  <a:cubicBezTo>
                    <a:pt x="7332" y="10993"/>
                    <a:pt x="7362" y="11043"/>
                    <a:pt x="7372" y="11073"/>
                  </a:cubicBezTo>
                  <a:cubicBezTo>
                    <a:pt x="7382" y="11112"/>
                    <a:pt x="7372" y="11162"/>
                    <a:pt x="7382" y="11202"/>
                  </a:cubicBezTo>
                  <a:cubicBezTo>
                    <a:pt x="7392" y="11252"/>
                    <a:pt x="7412" y="11301"/>
                    <a:pt x="7412" y="11351"/>
                  </a:cubicBezTo>
                  <a:cubicBezTo>
                    <a:pt x="7421" y="11401"/>
                    <a:pt x="7421" y="11441"/>
                    <a:pt x="7431" y="11490"/>
                  </a:cubicBezTo>
                  <a:cubicBezTo>
                    <a:pt x="7441" y="11520"/>
                    <a:pt x="7441" y="11560"/>
                    <a:pt x="7431" y="11610"/>
                  </a:cubicBezTo>
                  <a:lnTo>
                    <a:pt x="7431" y="11650"/>
                  </a:lnTo>
                  <a:cubicBezTo>
                    <a:pt x="7412" y="11620"/>
                    <a:pt x="7392" y="11590"/>
                    <a:pt x="7382" y="11560"/>
                  </a:cubicBezTo>
                  <a:cubicBezTo>
                    <a:pt x="7362" y="11520"/>
                    <a:pt x="7342" y="11500"/>
                    <a:pt x="7322" y="11461"/>
                  </a:cubicBezTo>
                  <a:cubicBezTo>
                    <a:pt x="7312" y="11451"/>
                    <a:pt x="7282" y="11441"/>
                    <a:pt x="7272" y="11421"/>
                  </a:cubicBezTo>
                  <a:cubicBezTo>
                    <a:pt x="7242" y="11401"/>
                    <a:pt x="7223" y="11361"/>
                    <a:pt x="7193" y="11341"/>
                  </a:cubicBezTo>
                  <a:cubicBezTo>
                    <a:pt x="7193" y="11341"/>
                    <a:pt x="7183" y="11341"/>
                    <a:pt x="7183" y="11321"/>
                  </a:cubicBezTo>
                  <a:cubicBezTo>
                    <a:pt x="7173" y="11311"/>
                    <a:pt x="7163" y="11292"/>
                    <a:pt x="7163" y="11272"/>
                  </a:cubicBezTo>
                  <a:cubicBezTo>
                    <a:pt x="7113" y="11192"/>
                    <a:pt x="7024" y="11122"/>
                    <a:pt x="6974" y="11043"/>
                  </a:cubicBezTo>
                  <a:cubicBezTo>
                    <a:pt x="6914" y="10943"/>
                    <a:pt x="6844" y="10824"/>
                    <a:pt x="6785" y="10715"/>
                  </a:cubicBezTo>
                  <a:lnTo>
                    <a:pt x="6616" y="10396"/>
                  </a:lnTo>
                  <a:cubicBezTo>
                    <a:pt x="6526" y="10227"/>
                    <a:pt x="6427" y="10078"/>
                    <a:pt x="6327" y="9929"/>
                  </a:cubicBezTo>
                  <a:cubicBezTo>
                    <a:pt x="6238" y="9779"/>
                    <a:pt x="6148" y="9620"/>
                    <a:pt x="6078" y="9461"/>
                  </a:cubicBezTo>
                  <a:cubicBezTo>
                    <a:pt x="5949" y="9202"/>
                    <a:pt x="5790" y="8964"/>
                    <a:pt x="5671" y="8705"/>
                  </a:cubicBezTo>
                  <a:cubicBezTo>
                    <a:pt x="5581" y="8526"/>
                    <a:pt x="5531" y="8337"/>
                    <a:pt x="5472" y="8168"/>
                  </a:cubicBezTo>
                  <a:cubicBezTo>
                    <a:pt x="5402" y="8009"/>
                    <a:pt x="5303" y="7869"/>
                    <a:pt x="5233" y="7710"/>
                  </a:cubicBezTo>
                  <a:cubicBezTo>
                    <a:pt x="5084" y="7392"/>
                    <a:pt x="5084" y="7034"/>
                    <a:pt x="4934" y="6725"/>
                  </a:cubicBezTo>
                  <a:lnTo>
                    <a:pt x="4895" y="6616"/>
                  </a:lnTo>
                  <a:lnTo>
                    <a:pt x="4925" y="6616"/>
                  </a:lnTo>
                  <a:lnTo>
                    <a:pt x="4925" y="6596"/>
                  </a:lnTo>
                  <a:cubicBezTo>
                    <a:pt x="4934" y="6626"/>
                    <a:pt x="4934" y="6636"/>
                    <a:pt x="4934" y="6636"/>
                  </a:cubicBezTo>
                  <a:lnTo>
                    <a:pt x="4934" y="6586"/>
                  </a:lnTo>
                  <a:cubicBezTo>
                    <a:pt x="5044" y="6238"/>
                    <a:pt x="5004" y="5392"/>
                    <a:pt x="4954" y="5074"/>
                  </a:cubicBezTo>
                  <a:cubicBezTo>
                    <a:pt x="4835" y="4338"/>
                    <a:pt x="4706" y="3542"/>
                    <a:pt x="4348" y="2885"/>
                  </a:cubicBezTo>
                  <a:cubicBezTo>
                    <a:pt x="3940" y="2109"/>
                    <a:pt x="3184" y="1642"/>
                    <a:pt x="2437" y="1224"/>
                  </a:cubicBezTo>
                  <a:cubicBezTo>
                    <a:pt x="1662" y="806"/>
                    <a:pt x="876" y="418"/>
                    <a:pt x="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7"/>
            <p:cNvSpPr/>
            <p:nvPr/>
          </p:nvSpPr>
          <p:spPr>
            <a:xfrm>
              <a:off x="4883900" y="2728175"/>
              <a:ext cx="178825" cy="44750"/>
            </a:xfrm>
            <a:custGeom>
              <a:avLst/>
              <a:gdLst/>
              <a:ahLst/>
              <a:cxnLst/>
              <a:rect l="l" t="t" r="r" b="b"/>
              <a:pathLst>
                <a:path w="7153" h="1790" extrusionOk="0">
                  <a:moveTo>
                    <a:pt x="2977" y="1"/>
                  </a:moveTo>
                  <a:cubicBezTo>
                    <a:pt x="2105" y="1"/>
                    <a:pt x="1184" y="213"/>
                    <a:pt x="346" y="213"/>
                  </a:cubicBezTo>
                  <a:cubicBezTo>
                    <a:pt x="280" y="213"/>
                    <a:pt x="214" y="211"/>
                    <a:pt x="149" y="208"/>
                  </a:cubicBezTo>
                  <a:cubicBezTo>
                    <a:pt x="90" y="179"/>
                    <a:pt x="50" y="169"/>
                    <a:pt x="50" y="169"/>
                  </a:cubicBezTo>
                  <a:lnTo>
                    <a:pt x="50" y="169"/>
                  </a:lnTo>
                  <a:cubicBezTo>
                    <a:pt x="50" y="169"/>
                    <a:pt x="60" y="179"/>
                    <a:pt x="100" y="208"/>
                  </a:cubicBezTo>
                  <a:lnTo>
                    <a:pt x="0" y="208"/>
                  </a:lnTo>
                  <a:cubicBezTo>
                    <a:pt x="826" y="1096"/>
                    <a:pt x="1928" y="1790"/>
                    <a:pt x="3002" y="1790"/>
                  </a:cubicBezTo>
                  <a:cubicBezTo>
                    <a:pt x="3686" y="1790"/>
                    <a:pt x="4360" y="1508"/>
                    <a:pt x="4944" y="815"/>
                  </a:cubicBezTo>
                  <a:lnTo>
                    <a:pt x="5103" y="855"/>
                  </a:lnTo>
                  <a:lnTo>
                    <a:pt x="5362" y="885"/>
                  </a:lnTo>
                  <a:cubicBezTo>
                    <a:pt x="5491" y="915"/>
                    <a:pt x="5631" y="935"/>
                    <a:pt x="5770" y="974"/>
                  </a:cubicBezTo>
                  <a:cubicBezTo>
                    <a:pt x="5869" y="994"/>
                    <a:pt x="5959" y="1054"/>
                    <a:pt x="6058" y="1074"/>
                  </a:cubicBezTo>
                  <a:cubicBezTo>
                    <a:pt x="6078" y="1084"/>
                    <a:pt x="6118" y="1104"/>
                    <a:pt x="6138" y="1104"/>
                  </a:cubicBezTo>
                  <a:cubicBezTo>
                    <a:pt x="6218" y="1114"/>
                    <a:pt x="6307" y="1114"/>
                    <a:pt x="6387" y="1114"/>
                  </a:cubicBezTo>
                  <a:lnTo>
                    <a:pt x="6417" y="1114"/>
                  </a:lnTo>
                  <a:cubicBezTo>
                    <a:pt x="6466" y="1114"/>
                    <a:pt x="6516" y="1124"/>
                    <a:pt x="6556" y="1134"/>
                  </a:cubicBezTo>
                  <a:cubicBezTo>
                    <a:pt x="6586" y="1153"/>
                    <a:pt x="6616" y="1183"/>
                    <a:pt x="6655" y="1213"/>
                  </a:cubicBezTo>
                  <a:cubicBezTo>
                    <a:pt x="6685" y="1233"/>
                    <a:pt x="6735" y="1263"/>
                    <a:pt x="6785" y="1283"/>
                  </a:cubicBezTo>
                  <a:cubicBezTo>
                    <a:pt x="6824" y="1313"/>
                    <a:pt x="6864" y="1333"/>
                    <a:pt x="6904" y="1372"/>
                  </a:cubicBezTo>
                  <a:cubicBezTo>
                    <a:pt x="6934" y="1402"/>
                    <a:pt x="6964" y="1422"/>
                    <a:pt x="6984" y="1462"/>
                  </a:cubicBezTo>
                  <a:cubicBezTo>
                    <a:pt x="7013" y="1512"/>
                    <a:pt x="7063" y="1532"/>
                    <a:pt x="7103" y="1561"/>
                  </a:cubicBezTo>
                  <a:cubicBezTo>
                    <a:pt x="7153" y="1482"/>
                    <a:pt x="7153" y="1472"/>
                    <a:pt x="7133" y="1472"/>
                  </a:cubicBezTo>
                  <a:cubicBezTo>
                    <a:pt x="7103" y="1462"/>
                    <a:pt x="7073" y="1452"/>
                    <a:pt x="7063" y="1432"/>
                  </a:cubicBezTo>
                  <a:cubicBezTo>
                    <a:pt x="7023" y="1402"/>
                    <a:pt x="6994" y="1352"/>
                    <a:pt x="6954" y="1313"/>
                  </a:cubicBezTo>
                  <a:cubicBezTo>
                    <a:pt x="6944" y="1303"/>
                    <a:pt x="6924" y="1303"/>
                    <a:pt x="6914" y="1283"/>
                  </a:cubicBezTo>
                  <a:cubicBezTo>
                    <a:pt x="6894" y="1273"/>
                    <a:pt x="6874" y="1253"/>
                    <a:pt x="6854" y="1233"/>
                  </a:cubicBezTo>
                  <a:lnTo>
                    <a:pt x="6705" y="1163"/>
                  </a:lnTo>
                  <a:cubicBezTo>
                    <a:pt x="6695" y="1163"/>
                    <a:pt x="6695" y="1153"/>
                    <a:pt x="6675" y="1134"/>
                  </a:cubicBezTo>
                  <a:cubicBezTo>
                    <a:pt x="6645" y="1114"/>
                    <a:pt x="6616" y="1074"/>
                    <a:pt x="6576" y="1064"/>
                  </a:cubicBezTo>
                  <a:cubicBezTo>
                    <a:pt x="6526" y="1034"/>
                    <a:pt x="6466" y="1034"/>
                    <a:pt x="6407" y="1024"/>
                  </a:cubicBezTo>
                  <a:lnTo>
                    <a:pt x="6277" y="1024"/>
                  </a:lnTo>
                  <a:cubicBezTo>
                    <a:pt x="6188" y="1014"/>
                    <a:pt x="6118" y="1004"/>
                    <a:pt x="6039" y="974"/>
                  </a:cubicBezTo>
                  <a:cubicBezTo>
                    <a:pt x="6009" y="964"/>
                    <a:pt x="5969" y="955"/>
                    <a:pt x="5919" y="925"/>
                  </a:cubicBezTo>
                  <a:cubicBezTo>
                    <a:pt x="5859" y="905"/>
                    <a:pt x="5780" y="875"/>
                    <a:pt x="5720" y="855"/>
                  </a:cubicBezTo>
                  <a:lnTo>
                    <a:pt x="5661" y="855"/>
                  </a:lnTo>
                  <a:cubicBezTo>
                    <a:pt x="5611" y="835"/>
                    <a:pt x="5561" y="825"/>
                    <a:pt x="5501" y="815"/>
                  </a:cubicBezTo>
                  <a:cubicBezTo>
                    <a:pt x="5422" y="805"/>
                    <a:pt x="5332" y="805"/>
                    <a:pt x="5263" y="775"/>
                  </a:cubicBezTo>
                  <a:cubicBezTo>
                    <a:pt x="5193" y="766"/>
                    <a:pt x="5133" y="766"/>
                    <a:pt x="5074" y="756"/>
                  </a:cubicBezTo>
                  <a:cubicBezTo>
                    <a:pt x="5044" y="756"/>
                    <a:pt x="5024" y="736"/>
                    <a:pt x="5014" y="736"/>
                  </a:cubicBezTo>
                  <a:lnTo>
                    <a:pt x="5024" y="726"/>
                  </a:lnTo>
                  <a:cubicBezTo>
                    <a:pt x="4431" y="155"/>
                    <a:pt x="3722" y="1"/>
                    <a:pt x="29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7"/>
            <p:cNvSpPr/>
            <p:nvPr/>
          </p:nvSpPr>
          <p:spPr>
            <a:xfrm>
              <a:off x="5011225" y="2715350"/>
              <a:ext cx="235850" cy="208075"/>
            </a:xfrm>
            <a:custGeom>
              <a:avLst/>
              <a:gdLst/>
              <a:ahLst/>
              <a:cxnLst/>
              <a:rect l="l" t="t" r="r" b="b"/>
              <a:pathLst>
                <a:path w="9434" h="8323" extrusionOk="0">
                  <a:moveTo>
                    <a:pt x="6270" y="1"/>
                  </a:moveTo>
                  <a:cubicBezTo>
                    <a:pt x="6237" y="1"/>
                    <a:pt x="6203" y="2"/>
                    <a:pt x="6168" y="5"/>
                  </a:cubicBezTo>
                  <a:cubicBezTo>
                    <a:pt x="4955" y="125"/>
                    <a:pt x="4805" y="1945"/>
                    <a:pt x="4696" y="2830"/>
                  </a:cubicBezTo>
                  <a:cubicBezTo>
                    <a:pt x="4477" y="2134"/>
                    <a:pt x="4228" y="1448"/>
                    <a:pt x="3731" y="900"/>
                  </a:cubicBezTo>
                  <a:cubicBezTo>
                    <a:pt x="3383" y="515"/>
                    <a:pt x="2757" y="175"/>
                    <a:pt x="2266" y="175"/>
                  </a:cubicBezTo>
                  <a:cubicBezTo>
                    <a:pt x="1831" y="175"/>
                    <a:pt x="1502" y="441"/>
                    <a:pt x="1562" y="1179"/>
                  </a:cubicBezTo>
                  <a:cubicBezTo>
                    <a:pt x="1672" y="2482"/>
                    <a:pt x="2776" y="3248"/>
                    <a:pt x="3960" y="3487"/>
                  </a:cubicBezTo>
                  <a:cubicBezTo>
                    <a:pt x="3739" y="3469"/>
                    <a:pt x="3518" y="3456"/>
                    <a:pt x="3296" y="3456"/>
                  </a:cubicBezTo>
                  <a:cubicBezTo>
                    <a:pt x="2917" y="3456"/>
                    <a:pt x="2539" y="3493"/>
                    <a:pt x="2169" y="3606"/>
                  </a:cubicBezTo>
                  <a:cubicBezTo>
                    <a:pt x="1224" y="3885"/>
                    <a:pt x="0" y="5079"/>
                    <a:pt x="916" y="6064"/>
                  </a:cubicBezTo>
                  <a:cubicBezTo>
                    <a:pt x="1199" y="6375"/>
                    <a:pt x="1516" y="6501"/>
                    <a:pt x="1845" y="6501"/>
                  </a:cubicBezTo>
                  <a:cubicBezTo>
                    <a:pt x="2879" y="6501"/>
                    <a:pt x="4021" y="5255"/>
                    <a:pt x="4527" y="4651"/>
                  </a:cubicBezTo>
                  <a:lnTo>
                    <a:pt x="4527" y="4651"/>
                  </a:lnTo>
                  <a:cubicBezTo>
                    <a:pt x="4368" y="5417"/>
                    <a:pt x="4258" y="5904"/>
                    <a:pt x="4358" y="6700"/>
                  </a:cubicBezTo>
                  <a:cubicBezTo>
                    <a:pt x="4443" y="7338"/>
                    <a:pt x="4967" y="8322"/>
                    <a:pt x="5647" y="8322"/>
                  </a:cubicBezTo>
                  <a:cubicBezTo>
                    <a:pt x="5837" y="8322"/>
                    <a:pt x="6039" y="8245"/>
                    <a:pt x="6248" y="8063"/>
                  </a:cubicBezTo>
                  <a:cubicBezTo>
                    <a:pt x="7193" y="7237"/>
                    <a:pt x="6308" y="5606"/>
                    <a:pt x="5870" y="4760"/>
                  </a:cubicBezTo>
                  <a:lnTo>
                    <a:pt x="5870" y="4760"/>
                  </a:lnTo>
                  <a:cubicBezTo>
                    <a:pt x="6407" y="5158"/>
                    <a:pt x="7004" y="5626"/>
                    <a:pt x="7680" y="5765"/>
                  </a:cubicBezTo>
                  <a:cubicBezTo>
                    <a:pt x="7768" y="5783"/>
                    <a:pt x="7855" y="5791"/>
                    <a:pt x="7942" y="5791"/>
                  </a:cubicBezTo>
                  <a:cubicBezTo>
                    <a:pt x="8732" y="5791"/>
                    <a:pt x="9434" y="5085"/>
                    <a:pt x="9093" y="4233"/>
                  </a:cubicBezTo>
                  <a:cubicBezTo>
                    <a:pt x="8787" y="3451"/>
                    <a:pt x="7845" y="3288"/>
                    <a:pt x="6955" y="3288"/>
                  </a:cubicBezTo>
                  <a:cubicBezTo>
                    <a:pt x="6486" y="3288"/>
                    <a:pt x="6031" y="3334"/>
                    <a:pt x="5691" y="3358"/>
                  </a:cubicBezTo>
                  <a:cubicBezTo>
                    <a:pt x="6188" y="2970"/>
                    <a:pt x="6705" y="2542"/>
                    <a:pt x="7004" y="1985"/>
                  </a:cubicBezTo>
                  <a:cubicBezTo>
                    <a:pt x="7370" y="1282"/>
                    <a:pt x="7270" y="1"/>
                    <a:pt x="6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7"/>
            <p:cNvSpPr/>
            <p:nvPr/>
          </p:nvSpPr>
          <p:spPr>
            <a:xfrm>
              <a:off x="5145275" y="2668950"/>
              <a:ext cx="189525" cy="181350"/>
            </a:xfrm>
            <a:custGeom>
              <a:avLst/>
              <a:gdLst/>
              <a:ahLst/>
              <a:cxnLst/>
              <a:rect l="l" t="t" r="r" b="b"/>
              <a:pathLst>
                <a:path w="7581" h="7254" extrusionOk="0">
                  <a:moveTo>
                    <a:pt x="3144" y="4129"/>
                  </a:moveTo>
                  <a:cubicBezTo>
                    <a:pt x="3094" y="4179"/>
                    <a:pt x="3035" y="4229"/>
                    <a:pt x="2985" y="4269"/>
                  </a:cubicBezTo>
                  <a:cubicBezTo>
                    <a:pt x="3025" y="4229"/>
                    <a:pt x="3055" y="4189"/>
                    <a:pt x="3065" y="4169"/>
                  </a:cubicBezTo>
                  <a:cubicBezTo>
                    <a:pt x="3074" y="4149"/>
                    <a:pt x="3074" y="4149"/>
                    <a:pt x="3074" y="4139"/>
                  </a:cubicBezTo>
                  <a:cubicBezTo>
                    <a:pt x="3104" y="4139"/>
                    <a:pt x="3124" y="4129"/>
                    <a:pt x="3144" y="4129"/>
                  </a:cubicBezTo>
                  <a:close/>
                  <a:moveTo>
                    <a:pt x="7402" y="5074"/>
                  </a:moveTo>
                  <a:cubicBezTo>
                    <a:pt x="7402" y="5074"/>
                    <a:pt x="7400" y="5075"/>
                    <a:pt x="7398" y="5075"/>
                  </a:cubicBezTo>
                  <a:lnTo>
                    <a:pt x="7398" y="5075"/>
                  </a:lnTo>
                  <a:cubicBezTo>
                    <a:pt x="7400" y="5075"/>
                    <a:pt x="7402" y="5074"/>
                    <a:pt x="7402" y="5074"/>
                  </a:cubicBezTo>
                  <a:close/>
                  <a:moveTo>
                    <a:pt x="4915" y="1"/>
                  </a:moveTo>
                  <a:cubicBezTo>
                    <a:pt x="4915" y="1"/>
                    <a:pt x="4875" y="41"/>
                    <a:pt x="4825" y="100"/>
                  </a:cubicBezTo>
                  <a:cubicBezTo>
                    <a:pt x="4776" y="160"/>
                    <a:pt x="4706" y="260"/>
                    <a:pt x="4616" y="389"/>
                  </a:cubicBezTo>
                  <a:cubicBezTo>
                    <a:pt x="4527" y="498"/>
                    <a:pt x="4447" y="647"/>
                    <a:pt x="4348" y="807"/>
                  </a:cubicBezTo>
                  <a:cubicBezTo>
                    <a:pt x="4318" y="856"/>
                    <a:pt x="4278" y="916"/>
                    <a:pt x="4248" y="986"/>
                  </a:cubicBezTo>
                  <a:cubicBezTo>
                    <a:pt x="4078" y="588"/>
                    <a:pt x="3788" y="235"/>
                    <a:pt x="3469" y="235"/>
                  </a:cubicBezTo>
                  <a:cubicBezTo>
                    <a:pt x="3285" y="235"/>
                    <a:pt x="3091" y="353"/>
                    <a:pt x="2905" y="647"/>
                  </a:cubicBezTo>
                  <a:cubicBezTo>
                    <a:pt x="2736" y="906"/>
                    <a:pt x="2667" y="1185"/>
                    <a:pt x="2637" y="1443"/>
                  </a:cubicBezTo>
                  <a:cubicBezTo>
                    <a:pt x="2627" y="1433"/>
                    <a:pt x="2627" y="1433"/>
                    <a:pt x="2627" y="1413"/>
                  </a:cubicBezTo>
                  <a:cubicBezTo>
                    <a:pt x="2557" y="1344"/>
                    <a:pt x="2488" y="1264"/>
                    <a:pt x="2418" y="1195"/>
                  </a:cubicBezTo>
                  <a:cubicBezTo>
                    <a:pt x="2338" y="1115"/>
                    <a:pt x="2269" y="1055"/>
                    <a:pt x="2209" y="996"/>
                  </a:cubicBezTo>
                  <a:cubicBezTo>
                    <a:pt x="2129" y="936"/>
                    <a:pt x="2060" y="866"/>
                    <a:pt x="1980" y="817"/>
                  </a:cubicBezTo>
                  <a:cubicBezTo>
                    <a:pt x="1911" y="767"/>
                    <a:pt x="1841" y="717"/>
                    <a:pt x="1771" y="687"/>
                  </a:cubicBezTo>
                  <a:cubicBezTo>
                    <a:pt x="1731" y="657"/>
                    <a:pt x="1712" y="647"/>
                    <a:pt x="1672" y="638"/>
                  </a:cubicBezTo>
                  <a:cubicBezTo>
                    <a:pt x="1632" y="618"/>
                    <a:pt x="1612" y="608"/>
                    <a:pt x="1582" y="598"/>
                  </a:cubicBezTo>
                  <a:cubicBezTo>
                    <a:pt x="1523" y="568"/>
                    <a:pt x="1473" y="548"/>
                    <a:pt x="1433" y="538"/>
                  </a:cubicBezTo>
                  <a:cubicBezTo>
                    <a:pt x="1344" y="508"/>
                    <a:pt x="1294" y="488"/>
                    <a:pt x="1294" y="488"/>
                  </a:cubicBezTo>
                  <a:lnTo>
                    <a:pt x="1294" y="488"/>
                  </a:lnTo>
                  <a:lnTo>
                    <a:pt x="1423" y="548"/>
                  </a:lnTo>
                  <a:cubicBezTo>
                    <a:pt x="1463" y="568"/>
                    <a:pt x="1513" y="598"/>
                    <a:pt x="1562" y="638"/>
                  </a:cubicBezTo>
                  <a:cubicBezTo>
                    <a:pt x="1612" y="667"/>
                    <a:pt x="1672" y="707"/>
                    <a:pt x="1731" y="747"/>
                  </a:cubicBezTo>
                  <a:cubicBezTo>
                    <a:pt x="1791" y="787"/>
                    <a:pt x="1861" y="846"/>
                    <a:pt x="1920" y="896"/>
                  </a:cubicBezTo>
                  <a:cubicBezTo>
                    <a:pt x="1980" y="946"/>
                    <a:pt x="2060" y="1006"/>
                    <a:pt x="2119" y="1065"/>
                  </a:cubicBezTo>
                  <a:lnTo>
                    <a:pt x="2318" y="1264"/>
                  </a:lnTo>
                  <a:cubicBezTo>
                    <a:pt x="2388" y="1344"/>
                    <a:pt x="2458" y="1413"/>
                    <a:pt x="2517" y="1493"/>
                  </a:cubicBezTo>
                  <a:cubicBezTo>
                    <a:pt x="2557" y="1533"/>
                    <a:pt x="2587" y="1583"/>
                    <a:pt x="2627" y="1632"/>
                  </a:cubicBezTo>
                  <a:cubicBezTo>
                    <a:pt x="2637" y="1811"/>
                    <a:pt x="2667" y="1990"/>
                    <a:pt x="2726" y="2160"/>
                  </a:cubicBezTo>
                  <a:cubicBezTo>
                    <a:pt x="2587" y="2010"/>
                    <a:pt x="2458" y="1881"/>
                    <a:pt x="2338" y="1782"/>
                  </a:cubicBezTo>
                  <a:cubicBezTo>
                    <a:pt x="2279" y="1712"/>
                    <a:pt x="2219" y="1662"/>
                    <a:pt x="2169" y="1632"/>
                  </a:cubicBezTo>
                  <a:cubicBezTo>
                    <a:pt x="2129" y="1593"/>
                    <a:pt x="2110" y="1583"/>
                    <a:pt x="2110" y="1583"/>
                  </a:cubicBezTo>
                  <a:lnTo>
                    <a:pt x="2110" y="1583"/>
                  </a:lnTo>
                  <a:cubicBezTo>
                    <a:pt x="2110" y="1583"/>
                    <a:pt x="2119" y="1603"/>
                    <a:pt x="2159" y="1652"/>
                  </a:cubicBezTo>
                  <a:cubicBezTo>
                    <a:pt x="2189" y="1692"/>
                    <a:pt x="2229" y="1762"/>
                    <a:pt x="2289" y="1831"/>
                  </a:cubicBezTo>
                  <a:cubicBezTo>
                    <a:pt x="2408" y="1961"/>
                    <a:pt x="2567" y="2160"/>
                    <a:pt x="2726" y="2339"/>
                  </a:cubicBezTo>
                  <a:cubicBezTo>
                    <a:pt x="2766" y="2378"/>
                    <a:pt x="2806" y="2428"/>
                    <a:pt x="2836" y="2458"/>
                  </a:cubicBezTo>
                  <a:cubicBezTo>
                    <a:pt x="2965" y="2707"/>
                    <a:pt x="3114" y="2945"/>
                    <a:pt x="3313" y="3154"/>
                  </a:cubicBezTo>
                  <a:cubicBezTo>
                    <a:pt x="2965" y="2856"/>
                    <a:pt x="2587" y="2558"/>
                    <a:pt x="2159" y="2408"/>
                  </a:cubicBezTo>
                  <a:cubicBezTo>
                    <a:pt x="2080" y="2388"/>
                    <a:pt x="1990" y="2359"/>
                    <a:pt x="1911" y="2349"/>
                  </a:cubicBezTo>
                  <a:lnTo>
                    <a:pt x="1761" y="2199"/>
                  </a:lnTo>
                  <a:cubicBezTo>
                    <a:pt x="1682" y="2110"/>
                    <a:pt x="1612" y="2040"/>
                    <a:pt x="1542" y="1951"/>
                  </a:cubicBezTo>
                  <a:cubicBezTo>
                    <a:pt x="1473" y="1861"/>
                    <a:pt x="1413" y="1782"/>
                    <a:pt x="1343" y="1692"/>
                  </a:cubicBezTo>
                  <a:cubicBezTo>
                    <a:pt x="1284" y="1603"/>
                    <a:pt x="1234" y="1513"/>
                    <a:pt x="1184" y="1443"/>
                  </a:cubicBezTo>
                  <a:cubicBezTo>
                    <a:pt x="1135" y="1354"/>
                    <a:pt x="1085" y="1284"/>
                    <a:pt x="1045" y="1205"/>
                  </a:cubicBezTo>
                  <a:cubicBezTo>
                    <a:pt x="1015" y="1135"/>
                    <a:pt x="975" y="1065"/>
                    <a:pt x="946" y="1006"/>
                  </a:cubicBezTo>
                  <a:cubicBezTo>
                    <a:pt x="926" y="946"/>
                    <a:pt x="896" y="896"/>
                    <a:pt x="876" y="846"/>
                  </a:cubicBezTo>
                  <a:cubicBezTo>
                    <a:pt x="836" y="757"/>
                    <a:pt x="816" y="697"/>
                    <a:pt x="816" y="697"/>
                  </a:cubicBezTo>
                  <a:lnTo>
                    <a:pt x="816" y="697"/>
                  </a:lnTo>
                  <a:lnTo>
                    <a:pt x="846" y="846"/>
                  </a:lnTo>
                  <a:cubicBezTo>
                    <a:pt x="866" y="896"/>
                    <a:pt x="876" y="946"/>
                    <a:pt x="896" y="1016"/>
                  </a:cubicBezTo>
                  <a:cubicBezTo>
                    <a:pt x="926" y="1085"/>
                    <a:pt x="946" y="1155"/>
                    <a:pt x="985" y="1244"/>
                  </a:cubicBezTo>
                  <a:cubicBezTo>
                    <a:pt x="1015" y="1314"/>
                    <a:pt x="1065" y="1404"/>
                    <a:pt x="1095" y="1493"/>
                  </a:cubicBezTo>
                  <a:lnTo>
                    <a:pt x="1244" y="1752"/>
                  </a:lnTo>
                  <a:cubicBezTo>
                    <a:pt x="1314" y="1841"/>
                    <a:pt x="1373" y="1941"/>
                    <a:pt x="1433" y="2030"/>
                  </a:cubicBezTo>
                  <a:cubicBezTo>
                    <a:pt x="1493" y="2110"/>
                    <a:pt x="1582" y="2199"/>
                    <a:pt x="1662" y="2289"/>
                  </a:cubicBezTo>
                  <a:lnTo>
                    <a:pt x="1692" y="2329"/>
                  </a:lnTo>
                  <a:cubicBezTo>
                    <a:pt x="1624" y="2322"/>
                    <a:pt x="1555" y="2318"/>
                    <a:pt x="1486" y="2318"/>
                  </a:cubicBezTo>
                  <a:cubicBezTo>
                    <a:pt x="843" y="2318"/>
                    <a:pt x="176" y="2619"/>
                    <a:pt x="239" y="3373"/>
                  </a:cubicBezTo>
                  <a:cubicBezTo>
                    <a:pt x="269" y="3592"/>
                    <a:pt x="339" y="3781"/>
                    <a:pt x="448" y="3920"/>
                  </a:cubicBezTo>
                  <a:lnTo>
                    <a:pt x="438" y="3920"/>
                  </a:lnTo>
                  <a:cubicBezTo>
                    <a:pt x="369" y="3950"/>
                    <a:pt x="319" y="3980"/>
                    <a:pt x="249" y="4020"/>
                  </a:cubicBezTo>
                  <a:cubicBezTo>
                    <a:pt x="199" y="4040"/>
                    <a:pt x="150" y="4080"/>
                    <a:pt x="120" y="4090"/>
                  </a:cubicBezTo>
                  <a:lnTo>
                    <a:pt x="1" y="4169"/>
                  </a:lnTo>
                  <a:cubicBezTo>
                    <a:pt x="1" y="4169"/>
                    <a:pt x="50" y="4139"/>
                    <a:pt x="130" y="4119"/>
                  </a:cubicBezTo>
                  <a:cubicBezTo>
                    <a:pt x="199" y="4080"/>
                    <a:pt x="329" y="4030"/>
                    <a:pt x="468" y="3980"/>
                  </a:cubicBezTo>
                  <a:cubicBezTo>
                    <a:pt x="478" y="3980"/>
                    <a:pt x="488" y="3970"/>
                    <a:pt x="498" y="3970"/>
                  </a:cubicBezTo>
                  <a:cubicBezTo>
                    <a:pt x="785" y="4248"/>
                    <a:pt x="1246" y="4344"/>
                    <a:pt x="1722" y="4344"/>
                  </a:cubicBezTo>
                  <a:cubicBezTo>
                    <a:pt x="1791" y="4344"/>
                    <a:pt x="1861" y="4342"/>
                    <a:pt x="1930" y="4338"/>
                  </a:cubicBezTo>
                  <a:lnTo>
                    <a:pt x="1930" y="4338"/>
                  </a:lnTo>
                  <a:cubicBezTo>
                    <a:pt x="1841" y="4398"/>
                    <a:pt x="1761" y="4448"/>
                    <a:pt x="1682" y="4517"/>
                  </a:cubicBezTo>
                  <a:cubicBezTo>
                    <a:pt x="1542" y="4617"/>
                    <a:pt x="1463" y="4686"/>
                    <a:pt x="1463" y="4686"/>
                  </a:cubicBezTo>
                  <a:cubicBezTo>
                    <a:pt x="1463" y="4686"/>
                    <a:pt x="1572" y="4647"/>
                    <a:pt x="1722" y="4577"/>
                  </a:cubicBezTo>
                  <a:cubicBezTo>
                    <a:pt x="1861" y="4517"/>
                    <a:pt x="2030" y="4428"/>
                    <a:pt x="2209" y="4328"/>
                  </a:cubicBezTo>
                  <a:cubicBezTo>
                    <a:pt x="2507" y="4288"/>
                    <a:pt x="2786" y="4239"/>
                    <a:pt x="3015" y="4189"/>
                  </a:cubicBezTo>
                  <a:lnTo>
                    <a:pt x="3015" y="4189"/>
                  </a:lnTo>
                  <a:cubicBezTo>
                    <a:pt x="2965" y="4249"/>
                    <a:pt x="2885" y="4338"/>
                    <a:pt x="2786" y="4438"/>
                  </a:cubicBezTo>
                  <a:cubicBezTo>
                    <a:pt x="2736" y="4487"/>
                    <a:pt x="2686" y="4537"/>
                    <a:pt x="2637" y="4597"/>
                  </a:cubicBezTo>
                  <a:cubicBezTo>
                    <a:pt x="2587" y="4667"/>
                    <a:pt x="2527" y="4716"/>
                    <a:pt x="2468" y="4776"/>
                  </a:cubicBezTo>
                  <a:cubicBezTo>
                    <a:pt x="2408" y="4836"/>
                    <a:pt x="2338" y="4895"/>
                    <a:pt x="2279" y="4945"/>
                  </a:cubicBezTo>
                  <a:cubicBezTo>
                    <a:pt x="2219" y="5015"/>
                    <a:pt x="2139" y="5064"/>
                    <a:pt x="2070" y="5124"/>
                  </a:cubicBezTo>
                  <a:cubicBezTo>
                    <a:pt x="1990" y="5174"/>
                    <a:pt x="1920" y="5224"/>
                    <a:pt x="1841" y="5283"/>
                  </a:cubicBezTo>
                  <a:cubicBezTo>
                    <a:pt x="1771" y="5333"/>
                    <a:pt x="1692" y="5383"/>
                    <a:pt x="1622" y="5423"/>
                  </a:cubicBezTo>
                  <a:cubicBezTo>
                    <a:pt x="1542" y="5472"/>
                    <a:pt x="1483" y="5512"/>
                    <a:pt x="1413" y="5542"/>
                  </a:cubicBezTo>
                  <a:cubicBezTo>
                    <a:pt x="1334" y="5582"/>
                    <a:pt x="1274" y="5622"/>
                    <a:pt x="1214" y="5641"/>
                  </a:cubicBezTo>
                  <a:cubicBezTo>
                    <a:pt x="1145" y="5681"/>
                    <a:pt x="1085" y="5711"/>
                    <a:pt x="1045" y="5731"/>
                  </a:cubicBezTo>
                  <a:lnTo>
                    <a:pt x="926" y="5791"/>
                  </a:lnTo>
                  <a:cubicBezTo>
                    <a:pt x="846" y="5830"/>
                    <a:pt x="816" y="5860"/>
                    <a:pt x="816" y="5860"/>
                  </a:cubicBezTo>
                  <a:cubicBezTo>
                    <a:pt x="816" y="5860"/>
                    <a:pt x="866" y="5840"/>
                    <a:pt x="936" y="5820"/>
                  </a:cubicBezTo>
                  <a:cubicBezTo>
                    <a:pt x="975" y="5811"/>
                    <a:pt x="1025" y="5791"/>
                    <a:pt x="1075" y="5781"/>
                  </a:cubicBezTo>
                  <a:cubicBezTo>
                    <a:pt x="1125" y="5771"/>
                    <a:pt x="1184" y="5761"/>
                    <a:pt x="1244" y="5721"/>
                  </a:cubicBezTo>
                  <a:cubicBezTo>
                    <a:pt x="1314" y="5691"/>
                    <a:pt x="1383" y="5671"/>
                    <a:pt x="1463" y="5631"/>
                  </a:cubicBezTo>
                  <a:cubicBezTo>
                    <a:pt x="1533" y="5612"/>
                    <a:pt x="1612" y="5572"/>
                    <a:pt x="1682" y="5522"/>
                  </a:cubicBezTo>
                  <a:cubicBezTo>
                    <a:pt x="1761" y="5472"/>
                    <a:pt x="1841" y="5442"/>
                    <a:pt x="1920" y="5383"/>
                  </a:cubicBezTo>
                  <a:cubicBezTo>
                    <a:pt x="1990" y="5333"/>
                    <a:pt x="2070" y="5273"/>
                    <a:pt x="2139" y="5224"/>
                  </a:cubicBezTo>
                  <a:cubicBezTo>
                    <a:pt x="2144" y="5221"/>
                    <a:pt x="2148" y="5220"/>
                    <a:pt x="2151" y="5218"/>
                  </a:cubicBezTo>
                  <a:lnTo>
                    <a:pt x="2151" y="5218"/>
                  </a:lnTo>
                  <a:cubicBezTo>
                    <a:pt x="2122" y="5260"/>
                    <a:pt x="2103" y="5305"/>
                    <a:pt x="2070" y="5363"/>
                  </a:cubicBezTo>
                  <a:cubicBezTo>
                    <a:pt x="1772" y="5901"/>
                    <a:pt x="1650" y="7069"/>
                    <a:pt x="2519" y="7069"/>
                  </a:cubicBezTo>
                  <a:cubicBezTo>
                    <a:pt x="2550" y="7069"/>
                    <a:pt x="2583" y="7067"/>
                    <a:pt x="2617" y="7064"/>
                  </a:cubicBezTo>
                  <a:cubicBezTo>
                    <a:pt x="3154" y="7014"/>
                    <a:pt x="3453" y="6577"/>
                    <a:pt x="3622" y="6069"/>
                  </a:cubicBezTo>
                  <a:lnTo>
                    <a:pt x="3622" y="6079"/>
                  </a:lnTo>
                  <a:cubicBezTo>
                    <a:pt x="3651" y="6179"/>
                    <a:pt x="3681" y="6278"/>
                    <a:pt x="3711" y="6368"/>
                  </a:cubicBezTo>
                  <a:cubicBezTo>
                    <a:pt x="3751" y="6457"/>
                    <a:pt x="3771" y="6537"/>
                    <a:pt x="3821" y="6626"/>
                  </a:cubicBezTo>
                  <a:cubicBezTo>
                    <a:pt x="3860" y="6706"/>
                    <a:pt x="3900" y="6776"/>
                    <a:pt x="3950" y="6855"/>
                  </a:cubicBezTo>
                  <a:cubicBezTo>
                    <a:pt x="3980" y="6915"/>
                    <a:pt x="4020" y="6974"/>
                    <a:pt x="4069" y="7024"/>
                  </a:cubicBezTo>
                  <a:cubicBezTo>
                    <a:pt x="4109" y="7074"/>
                    <a:pt x="4149" y="7114"/>
                    <a:pt x="4169" y="7154"/>
                  </a:cubicBezTo>
                  <a:lnTo>
                    <a:pt x="4268" y="7253"/>
                  </a:lnTo>
                  <a:lnTo>
                    <a:pt x="4199" y="7134"/>
                  </a:lnTo>
                  <a:cubicBezTo>
                    <a:pt x="4169" y="7104"/>
                    <a:pt x="4149" y="7054"/>
                    <a:pt x="4109" y="7004"/>
                  </a:cubicBezTo>
                  <a:cubicBezTo>
                    <a:pt x="4079" y="6955"/>
                    <a:pt x="4049" y="6885"/>
                    <a:pt x="4010" y="6815"/>
                  </a:cubicBezTo>
                  <a:cubicBezTo>
                    <a:pt x="3970" y="6756"/>
                    <a:pt x="3950" y="6676"/>
                    <a:pt x="3910" y="6586"/>
                  </a:cubicBezTo>
                  <a:cubicBezTo>
                    <a:pt x="3870" y="6517"/>
                    <a:pt x="3850" y="6427"/>
                    <a:pt x="3821" y="6338"/>
                  </a:cubicBezTo>
                  <a:cubicBezTo>
                    <a:pt x="3801" y="6258"/>
                    <a:pt x="3771" y="6159"/>
                    <a:pt x="3751" y="6069"/>
                  </a:cubicBezTo>
                  <a:cubicBezTo>
                    <a:pt x="3721" y="5990"/>
                    <a:pt x="3711" y="5920"/>
                    <a:pt x="3701" y="5840"/>
                  </a:cubicBezTo>
                  <a:cubicBezTo>
                    <a:pt x="3801" y="5492"/>
                    <a:pt x="3850" y="5124"/>
                    <a:pt x="3900" y="4865"/>
                  </a:cubicBezTo>
                  <a:cubicBezTo>
                    <a:pt x="4049" y="5343"/>
                    <a:pt x="4199" y="5920"/>
                    <a:pt x="4547" y="6308"/>
                  </a:cubicBezTo>
                  <a:cubicBezTo>
                    <a:pt x="4666" y="6437"/>
                    <a:pt x="4815" y="6537"/>
                    <a:pt x="4994" y="6586"/>
                  </a:cubicBezTo>
                  <a:lnTo>
                    <a:pt x="4994" y="6626"/>
                  </a:lnTo>
                  <a:cubicBezTo>
                    <a:pt x="4994" y="6706"/>
                    <a:pt x="5004" y="6776"/>
                    <a:pt x="4994" y="6835"/>
                  </a:cubicBezTo>
                  <a:cubicBezTo>
                    <a:pt x="4994" y="6905"/>
                    <a:pt x="4994" y="6965"/>
                    <a:pt x="4975" y="7004"/>
                  </a:cubicBezTo>
                  <a:cubicBezTo>
                    <a:pt x="4965" y="7084"/>
                    <a:pt x="4955" y="7134"/>
                    <a:pt x="4955" y="7134"/>
                  </a:cubicBezTo>
                  <a:cubicBezTo>
                    <a:pt x="4955" y="7134"/>
                    <a:pt x="4965" y="7084"/>
                    <a:pt x="5004" y="7004"/>
                  </a:cubicBezTo>
                  <a:cubicBezTo>
                    <a:pt x="5014" y="6955"/>
                    <a:pt x="5024" y="6905"/>
                    <a:pt x="5044" y="6835"/>
                  </a:cubicBezTo>
                  <a:cubicBezTo>
                    <a:pt x="5054" y="6776"/>
                    <a:pt x="5054" y="6706"/>
                    <a:pt x="5064" y="6626"/>
                  </a:cubicBezTo>
                  <a:lnTo>
                    <a:pt x="5064" y="6606"/>
                  </a:lnTo>
                  <a:cubicBezTo>
                    <a:pt x="5144" y="6626"/>
                    <a:pt x="5225" y="6636"/>
                    <a:pt x="5305" y="6636"/>
                  </a:cubicBezTo>
                  <a:cubicBezTo>
                    <a:pt x="5668" y="6636"/>
                    <a:pt x="6016" y="6433"/>
                    <a:pt x="6138" y="6010"/>
                  </a:cubicBezTo>
                  <a:cubicBezTo>
                    <a:pt x="6248" y="5592"/>
                    <a:pt x="6069" y="5234"/>
                    <a:pt x="5770" y="4915"/>
                  </a:cubicBezTo>
                  <a:lnTo>
                    <a:pt x="5770" y="4915"/>
                  </a:lnTo>
                  <a:cubicBezTo>
                    <a:pt x="5840" y="4935"/>
                    <a:pt x="5890" y="4965"/>
                    <a:pt x="5949" y="4985"/>
                  </a:cubicBezTo>
                  <a:cubicBezTo>
                    <a:pt x="5999" y="5015"/>
                    <a:pt x="6049" y="5025"/>
                    <a:pt x="6109" y="5045"/>
                  </a:cubicBezTo>
                  <a:cubicBezTo>
                    <a:pt x="6158" y="5064"/>
                    <a:pt x="6208" y="5084"/>
                    <a:pt x="6268" y="5094"/>
                  </a:cubicBezTo>
                  <a:cubicBezTo>
                    <a:pt x="6367" y="5134"/>
                    <a:pt x="6487" y="5144"/>
                    <a:pt x="6566" y="5164"/>
                  </a:cubicBezTo>
                  <a:cubicBezTo>
                    <a:pt x="6637" y="5171"/>
                    <a:pt x="6702" y="5178"/>
                    <a:pt x="6766" y="5178"/>
                  </a:cubicBezTo>
                  <a:cubicBezTo>
                    <a:pt x="6792" y="5178"/>
                    <a:pt x="6819" y="5177"/>
                    <a:pt x="6845" y="5174"/>
                  </a:cubicBezTo>
                  <a:lnTo>
                    <a:pt x="6964" y="5174"/>
                  </a:lnTo>
                  <a:cubicBezTo>
                    <a:pt x="7004" y="5174"/>
                    <a:pt x="7044" y="5164"/>
                    <a:pt x="7084" y="5164"/>
                  </a:cubicBezTo>
                  <a:cubicBezTo>
                    <a:pt x="7143" y="5144"/>
                    <a:pt x="7203" y="5134"/>
                    <a:pt x="7253" y="5124"/>
                  </a:cubicBezTo>
                  <a:cubicBezTo>
                    <a:pt x="7328" y="5091"/>
                    <a:pt x="7383" y="5078"/>
                    <a:pt x="7398" y="5075"/>
                  </a:cubicBezTo>
                  <a:lnTo>
                    <a:pt x="7398" y="5075"/>
                  </a:lnTo>
                  <a:cubicBezTo>
                    <a:pt x="7384" y="5078"/>
                    <a:pt x="7335" y="5086"/>
                    <a:pt x="7253" y="5094"/>
                  </a:cubicBezTo>
                  <a:cubicBezTo>
                    <a:pt x="7203" y="5114"/>
                    <a:pt x="7143" y="5114"/>
                    <a:pt x="7084" y="5114"/>
                  </a:cubicBezTo>
                  <a:cubicBezTo>
                    <a:pt x="7060" y="5117"/>
                    <a:pt x="7037" y="5119"/>
                    <a:pt x="7013" y="5119"/>
                  </a:cubicBezTo>
                  <a:cubicBezTo>
                    <a:pt x="6965" y="5119"/>
                    <a:pt x="6914" y="5114"/>
                    <a:pt x="6855" y="5114"/>
                  </a:cubicBezTo>
                  <a:cubicBezTo>
                    <a:pt x="6765" y="5114"/>
                    <a:pt x="6686" y="5084"/>
                    <a:pt x="6596" y="5074"/>
                  </a:cubicBezTo>
                  <a:cubicBezTo>
                    <a:pt x="6546" y="5064"/>
                    <a:pt x="6507" y="5045"/>
                    <a:pt x="6457" y="5035"/>
                  </a:cubicBezTo>
                  <a:lnTo>
                    <a:pt x="6308" y="4995"/>
                  </a:lnTo>
                  <a:cubicBezTo>
                    <a:pt x="6258" y="4985"/>
                    <a:pt x="6208" y="4965"/>
                    <a:pt x="6158" y="4945"/>
                  </a:cubicBezTo>
                  <a:cubicBezTo>
                    <a:pt x="6109" y="4925"/>
                    <a:pt x="6059" y="4915"/>
                    <a:pt x="6009" y="4885"/>
                  </a:cubicBezTo>
                  <a:cubicBezTo>
                    <a:pt x="5910" y="4846"/>
                    <a:pt x="5810" y="4796"/>
                    <a:pt x="5711" y="4746"/>
                  </a:cubicBezTo>
                  <a:lnTo>
                    <a:pt x="5452" y="4597"/>
                  </a:lnTo>
                  <a:cubicBezTo>
                    <a:pt x="5104" y="4318"/>
                    <a:pt x="4706" y="4080"/>
                    <a:pt x="4447" y="3901"/>
                  </a:cubicBezTo>
                  <a:cubicBezTo>
                    <a:pt x="4616" y="3901"/>
                    <a:pt x="4795" y="3891"/>
                    <a:pt x="4955" y="3881"/>
                  </a:cubicBezTo>
                  <a:cubicBezTo>
                    <a:pt x="4994" y="3891"/>
                    <a:pt x="5044" y="3901"/>
                    <a:pt x="5074" y="3920"/>
                  </a:cubicBezTo>
                  <a:cubicBezTo>
                    <a:pt x="5263" y="3950"/>
                    <a:pt x="5442" y="3990"/>
                    <a:pt x="5591" y="4000"/>
                  </a:cubicBezTo>
                  <a:cubicBezTo>
                    <a:pt x="5721" y="4020"/>
                    <a:pt x="5820" y="4020"/>
                    <a:pt x="5820" y="4020"/>
                  </a:cubicBezTo>
                  <a:cubicBezTo>
                    <a:pt x="5820" y="4020"/>
                    <a:pt x="5741" y="3980"/>
                    <a:pt x="5601" y="3930"/>
                  </a:cubicBezTo>
                  <a:cubicBezTo>
                    <a:pt x="5512" y="3891"/>
                    <a:pt x="5402" y="3871"/>
                    <a:pt x="5273" y="3831"/>
                  </a:cubicBezTo>
                  <a:cubicBezTo>
                    <a:pt x="5492" y="3791"/>
                    <a:pt x="5691" y="3741"/>
                    <a:pt x="5870" y="3642"/>
                  </a:cubicBezTo>
                  <a:cubicBezTo>
                    <a:pt x="6019" y="3532"/>
                    <a:pt x="6148" y="3453"/>
                    <a:pt x="6248" y="3343"/>
                  </a:cubicBezTo>
                  <a:cubicBezTo>
                    <a:pt x="6288" y="3353"/>
                    <a:pt x="6318" y="3353"/>
                    <a:pt x="6357" y="3373"/>
                  </a:cubicBezTo>
                  <a:cubicBezTo>
                    <a:pt x="6457" y="3393"/>
                    <a:pt x="6556" y="3403"/>
                    <a:pt x="6646" y="3443"/>
                  </a:cubicBezTo>
                  <a:cubicBezTo>
                    <a:pt x="6745" y="3473"/>
                    <a:pt x="6835" y="3493"/>
                    <a:pt x="6905" y="3532"/>
                  </a:cubicBezTo>
                  <a:cubicBezTo>
                    <a:pt x="6994" y="3572"/>
                    <a:pt x="7064" y="3592"/>
                    <a:pt x="7143" y="3622"/>
                  </a:cubicBezTo>
                  <a:cubicBezTo>
                    <a:pt x="7203" y="3652"/>
                    <a:pt x="7283" y="3682"/>
                    <a:pt x="7332" y="3721"/>
                  </a:cubicBezTo>
                  <a:cubicBezTo>
                    <a:pt x="7382" y="3751"/>
                    <a:pt x="7432" y="3781"/>
                    <a:pt x="7462" y="3801"/>
                  </a:cubicBezTo>
                  <a:cubicBezTo>
                    <a:pt x="7541" y="3851"/>
                    <a:pt x="7581" y="3891"/>
                    <a:pt x="7581" y="3891"/>
                  </a:cubicBezTo>
                  <a:lnTo>
                    <a:pt x="7481" y="3791"/>
                  </a:lnTo>
                  <a:cubicBezTo>
                    <a:pt x="7442" y="3751"/>
                    <a:pt x="7402" y="3731"/>
                    <a:pt x="7352" y="3692"/>
                  </a:cubicBezTo>
                  <a:cubicBezTo>
                    <a:pt x="7302" y="3652"/>
                    <a:pt x="7243" y="3612"/>
                    <a:pt x="7163" y="3582"/>
                  </a:cubicBezTo>
                  <a:lnTo>
                    <a:pt x="6944" y="3473"/>
                  </a:lnTo>
                  <a:cubicBezTo>
                    <a:pt x="6855" y="3433"/>
                    <a:pt x="6765" y="3393"/>
                    <a:pt x="6686" y="3373"/>
                  </a:cubicBezTo>
                  <a:cubicBezTo>
                    <a:pt x="6586" y="3333"/>
                    <a:pt x="6497" y="3304"/>
                    <a:pt x="6387" y="3284"/>
                  </a:cubicBezTo>
                  <a:cubicBezTo>
                    <a:pt x="6367" y="3284"/>
                    <a:pt x="6347" y="3274"/>
                    <a:pt x="6337" y="3274"/>
                  </a:cubicBezTo>
                  <a:cubicBezTo>
                    <a:pt x="6656" y="2886"/>
                    <a:pt x="6795" y="2339"/>
                    <a:pt x="6288" y="2010"/>
                  </a:cubicBezTo>
                  <a:cubicBezTo>
                    <a:pt x="6145" y="1924"/>
                    <a:pt x="5996" y="1886"/>
                    <a:pt x="5847" y="1886"/>
                  </a:cubicBezTo>
                  <a:cubicBezTo>
                    <a:pt x="5653" y="1886"/>
                    <a:pt x="5458" y="1949"/>
                    <a:pt x="5273" y="2050"/>
                  </a:cubicBezTo>
                  <a:cubicBezTo>
                    <a:pt x="5303" y="2030"/>
                    <a:pt x="5313" y="1990"/>
                    <a:pt x="5323" y="1961"/>
                  </a:cubicBezTo>
                  <a:cubicBezTo>
                    <a:pt x="5372" y="1891"/>
                    <a:pt x="5412" y="1811"/>
                    <a:pt x="5442" y="1732"/>
                  </a:cubicBezTo>
                  <a:cubicBezTo>
                    <a:pt x="5472" y="1652"/>
                    <a:pt x="5502" y="1583"/>
                    <a:pt x="5522" y="1503"/>
                  </a:cubicBezTo>
                  <a:cubicBezTo>
                    <a:pt x="5552" y="1433"/>
                    <a:pt x="5562" y="1354"/>
                    <a:pt x="5571" y="1294"/>
                  </a:cubicBezTo>
                  <a:cubicBezTo>
                    <a:pt x="5591" y="1234"/>
                    <a:pt x="5601" y="1165"/>
                    <a:pt x="5591" y="1105"/>
                  </a:cubicBezTo>
                  <a:lnTo>
                    <a:pt x="5591" y="966"/>
                  </a:lnTo>
                  <a:cubicBezTo>
                    <a:pt x="5571" y="896"/>
                    <a:pt x="5571" y="846"/>
                    <a:pt x="5571" y="846"/>
                  </a:cubicBezTo>
                  <a:cubicBezTo>
                    <a:pt x="5571" y="846"/>
                    <a:pt x="5571" y="896"/>
                    <a:pt x="5562" y="966"/>
                  </a:cubicBezTo>
                  <a:cubicBezTo>
                    <a:pt x="5562" y="1006"/>
                    <a:pt x="5552" y="1055"/>
                    <a:pt x="5542" y="1105"/>
                  </a:cubicBezTo>
                  <a:cubicBezTo>
                    <a:pt x="5522" y="1155"/>
                    <a:pt x="5512" y="1215"/>
                    <a:pt x="5502" y="1284"/>
                  </a:cubicBezTo>
                  <a:cubicBezTo>
                    <a:pt x="5492" y="1344"/>
                    <a:pt x="5452" y="1404"/>
                    <a:pt x="5442" y="1483"/>
                  </a:cubicBezTo>
                  <a:cubicBezTo>
                    <a:pt x="5402" y="1543"/>
                    <a:pt x="5372" y="1612"/>
                    <a:pt x="5343" y="1692"/>
                  </a:cubicBezTo>
                  <a:cubicBezTo>
                    <a:pt x="5303" y="1762"/>
                    <a:pt x="5263" y="1841"/>
                    <a:pt x="5213" y="1901"/>
                  </a:cubicBezTo>
                  <a:cubicBezTo>
                    <a:pt x="5174" y="1981"/>
                    <a:pt x="5124" y="2050"/>
                    <a:pt x="5074" y="2110"/>
                  </a:cubicBezTo>
                  <a:cubicBezTo>
                    <a:pt x="5054" y="2150"/>
                    <a:pt x="5024" y="2179"/>
                    <a:pt x="5004" y="2209"/>
                  </a:cubicBezTo>
                  <a:cubicBezTo>
                    <a:pt x="4626" y="2478"/>
                    <a:pt x="4298" y="2846"/>
                    <a:pt x="4069" y="3085"/>
                  </a:cubicBezTo>
                  <a:cubicBezTo>
                    <a:pt x="4149" y="2886"/>
                    <a:pt x="4209" y="2677"/>
                    <a:pt x="4268" y="2458"/>
                  </a:cubicBezTo>
                  <a:cubicBezTo>
                    <a:pt x="4358" y="2309"/>
                    <a:pt x="4447" y="2130"/>
                    <a:pt x="4527" y="1951"/>
                  </a:cubicBezTo>
                  <a:cubicBezTo>
                    <a:pt x="4597" y="1831"/>
                    <a:pt x="4656" y="1702"/>
                    <a:pt x="4706" y="1583"/>
                  </a:cubicBezTo>
                  <a:cubicBezTo>
                    <a:pt x="4756" y="1453"/>
                    <a:pt x="4805" y="1344"/>
                    <a:pt x="4855" y="1244"/>
                  </a:cubicBezTo>
                  <a:cubicBezTo>
                    <a:pt x="4895" y="1145"/>
                    <a:pt x="4925" y="1055"/>
                    <a:pt x="4955" y="1006"/>
                  </a:cubicBezTo>
                  <a:cubicBezTo>
                    <a:pt x="4975" y="946"/>
                    <a:pt x="4994" y="916"/>
                    <a:pt x="4994" y="916"/>
                  </a:cubicBezTo>
                  <a:lnTo>
                    <a:pt x="4994" y="916"/>
                  </a:lnTo>
                  <a:cubicBezTo>
                    <a:pt x="4994" y="916"/>
                    <a:pt x="4965" y="946"/>
                    <a:pt x="4945" y="1006"/>
                  </a:cubicBezTo>
                  <a:cubicBezTo>
                    <a:pt x="4905" y="1055"/>
                    <a:pt x="4855" y="1135"/>
                    <a:pt x="4805" y="1234"/>
                  </a:cubicBezTo>
                  <a:cubicBezTo>
                    <a:pt x="4696" y="1413"/>
                    <a:pt x="4557" y="1662"/>
                    <a:pt x="4427" y="1911"/>
                  </a:cubicBezTo>
                  <a:cubicBezTo>
                    <a:pt x="4408" y="1961"/>
                    <a:pt x="4398" y="2000"/>
                    <a:pt x="4368" y="2050"/>
                  </a:cubicBezTo>
                  <a:cubicBezTo>
                    <a:pt x="4398" y="1861"/>
                    <a:pt x="4408" y="1662"/>
                    <a:pt x="4378" y="1463"/>
                  </a:cubicBezTo>
                  <a:cubicBezTo>
                    <a:pt x="4368" y="1354"/>
                    <a:pt x="4348" y="1244"/>
                    <a:pt x="4308" y="1135"/>
                  </a:cubicBezTo>
                  <a:cubicBezTo>
                    <a:pt x="4358" y="1045"/>
                    <a:pt x="4398" y="946"/>
                    <a:pt x="4447" y="856"/>
                  </a:cubicBezTo>
                  <a:cubicBezTo>
                    <a:pt x="4527" y="697"/>
                    <a:pt x="4606" y="548"/>
                    <a:pt x="4676" y="419"/>
                  </a:cubicBezTo>
                  <a:cubicBezTo>
                    <a:pt x="4815" y="170"/>
                    <a:pt x="4915" y="1"/>
                    <a:pt x="49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7" name="Google Shape;407;p27"/>
          <p:cNvGrpSpPr/>
          <p:nvPr/>
        </p:nvGrpSpPr>
        <p:grpSpPr>
          <a:xfrm>
            <a:off x="6912138" y="65124"/>
            <a:ext cx="2128971" cy="1565401"/>
            <a:chOff x="0" y="-1"/>
            <a:chExt cx="2128971" cy="1565401"/>
          </a:xfrm>
        </p:grpSpPr>
        <p:sp>
          <p:nvSpPr>
            <p:cNvPr id="408" name="Google Shape;408;p27"/>
            <p:cNvSpPr/>
            <p:nvPr/>
          </p:nvSpPr>
          <p:spPr>
            <a:xfrm>
              <a:off x="1211975" y="0"/>
              <a:ext cx="506875" cy="830800"/>
            </a:xfrm>
            <a:custGeom>
              <a:avLst/>
              <a:gdLst/>
              <a:ahLst/>
              <a:cxnLst/>
              <a:rect l="l" t="t" r="r" b="b"/>
              <a:pathLst>
                <a:path w="20275" h="33232" extrusionOk="0">
                  <a:moveTo>
                    <a:pt x="4164" y="1"/>
                  </a:moveTo>
                  <a:cubicBezTo>
                    <a:pt x="3891" y="244"/>
                    <a:pt x="3830" y="700"/>
                    <a:pt x="3830" y="1125"/>
                  </a:cubicBezTo>
                  <a:cubicBezTo>
                    <a:pt x="3769" y="3344"/>
                    <a:pt x="4043" y="5624"/>
                    <a:pt x="5016" y="7599"/>
                  </a:cubicBezTo>
                  <a:cubicBezTo>
                    <a:pt x="5350" y="8268"/>
                    <a:pt x="5745" y="8876"/>
                    <a:pt x="6171" y="9484"/>
                  </a:cubicBezTo>
                  <a:cubicBezTo>
                    <a:pt x="6323" y="9727"/>
                    <a:pt x="6444" y="9970"/>
                    <a:pt x="6657" y="10183"/>
                  </a:cubicBezTo>
                  <a:cubicBezTo>
                    <a:pt x="6870" y="10426"/>
                    <a:pt x="7143" y="10639"/>
                    <a:pt x="7417" y="10852"/>
                  </a:cubicBezTo>
                  <a:cubicBezTo>
                    <a:pt x="7599" y="11004"/>
                    <a:pt x="7842" y="11186"/>
                    <a:pt x="8025" y="11338"/>
                  </a:cubicBezTo>
                  <a:cubicBezTo>
                    <a:pt x="8085" y="11429"/>
                    <a:pt x="8116" y="11490"/>
                    <a:pt x="8207" y="11581"/>
                  </a:cubicBezTo>
                  <a:cubicBezTo>
                    <a:pt x="9544" y="13131"/>
                    <a:pt x="9879" y="13223"/>
                    <a:pt x="10456" y="14043"/>
                  </a:cubicBezTo>
                  <a:cubicBezTo>
                    <a:pt x="10548" y="14894"/>
                    <a:pt x="10639" y="15685"/>
                    <a:pt x="10730" y="16505"/>
                  </a:cubicBezTo>
                  <a:cubicBezTo>
                    <a:pt x="10760" y="16931"/>
                    <a:pt x="10760" y="17326"/>
                    <a:pt x="10791" y="17721"/>
                  </a:cubicBezTo>
                  <a:cubicBezTo>
                    <a:pt x="10335" y="16779"/>
                    <a:pt x="9666" y="15989"/>
                    <a:pt x="8845" y="15290"/>
                  </a:cubicBezTo>
                  <a:cubicBezTo>
                    <a:pt x="9241" y="14317"/>
                    <a:pt x="8815" y="13101"/>
                    <a:pt x="8055" y="12341"/>
                  </a:cubicBezTo>
                  <a:cubicBezTo>
                    <a:pt x="7204" y="11551"/>
                    <a:pt x="6110" y="11125"/>
                    <a:pt x="5016" y="10700"/>
                  </a:cubicBezTo>
                  <a:cubicBezTo>
                    <a:pt x="4256" y="10426"/>
                    <a:pt x="3496" y="10122"/>
                    <a:pt x="2736" y="9879"/>
                  </a:cubicBezTo>
                  <a:cubicBezTo>
                    <a:pt x="2098" y="9636"/>
                    <a:pt x="1459" y="9423"/>
                    <a:pt x="942" y="8906"/>
                  </a:cubicBezTo>
                  <a:cubicBezTo>
                    <a:pt x="639" y="8603"/>
                    <a:pt x="365" y="8268"/>
                    <a:pt x="0" y="8055"/>
                  </a:cubicBezTo>
                  <a:lnTo>
                    <a:pt x="0" y="8055"/>
                  </a:lnTo>
                  <a:cubicBezTo>
                    <a:pt x="122" y="9362"/>
                    <a:pt x="365" y="10700"/>
                    <a:pt x="973" y="11885"/>
                  </a:cubicBezTo>
                  <a:cubicBezTo>
                    <a:pt x="1581" y="13071"/>
                    <a:pt x="2493" y="14135"/>
                    <a:pt x="3739" y="14682"/>
                  </a:cubicBezTo>
                  <a:cubicBezTo>
                    <a:pt x="4527" y="15088"/>
                    <a:pt x="5408" y="15268"/>
                    <a:pt x="6295" y="15268"/>
                  </a:cubicBezTo>
                  <a:cubicBezTo>
                    <a:pt x="6538" y="15268"/>
                    <a:pt x="6780" y="15255"/>
                    <a:pt x="7022" y="15229"/>
                  </a:cubicBezTo>
                  <a:cubicBezTo>
                    <a:pt x="7189" y="15218"/>
                    <a:pt x="7368" y="15211"/>
                    <a:pt x="7550" y="15211"/>
                  </a:cubicBezTo>
                  <a:cubicBezTo>
                    <a:pt x="7866" y="15211"/>
                    <a:pt x="8192" y="15232"/>
                    <a:pt x="8481" y="15290"/>
                  </a:cubicBezTo>
                  <a:cubicBezTo>
                    <a:pt x="9271" y="15897"/>
                    <a:pt x="9909" y="16657"/>
                    <a:pt x="10426" y="17539"/>
                  </a:cubicBezTo>
                  <a:cubicBezTo>
                    <a:pt x="10578" y="17843"/>
                    <a:pt x="10730" y="18147"/>
                    <a:pt x="10882" y="18481"/>
                  </a:cubicBezTo>
                  <a:lnTo>
                    <a:pt x="10882" y="20244"/>
                  </a:lnTo>
                  <a:lnTo>
                    <a:pt x="10882" y="20274"/>
                  </a:lnTo>
                  <a:cubicBezTo>
                    <a:pt x="10578" y="19788"/>
                    <a:pt x="10274" y="19302"/>
                    <a:pt x="9909" y="18846"/>
                  </a:cubicBezTo>
                  <a:cubicBezTo>
                    <a:pt x="9696" y="18542"/>
                    <a:pt x="9423" y="18299"/>
                    <a:pt x="9119" y="18086"/>
                  </a:cubicBezTo>
                  <a:cubicBezTo>
                    <a:pt x="8845" y="17873"/>
                    <a:pt x="8541" y="17691"/>
                    <a:pt x="8298" y="17508"/>
                  </a:cubicBezTo>
                  <a:cubicBezTo>
                    <a:pt x="7994" y="17326"/>
                    <a:pt x="7630" y="17174"/>
                    <a:pt x="7295" y="17022"/>
                  </a:cubicBezTo>
                  <a:cubicBezTo>
                    <a:pt x="7386" y="16809"/>
                    <a:pt x="7326" y="16566"/>
                    <a:pt x="7295" y="16323"/>
                  </a:cubicBezTo>
                  <a:cubicBezTo>
                    <a:pt x="7265" y="16171"/>
                    <a:pt x="7174" y="16019"/>
                    <a:pt x="7082" y="15867"/>
                  </a:cubicBezTo>
                  <a:cubicBezTo>
                    <a:pt x="6961" y="15745"/>
                    <a:pt x="6809" y="15685"/>
                    <a:pt x="6657" y="15685"/>
                  </a:cubicBezTo>
                  <a:cubicBezTo>
                    <a:pt x="6323" y="15715"/>
                    <a:pt x="6201" y="16171"/>
                    <a:pt x="5897" y="16353"/>
                  </a:cubicBezTo>
                  <a:cubicBezTo>
                    <a:pt x="5836" y="16414"/>
                    <a:pt x="5806" y="16414"/>
                    <a:pt x="5775" y="16445"/>
                  </a:cubicBezTo>
                  <a:cubicBezTo>
                    <a:pt x="5684" y="16505"/>
                    <a:pt x="5684" y="16627"/>
                    <a:pt x="5745" y="16718"/>
                  </a:cubicBezTo>
                  <a:cubicBezTo>
                    <a:pt x="5775" y="16779"/>
                    <a:pt x="5836" y="16870"/>
                    <a:pt x="5897" y="16931"/>
                  </a:cubicBezTo>
                  <a:cubicBezTo>
                    <a:pt x="6079" y="17113"/>
                    <a:pt x="6323" y="17326"/>
                    <a:pt x="6566" y="17356"/>
                  </a:cubicBezTo>
                  <a:cubicBezTo>
                    <a:pt x="6609" y="17364"/>
                    <a:pt x="6653" y="17367"/>
                    <a:pt x="6699" y="17367"/>
                  </a:cubicBezTo>
                  <a:cubicBezTo>
                    <a:pt x="6845" y="17367"/>
                    <a:pt x="6997" y="17328"/>
                    <a:pt x="7113" y="17235"/>
                  </a:cubicBezTo>
                  <a:cubicBezTo>
                    <a:pt x="7113" y="17235"/>
                    <a:pt x="7143" y="17235"/>
                    <a:pt x="7143" y="17265"/>
                  </a:cubicBezTo>
                  <a:cubicBezTo>
                    <a:pt x="7751" y="17478"/>
                    <a:pt x="8329" y="17843"/>
                    <a:pt x="8845" y="18238"/>
                  </a:cubicBezTo>
                  <a:cubicBezTo>
                    <a:pt x="9149" y="18420"/>
                    <a:pt x="9423" y="18633"/>
                    <a:pt x="9636" y="18907"/>
                  </a:cubicBezTo>
                  <a:cubicBezTo>
                    <a:pt x="9879" y="19180"/>
                    <a:pt x="10061" y="19484"/>
                    <a:pt x="10244" y="19788"/>
                  </a:cubicBezTo>
                  <a:cubicBezTo>
                    <a:pt x="10487" y="20122"/>
                    <a:pt x="10730" y="20518"/>
                    <a:pt x="10912" y="20852"/>
                  </a:cubicBezTo>
                  <a:cubicBezTo>
                    <a:pt x="10882" y="22068"/>
                    <a:pt x="10760" y="23284"/>
                    <a:pt x="10639" y="24499"/>
                  </a:cubicBezTo>
                  <a:cubicBezTo>
                    <a:pt x="10487" y="25685"/>
                    <a:pt x="10396" y="26901"/>
                    <a:pt x="10365" y="28056"/>
                  </a:cubicBezTo>
                  <a:cubicBezTo>
                    <a:pt x="9727" y="26809"/>
                    <a:pt x="8845" y="25685"/>
                    <a:pt x="7812" y="24712"/>
                  </a:cubicBezTo>
                  <a:cubicBezTo>
                    <a:pt x="7508" y="24469"/>
                    <a:pt x="7204" y="24195"/>
                    <a:pt x="6839" y="24043"/>
                  </a:cubicBezTo>
                  <a:cubicBezTo>
                    <a:pt x="6809" y="23861"/>
                    <a:pt x="6748" y="23648"/>
                    <a:pt x="6687" y="23496"/>
                  </a:cubicBezTo>
                  <a:cubicBezTo>
                    <a:pt x="6558" y="23316"/>
                    <a:pt x="6342" y="23179"/>
                    <a:pt x="6112" y="23179"/>
                  </a:cubicBezTo>
                  <a:cubicBezTo>
                    <a:pt x="6071" y="23179"/>
                    <a:pt x="6029" y="23183"/>
                    <a:pt x="5988" y="23192"/>
                  </a:cubicBezTo>
                  <a:cubicBezTo>
                    <a:pt x="5745" y="23284"/>
                    <a:pt x="5623" y="23618"/>
                    <a:pt x="5350" y="23740"/>
                  </a:cubicBezTo>
                  <a:cubicBezTo>
                    <a:pt x="5319" y="23740"/>
                    <a:pt x="5289" y="23770"/>
                    <a:pt x="5228" y="23800"/>
                  </a:cubicBezTo>
                  <a:cubicBezTo>
                    <a:pt x="5198" y="23861"/>
                    <a:pt x="5198" y="23892"/>
                    <a:pt x="5198" y="23952"/>
                  </a:cubicBezTo>
                  <a:cubicBezTo>
                    <a:pt x="5228" y="24317"/>
                    <a:pt x="5532" y="24560"/>
                    <a:pt x="5897" y="24560"/>
                  </a:cubicBezTo>
                  <a:cubicBezTo>
                    <a:pt x="5934" y="24569"/>
                    <a:pt x="5971" y="24574"/>
                    <a:pt x="6009" y="24574"/>
                  </a:cubicBezTo>
                  <a:cubicBezTo>
                    <a:pt x="6221" y="24574"/>
                    <a:pt x="6441" y="24437"/>
                    <a:pt x="6596" y="24256"/>
                  </a:cubicBezTo>
                  <a:cubicBezTo>
                    <a:pt x="6596" y="24317"/>
                    <a:pt x="6657" y="24317"/>
                    <a:pt x="6687" y="24317"/>
                  </a:cubicBezTo>
                  <a:cubicBezTo>
                    <a:pt x="7022" y="24408"/>
                    <a:pt x="7295" y="24651"/>
                    <a:pt x="7569" y="24864"/>
                  </a:cubicBezTo>
                  <a:cubicBezTo>
                    <a:pt x="7873" y="25138"/>
                    <a:pt x="8116" y="25411"/>
                    <a:pt x="8389" y="25715"/>
                  </a:cubicBezTo>
                  <a:cubicBezTo>
                    <a:pt x="8937" y="26293"/>
                    <a:pt x="9393" y="26931"/>
                    <a:pt x="9757" y="27600"/>
                  </a:cubicBezTo>
                  <a:cubicBezTo>
                    <a:pt x="10000" y="27995"/>
                    <a:pt x="10183" y="28360"/>
                    <a:pt x="10365" y="28785"/>
                  </a:cubicBezTo>
                  <a:cubicBezTo>
                    <a:pt x="10365" y="30092"/>
                    <a:pt x="10487" y="31369"/>
                    <a:pt x="10669" y="32615"/>
                  </a:cubicBezTo>
                  <a:cubicBezTo>
                    <a:pt x="10700" y="32767"/>
                    <a:pt x="10700" y="32980"/>
                    <a:pt x="10760" y="33132"/>
                  </a:cubicBezTo>
                  <a:cubicBezTo>
                    <a:pt x="10772" y="33201"/>
                    <a:pt x="10823" y="33231"/>
                    <a:pt x="10881" y="33231"/>
                  </a:cubicBezTo>
                  <a:cubicBezTo>
                    <a:pt x="10974" y="33231"/>
                    <a:pt x="11083" y="33153"/>
                    <a:pt x="11064" y="33041"/>
                  </a:cubicBezTo>
                  <a:cubicBezTo>
                    <a:pt x="10851" y="31916"/>
                    <a:pt x="10760" y="30761"/>
                    <a:pt x="10700" y="29636"/>
                  </a:cubicBezTo>
                  <a:lnTo>
                    <a:pt x="10700" y="29575"/>
                  </a:lnTo>
                  <a:cubicBezTo>
                    <a:pt x="10791" y="28907"/>
                    <a:pt x="10973" y="28208"/>
                    <a:pt x="11216" y="27539"/>
                  </a:cubicBezTo>
                  <a:cubicBezTo>
                    <a:pt x="11247" y="27448"/>
                    <a:pt x="11277" y="27357"/>
                    <a:pt x="11307" y="27265"/>
                  </a:cubicBezTo>
                  <a:lnTo>
                    <a:pt x="11368" y="27265"/>
                  </a:lnTo>
                  <a:cubicBezTo>
                    <a:pt x="12493" y="27144"/>
                    <a:pt x="13587" y="26688"/>
                    <a:pt x="14469" y="25989"/>
                  </a:cubicBezTo>
                  <a:cubicBezTo>
                    <a:pt x="15411" y="25168"/>
                    <a:pt x="16140" y="24104"/>
                    <a:pt x="16444" y="22888"/>
                  </a:cubicBezTo>
                  <a:cubicBezTo>
                    <a:pt x="16566" y="22524"/>
                    <a:pt x="16596" y="22129"/>
                    <a:pt x="16687" y="21733"/>
                  </a:cubicBezTo>
                  <a:lnTo>
                    <a:pt x="17022" y="19667"/>
                  </a:lnTo>
                  <a:lnTo>
                    <a:pt x="17022" y="19667"/>
                  </a:lnTo>
                  <a:cubicBezTo>
                    <a:pt x="16080" y="20730"/>
                    <a:pt x="14590" y="21186"/>
                    <a:pt x="13435" y="22037"/>
                  </a:cubicBezTo>
                  <a:cubicBezTo>
                    <a:pt x="11976" y="23162"/>
                    <a:pt x="11064" y="25016"/>
                    <a:pt x="11095" y="26901"/>
                  </a:cubicBezTo>
                  <a:lnTo>
                    <a:pt x="11095" y="26992"/>
                  </a:lnTo>
                  <a:cubicBezTo>
                    <a:pt x="10943" y="27387"/>
                    <a:pt x="10791" y="27813"/>
                    <a:pt x="10669" y="28208"/>
                  </a:cubicBezTo>
                  <a:cubicBezTo>
                    <a:pt x="10669" y="27113"/>
                    <a:pt x="10760" y="26050"/>
                    <a:pt x="10851" y="24955"/>
                  </a:cubicBezTo>
                  <a:cubicBezTo>
                    <a:pt x="10912" y="24560"/>
                    <a:pt x="10943" y="24165"/>
                    <a:pt x="10973" y="23770"/>
                  </a:cubicBezTo>
                  <a:lnTo>
                    <a:pt x="11064" y="23709"/>
                  </a:lnTo>
                  <a:cubicBezTo>
                    <a:pt x="11155" y="23040"/>
                    <a:pt x="11520" y="22493"/>
                    <a:pt x="11855" y="21946"/>
                  </a:cubicBezTo>
                  <a:cubicBezTo>
                    <a:pt x="12219" y="21369"/>
                    <a:pt x="12675" y="20822"/>
                    <a:pt x="13131" y="20305"/>
                  </a:cubicBezTo>
                  <a:cubicBezTo>
                    <a:pt x="13374" y="20092"/>
                    <a:pt x="13587" y="19819"/>
                    <a:pt x="13830" y="19606"/>
                  </a:cubicBezTo>
                  <a:lnTo>
                    <a:pt x="13861" y="19606"/>
                  </a:lnTo>
                  <a:cubicBezTo>
                    <a:pt x="14195" y="19393"/>
                    <a:pt x="14621" y="19332"/>
                    <a:pt x="15046" y="19241"/>
                  </a:cubicBezTo>
                  <a:cubicBezTo>
                    <a:pt x="15411" y="19180"/>
                    <a:pt x="15776" y="19150"/>
                    <a:pt x="16140" y="19059"/>
                  </a:cubicBezTo>
                  <a:cubicBezTo>
                    <a:pt x="16171" y="19180"/>
                    <a:pt x="16232" y="19302"/>
                    <a:pt x="16292" y="19363"/>
                  </a:cubicBezTo>
                  <a:cubicBezTo>
                    <a:pt x="16323" y="19454"/>
                    <a:pt x="16384" y="19484"/>
                    <a:pt x="16444" y="19515"/>
                  </a:cubicBezTo>
                  <a:lnTo>
                    <a:pt x="16627" y="19515"/>
                  </a:lnTo>
                  <a:cubicBezTo>
                    <a:pt x="16748" y="19484"/>
                    <a:pt x="16839" y="19484"/>
                    <a:pt x="16931" y="19454"/>
                  </a:cubicBezTo>
                  <a:cubicBezTo>
                    <a:pt x="17174" y="19393"/>
                    <a:pt x="17447" y="19302"/>
                    <a:pt x="17478" y="19059"/>
                  </a:cubicBezTo>
                  <a:cubicBezTo>
                    <a:pt x="17508" y="18907"/>
                    <a:pt x="17447" y="18755"/>
                    <a:pt x="17356" y="18633"/>
                  </a:cubicBezTo>
                  <a:cubicBezTo>
                    <a:pt x="17326" y="18603"/>
                    <a:pt x="17326" y="18542"/>
                    <a:pt x="17235" y="18542"/>
                  </a:cubicBezTo>
                  <a:cubicBezTo>
                    <a:pt x="17174" y="18481"/>
                    <a:pt x="17083" y="18481"/>
                    <a:pt x="17022" y="18481"/>
                  </a:cubicBezTo>
                  <a:cubicBezTo>
                    <a:pt x="16900" y="18481"/>
                    <a:pt x="16748" y="18451"/>
                    <a:pt x="16687" y="18390"/>
                  </a:cubicBezTo>
                  <a:cubicBezTo>
                    <a:pt x="16596" y="18299"/>
                    <a:pt x="16535" y="18238"/>
                    <a:pt x="16444" y="18238"/>
                  </a:cubicBezTo>
                  <a:cubicBezTo>
                    <a:pt x="16323" y="18238"/>
                    <a:pt x="16262" y="18329"/>
                    <a:pt x="16232" y="18420"/>
                  </a:cubicBezTo>
                  <a:cubicBezTo>
                    <a:pt x="16171" y="18542"/>
                    <a:pt x="16171" y="18633"/>
                    <a:pt x="16171" y="18755"/>
                  </a:cubicBezTo>
                  <a:cubicBezTo>
                    <a:pt x="15776" y="18846"/>
                    <a:pt x="15380" y="18907"/>
                    <a:pt x="14955" y="18998"/>
                  </a:cubicBezTo>
                  <a:cubicBezTo>
                    <a:pt x="14773" y="19028"/>
                    <a:pt x="14621" y="19059"/>
                    <a:pt x="14438" y="19089"/>
                  </a:cubicBezTo>
                  <a:cubicBezTo>
                    <a:pt x="15046" y="18542"/>
                    <a:pt x="15715" y="17995"/>
                    <a:pt x="16414" y="17539"/>
                  </a:cubicBezTo>
                  <a:cubicBezTo>
                    <a:pt x="17052" y="17113"/>
                    <a:pt x="17691" y="16718"/>
                    <a:pt x="18390" y="16353"/>
                  </a:cubicBezTo>
                  <a:cubicBezTo>
                    <a:pt x="18420" y="16445"/>
                    <a:pt x="18450" y="16475"/>
                    <a:pt x="18511" y="16505"/>
                  </a:cubicBezTo>
                  <a:cubicBezTo>
                    <a:pt x="18602" y="16597"/>
                    <a:pt x="18754" y="16597"/>
                    <a:pt x="18876" y="16597"/>
                  </a:cubicBezTo>
                  <a:cubicBezTo>
                    <a:pt x="18952" y="16597"/>
                    <a:pt x="19028" y="16604"/>
                    <a:pt x="19104" y="16604"/>
                  </a:cubicBezTo>
                  <a:cubicBezTo>
                    <a:pt x="19180" y="16604"/>
                    <a:pt x="19256" y="16597"/>
                    <a:pt x="19332" y="16566"/>
                  </a:cubicBezTo>
                  <a:cubicBezTo>
                    <a:pt x="19484" y="16505"/>
                    <a:pt x="19605" y="16414"/>
                    <a:pt x="19636" y="16262"/>
                  </a:cubicBezTo>
                  <a:cubicBezTo>
                    <a:pt x="19666" y="16141"/>
                    <a:pt x="19605" y="15989"/>
                    <a:pt x="19575" y="15867"/>
                  </a:cubicBezTo>
                  <a:cubicBezTo>
                    <a:pt x="19484" y="15685"/>
                    <a:pt x="19362" y="15502"/>
                    <a:pt x="19210" y="15350"/>
                  </a:cubicBezTo>
                  <a:cubicBezTo>
                    <a:pt x="19107" y="15247"/>
                    <a:pt x="18976" y="15186"/>
                    <a:pt x="18845" y="15186"/>
                  </a:cubicBezTo>
                  <a:cubicBezTo>
                    <a:pt x="18783" y="15186"/>
                    <a:pt x="18722" y="15200"/>
                    <a:pt x="18663" y="15229"/>
                  </a:cubicBezTo>
                  <a:cubicBezTo>
                    <a:pt x="18511" y="15290"/>
                    <a:pt x="18420" y="15442"/>
                    <a:pt x="18390" y="15594"/>
                  </a:cubicBezTo>
                  <a:cubicBezTo>
                    <a:pt x="18359" y="15715"/>
                    <a:pt x="18359" y="15837"/>
                    <a:pt x="18359" y="15958"/>
                  </a:cubicBezTo>
                  <a:lnTo>
                    <a:pt x="18298" y="15958"/>
                  </a:lnTo>
                  <a:cubicBezTo>
                    <a:pt x="17022" y="16597"/>
                    <a:pt x="15776" y="17417"/>
                    <a:pt x="14651" y="18329"/>
                  </a:cubicBezTo>
                  <a:cubicBezTo>
                    <a:pt x="13557" y="19302"/>
                    <a:pt x="12584" y="20366"/>
                    <a:pt x="11703" y="21581"/>
                  </a:cubicBezTo>
                  <a:cubicBezTo>
                    <a:pt x="11459" y="21916"/>
                    <a:pt x="11247" y="22250"/>
                    <a:pt x="11064" y="22585"/>
                  </a:cubicBezTo>
                  <a:cubicBezTo>
                    <a:pt x="11095" y="22037"/>
                    <a:pt x="11125" y="21429"/>
                    <a:pt x="11155" y="20852"/>
                  </a:cubicBezTo>
                  <a:cubicBezTo>
                    <a:pt x="11095" y="20700"/>
                    <a:pt x="11095" y="20518"/>
                    <a:pt x="11125" y="20274"/>
                  </a:cubicBezTo>
                  <a:cubicBezTo>
                    <a:pt x="11216" y="19667"/>
                    <a:pt x="11399" y="19059"/>
                    <a:pt x="11581" y="18481"/>
                  </a:cubicBezTo>
                  <a:cubicBezTo>
                    <a:pt x="11824" y="17812"/>
                    <a:pt x="12128" y="17174"/>
                    <a:pt x="12462" y="16566"/>
                  </a:cubicBezTo>
                  <a:cubicBezTo>
                    <a:pt x="12493" y="16475"/>
                    <a:pt x="12554" y="16414"/>
                    <a:pt x="12614" y="16323"/>
                  </a:cubicBezTo>
                  <a:cubicBezTo>
                    <a:pt x="12706" y="16323"/>
                    <a:pt x="12797" y="16293"/>
                    <a:pt x="12888" y="16293"/>
                  </a:cubicBezTo>
                  <a:cubicBezTo>
                    <a:pt x="14377" y="16141"/>
                    <a:pt x="15806" y="15533"/>
                    <a:pt x="16991" y="14590"/>
                  </a:cubicBezTo>
                  <a:cubicBezTo>
                    <a:pt x="18238" y="13557"/>
                    <a:pt x="19150" y="12098"/>
                    <a:pt x="19575" y="10548"/>
                  </a:cubicBezTo>
                  <a:cubicBezTo>
                    <a:pt x="19727" y="10062"/>
                    <a:pt x="19788" y="9514"/>
                    <a:pt x="19879" y="9028"/>
                  </a:cubicBezTo>
                  <a:cubicBezTo>
                    <a:pt x="20031" y="8116"/>
                    <a:pt x="20183" y="7235"/>
                    <a:pt x="20274" y="6323"/>
                  </a:cubicBezTo>
                  <a:lnTo>
                    <a:pt x="20274" y="6323"/>
                  </a:lnTo>
                  <a:cubicBezTo>
                    <a:pt x="19028" y="7691"/>
                    <a:pt x="17143" y="8299"/>
                    <a:pt x="15624" y="9454"/>
                  </a:cubicBezTo>
                  <a:cubicBezTo>
                    <a:pt x="13678" y="10943"/>
                    <a:pt x="12493" y="13314"/>
                    <a:pt x="12523" y="15745"/>
                  </a:cubicBezTo>
                  <a:lnTo>
                    <a:pt x="12523" y="15867"/>
                  </a:lnTo>
                  <a:cubicBezTo>
                    <a:pt x="11976" y="16809"/>
                    <a:pt x="11490" y="17843"/>
                    <a:pt x="11125" y="18937"/>
                  </a:cubicBezTo>
                  <a:lnTo>
                    <a:pt x="11125" y="18603"/>
                  </a:lnTo>
                  <a:lnTo>
                    <a:pt x="11125" y="18542"/>
                  </a:lnTo>
                  <a:cubicBezTo>
                    <a:pt x="11125" y="17995"/>
                    <a:pt x="11095" y="17508"/>
                    <a:pt x="11064" y="16961"/>
                  </a:cubicBezTo>
                  <a:cubicBezTo>
                    <a:pt x="10973" y="15989"/>
                    <a:pt x="10912" y="14986"/>
                    <a:pt x="10760" y="14013"/>
                  </a:cubicBezTo>
                  <a:cubicBezTo>
                    <a:pt x="10791" y="13922"/>
                    <a:pt x="10821" y="13831"/>
                    <a:pt x="10851" y="13739"/>
                  </a:cubicBezTo>
                  <a:cubicBezTo>
                    <a:pt x="11520" y="12068"/>
                    <a:pt x="11672" y="10062"/>
                    <a:pt x="11216" y="8359"/>
                  </a:cubicBezTo>
                  <a:cubicBezTo>
                    <a:pt x="10700" y="6414"/>
                    <a:pt x="9484" y="4712"/>
                    <a:pt x="7873" y="3557"/>
                  </a:cubicBezTo>
                  <a:lnTo>
                    <a:pt x="6596" y="2767"/>
                  </a:lnTo>
                  <a:cubicBezTo>
                    <a:pt x="5593" y="2037"/>
                    <a:pt x="4742" y="1095"/>
                    <a:pt x="4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7"/>
            <p:cNvSpPr/>
            <p:nvPr/>
          </p:nvSpPr>
          <p:spPr>
            <a:xfrm rot="-3966195">
              <a:off x="892843" y="-67340"/>
              <a:ext cx="393660" cy="831371"/>
            </a:xfrm>
            <a:custGeom>
              <a:avLst/>
              <a:gdLst/>
              <a:ahLst/>
              <a:cxnLst/>
              <a:rect l="l" t="t" r="r" b="b"/>
              <a:pathLst>
                <a:path w="15746" h="33254" extrusionOk="0">
                  <a:moveTo>
                    <a:pt x="5746" y="0"/>
                  </a:moveTo>
                  <a:cubicBezTo>
                    <a:pt x="5746" y="1"/>
                    <a:pt x="5229" y="487"/>
                    <a:pt x="4682" y="1216"/>
                  </a:cubicBezTo>
                  <a:cubicBezTo>
                    <a:pt x="4348" y="1581"/>
                    <a:pt x="3648" y="2493"/>
                    <a:pt x="3436" y="3648"/>
                  </a:cubicBezTo>
                  <a:cubicBezTo>
                    <a:pt x="3284" y="4256"/>
                    <a:pt x="3314" y="4894"/>
                    <a:pt x="3618" y="5502"/>
                  </a:cubicBezTo>
                  <a:cubicBezTo>
                    <a:pt x="3922" y="6292"/>
                    <a:pt x="4621" y="7083"/>
                    <a:pt x="5837" y="7903"/>
                  </a:cubicBezTo>
                  <a:cubicBezTo>
                    <a:pt x="6080" y="8998"/>
                    <a:pt x="6384" y="9879"/>
                    <a:pt x="6506" y="10183"/>
                  </a:cubicBezTo>
                  <a:lnTo>
                    <a:pt x="6506" y="10213"/>
                  </a:lnTo>
                  <a:cubicBezTo>
                    <a:pt x="6779" y="12341"/>
                    <a:pt x="6658" y="14530"/>
                    <a:pt x="6323" y="16718"/>
                  </a:cubicBezTo>
                  <a:cubicBezTo>
                    <a:pt x="6019" y="15897"/>
                    <a:pt x="5472" y="14621"/>
                    <a:pt x="4834" y="13374"/>
                  </a:cubicBezTo>
                  <a:lnTo>
                    <a:pt x="4864" y="13374"/>
                  </a:lnTo>
                  <a:cubicBezTo>
                    <a:pt x="4864" y="13374"/>
                    <a:pt x="5928" y="9119"/>
                    <a:pt x="2068" y="7842"/>
                  </a:cubicBezTo>
                  <a:cubicBezTo>
                    <a:pt x="1612" y="7691"/>
                    <a:pt x="730" y="7660"/>
                    <a:pt x="548" y="6566"/>
                  </a:cubicBezTo>
                  <a:cubicBezTo>
                    <a:pt x="548" y="6566"/>
                    <a:pt x="366" y="7235"/>
                    <a:pt x="244" y="8146"/>
                  </a:cubicBezTo>
                  <a:cubicBezTo>
                    <a:pt x="153" y="8663"/>
                    <a:pt x="1" y="9788"/>
                    <a:pt x="426" y="10852"/>
                  </a:cubicBezTo>
                  <a:cubicBezTo>
                    <a:pt x="609" y="11460"/>
                    <a:pt x="974" y="12037"/>
                    <a:pt x="1521" y="12371"/>
                  </a:cubicBezTo>
                  <a:cubicBezTo>
                    <a:pt x="2220" y="12919"/>
                    <a:pt x="3193" y="13253"/>
                    <a:pt x="4652" y="13314"/>
                  </a:cubicBezTo>
                  <a:cubicBezTo>
                    <a:pt x="5229" y="14438"/>
                    <a:pt x="5776" y="15806"/>
                    <a:pt x="6141" y="17447"/>
                  </a:cubicBezTo>
                  <a:cubicBezTo>
                    <a:pt x="6141" y="17447"/>
                    <a:pt x="6141" y="17569"/>
                    <a:pt x="6171" y="17751"/>
                  </a:cubicBezTo>
                  <a:cubicBezTo>
                    <a:pt x="4560" y="25593"/>
                    <a:pt x="92" y="32554"/>
                    <a:pt x="92" y="32554"/>
                  </a:cubicBezTo>
                  <a:lnTo>
                    <a:pt x="761" y="33253"/>
                  </a:lnTo>
                  <a:cubicBezTo>
                    <a:pt x="2098" y="31338"/>
                    <a:pt x="3132" y="29393"/>
                    <a:pt x="3952" y="27508"/>
                  </a:cubicBezTo>
                  <a:cubicBezTo>
                    <a:pt x="4378" y="27235"/>
                    <a:pt x="5138" y="26809"/>
                    <a:pt x="5898" y="26232"/>
                  </a:cubicBezTo>
                  <a:cubicBezTo>
                    <a:pt x="6220" y="26265"/>
                    <a:pt x="6522" y="26280"/>
                    <a:pt x="6805" y="26280"/>
                  </a:cubicBezTo>
                  <a:cubicBezTo>
                    <a:pt x="7833" y="26280"/>
                    <a:pt x="8615" y="26072"/>
                    <a:pt x="9211" y="25715"/>
                  </a:cubicBezTo>
                  <a:cubicBezTo>
                    <a:pt x="9819" y="25411"/>
                    <a:pt x="10244" y="24925"/>
                    <a:pt x="10487" y="24347"/>
                  </a:cubicBezTo>
                  <a:cubicBezTo>
                    <a:pt x="11035" y="23314"/>
                    <a:pt x="11065" y="22189"/>
                    <a:pt x="11035" y="21672"/>
                  </a:cubicBezTo>
                  <a:cubicBezTo>
                    <a:pt x="11035" y="20791"/>
                    <a:pt x="10913" y="20061"/>
                    <a:pt x="10913" y="20061"/>
                  </a:cubicBezTo>
                  <a:cubicBezTo>
                    <a:pt x="10579" y="21125"/>
                    <a:pt x="9728" y="21034"/>
                    <a:pt x="9241" y="21125"/>
                  </a:cubicBezTo>
                  <a:cubicBezTo>
                    <a:pt x="5624" y="21764"/>
                    <a:pt x="5685" y="25411"/>
                    <a:pt x="5746" y="26110"/>
                  </a:cubicBezTo>
                  <a:cubicBezTo>
                    <a:pt x="5259" y="26414"/>
                    <a:pt x="4773" y="26718"/>
                    <a:pt x="4165" y="26961"/>
                  </a:cubicBezTo>
                  <a:cubicBezTo>
                    <a:pt x="5624" y="23435"/>
                    <a:pt x="6384" y="20061"/>
                    <a:pt x="6779" y="17326"/>
                  </a:cubicBezTo>
                  <a:cubicBezTo>
                    <a:pt x="7144" y="17174"/>
                    <a:pt x="8633" y="16475"/>
                    <a:pt x="10184" y="15502"/>
                  </a:cubicBezTo>
                  <a:cubicBezTo>
                    <a:pt x="10725" y="15606"/>
                    <a:pt x="11215" y="15653"/>
                    <a:pt x="11657" y="15653"/>
                  </a:cubicBezTo>
                  <a:cubicBezTo>
                    <a:pt x="12380" y="15653"/>
                    <a:pt x="12976" y="15527"/>
                    <a:pt x="13466" y="15320"/>
                  </a:cubicBezTo>
                  <a:cubicBezTo>
                    <a:pt x="14044" y="15168"/>
                    <a:pt x="14500" y="14712"/>
                    <a:pt x="14834" y="14134"/>
                  </a:cubicBezTo>
                  <a:cubicBezTo>
                    <a:pt x="15472" y="13192"/>
                    <a:pt x="15594" y="12037"/>
                    <a:pt x="15624" y="11520"/>
                  </a:cubicBezTo>
                  <a:cubicBezTo>
                    <a:pt x="15746" y="10609"/>
                    <a:pt x="15716" y="9879"/>
                    <a:pt x="15716" y="9879"/>
                  </a:cubicBezTo>
                  <a:lnTo>
                    <a:pt x="15716" y="9879"/>
                  </a:lnTo>
                  <a:cubicBezTo>
                    <a:pt x="15290" y="10912"/>
                    <a:pt x="14439" y="10760"/>
                    <a:pt x="13953" y="10791"/>
                  </a:cubicBezTo>
                  <a:cubicBezTo>
                    <a:pt x="10244" y="11095"/>
                    <a:pt x="10001" y="14833"/>
                    <a:pt x="9971" y="15411"/>
                  </a:cubicBezTo>
                  <a:cubicBezTo>
                    <a:pt x="9089" y="15928"/>
                    <a:pt x="8025" y="16444"/>
                    <a:pt x="6810" y="16809"/>
                  </a:cubicBezTo>
                  <a:cubicBezTo>
                    <a:pt x="6962" y="15593"/>
                    <a:pt x="7053" y="14499"/>
                    <a:pt x="7053" y="13587"/>
                  </a:cubicBezTo>
                  <a:cubicBezTo>
                    <a:pt x="7266" y="13314"/>
                    <a:pt x="8512" y="11703"/>
                    <a:pt x="9667" y="9879"/>
                  </a:cubicBezTo>
                  <a:cubicBezTo>
                    <a:pt x="11156" y="9757"/>
                    <a:pt x="12159" y="9332"/>
                    <a:pt x="12828" y="8754"/>
                  </a:cubicBezTo>
                  <a:cubicBezTo>
                    <a:pt x="13345" y="8390"/>
                    <a:pt x="13679" y="7812"/>
                    <a:pt x="13831" y="7204"/>
                  </a:cubicBezTo>
                  <a:cubicBezTo>
                    <a:pt x="14196" y="6110"/>
                    <a:pt x="13983" y="4925"/>
                    <a:pt x="13892" y="4438"/>
                  </a:cubicBezTo>
                  <a:cubicBezTo>
                    <a:pt x="13740" y="3526"/>
                    <a:pt x="13497" y="2888"/>
                    <a:pt x="13497" y="2888"/>
                  </a:cubicBezTo>
                  <a:cubicBezTo>
                    <a:pt x="13345" y="3982"/>
                    <a:pt x="12524" y="4043"/>
                    <a:pt x="12068" y="4256"/>
                  </a:cubicBezTo>
                  <a:cubicBezTo>
                    <a:pt x="9059" y="5380"/>
                    <a:pt x="9241" y="8268"/>
                    <a:pt x="9424" y="9423"/>
                  </a:cubicBezTo>
                  <a:lnTo>
                    <a:pt x="7053" y="12949"/>
                  </a:lnTo>
                  <a:cubicBezTo>
                    <a:pt x="7053" y="11581"/>
                    <a:pt x="6962" y="10700"/>
                    <a:pt x="6962" y="10548"/>
                  </a:cubicBezTo>
                  <a:lnTo>
                    <a:pt x="6962" y="10517"/>
                  </a:lnTo>
                  <a:lnTo>
                    <a:pt x="6992" y="8846"/>
                  </a:lnTo>
                  <a:lnTo>
                    <a:pt x="6810" y="9362"/>
                  </a:lnTo>
                  <a:lnTo>
                    <a:pt x="6354" y="7599"/>
                  </a:lnTo>
                  <a:cubicBezTo>
                    <a:pt x="7083" y="6627"/>
                    <a:pt x="8481" y="4195"/>
                    <a:pt x="6384" y="1855"/>
                  </a:cubicBezTo>
                  <a:cubicBezTo>
                    <a:pt x="6050" y="1459"/>
                    <a:pt x="5381" y="1003"/>
                    <a:pt x="57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7"/>
            <p:cNvSpPr/>
            <p:nvPr/>
          </p:nvSpPr>
          <p:spPr>
            <a:xfrm>
              <a:off x="0" y="534850"/>
              <a:ext cx="1718850" cy="1030550"/>
            </a:xfrm>
            <a:custGeom>
              <a:avLst/>
              <a:gdLst/>
              <a:ahLst/>
              <a:cxnLst/>
              <a:rect l="l" t="t" r="r" b="b"/>
              <a:pathLst>
                <a:path w="68754" h="41222" extrusionOk="0">
                  <a:moveTo>
                    <a:pt x="47128" y="1"/>
                  </a:moveTo>
                  <a:cubicBezTo>
                    <a:pt x="47023" y="1"/>
                    <a:pt x="46917" y="12"/>
                    <a:pt x="46809" y="35"/>
                  </a:cubicBezTo>
                  <a:cubicBezTo>
                    <a:pt x="46688" y="65"/>
                    <a:pt x="46627" y="96"/>
                    <a:pt x="46536" y="187"/>
                  </a:cubicBezTo>
                  <a:cubicBezTo>
                    <a:pt x="46506" y="248"/>
                    <a:pt x="46506" y="339"/>
                    <a:pt x="46506" y="400"/>
                  </a:cubicBezTo>
                  <a:cubicBezTo>
                    <a:pt x="46475" y="977"/>
                    <a:pt x="45928" y="1433"/>
                    <a:pt x="45928" y="2011"/>
                  </a:cubicBezTo>
                  <a:cubicBezTo>
                    <a:pt x="45928" y="2527"/>
                    <a:pt x="46445" y="2953"/>
                    <a:pt x="46961" y="3075"/>
                  </a:cubicBezTo>
                  <a:cubicBezTo>
                    <a:pt x="47112" y="3098"/>
                    <a:pt x="47259" y="3108"/>
                    <a:pt x="47404" y="3108"/>
                  </a:cubicBezTo>
                  <a:cubicBezTo>
                    <a:pt x="47640" y="3108"/>
                    <a:pt x="47872" y="3082"/>
                    <a:pt x="48117" y="3044"/>
                  </a:cubicBezTo>
                  <a:cubicBezTo>
                    <a:pt x="48664" y="3652"/>
                    <a:pt x="49363" y="4047"/>
                    <a:pt x="50092" y="4442"/>
                  </a:cubicBezTo>
                  <a:cubicBezTo>
                    <a:pt x="52615" y="5780"/>
                    <a:pt x="55442" y="6631"/>
                    <a:pt x="58269" y="7026"/>
                  </a:cubicBezTo>
                  <a:cubicBezTo>
                    <a:pt x="55989" y="7908"/>
                    <a:pt x="53770" y="8880"/>
                    <a:pt x="51612" y="9974"/>
                  </a:cubicBezTo>
                  <a:cubicBezTo>
                    <a:pt x="49393" y="11099"/>
                    <a:pt x="47113" y="12102"/>
                    <a:pt x="44803" y="13014"/>
                  </a:cubicBezTo>
                  <a:lnTo>
                    <a:pt x="44773" y="13014"/>
                  </a:lnTo>
                  <a:cubicBezTo>
                    <a:pt x="43922" y="12862"/>
                    <a:pt x="43071" y="12710"/>
                    <a:pt x="42281" y="12528"/>
                  </a:cubicBezTo>
                  <a:cubicBezTo>
                    <a:pt x="41551" y="12376"/>
                    <a:pt x="40882" y="12193"/>
                    <a:pt x="40183" y="11950"/>
                  </a:cubicBezTo>
                  <a:cubicBezTo>
                    <a:pt x="39515" y="11737"/>
                    <a:pt x="38937" y="11342"/>
                    <a:pt x="38329" y="10947"/>
                  </a:cubicBezTo>
                  <a:cubicBezTo>
                    <a:pt x="37265" y="10187"/>
                    <a:pt x="36171" y="9366"/>
                    <a:pt x="35320" y="8363"/>
                  </a:cubicBezTo>
                  <a:cubicBezTo>
                    <a:pt x="35320" y="8303"/>
                    <a:pt x="35290" y="8303"/>
                    <a:pt x="35290" y="8303"/>
                  </a:cubicBezTo>
                  <a:cubicBezTo>
                    <a:pt x="35411" y="7968"/>
                    <a:pt x="35320" y="7512"/>
                    <a:pt x="35138" y="7208"/>
                  </a:cubicBezTo>
                  <a:cubicBezTo>
                    <a:pt x="34864" y="6722"/>
                    <a:pt x="34347" y="6418"/>
                    <a:pt x="33861" y="6175"/>
                  </a:cubicBezTo>
                  <a:cubicBezTo>
                    <a:pt x="33648" y="6114"/>
                    <a:pt x="33466" y="6023"/>
                    <a:pt x="33283" y="6023"/>
                  </a:cubicBezTo>
                  <a:cubicBezTo>
                    <a:pt x="33101" y="6023"/>
                    <a:pt x="32858" y="6114"/>
                    <a:pt x="32797" y="6297"/>
                  </a:cubicBezTo>
                  <a:cubicBezTo>
                    <a:pt x="32736" y="6357"/>
                    <a:pt x="32736" y="6479"/>
                    <a:pt x="32706" y="6570"/>
                  </a:cubicBezTo>
                  <a:cubicBezTo>
                    <a:pt x="32554" y="7239"/>
                    <a:pt x="31824" y="7786"/>
                    <a:pt x="31946" y="8455"/>
                  </a:cubicBezTo>
                  <a:cubicBezTo>
                    <a:pt x="32037" y="8819"/>
                    <a:pt x="32280" y="9032"/>
                    <a:pt x="32584" y="9184"/>
                  </a:cubicBezTo>
                  <a:cubicBezTo>
                    <a:pt x="32801" y="9293"/>
                    <a:pt x="33050" y="9308"/>
                    <a:pt x="33295" y="9308"/>
                  </a:cubicBezTo>
                  <a:cubicBezTo>
                    <a:pt x="33394" y="9308"/>
                    <a:pt x="33492" y="9306"/>
                    <a:pt x="33587" y="9306"/>
                  </a:cubicBezTo>
                  <a:cubicBezTo>
                    <a:pt x="34043" y="9275"/>
                    <a:pt x="34530" y="9184"/>
                    <a:pt x="34864" y="8880"/>
                  </a:cubicBezTo>
                  <a:cubicBezTo>
                    <a:pt x="35320" y="9458"/>
                    <a:pt x="35897" y="9974"/>
                    <a:pt x="36475" y="10430"/>
                  </a:cubicBezTo>
                  <a:cubicBezTo>
                    <a:pt x="36992" y="10856"/>
                    <a:pt x="37569" y="11281"/>
                    <a:pt x="38147" y="11646"/>
                  </a:cubicBezTo>
                  <a:cubicBezTo>
                    <a:pt x="38755" y="12072"/>
                    <a:pt x="39393" y="12406"/>
                    <a:pt x="40122" y="12680"/>
                  </a:cubicBezTo>
                  <a:cubicBezTo>
                    <a:pt x="41247" y="13014"/>
                    <a:pt x="42402" y="13318"/>
                    <a:pt x="43588" y="13500"/>
                  </a:cubicBezTo>
                  <a:cubicBezTo>
                    <a:pt x="43527" y="13561"/>
                    <a:pt x="43496" y="13561"/>
                    <a:pt x="43466" y="13591"/>
                  </a:cubicBezTo>
                  <a:cubicBezTo>
                    <a:pt x="42402" y="14017"/>
                    <a:pt x="41308" y="14382"/>
                    <a:pt x="40183" y="14716"/>
                  </a:cubicBezTo>
                  <a:cubicBezTo>
                    <a:pt x="39484" y="14716"/>
                    <a:pt x="38755" y="14655"/>
                    <a:pt x="38056" y="14534"/>
                  </a:cubicBezTo>
                  <a:cubicBezTo>
                    <a:pt x="36049" y="14199"/>
                    <a:pt x="34165" y="13470"/>
                    <a:pt x="32432" y="12345"/>
                  </a:cubicBezTo>
                  <a:cubicBezTo>
                    <a:pt x="31885" y="11585"/>
                    <a:pt x="31490" y="10522"/>
                    <a:pt x="31277" y="9610"/>
                  </a:cubicBezTo>
                  <a:cubicBezTo>
                    <a:pt x="30700" y="7360"/>
                    <a:pt x="29636" y="5233"/>
                    <a:pt x="27964" y="3622"/>
                  </a:cubicBezTo>
                  <a:cubicBezTo>
                    <a:pt x="26019" y="1737"/>
                    <a:pt x="23374" y="673"/>
                    <a:pt x="20669" y="369"/>
                  </a:cubicBezTo>
                  <a:cubicBezTo>
                    <a:pt x="20019" y="296"/>
                    <a:pt x="19367" y="262"/>
                    <a:pt x="18715" y="262"/>
                  </a:cubicBezTo>
                  <a:cubicBezTo>
                    <a:pt x="16656" y="262"/>
                    <a:pt x="14600" y="606"/>
                    <a:pt x="12614" y="1160"/>
                  </a:cubicBezTo>
                  <a:cubicBezTo>
                    <a:pt x="13253" y="1737"/>
                    <a:pt x="14164" y="1950"/>
                    <a:pt x="14924" y="2345"/>
                  </a:cubicBezTo>
                  <a:cubicBezTo>
                    <a:pt x="16140" y="2983"/>
                    <a:pt x="17052" y="4047"/>
                    <a:pt x="17964" y="5111"/>
                  </a:cubicBezTo>
                  <a:cubicBezTo>
                    <a:pt x="19028" y="6357"/>
                    <a:pt x="20061" y="7634"/>
                    <a:pt x="21125" y="8880"/>
                  </a:cubicBezTo>
                  <a:cubicBezTo>
                    <a:pt x="22645" y="10704"/>
                    <a:pt x="24195" y="12558"/>
                    <a:pt x="26353" y="13591"/>
                  </a:cubicBezTo>
                  <a:cubicBezTo>
                    <a:pt x="27239" y="14014"/>
                    <a:pt x="28258" y="14247"/>
                    <a:pt x="29257" y="14247"/>
                  </a:cubicBezTo>
                  <a:cubicBezTo>
                    <a:pt x="30486" y="14247"/>
                    <a:pt x="31682" y="13893"/>
                    <a:pt x="32554" y="13105"/>
                  </a:cubicBezTo>
                  <a:cubicBezTo>
                    <a:pt x="32554" y="13105"/>
                    <a:pt x="32584" y="13105"/>
                    <a:pt x="32584" y="13136"/>
                  </a:cubicBezTo>
                  <a:cubicBezTo>
                    <a:pt x="34408" y="14230"/>
                    <a:pt x="36475" y="14929"/>
                    <a:pt x="38603" y="15172"/>
                  </a:cubicBezTo>
                  <a:cubicBezTo>
                    <a:pt x="37812" y="15415"/>
                    <a:pt x="37052" y="15689"/>
                    <a:pt x="36232" y="15871"/>
                  </a:cubicBezTo>
                  <a:cubicBezTo>
                    <a:pt x="34621" y="16327"/>
                    <a:pt x="32979" y="16692"/>
                    <a:pt x="31338" y="17057"/>
                  </a:cubicBezTo>
                  <a:cubicBezTo>
                    <a:pt x="29332" y="16509"/>
                    <a:pt x="28937" y="15932"/>
                    <a:pt x="25077" y="14473"/>
                  </a:cubicBezTo>
                  <a:cubicBezTo>
                    <a:pt x="24894" y="14382"/>
                    <a:pt x="24651" y="14321"/>
                    <a:pt x="24469" y="14230"/>
                  </a:cubicBezTo>
                  <a:cubicBezTo>
                    <a:pt x="24013" y="13956"/>
                    <a:pt x="23557" y="13713"/>
                    <a:pt x="23131" y="13440"/>
                  </a:cubicBezTo>
                  <a:cubicBezTo>
                    <a:pt x="22554" y="13044"/>
                    <a:pt x="21946" y="12680"/>
                    <a:pt x="21307" y="12406"/>
                  </a:cubicBezTo>
                  <a:cubicBezTo>
                    <a:pt x="20791" y="12193"/>
                    <a:pt x="20213" y="12072"/>
                    <a:pt x="19605" y="11920"/>
                  </a:cubicBezTo>
                  <a:cubicBezTo>
                    <a:pt x="18116" y="11585"/>
                    <a:pt x="16627" y="11281"/>
                    <a:pt x="15168" y="11099"/>
                  </a:cubicBezTo>
                  <a:cubicBezTo>
                    <a:pt x="14364" y="11007"/>
                    <a:pt x="13559" y="10963"/>
                    <a:pt x="12754" y="10963"/>
                  </a:cubicBezTo>
                  <a:cubicBezTo>
                    <a:pt x="9053" y="10963"/>
                    <a:pt x="5366" y="11889"/>
                    <a:pt x="1945" y="13288"/>
                  </a:cubicBezTo>
                  <a:cubicBezTo>
                    <a:pt x="1186" y="13591"/>
                    <a:pt x="334" y="14017"/>
                    <a:pt x="0" y="14747"/>
                  </a:cubicBezTo>
                  <a:cubicBezTo>
                    <a:pt x="2493" y="15081"/>
                    <a:pt x="4924" y="16023"/>
                    <a:pt x="6991" y="17513"/>
                  </a:cubicBezTo>
                  <a:cubicBezTo>
                    <a:pt x="7812" y="18090"/>
                    <a:pt x="8572" y="18759"/>
                    <a:pt x="9392" y="19336"/>
                  </a:cubicBezTo>
                  <a:cubicBezTo>
                    <a:pt x="12250" y="21374"/>
                    <a:pt x="15776" y="22513"/>
                    <a:pt x="19288" y="22513"/>
                  </a:cubicBezTo>
                  <a:cubicBezTo>
                    <a:pt x="19810" y="22513"/>
                    <a:pt x="20332" y="22488"/>
                    <a:pt x="20852" y="22437"/>
                  </a:cubicBezTo>
                  <a:cubicBezTo>
                    <a:pt x="24469" y="22102"/>
                    <a:pt x="28238" y="20461"/>
                    <a:pt x="30973" y="18029"/>
                  </a:cubicBezTo>
                  <a:cubicBezTo>
                    <a:pt x="31125" y="17938"/>
                    <a:pt x="31277" y="17786"/>
                    <a:pt x="31429" y="17664"/>
                  </a:cubicBezTo>
                  <a:cubicBezTo>
                    <a:pt x="31520" y="17634"/>
                    <a:pt x="31642" y="17634"/>
                    <a:pt x="31733" y="17573"/>
                  </a:cubicBezTo>
                  <a:lnTo>
                    <a:pt x="31764" y="17573"/>
                  </a:lnTo>
                  <a:cubicBezTo>
                    <a:pt x="33618" y="17209"/>
                    <a:pt x="35441" y="16753"/>
                    <a:pt x="37235" y="16205"/>
                  </a:cubicBezTo>
                  <a:cubicBezTo>
                    <a:pt x="38268" y="15902"/>
                    <a:pt x="39241" y="15598"/>
                    <a:pt x="40274" y="15263"/>
                  </a:cubicBezTo>
                  <a:lnTo>
                    <a:pt x="40305" y="15263"/>
                  </a:lnTo>
                  <a:cubicBezTo>
                    <a:pt x="40396" y="15263"/>
                    <a:pt x="40426" y="15233"/>
                    <a:pt x="40457" y="15202"/>
                  </a:cubicBezTo>
                  <a:lnTo>
                    <a:pt x="41156" y="14959"/>
                  </a:lnTo>
                  <a:lnTo>
                    <a:pt x="41156" y="14959"/>
                  </a:lnTo>
                  <a:cubicBezTo>
                    <a:pt x="39332" y="16327"/>
                    <a:pt x="37691" y="17968"/>
                    <a:pt x="36232" y="19762"/>
                  </a:cubicBezTo>
                  <a:lnTo>
                    <a:pt x="36019" y="19853"/>
                  </a:lnTo>
                  <a:cubicBezTo>
                    <a:pt x="31338" y="21494"/>
                    <a:pt x="27508" y="25415"/>
                    <a:pt x="26019" y="30157"/>
                  </a:cubicBezTo>
                  <a:cubicBezTo>
                    <a:pt x="24894" y="33805"/>
                    <a:pt x="25046" y="37847"/>
                    <a:pt x="23283" y="41221"/>
                  </a:cubicBezTo>
                  <a:cubicBezTo>
                    <a:pt x="24925" y="40309"/>
                    <a:pt x="26566" y="39428"/>
                    <a:pt x="28177" y="38516"/>
                  </a:cubicBezTo>
                  <a:cubicBezTo>
                    <a:pt x="29089" y="37999"/>
                    <a:pt x="30061" y="37482"/>
                    <a:pt x="30913" y="36874"/>
                  </a:cubicBezTo>
                  <a:cubicBezTo>
                    <a:pt x="33618" y="35020"/>
                    <a:pt x="35745" y="32254"/>
                    <a:pt x="36840" y="29184"/>
                  </a:cubicBezTo>
                  <a:cubicBezTo>
                    <a:pt x="37873" y="26297"/>
                    <a:pt x="38025" y="23105"/>
                    <a:pt x="37296" y="20127"/>
                  </a:cubicBezTo>
                  <a:cubicBezTo>
                    <a:pt x="37265" y="19944"/>
                    <a:pt x="37265" y="19762"/>
                    <a:pt x="37235" y="19610"/>
                  </a:cubicBezTo>
                  <a:cubicBezTo>
                    <a:pt x="37356" y="19458"/>
                    <a:pt x="37448" y="19336"/>
                    <a:pt x="37569" y="19184"/>
                  </a:cubicBezTo>
                  <a:cubicBezTo>
                    <a:pt x="38511" y="18090"/>
                    <a:pt x="39575" y="17087"/>
                    <a:pt x="40700" y="16175"/>
                  </a:cubicBezTo>
                  <a:cubicBezTo>
                    <a:pt x="41642" y="15385"/>
                    <a:pt x="42676" y="14655"/>
                    <a:pt x="43770" y="14047"/>
                  </a:cubicBezTo>
                  <a:cubicBezTo>
                    <a:pt x="44195" y="13895"/>
                    <a:pt x="44591" y="13743"/>
                    <a:pt x="45016" y="13561"/>
                  </a:cubicBezTo>
                  <a:cubicBezTo>
                    <a:pt x="46110" y="13105"/>
                    <a:pt x="47235" y="12649"/>
                    <a:pt x="48299" y="12163"/>
                  </a:cubicBezTo>
                  <a:lnTo>
                    <a:pt x="48299" y="12163"/>
                  </a:lnTo>
                  <a:cubicBezTo>
                    <a:pt x="47721" y="12771"/>
                    <a:pt x="47235" y="13409"/>
                    <a:pt x="46718" y="14078"/>
                  </a:cubicBezTo>
                  <a:cubicBezTo>
                    <a:pt x="45047" y="16509"/>
                    <a:pt x="43648" y="19184"/>
                    <a:pt x="42615" y="21950"/>
                  </a:cubicBezTo>
                  <a:cubicBezTo>
                    <a:pt x="41551" y="24716"/>
                    <a:pt x="40882" y="27634"/>
                    <a:pt x="40548" y="30613"/>
                  </a:cubicBezTo>
                  <a:lnTo>
                    <a:pt x="40548" y="30674"/>
                  </a:lnTo>
                  <a:cubicBezTo>
                    <a:pt x="40305" y="30765"/>
                    <a:pt x="40092" y="30826"/>
                    <a:pt x="39879" y="31008"/>
                  </a:cubicBezTo>
                  <a:cubicBezTo>
                    <a:pt x="39636" y="31191"/>
                    <a:pt x="39393" y="31434"/>
                    <a:pt x="39363" y="31798"/>
                  </a:cubicBezTo>
                  <a:cubicBezTo>
                    <a:pt x="39332" y="32224"/>
                    <a:pt x="39636" y="32619"/>
                    <a:pt x="39970" y="32832"/>
                  </a:cubicBezTo>
                  <a:cubicBezTo>
                    <a:pt x="40335" y="33014"/>
                    <a:pt x="40761" y="33075"/>
                    <a:pt x="41186" y="33136"/>
                  </a:cubicBezTo>
                  <a:cubicBezTo>
                    <a:pt x="41271" y="33145"/>
                    <a:pt x="41352" y="33152"/>
                    <a:pt x="41432" y="33152"/>
                  </a:cubicBezTo>
                  <a:cubicBezTo>
                    <a:pt x="41610" y="33152"/>
                    <a:pt x="41778" y="33119"/>
                    <a:pt x="41946" y="33014"/>
                  </a:cubicBezTo>
                  <a:cubicBezTo>
                    <a:pt x="42220" y="32862"/>
                    <a:pt x="42311" y="32528"/>
                    <a:pt x="42281" y="32194"/>
                  </a:cubicBezTo>
                  <a:cubicBezTo>
                    <a:pt x="42281" y="31890"/>
                    <a:pt x="42129" y="31646"/>
                    <a:pt x="42007" y="31342"/>
                  </a:cubicBezTo>
                  <a:cubicBezTo>
                    <a:pt x="41916" y="31069"/>
                    <a:pt x="41794" y="30795"/>
                    <a:pt x="41551" y="30643"/>
                  </a:cubicBezTo>
                  <a:cubicBezTo>
                    <a:pt x="41460" y="30583"/>
                    <a:pt x="41338" y="30491"/>
                    <a:pt x="41186" y="30491"/>
                  </a:cubicBezTo>
                  <a:cubicBezTo>
                    <a:pt x="41369" y="28941"/>
                    <a:pt x="41673" y="27421"/>
                    <a:pt x="42068" y="25902"/>
                  </a:cubicBezTo>
                  <a:cubicBezTo>
                    <a:pt x="42463" y="24230"/>
                    <a:pt x="43040" y="22589"/>
                    <a:pt x="43679" y="21008"/>
                  </a:cubicBezTo>
                  <a:cubicBezTo>
                    <a:pt x="43740" y="21373"/>
                    <a:pt x="43770" y="21707"/>
                    <a:pt x="43831" y="22102"/>
                  </a:cubicBezTo>
                  <a:cubicBezTo>
                    <a:pt x="43983" y="22923"/>
                    <a:pt x="44135" y="23744"/>
                    <a:pt x="44256" y="24564"/>
                  </a:cubicBezTo>
                  <a:cubicBezTo>
                    <a:pt x="44043" y="24655"/>
                    <a:pt x="43831" y="24747"/>
                    <a:pt x="43648" y="24899"/>
                  </a:cubicBezTo>
                  <a:cubicBezTo>
                    <a:pt x="43496" y="25051"/>
                    <a:pt x="43344" y="25294"/>
                    <a:pt x="43436" y="25476"/>
                  </a:cubicBezTo>
                  <a:cubicBezTo>
                    <a:pt x="43496" y="25659"/>
                    <a:pt x="43740" y="25750"/>
                    <a:pt x="43891" y="25811"/>
                  </a:cubicBezTo>
                  <a:cubicBezTo>
                    <a:pt x="44104" y="25932"/>
                    <a:pt x="44287" y="26175"/>
                    <a:pt x="44378" y="26418"/>
                  </a:cubicBezTo>
                  <a:cubicBezTo>
                    <a:pt x="44408" y="26570"/>
                    <a:pt x="44439" y="26722"/>
                    <a:pt x="44560" y="26844"/>
                  </a:cubicBezTo>
                  <a:cubicBezTo>
                    <a:pt x="44651" y="26935"/>
                    <a:pt x="44743" y="26935"/>
                    <a:pt x="44864" y="26966"/>
                  </a:cubicBezTo>
                  <a:cubicBezTo>
                    <a:pt x="44988" y="26978"/>
                    <a:pt x="45117" y="26990"/>
                    <a:pt x="45245" y="26990"/>
                  </a:cubicBezTo>
                  <a:cubicBezTo>
                    <a:pt x="45431" y="26990"/>
                    <a:pt x="45614" y="26964"/>
                    <a:pt x="45776" y="26874"/>
                  </a:cubicBezTo>
                  <a:cubicBezTo>
                    <a:pt x="46171" y="26631"/>
                    <a:pt x="46171" y="26054"/>
                    <a:pt x="46110" y="25598"/>
                  </a:cubicBezTo>
                  <a:cubicBezTo>
                    <a:pt x="46080" y="25415"/>
                    <a:pt x="46080" y="25172"/>
                    <a:pt x="46050" y="24990"/>
                  </a:cubicBezTo>
                  <a:cubicBezTo>
                    <a:pt x="46050" y="24868"/>
                    <a:pt x="46019" y="24716"/>
                    <a:pt x="45928" y="24595"/>
                  </a:cubicBezTo>
                  <a:cubicBezTo>
                    <a:pt x="45867" y="24503"/>
                    <a:pt x="45715" y="24412"/>
                    <a:pt x="45563" y="24412"/>
                  </a:cubicBezTo>
                  <a:cubicBezTo>
                    <a:pt x="45391" y="24391"/>
                    <a:pt x="45235" y="24369"/>
                    <a:pt x="45061" y="24369"/>
                  </a:cubicBezTo>
                  <a:cubicBezTo>
                    <a:pt x="44989" y="24369"/>
                    <a:pt x="44914" y="24373"/>
                    <a:pt x="44834" y="24382"/>
                  </a:cubicBezTo>
                  <a:cubicBezTo>
                    <a:pt x="44712" y="23652"/>
                    <a:pt x="44560" y="22893"/>
                    <a:pt x="44439" y="22163"/>
                  </a:cubicBezTo>
                  <a:cubicBezTo>
                    <a:pt x="44287" y="21373"/>
                    <a:pt x="44195" y="20552"/>
                    <a:pt x="44287" y="19701"/>
                  </a:cubicBezTo>
                  <a:lnTo>
                    <a:pt x="44287" y="19640"/>
                  </a:lnTo>
                  <a:cubicBezTo>
                    <a:pt x="44560" y="19032"/>
                    <a:pt x="44864" y="18455"/>
                    <a:pt x="45168" y="17847"/>
                  </a:cubicBezTo>
                  <a:cubicBezTo>
                    <a:pt x="45867" y="16601"/>
                    <a:pt x="46627" y="15385"/>
                    <a:pt x="47417" y="14199"/>
                  </a:cubicBezTo>
                  <a:cubicBezTo>
                    <a:pt x="48177" y="13136"/>
                    <a:pt x="49089" y="12102"/>
                    <a:pt x="50244" y="11433"/>
                  </a:cubicBezTo>
                  <a:cubicBezTo>
                    <a:pt x="50305" y="11403"/>
                    <a:pt x="50335" y="11312"/>
                    <a:pt x="50335" y="11251"/>
                  </a:cubicBezTo>
                  <a:cubicBezTo>
                    <a:pt x="51065" y="10886"/>
                    <a:pt x="51794" y="10552"/>
                    <a:pt x="52524" y="10157"/>
                  </a:cubicBezTo>
                  <a:cubicBezTo>
                    <a:pt x="54530" y="9184"/>
                    <a:pt x="56536" y="8303"/>
                    <a:pt x="58633" y="7512"/>
                  </a:cubicBezTo>
                  <a:lnTo>
                    <a:pt x="58633" y="7512"/>
                  </a:lnTo>
                  <a:cubicBezTo>
                    <a:pt x="57934" y="7999"/>
                    <a:pt x="57266" y="8546"/>
                    <a:pt x="56658" y="9093"/>
                  </a:cubicBezTo>
                  <a:cubicBezTo>
                    <a:pt x="56536" y="9154"/>
                    <a:pt x="56415" y="9215"/>
                    <a:pt x="56323" y="9245"/>
                  </a:cubicBezTo>
                  <a:cubicBezTo>
                    <a:pt x="52737" y="10522"/>
                    <a:pt x="49819" y="13500"/>
                    <a:pt x="48664" y="17117"/>
                  </a:cubicBezTo>
                  <a:cubicBezTo>
                    <a:pt x="47813" y="19883"/>
                    <a:pt x="47904" y="22984"/>
                    <a:pt x="46597" y="25567"/>
                  </a:cubicBezTo>
                  <a:cubicBezTo>
                    <a:pt x="47843" y="24868"/>
                    <a:pt x="49089" y="24200"/>
                    <a:pt x="50305" y="23500"/>
                  </a:cubicBezTo>
                  <a:cubicBezTo>
                    <a:pt x="51034" y="23136"/>
                    <a:pt x="51703" y="22710"/>
                    <a:pt x="52402" y="22254"/>
                  </a:cubicBezTo>
                  <a:cubicBezTo>
                    <a:pt x="54500" y="20795"/>
                    <a:pt x="56080" y="18728"/>
                    <a:pt x="56931" y="16357"/>
                  </a:cubicBezTo>
                  <a:cubicBezTo>
                    <a:pt x="57722" y="14169"/>
                    <a:pt x="57843" y="11737"/>
                    <a:pt x="57266" y="9458"/>
                  </a:cubicBezTo>
                  <a:lnTo>
                    <a:pt x="57266" y="9366"/>
                  </a:lnTo>
                  <a:cubicBezTo>
                    <a:pt x="57418" y="9245"/>
                    <a:pt x="57570" y="9123"/>
                    <a:pt x="57722" y="9002"/>
                  </a:cubicBezTo>
                  <a:cubicBezTo>
                    <a:pt x="58816" y="8090"/>
                    <a:pt x="60001" y="7239"/>
                    <a:pt x="61247" y="6600"/>
                  </a:cubicBezTo>
                  <a:cubicBezTo>
                    <a:pt x="61278" y="6600"/>
                    <a:pt x="61339" y="6570"/>
                    <a:pt x="61339" y="6540"/>
                  </a:cubicBezTo>
                  <a:cubicBezTo>
                    <a:pt x="63558" y="5810"/>
                    <a:pt x="65837" y="5233"/>
                    <a:pt x="68117" y="4777"/>
                  </a:cubicBezTo>
                  <a:cubicBezTo>
                    <a:pt x="68754" y="4719"/>
                    <a:pt x="68701" y="4165"/>
                    <a:pt x="68327" y="4165"/>
                  </a:cubicBezTo>
                  <a:cubicBezTo>
                    <a:pt x="68309" y="4165"/>
                    <a:pt x="68289" y="4166"/>
                    <a:pt x="68269" y="4169"/>
                  </a:cubicBezTo>
                  <a:cubicBezTo>
                    <a:pt x="67934" y="4260"/>
                    <a:pt x="67600" y="4290"/>
                    <a:pt x="67296" y="4351"/>
                  </a:cubicBezTo>
                  <a:cubicBezTo>
                    <a:pt x="64713" y="4898"/>
                    <a:pt x="62190" y="5628"/>
                    <a:pt x="59697" y="6479"/>
                  </a:cubicBezTo>
                  <a:cubicBezTo>
                    <a:pt x="58785" y="6418"/>
                    <a:pt x="57904" y="6297"/>
                    <a:pt x="57022" y="6145"/>
                  </a:cubicBezTo>
                  <a:cubicBezTo>
                    <a:pt x="55472" y="5841"/>
                    <a:pt x="53952" y="5385"/>
                    <a:pt x="52463" y="4807"/>
                  </a:cubicBezTo>
                  <a:cubicBezTo>
                    <a:pt x="51764" y="4503"/>
                    <a:pt x="51034" y="4169"/>
                    <a:pt x="50305" y="3804"/>
                  </a:cubicBezTo>
                  <a:cubicBezTo>
                    <a:pt x="49667" y="3439"/>
                    <a:pt x="49059" y="3075"/>
                    <a:pt x="48572" y="2527"/>
                  </a:cubicBezTo>
                  <a:cubicBezTo>
                    <a:pt x="48512" y="2497"/>
                    <a:pt x="48451" y="2467"/>
                    <a:pt x="48420" y="2406"/>
                  </a:cubicBezTo>
                  <a:cubicBezTo>
                    <a:pt x="48664" y="1920"/>
                    <a:pt x="48724" y="1342"/>
                    <a:pt x="48481" y="856"/>
                  </a:cubicBezTo>
                  <a:cubicBezTo>
                    <a:pt x="48224" y="341"/>
                    <a:pt x="47705" y="1"/>
                    <a:pt x="471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7"/>
            <p:cNvSpPr/>
            <p:nvPr/>
          </p:nvSpPr>
          <p:spPr>
            <a:xfrm>
              <a:off x="1344613" y="311198"/>
              <a:ext cx="784358" cy="838163"/>
            </a:xfrm>
            <a:custGeom>
              <a:avLst/>
              <a:gdLst/>
              <a:ahLst/>
              <a:cxnLst/>
              <a:rect l="l" t="t" r="r" b="b"/>
              <a:pathLst>
                <a:path w="40410" h="43182" extrusionOk="0">
                  <a:moveTo>
                    <a:pt x="35867" y="19545"/>
                  </a:moveTo>
                  <a:cubicBezTo>
                    <a:pt x="36293" y="19575"/>
                    <a:pt x="36658" y="19666"/>
                    <a:pt x="37083" y="19727"/>
                  </a:cubicBezTo>
                  <a:cubicBezTo>
                    <a:pt x="37200" y="19756"/>
                    <a:pt x="37260" y="19814"/>
                    <a:pt x="37372" y="19845"/>
                  </a:cubicBezTo>
                  <a:lnTo>
                    <a:pt x="37372" y="19845"/>
                  </a:lnTo>
                  <a:cubicBezTo>
                    <a:pt x="36921" y="19726"/>
                    <a:pt x="36470" y="19666"/>
                    <a:pt x="36019" y="19575"/>
                  </a:cubicBezTo>
                  <a:cubicBezTo>
                    <a:pt x="35958" y="19575"/>
                    <a:pt x="35928" y="19575"/>
                    <a:pt x="35867" y="19545"/>
                  </a:cubicBezTo>
                  <a:close/>
                  <a:moveTo>
                    <a:pt x="39971" y="31126"/>
                  </a:moveTo>
                  <a:cubicBezTo>
                    <a:pt x="39970" y="31126"/>
                    <a:pt x="39970" y="31126"/>
                    <a:pt x="39970" y="31126"/>
                  </a:cubicBezTo>
                  <a:lnTo>
                    <a:pt x="39970" y="31126"/>
                  </a:lnTo>
                  <a:cubicBezTo>
                    <a:pt x="39921" y="31174"/>
                    <a:pt x="39871" y="31222"/>
                    <a:pt x="39821" y="31268"/>
                  </a:cubicBezTo>
                  <a:lnTo>
                    <a:pt x="39821" y="31268"/>
                  </a:lnTo>
                  <a:cubicBezTo>
                    <a:pt x="39892" y="31223"/>
                    <a:pt x="39953" y="31179"/>
                    <a:pt x="39971" y="31126"/>
                  </a:cubicBezTo>
                  <a:close/>
                  <a:moveTo>
                    <a:pt x="6080" y="35381"/>
                  </a:moveTo>
                  <a:lnTo>
                    <a:pt x="6080" y="35381"/>
                  </a:lnTo>
                  <a:cubicBezTo>
                    <a:pt x="6201" y="35503"/>
                    <a:pt x="6262" y="35563"/>
                    <a:pt x="6383" y="35655"/>
                  </a:cubicBezTo>
                  <a:cubicBezTo>
                    <a:pt x="6444" y="35807"/>
                    <a:pt x="6535" y="35959"/>
                    <a:pt x="6657" y="36110"/>
                  </a:cubicBezTo>
                  <a:cubicBezTo>
                    <a:pt x="6596" y="35989"/>
                    <a:pt x="6596" y="35898"/>
                    <a:pt x="6596" y="35807"/>
                  </a:cubicBezTo>
                  <a:lnTo>
                    <a:pt x="6596" y="35807"/>
                  </a:lnTo>
                  <a:cubicBezTo>
                    <a:pt x="6687" y="35867"/>
                    <a:pt x="6809" y="35898"/>
                    <a:pt x="6870" y="35989"/>
                  </a:cubicBezTo>
                  <a:cubicBezTo>
                    <a:pt x="7052" y="36110"/>
                    <a:pt x="7265" y="36202"/>
                    <a:pt x="7478" y="36262"/>
                  </a:cubicBezTo>
                  <a:cubicBezTo>
                    <a:pt x="7599" y="36262"/>
                    <a:pt x="7690" y="36262"/>
                    <a:pt x="7812" y="36202"/>
                  </a:cubicBezTo>
                  <a:lnTo>
                    <a:pt x="7812" y="36202"/>
                  </a:lnTo>
                  <a:cubicBezTo>
                    <a:pt x="7812" y="36262"/>
                    <a:pt x="7782" y="36262"/>
                    <a:pt x="7782" y="36293"/>
                  </a:cubicBezTo>
                  <a:cubicBezTo>
                    <a:pt x="7642" y="36479"/>
                    <a:pt x="7414" y="36558"/>
                    <a:pt x="7192" y="36558"/>
                  </a:cubicBezTo>
                  <a:cubicBezTo>
                    <a:pt x="7124" y="36558"/>
                    <a:pt x="7056" y="36550"/>
                    <a:pt x="6991" y="36536"/>
                  </a:cubicBezTo>
                  <a:cubicBezTo>
                    <a:pt x="6718" y="36445"/>
                    <a:pt x="6505" y="36262"/>
                    <a:pt x="6262" y="36019"/>
                  </a:cubicBezTo>
                  <a:cubicBezTo>
                    <a:pt x="6262" y="35989"/>
                    <a:pt x="6231" y="35989"/>
                    <a:pt x="6201" y="35959"/>
                  </a:cubicBezTo>
                  <a:lnTo>
                    <a:pt x="6080" y="35381"/>
                  </a:lnTo>
                  <a:close/>
                  <a:moveTo>
                    <a:pt x="19423" y="1"/>
                  </a:moveTo>
                  <a:lnTo>
                    <a:pt x="19423" y="1"/>
                  </a:lnTo>
                  <a:cubicBezTo>
                    <a:pt x="19636" y="1308"/>
                    <a:pt x="18359" y="2402"/>
                    <a:pt x="18268" y="3739"/>
                  </a:cubicBezTo>
                  <a:cubicBezTo>
                    <a:pt x="18238" y="4681"/>
                    <a:pt x="18755" y="5502"/>
                    <a:pt x="18906" y="6384"/>
                  </a:cubicBezTo>
                  <a:cubicBezTo>
                    <a:pt x="18755" y="6049"/>
                    <a:pt x="18542" y="5745"/>
                    <a:pt x="18359" y="5411"/>
                  </a:cubicBezTo>
                  <a:cubicBezTo>
                    <a:pt x="18147" y="5137"/>
                    <a:pt x="17995" y="4833"/>
                    <a:pt x="17812" y="4560"/>
                  </a:cubicBezTo>
                  <a:cubicBezTo>
                    <a:pt x="17812" y="4529"/>
                    <a:pt x="17782" y="4499"/>
                    <a:pt x="17782" y="4438"/>
                  </a:cubicBezTo>
                  <a:lnTo>
                    <a:pt x="17782" y="4499"/>
                  </a:lnTo>
                  <a:cubicBezTo>
                    <a:pt x="17539" y="4134"/>
                    <a:pt x="17326" y="3800"/>
                    <a:pt x="17022" y="3526"/>
                  </a:cubicBezTo>
                  <a:cubicBezTo>
                    <a:pt x="16718" y="3283"/>
                    <a:pt x="16384" y="3071"/>
                    <a:pt x="16019" y="2919"/>
                  </a:cubicBezTo>
                  <a:cubicBezTo>
                    <a:pt x="15411" y="2661"/>
                    <a:pt x="14750" y="2512"/>
                    <a:pt x="14103" y="2512"/>
                  </a:cubicBezTo>
                  <a:cubicBezTo>
                    <a:pt x="13909" y="2512"/>
                    <a:pt x="13716" y="2526"/>
                    <a:pt x="13526" y="2554"/>
                  </a:cubicBezTo>
                  <a:cubicBezTo>
                    <a:pt x="12675" y="2675"/>
                    <a:pt x="11855" y="3040"/>
                    <a:pt x="11277" y="3678"/>
                  </a:cubicBezTo>
                  <a:cubicBezTo>
                    <a:pt x="10912" y="4104"/>
                    <a:pt x="10669" y="4803"/>
                    <a:pt x="11004" y="5198"/>
                  </a:cubicBezTo>
                  <a:cubicBezTo>
                    <a:pt x="11125" y="5350"/>
                    <a:pt x="11308" y="5441"/>
                    <a:pt x="11460" y="5563"/>
                  </a:cubicBezTo>
                  <a:cubicBezTo>
                    <a:pt x="11824" y="5745"/>
                    <a:pt x="12159" y="6019"/>
                    <a:pt x="12371" y="6353"/>
                  </a:cubicBezTo>
                  <a:cubicBezTo>
                    <a:pt x="12233" y="6341"/>
                    <a:pt x="12094" y="6333"/>
                    <a:pt x="11956" y="6333"/>
                  </a:cubicBezTo>
                  <a:cubicBezTo>
                    <a:pt x="11760" y="6333"/>
                    <a:pt x="11564" y="6348"/>
                    <a:pt x="11368" y="6384"/>
                  </a:cubicBezTo>
                  <a:cubicBezTo>
                    <a:pt x="10700" y="6566"/>
                    <a:pt x="10183" y="7083"/>
                    <a:pt x="9575" y="7265"/>
                  </a:cubicBezTo>
                  <a:cubicBezTo>
                    <a:pt x="9322" y="7339"/>
                    <a:pt x="9062" y="7369"/>
                    <a:pt x="8799" y="7369"/>
                  </a:cubicBezTo>
                  <a:cubicBezTo>
                    <a:pt x="8305" y="7369"/>
                    <a:pt x="7802" y="7263"/>
                    <a:pt x="7326" y="7144"/>
                  </a:cubicBezTo>
                  <a:cubicBezTo>
                    <a:pt x="6596" y="6931"/>
                    <a:pt x="5897" y="6657"/>
                    <a:pt x="5137" y="6627"/>
                  </a:cubicBezTo>
                  <a:cubicBezTo>
                    <a:pt x="4712" y="6627"/>
                    <a:pt x="4256" y="6688"/>
                    <a:pt x="3830" y="6779"/>
                  </a:cubicBezTo>
                  <a:cubicBezTo>
                    <a:pt x="3648" y="6809"/>
                    <a:pt x="3465" y="6870"/>
                    <a:pt x="3344" y="7022"/>
                  </a:cubicBezTo>
                  <a:cubicBezTo>
                    <a:pt x="3222" y="7174"/>
                    <a:pt x="3192" y="7326"/>
                    <a:pt x="3222" y="7539"/>
                  </a:cubicBezTo>
                  <a:cubicBezTo>
                    <a:pt x="3040" y="7934"/>
                    <a:pt x="3222" y="8481"/>
                    <a:pt x="3526" y="8846"/>
                  </a:cubicBezTo>
                  <a:cubicBezTo>
                    <a:pt x="3830" y="9241"/>
                    <a:pt x="4225" y="9575"/>
                    <a:pt x="4560" y="9879"/>
                  </a:cubicBezTo>
                  <a:cubicBezTo>
                    <a:pt x="4924" y="10213"/>
                    <a:pt x="5289" y="10517"/>
                    <a:pt x="5654" y="10882"/>
                  </a:cubicBezTo>
                  <a:cubicBezTo>
                    <a:pt x="4742" y="10274"/>
                    <a:pt x="3678" y="10001"/>
                    <a:pt x="2614" y="9727"/>
                  </a:cubicBezTo>
                  <a:cubicBezTo>
                    <a:pt x="2128" y="9606"/>
                    <a:pt x="1642" y="9454"/>
                    <a:pt x="1095" y="9454"/>
                  </a:cubicBezTo>
                  <a:cubicBezTo>
                    <a:pt x="791" y="9454"/>
                    <a:pt x="487" y="9545"/>
                    <a:pt x="304" y="9727"/>
                  </a:cubicBezTo>
                  <a:cubicBezTo>
                    <a:pt x="61" y="9970"/>
                    <a:pt x="0" y="10335"/>
                    <a:pt x="61" y="10639"/>
                  </a:cubicBezTo>
                  <a:cubicBezTo>
                    <a:pt x="152" y="10943"/>
                    <a:pt x="304" y="11247"/>
                    <a:pt x="487" y="11520"/>
                  </a:cubicBezTo>
                  <a:cubicBezTo>
                    <a:pt x="517" y="11581"/>
                    <a:pt x="608" y="11672"/>
                    <a:pt x="639" y="11733"/>
                  </a:cubicBezTo>
                  <a:lnTo>
                    <a:pt x="456" y="11551"/>
                  </a:lnTo>
                  <a:lnTo>
                    <a:pt x="456" y="11551"/>
                  </a:lnTo>
                  <a:cubicBezTo>
                    <a:pt x="882" y="12280"/>
                    <a:pt x="1399" y="12949"/>
                    <a:pt x="2128" y="13375"/>
                  </a:cubicBezTo>
                  <a:cubicBezTo>
                    <a:pt x="2189" y="13405"/>
                    <a:pt x="2310" y="13466"/>
                    <a:pt x="2402" y="13527"/>
                  </a:cubicBezTo>
                  <a:cubicBezTo>
                    <a:pt x="3222" y="14378"/>
                    <a:pt x="4165" y="15077"/>
                    <a:pt x="5320" y="15229"/>
                  </a:cubicBezTo>
                  <a:cubicBezTo>
                    <a:pt x="4590" y="15320"/>
                    <a:pt x="3861" y="15624"/>
                    <a:pt x="3344" y="16110"/>
                  </a:cubicBezTo>
                  <a:cubicBezTo>
                    <a:pt x="2949" y="16232"/>
                    <a:pt x="2493" y="16384"/>
                    <a:pt x="2310" y="16718"/>
                  </a:cubicBezTo>
                  <a:cubicBezTo>
                    <a:pt x="2189" y="16900"/>
                    <a:pt x="2189" y="17144"/>
                    <a:pt x="2158" y="17326"/>
                  </a:cubicBezTo>
                  <a:cubicBezTo>
                    <a:pt x="2158" y="17417"/>
                    <a:pt x="2128" y="17448"/>
                    <a:pt x="2128" y="17508"/>
                  </a:cubicBezTo>
                  <a:cubicBezTo>
                    <a:pt x="1976" y="17934"/>
                    <a:pt x="1824" y="18329"/>
                    <a:pt x="1733" y="18724"/>
                  </a:cubicBezTo>
                  <a:cubicBezTo>
                    <a:pt x="1733" y="18785"/>
                    <a:pt x="1733" y="18785"/>
                    <a:pt x="1703" y="18815"/>
                  </a:cubicBezTo>
                  <a:lnTo>
                    <a:pt x="1703" y="18876"/>
                  </a:lnTo>
                  <a:cubicBezTo>
                    <a:pt x="1581" y="19393"/>
                    <a:pt x="1551" y="19879"/>
                    <a:pt x="1642" y="20366"/>
                  </a:cubicBezTo>
                  <a:cubicBezTo>
                    <a:pt x="1733" y="21065"/>
                    <a:pt x="2037" y="21673"/>
                    <a:pt x="2341" y="22281"/>
                  </a:cubicBezTo>
                  <a:cubicBezTo>
                    <a:pt x="2584" y="22736"/>
                    <a:pt x="2797" y="23132"/>
                    <a:pt x="3070" y="23557"/>
                  </a:cubicBezTo>
                  <a:cubicBezTo>
                    <a:pt x="2432" y="23800"/>
                    <a:pt x="1885" y="24317"/>
                    <a:pt x="1551" y="24925"/>
                  </a:cubicBezTo>
                  <a:cubicBezTo>
                    <a:pt x="1125" y="25624"/>
                    <a:pt x="943" y="26414"/>
                    <a:pt x="730" y="27174"/>
                  </a:cubicBezTo>
                  <a:cubicBezTo>
                    <a:pt x="730" y="27235"/>
                    <a:pt x="669" y="27326"/>
                    <a:pt x="730" y="27357"/>
                  </a:cubicBezTo>
                  <a:cubicBezTo>
                    <a:pt x="760" y="27448"/>
                    <a:pt x="882" y="27448"/>
                    <a:pt x="943" y="27448"/>
                  </a:cubicBezTo>
                  <a:cubicBezTo>
                    <a:pt x="1733" y="27509"/>
                    <a:pt x="2584" y="27600"/>
                    <a:pt x="3374" y="27661"/>
                  </a:cubicBezTo>
                  <a:cubicBezTo>
                    <a:pt x="3861" y="27691"/>
                    <a:pt x="4408" y="27782"/>
                    <a:pt x="4894" y="27813"/>
                  </a:cubicBezTo>
                  <a:cubicBezTo>
                    <a:pt x="5076" y="27813"/>
                    <a:pt x="5289" y="27843"/>
                    <a:pt x="5502" y="27843"/>
                  </a:cubicBezTo>
                  <a:cubicBezTo>
                    <a:pt x="5958" y="27813"/>
                    <a:pt x="6383" y="27600"/>
                    <a:pt x="6809" y="27448"/>
                  </a:cubicBezTo>
                  <a:cubicBezTo>
                    <a:pt x="7022" y="27357"/>
                    <a:pt x="7478" y="27357"/>
                    <a:pt x="7660" y="27205"/>
                  </a:cubicBezTo>
                  <a:cubicBezTo>
                    <a:pt x="7751" y="27235"/>
                    <a:pt x="7812" y="27296"/>
                    <a:pt x="7873" y="27296"/>
                  </a:cubicBezTo>
                  <a:cubicBezTo>
                    <a:pt x="7964" y="27326"/>
                    <a:pt x="8086" y="27387"/>
                    <a:pt x="8177" y="27478"/>
                  </a:cubicBezTo>
                  <a:lnTo>
                    <a:pt x="8116" y="27478"/>
                  </a:lnTo>
                  <a:cubicBezTo>
                    <a:pt x="8268" y="27691"/>
                    <a:pt x="8238" y="27995"/>
                    <a:pt x="8086" y="28208"/>
                  </a:cubicBezTo>
                  <a:cubicBezTo>
                    <a:pt x="7903" y="28268"/>
                    <a:pt x="7721" y="28390"/>
                    <a:pt x="7569" y="28512"/>
                  </a:cubicBezTo>
                  <a:cubicBezTo>
                    <a:pt x="7478" y="28542"/>
                    <a:pt x="7356" y="28572"/>
                    <a:pt x="7295" y="28603"/>
                  </a:cubicBezTo>
                  <a:cubicBezTo>
                    <a:pt x="6991" y="28755"/>
                    <a:pt x="6718" y="29028"/>
                    <a:pt x="6505" y="29302"/>
                  </a:cubicBezTo>
                  <a:cubicBezTo>
                    <a:pt x="5928" y="29940"/>
                    <a:pt x="5350" y="30548"/>
                    <a:pt x="4924" y="31278"/>
                  </a:cubicBezTo>
                  <a:cubicBezTo>
                    <a:pt x="4833" y="31460"/>
                    <a:pt x="4712" y="31703"/>
                    <a:pt x="4621" y="31916"/>
                  </a:cubicBezTo>
                  <a:cubicBezTo>
                    <a:pt x="4590" y="32098"/>
                    <a:pt x="4590" y="32341"/>
                    <a:pt x="4590" y="32524"/>
                  </a:cubicBezTo>
                  <a:cubicBezTo>
                    <a:pt x="4590" y="32980"/>
                    <a:pt x="4590" y="33496"/>
                    <a:pt x="4742" y="33922"/>
                  </a:cubicBezTo>
                  <a:cubicBezTo>
                    <a:pt x="4864" y="34378"/>
                    <a:pt x="5137" y="34773"/>
                    <a:pt x="5380" y="35138"/>
                  </a:cubicBezTo>
                  <a:lnTo>
                    <a:pt x="5745" y="35594"/>
                  </a:lnTo>
                  <a:cubicBezTo>
                    <a:pt x="5684" y="35594"/>
                    <a:pt x="5654" y="35655"/>
                    <a:pt x="5624" y="35655"/>
                  </a:cubicBezTo>
                  <a:cubicBezTo>
                    <a:pt x="5593" y="35685"/>
                    <a:pt x="5532" y="35715"/>
                    <a:pt x="5532" y="35776"/>
                  </a:cubicBezTo>
                  <a:cubicBezTo>
                    <a:pt x="5228" y="36384"/>
                    <a:pt x="5441" y="37144"/>
                    <a:pt x="5897" y="37630"/>
                  </a:cubicBezTo>
                  <a:cubicBezTo>
                    <a:pt x="6353" y="38117"/>
                    <a:pt x="7022" y="38390"/>
                    <a:pt x="7660" y="38421"/>
                  </a:cubicBezTo>
                  <a:cubicBezTo>
                    <a:pt x="7751" y="37418"/>
                    <a:pt x="8390" y="36597"/>
                    <a:pt x="9119" y="35959"/>
                  </a:cubicBezTo>
                  <a:cubicBezTo>
                    <a:pt x="9849" y="35320"/>
                    <a:pt x="10700" y="34803"/>
                    <a:pt x="11399" y="34135"/>
                  </a:cubicBezTo>
                  <a:cubicBezTo>
                    <a:pt x="11855" y="33709"/>
                    <a:pt x="12219" y="33223"/>
                    <a:pt x="12645" y="32828"/>
                  </a:cubicBezTo>
                  <a:cubicBezTo>
                    <a:pt x="12949" y="32585"/>
                    <a:pt x="13283" y="32311"/>
                    <a:pt x="13587" y="32007"/>
                  </a:cubicBezTo>
                  <a:cubicBezTo>
                    <a:pt x="13830" y="31825"/>
                    <a:pt x="13982" y="31582"/>
                    <a:pt x="14165" y="31308"/>
                  </a:cubicBezTo>
                  <a:cubicBezTo>
                    <a:pt x="14165" y="31977"/>
                    <a:pt x="14256" y="32585"/>
                    <a:pt x="14347" y="33223"/>
                  </a:cubicBezTo>
                  <a:cubicBezTo>
                    <a:pt x="14590" y="34469"/>
                    <a:pt x="15016" y="35685"/>
                    <a:pt x="15411" y="36870"/>
                  </a:cubicBezTo>
                  <a:cubicBezTo>
                    <a:pt x="15685" y="37661"/>
                    <a:pt x="15989" y="38451"/>
                    <a:pt x="16444" y="39150"/>
                  </a:cubicBezTo>
                  <a:cubicBezTo>
                    <a:pt x="16900" y="39819"/>
                    <a:pt x="17539" y="40427"/>
                    <a:pt x="18390" y="40670"/>
                  </a:cubicBezTo>
                  <a:cubicBezTo>
                    <a:pt x="18694" y="40731"/>
                    <a:pt x="18998" y="40791"/>
                    <a:pt x="19271" y="40883"/>
                  </a:cubicBezTo>
                  <a:cubicBezTo>
                    <a:pt x="19636" y="41035"/>
                    <a:pt x="19940" y="41308"/>
                    <a:pt x="20244" y="41551"/>
                  </a:cubicBezTo>
                  <a:lnTo>
                    <a:pt x="20274" y="41582"/>
                  </a:lnTo>
                  <a:cubicBezTo>
                    <a:pt x="20680" y="41906"/>
                    <a:pt x="21206" y="42068"/>
                    <a:pt x="21738" y="42068"/>
                  </a:cubicBezTo>
                  <a:cubicBezTo>
                    <a:pt x="22003" y="42068"/>
                    <a:pt x="22270" y="42028"/>
                    <a:pt x="22524" y="41946"/>
                  </a:cubicBezTo>
                  <a:cubicBezTo>
                    <a:pt x="23375" y="41734"/>
                    <a:pt x="24226" y="41035"/>
                    <a:pt x="24651" y="40275"/>
                  </a:cubicBezTo>
                  <a:lnTo>
                    <a:pt x="24651" y="40335"/>
                  </a:lnTo>
                  <a:cubicBezTo>
                    <a:pt x="24682" y="40518"/>
                    <a:pt x="24803" y="40700"/>
                    <a:pt x="24925" y="40852"/>
                  </a:cubicBezTo>
                  <a:cubicBezTo>
                    <a:pt x="25502" y="41734"/>
                    <a:pt x="26141" y="42646"/>
                    <a:pt x="27113" y="42950"/>
                  </a:cubicBezTo>
                  <a:cubicBezTo>
                    <a:pt x="27417" y="43101"/>
                    <a:pt x="27721" y="43162"/>
                    <a:pt x="28086" y="43162"/>
                  </a:cubicBezTo>
                  <a:cubicBezTo>
                    <a:pt x="28635" y="43137"/>
                    <a:pt x="29164" y="42805"/>
                    <a:pt x="29672" y="42805"/>
                  </a:cubicBezTo>
                  <a:cubicBezTo>
                    <a:pt x="29783" y="42805"/>
                    <a:pt x="29892" y="42820"/>
                    <a:pt x="30001" y="42858"/>
                  </a:cubicBezTo>
                  <a:cubicBezTo>
                    <a:pt x="30001" y="42858"/>
                    <a:pt x="30062" y="42858"/>
                    <a:pt x="30062" y="42919"/>
                  </a:cubicBezTo>
                  <a:cubicBezTo>
                    <a:pt x="30092" y="42950"/>
                    <a:pt x="30123" y="42980"/>
                    <a:pt x="30214" y="43010"/>
                  </a:cubicBezTo>
                  <a:cubicBezTo>
                    <a:pt x="30332" y="43105"/>
                    <a:pt x="30451" y="43182"/>
                    <a:pt x="30570" y="43182"/>
                  </a:cubicBezTo>
                  <a:cubicBezTo>
                    <a:pt x="30603" y="43182"/>
                    <a:pt x="30636" y="43176"/>
                    <a:pt x="30670" y="43162"/>
                  </a:cubicBezTo>
                  <a:cubicBezTo>
                    <a:pt x="30761" y="43132"/>
                    <a:pt x="30852" y="43010"/>
                    <a:pt x="30852" y="42919"/>
                  </a:cubicBezTo>
                  <a:cubicBezTo>
                    <a:pt x="30913" y="42798"/>
                    <a:pt x="30882" y="42646"/>
                    <a:pt x="30852" y="42494"/>
                  </a:cubicBezTo>
                  <a:cubicBezTo>
                    <a:pt x="31126" y="41399"/>
                    <a:pt x="31794" y="40396"/>
                    <a:pt x="31885" y="39302"/>
                  </a:cubicBezTo>
                  <a:cubicBezTo>
                    <a:pt x="31916" y="38846"/>
                    <a:pt x="31794" y="38390"/>
                    <a:pt x="31733" y="37965"/>
                  </a:cubicBezTo>
                  <a:cubicBezTo>
                    <a:pt x="31521" y="37205"/>
                    <a:pt x="31308" y="36475"/>
                    <a:pt x="31034" y="35776"/>
                  </a:cubicBezTo>
                  <a:cubicBezTo>
                    <a:pt x="31065" y="35715"/>
                    <a:pt x="31126" y="35715"/>
                    <a:pt x="31126" y="35685"/>
                  </a:cubicBezTo>
                  <a:lnTo>
                    <a:pt x="31186" y="35685"/>
                  </a:lnTo>
                  <a:cubicBezTo>
                    <a:pt x="31156" y="35685"/>
                    <a:pt x="31126" y="35715"/>
                    <a:pt x="31034" y="35776"/>
                  </a:cubicBezTo>
                  <a:cubicBezTo>
                    <a:pt x="31217" y="35685"/>
                    <a:pt x="31460" y="35563"/>
                    <a:pt x="31642" y="35472"/>
                  </a:cubicBezTo>
                  <a:lnTo>
                    <a:pt x="31673" y="35411"/>
                  </a:lnTo>
                  <a:cubicBezTo>
                    <a:pt x="32068" y="35381"/>
                    <a:pt x="32402" y="35411"/>
                    <a:pt x="32737" y="35259"/>
                  </a:cubicBezTo>
                  <a:cubicBezTo>
                    <a:pt x="32949" y="35168"/>
                    <a:pt x="33132" y="35016"/>
                    <a:pt x="33344" y="34955"/>
                  </a:cubicBezTo>
                  <a:cubicBezTo>
                    <a:pt x="33379" y="34951"/>
                    <a:pt x="33413" y="34948"/>
                    <a:pt x="33446" y="34948"/>
                  </a:cubicBezTo>
                  <a:cubicBezTo>
                    <a:pt x="33833" y="34948"/>
                    <a:pt x="34190" y="35253"/>
                    <a:pt x="34469" y="35533"/>
                  </a:cubicBezTo>
                  <a:cubicBezTo>
                    <a:pt x="35077" y="36141"/>
                    <a:pt x="35624" y="36749"/>
                    <a:pt x="36232" y="37357"/>
                  </a:cubicBezTo>
                  <a:cubicBezTo>
                    <a:pt x="36354" y="37478"/>
                    <a:pt x="36475" y="37600"/>
                    <a:pt x="36627" y="37630"/>
                  </a:cubicBezTo>
                  <a:cubicBezTo>
                    <a:pt x="36641" y="37632"/>
                    <a:pt x="36655" y="37632"/>
                    <a:pt x="36669" y="37632"/>
                  </a:cubicBezTo>
                  <a:cubicBezTo>
                    <a:pt x="36946" y="37632"/>
                    <a:pt x="37096" y="37348"/>
                    <a:pt x="37357" y="37174"/>
                  </a:cubicBezTo>
                  <a:cubicBezTo>
                    <a:pt x="37445" y="37162"/>
                    <a:pt x="37538" y="37154"/>
                    <a:pt x="37632" y="37154"/>
                  </a:cubicBezTo>
                  <a:cubicBezTo>
                    <a:pt x="37766" y="37154"/>
                    <a:pt x="37901" y="37169"/>
                    <a:pt x="38025" y="37205"/>
                  </a:cubicBezTo>
                  <a:cubicBezTo>
                    <a:pt x="38147" y="37235"/>
                    <a:pt x="38269" y="37326"/>
                    <a:pt x="38360" y="37326"/>
                  </a:cubicBezTo>
                  <a:cubicBezTo>
                    <a:pt x="38603" y="37326"/>
                    <a:pt x="38664" y="36992"/>
                    <a:pt x="38633" y="36718"/>
                  </a:cubicBezTo>
                  <a:cubicBezTo>
                    <a:pt x="38664" y="36597"/>
                    <a:pt x="38724" y="36475"/>
                    <a:pt x="38724" y="36384"/>
                  </a:cubicBezTo>
                  <a:cubicBezTo>
                    <a:pt x="38724" y="36110"/>
                    <a:pt x="38603" y="35837"/>
                    <a:pt x="38481" y="35563"/>
                  </a:cubicBezTo>
                  <a:cubicBezTo>
                    <a:pt x="38208" y="35016"/>
                    <a:pt x="37965" y="34439"/>
                    <a:pt x="37661" y="33892"/>
                  </a:cubicBezTo>
                  <a:lnTo>
                    <a:pt x="37661" y="33892"/>
                  </a:lnTo>
                  <a:lnTo>
                    <a:pt x="37873" y="34135"/>
                  </a:lnTo>
                  <a:cubicBezTo>
                    <a:pt x="38269" y="34591"/>
                    <a:pt x="38481" y="35168"/>
                    <a:pt x="38724" y="35715"/>
                  </a:cubicBezTo>
                  <a:cubicBezTo>
                    <a:pt x="38633" y="34803"/>
                    <a:pt x="38025" y="34044"/>
                    <a:pt x="37417" y="33344"/>
                  </a:cubicBezTo>
                  <a:cubicBezTo>
                    <a:pt x="37721" y="33284"/>
                    <a:pt x="38360" y="32281"/>
                    <a:pt x="38421" y="32189"/>
                  </a:cubicBezTo>
                  <a:cubicBezTo>
                    <a:pt x="38451" y="32129"/>
                    <a:pt x="38481" y="32068"/>
                    <a:pt x="38512" y="32037"/>
                  </a:cubicBezTo>
                  <a:cubicBezTo>
                    <a:pt x="39009" y="31907"/>
                    <a:pt x="39439" y="31618"/>
                    <a:pt x="39821" y="31268"/>
                  </a:cubicBezTo>
                  <a:lnTo>
                    <a:pt x="39821" y="31268"/>
                  </a:lnTo>
                  <a:cubicBezTo>
                    <a:pt x="39771" y="31299"/>
                    <a:pt x="39717" y="31331"/>
                    <a:pt x="39667" y="31369"/>
                  </a:cubicBezTo>
                  <a:cubicBezTo>
                    <a:pt x="39727" y="31278"/>
                    <a:pt x="39849" y="31217"/>
                    <a:pt x="39970" y="31126"/>
                  </a:cubicBezTo>
                  <a:lnTo>
                    <a:pt x="39970" y="31126"/>
                  </a:lnTo>
                  <a:cubicBezTo>
                    <a:pt x="39980" y="31116"/>
                    <a:pt x="39991" y="31106"/>
                    <a:pt x="40001" y="31095"/>
                  </a:cubicBezTo>
                  <a:cubicBezTo>
                    <a:pt x="40123" y="30974"/>
                    <a:pt x="40244" y="30822"/>
                    <a:pt x="40244" y="30670"/>
                  </a:cubicBezTo>
                  <a:lnTo>
                    <a:pt x="40275" y="30639"/>
                  </a:lnTo>
                  <a:cubicBezTo>
                    <a:pt x="40300" y="30656"/>
                    <a:pt x="40323" y="30664"/>
                    <a:pt x="40342" y="30664"/>
                  </a:cubicBezTo>
                  <a:cubicBezTo>
                    <a:pt x="40390" y="30664"/>
                    <a:pt x="40410" y="30614"/>
                    <a:pt x="40366" y="30548"/>
                  </a:cubicBezTo>
                  <a:cubicBezTo>
                    <a:pt x="40335" y="30487"/>
                    <a:pt x="40305" y="30457"/>
                    <a:pt x="40244" y="30457"/>
                  </a:cubicBezTo>
                  <a:cubicBezTo>
                    <a:pt x="40087" y="30391"/>
                    <a:pt x="39923" y="30360"/>
                    <a:pt x="39759" y="30360"/>
                  </a:cubicBezTo>
                  <a:cubicBezTo>
                    <a:pt x="39544" y="30360"/>
                    <a:pt x="39327" y="30414"/>
                    <a:pt x="39120" y="30518"/>
                  </a:cubicBezTo>
                  <a:cubicBezTo>
                    <a:pt x="39576" y="29363"/>
                    <a:pt x="39636" y="28056"/>
                    <a:pt x="39211" y="26870"/>
                  </a:cubicBezTo>
                  <a:cubicBezTo>
                    <a:pt x="38968" y="26171"/>
                    <a:pt x="38573" y="25411"/>
                    <a:pt x="38876" y="24743"/>
                  </a:cubicBezTo>
                  <a:cubicBezTo>
                    <a:pt x="39089" y="24256"/>
                    <a:pt x="39636" y="23922"/>
                    <a:pt x="39788" y="23405"/>
                  </a:cubicBezTo>
                  <a:cubicBezTo>
                    <a:pt x="39940" y="23040"/>
                    <a:pt x="39819" y="22584"/>
                    <a:pt x="39667" y="22189"/>
                  </a:cubicBezTo>
                  <a:lnTo>
                    <a:pt x="39667" y="22037"/>
                  </a:lnTo>
                  <a:cubicBezTo>
                    <a:pt x="39576" y="21369"/>
                    <a:pt x="39211" y="20761"/>
                    <a:pt x="38755" y="20214"/>
                  </a:cubicBezTo>
                  <a:cubicBezTo>
                    <a:pt x="38512" y="20001"/>
                    <a:pt x="38299" y="19758"/>
                    <a:pt x="38025" y="19606"/>
                  </a:cubicBezTo>
                  <a:cubicBezTo>
                    <a:pt x="37752" y="19454"/>
                    <a:pt x="37448" y="19393"/>
                    <a:pt x="37144" y="19271"/>
                  </a:cubicBezTo>
                  <a:cubicBezTo>
                    <a:pt x="36391" y="19096"/>
                    <a:pt x="35638" y="18982"/>
                    <a:pt x="34868" y="18982"/>
                  </a:cubicBezTo>
                  <a:cubicBezTo>
                    <a:pt x="34705" y="18982"/>
                    <a:pt x="34542" y="18987"/>
                    <a:pt x="34378" y="18998"/>
                  </a:cubicBezTo>
                  <a:cubicBezTo>
                    <a:pt x="34682" y="18846"/>
                    <a:pt x="34955" y="18694"/>
                    <a:pt x="35168" y="18451"/>
                  </a:cubicBezTo>
                  <a:cubicBezTo>
                    <a:pt x="35411" y="18177"/>
                    <a:pt x="35563" y="17873"/>
                    <a:pt x="35715" y="17569"/>
                  </a:cubicBezTo>
                  <a:cubicBezTo>
                    <a:pt x="36050" y="16840"/>
                    <a:pt x="36354" y="16080"/>
                    <a:pt x="36536" y="15320"/>
                  </a:cubicBezTo>
                  <a:cubicBezTo>
                    <a:pt x="36690" y="15252"/>
                    <a:pt x="36853" y="15212"/>
                    <a:pt x="37009" y="15212"/>
                  </a:cubicBezTo>
                  <a:cubicBezTo>
                    <a:pt x="37132" y="15212"/>
                    <a:pt x="37250" y="15236"/>
                    <a:pt x="37357" y="15290"/>
                  </a:cubicBezTo>
                  <a:cubicBezTo>
                    <a:pt x="37691" y="15442"/>
                    <a:pt x="37873" y="15867"/>
                    <a:pt x="38147" y="16080"/>
                  </a:cubicBezTo>
                  <a:cubicBezTo>
                    <a:pt x="38185" y="16118"/>
                    <a:pt x="38260" y="16157"/>
                    <a:pt x="38333" y="16157"/>
                  </a:cubicBezTo>
                  <a:cubicBezTo>
                    <a:pt x="38376" y="16157"/>
                    <a:pt x="38417" y="16144"/>
                    <a:pt x="38451" y="16110"/>
                  </a:cubicBezTo>
                  <a:cubicBezTo>
                    <a:pt x="38481" y="16080"/>
                    <a:pt x="38481" y="15958"/>
                    <a:pt x="38481" y="15897"/>
                  </a:cubicBezTo>
                  <a:cubicBezTo>
                    <a:pt x="38360" y="15442"/>
                    <a:pt x="38177" y="14986"/>
                    <a:pt x="37904" y="14560"/>
                  </a:cubicBezTo>
                  <a:lnTo>
                    <a:pt x="37904" y="14560"/>
                  </a:lnTo>
                  <a:lnTo>
                    <a:pt x="38025" y="14682"/>
                  </a:lnTo>
                  <a:lnTo>
                    <a:pt x="38269" y="14894"/>
                  </a:lnTo>
                  <a:cubicBezTo>
                    <a:pt x="37995" y="14256"/>
                    <a:pt x="37448" y="13679"/>
                    <a:pt x="36931" y="13223"/>
                  </a:cubicBezTo>
                  <a:cubicBezTo>
                    <a:pt x="36962" y="13010"/>
                    <a:pt x="36962" y="12767"/>
                    <a:pt x="36992" y="12584"/>
                  </a:cubicBezTo>
                  <a:lnTo>
                    <a:pt x="36992" y="12463"/>
                  </a:lnTo>
                  <a:cubicBezTo>
                    <a:pt x="36992" y="12341"/>
                    <a:pt x="36992" y="12220"/>
                    <a:pt x="37053" y="12098"/>
                  </a:cubicBezTo>
                  <a:cubicBezTo>
                    <a:pt x="37053" y="11946"/>
                    <a:pt x="37053" y="11794"/>
                    <a:pt x="36962" y="11672"/>
                  </a:cubicBezTo>
                  <a:cubicBezTo>
                    <a:pt x="36874" y="11516"/>
                    <a:pt x="36718" y="11449"/>
                    <a:pt x="36542" y="11449"/>
                  </a:cubicBezTo>
                  <a:cubicBezTo>
                    <a:pt x="36412" y="11449"/>
                    <a:pt x="36271" y="11486"/>
                    <a:pt x="36141" y="11551"/>
                  </a:cubicBezTo>
                  <a:cubicBezTo>
                    <a:pt x="35867" y="11703"/>
                    <a:pt x="35624" y="11885"/>
                    <a:pt x="35320" y="12007"/>
                  </a:cubicBezTo>
                  <a:cubicBezTo>
                    <a:pt x="35229" y="12046"/>
                    <a:pt x="35127" y="12057"/>
                    <a:pt x="35018" y="12057"/>
                  </a:cubicBezTo>
                  <a:cubicBezTo>
                    <a:pt x="34873" y="12057"/>
                    <a:pt x="34717" y="12037"/>
                    <a:pt x="34560" y="12037"/>
                  </a:cubicBezTo>
                  <a:cubicBezTo>
                    <a:pt x="34469" y="12037"/>
                    <a:pt x="34348" y="12037"/>
                    <a:pt x="34226" y="12098"/>
                  </a:cubicBezTo>
                  <a:cubicBezTo>
                    <a:pt x="34165" y="12007"/>
                    <a:pt x="34044" y="11946"/>
                    <a:pt x="33952" y="11885"/>
                  </a:cubicBezTo>
                  <a:cubicBezTo>
                    <a:pt x="33718" y="11742"/>
                    <a:pt x="33451" y="11683"/>
                    <a:pt x="33174" y="11683"/>
                  </a:cubicBezTo>
                  <a:cubicBezTo>
                    <a:pt x="32804" y="11683"/>
                    <a:pt x="32416" y="11789"/>
                    <a:pt x="32068" y="11946"/>
                  </a:cubicBezTo>
                  <a:cubicBezTo>
                    <a:pt x="31885" y="12007"/>
                    <a:pt x="31733" y="12128"/>
                    <a:pt x="31521" y="12250"/>
                  </a:cubicBezTo>
                  <a:cubicBezTo>
                    <a:pt x="30913" y="12280"/>
                    <a:pt x="30274" y="12402"/>
                    <a:pt x="29758" y="12645"/>
                  </a:cubicBezTo>
                  <a:cubicBezTo>
                    <a:pt x="30092" y="12159"/>
                    <a:pt x="30578" y="11703"/>
                    <a:pt x="30974" y="11217"/>
                  </a:cubicBezTo>
                  <a:cubicBezTo>
                    <a:pt x="31946" y="9879"/>
                    <a:pt x="32828" y="8451"/>
                    <a:pt x="33466" y="6931"/>
                  </a:cubicBezTo>
                  <a:cubicBezTo>
                    <a:pt x="33496" y="6809"/>
                    <a:pt x="33588" y="6657"/>
                    <a:pt x="33557" y="6536"/>
                  </a:cubicBezTo>
                  <a:cubicBezTo>
                    <a:pt x="33557" y="6505"/>
                    <a:pt x="33496" y="6475"/>
                    <a:pt x="33496" y="6475"/>
                  </a:cubicBezTo>
                  <a:lnTo>
                    <a:pt x="33496" y="6414"/>
                  </a:lnTo>
                  <a:lnTo>
                    <a:pt x="33466" y="6414"/>
                  </a:lnTo>
                  <a:cubicBezTo>
                    <a:pt x="33405" y="6323"/>
                    <a:pt x="33284" y="6232"/>
                    <a:pt x="33132" y="6201"/>
                  </a:cubicBezTo>
                  <a:cubicBezTo>
                    <a:pt x="33078" y="6192"/>
                    <a:pt x="33022" y="6189"/>
                    <a:pt x="32966" y="6189"/>
                  </a:cubicBezTo>
                  <a:cubicBezTo>
                    <a:pt x="32830" y="6189"/>
                    <a:pt x="32692" y="6210"/>
                    <a:pt x="32585" y="6232"/>
                  </a:cubicBezTo>
                  <a:cubicBezTo>
                    <a:pt x="31977" y="6353"/>
                    <a:pt x="31338" y="6505"/>
                    <a:pt x="30730" y="6627"/>
                  </a:cubicBezTo>
                  <a:cubicBezTo>
                    <a:pt x="30274" y="5928"/>
                    <a:pt x="29758" y="5198"/>
                    <a:pt x="28998" y="5016"/>
                  </a:cubicBezTo>
                  <a:cubicBezTo>
                    <a:pt x="28937" y="4985"/>
                    <a:pt x="28907" y="4985"/>
                    <a:pt x="28907" y="4985"/>
                  </a:cubicBezTo>
                  <a:cubicBezTo>
                    <a:pt x="28767" y="4893"/>
                    <a:pt x="28575" y="4853"/>
                    <a:pt x="28397" y="4853"/>
                  </a:cubicBezTo>
                  <a:cubicBezTo>
                    <a:pt x="28342" y="4853"/>
                    <a:pt x="28288" y="4857"/>
                    <a:pt x="28238" y="4864"/>
                  </a:cubicBezTo>
                  <a:cubicBezTo>
                    <a:pt x="27843" y="4955"/>
                    <a:pt x="27478" y="5137"/>
                    <a:pt x="27174" y="5411"/>
                  </a:cubicBezTo>
                  <a:cubicBezTo>
                    <a:pt x="25898" y="6353"/>
                    <a:pt x="25046" y="7691"/>
                    <a:pt x="24013" y="8846"/>
                  </a:cubicBezTo>
                  <a:cubicBezTo>
                    <a:pt x="24165" y="8025"/>
                    <a:pt x="24347" y="7235"/>
                    <a:pt x="24499" y="6384"/>
                  </a:cubicBezTo>
                  <a:cubicBezTo>
                    <a:pt x="24590" y="6080"/>
                    <a:pt x="24621" y="5806"/>
                    <a:pt x="24651" y="5502"/>
                  </a:cubicBezTo>
                  <a:cubicBezTo>
                    <a:pt x="24742" y="5350"/>
                    <a:pt x="24773" y="5168"/>
                    <a:pt x="24773" y="4985"/>
                  </a:cubicBezTo>
                  <a:cubicBezTo>
                    <a:pt x="24803" y="4742"/>
                    <a:pt x="24773" y="4499"/>
                    <a:pt x="24682" y="4256"/>
                  </a:cubicBezTo>
                  <a:cubicBezTo>
                    <a:pt x="24621" y="3526"/>
                    <a:pt x="24317" y="2858"/>
                    <a:pt x="23709" y="2463"/>
                  </a:cubicBezTo>
                  <a:cubicBezTo>
                    <a:pt x="23435" y="2311"/>
                    <a:pt x="23162" y="2219"/>
                    <a:pt x="22858" y="2128"/>
                  </a:cubicBezTo>
                  <a:cubicBezTo>
                    <a:pt x="22676" y="2067"/>
                    <a:pt x="22463" y="1976"/>
                    <a:pt x="22220" y="1946"/>
                  </a:cubicBezTo>
                  <a:cubicBezTo>
                    <a:pt x="22037" y="1855"/>
                    <a:pt x="21794" y="1794"/>
                    <a:pt x="21612" y="1672"/>
                  </a:cubicBezTo>
                  <a:cubicBezTo>
                    <a:pt x="21125" y="1338"/>
                    <a:pt x="20791" y="760"/>
                    <a:pt x="20244" y="487"/>
                  </a:cubicBezTo>
                  <a:cubicBezTo>
                    <a:pt x="19970" y="305"/>
                    <a:pt x="19727" y="153"/>
                    <a:pt x="194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2" name="Google Shape;412;p27"/>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Montserrat"/>
                <a:ea typeface="Montserrat"/>
                <a:cs typeface="Montserrat"/>
                <a:sym typeface="Montserrat"/>
              </a:defRPr>
            </a:lvl2pPr>
            <a:lvl3pPr lvl="2" rtl="0">
              <a:spcBef>
                <a:spcPts val="0"/>
              </a:spcBef>
              <a:spcAft>
                <a:spcPts val="0"/>
              </a:spcAft>
              <a:buSzPts val="2800"/>
              <a:buNone/>
              <a:defRPr>
                <a:latin typeface="Montserrat"/>
                <a:ea typeface="Montserrat"/>
                <a:cs typeface="Montserrat"/>
                <a:sym typeface="Montserrat"/>
              </a:defRPr>
            </a:lvl3pPr>
            <a:lvl4pPr lvl="3" rtl="0">
              <a:spcBef>
                <a:spcPts val="0"/>
              </a:spcBef>
              <a:spcAft>
                <a:spcPts val="0"/>
              </a:spcAft>
              <a:buSzPts val="2800"/>
              <a:buNone/>
              <a:defRPr>
                <a:latin typeface="Montserrat"/>
                <a:ea typeface="Montserrat"/>
                <a:cs typeface="Montserrat"/>
                <a:sym typeface="Montserrat"/>
              </a:defRPr>
            </a:lvl4pPr>
            <a:lvl5pPr lvl="4" rtl="0">
              <a:spcBef>
                <a:spcPts val="0"/>
              </a:spcBef>
              <a:spcAft>
                <a:spcPts val="0"/>
              </a:spcAft>
              <a:buSzPts val="2800"/>
              <a:buNone/>
              <a:defRPr>
                <a:latin typeface="Montserrat"/>
                <a:ea typeface="Montserrat"/>
                <a:cs typeface="Montserrat"/>
                <a:sym typeface="Montserrat"/>
              </a:defRPr>
            </a:lvl5pPr>
            <a:lvl6pPr lvl="5" rtl="0">
              <a:spcBef>
                <a:spcPts val="0"/>
              </a:spcBef>
              <a:spcAft>
                <a:spcPts val="0"/>
              </a:spcAft>
              <a:buSzPts val="2800"/>
              <a:buNone/>
              <a:defRPr>
                <a:latin typeface="Montserrat"/>
                <a:ea typeface="Montserrat"/>
                <a:cs typeface="Montserrat"/>
                <a:sym typeface="Montserrat"/>
              </a:defRPr>
            </a:lvl6pPr>
            <a:lvl7pPr lvl="6" rtl="0">
              <a:spcBef>
                <a:spcPts val="0"/>
              </a:spcBef>
              <a:spcAft>
                <a:spcPts val="0"/>
              </a:spcAft>
              <a:buSzPts val="2800"/>
              <a:buNone/>
              <a:defRPr>
                <a:latin typeface="Montserrat"/>
                <a:ea typeface="Montserrat"/>
                <a:cs typeface="Montserrat"/>
                <a:sym typeface="Montserrat"/>
              </a:defRPr>
            </a:lvl7pPr>
            <a:lvl8pPr lvl="7" rtl="0">
              <a:spcBef>
                <a:spcPts val="0"/>
              </a:spcBef>
              <a:spcAft>
                <a:spcPts val="0"/>
              </a:spcAft>
              <a:buSzPts val="2800"/>
              <a:buNone/>
              <a:defRPr>
                <a:latin typeface="Montserrat"/>
                <a:ea typeface="Montserrat"/>
                <a:cs typeface="Montserrat"/>
                <a:sym typeface="Montserrat"/>
              </a:defRPr>
            </a:lvl8pPr>
            <a:lvl9pPr lvl="8" rtl="0">
              <a:spcBef>
                <a:spcPts val="0"/>
              </a:spcBef>
              <a:spcAft>
                <a:spcPts val="0"/>
              </a:spcAft>
              <a:buSzPts val="2800"/>
              <a:buNone/>
              <a:defRPr>
                <a:latin typeface="Montserrat"/>
                <a:ea typeface="Montserrat"/>
                <a:cs typeface="Montserrat"/>
                <a:sym typeface="Montserrat"/>
              </a:defRPr>
            </a:lvl9pPr>
          </a:lstStyle>
          <a:p>
            <a:endParaRPr/>
          </a:p>
        </p:txBody>
      </p:sp>
      <p:grpSp>
        <p:nvGrpSpPr>
          <p:cNvPr id="413" name="Google Shape;413;p27"/>
          <p:cNvGrpSpPr/>
          <p:nvPr/>
        </p:nvGrpSpPr>
        <p:grpSpPr>
          <a:xfrm flipH="1">
            <a:off x="361927" y="371561"/>
            <a:ext cx="700141" cy="699224"/>
            <a:chOff x="5274212" y="910625"/>
            <a:chExt cx="3618300" cy="3699600"/>
          </a:xfrm>
        </p:grpSpPr>
        <p:cxnSp>
          <p:nvCxnSpPr>
            <p:cNvPr id="414" name="Google Shape;414;p27"/>
            <p:cNvCxnSpPr/>
            <p:nvPr/>
          </p:nvCxnSpPr>
          <p:spPr>
            <a:xfrm>
              <a:off x="5274212" y="912921"/>
              <a:ext cx="3618300" cy="0"/>
            </a:xfrm>
            <a:prstGeom prst="straightConnector1">
              <a:avLst/>
            </a:prstGeom>
            <a:noFill/>
            <a:ln w="28575" cap="flat" cmpd="sng">
              <a:solidFill>
                <a:schemeClr val="dk1"/>
              </a:solidFill>
              <a:prstDash val="solid"/>
              <a:round/>
              <a:headEnd type="none" w="med" len="med"/>
              <a:tailEnd type="none" w="med" len="med"/>
            </a:ln>
          </p:spPr>
        </p:cxnSp>
        <p:cxnSp>
          <p:nvCxnSpPr>
            <p:cNvPr id="415" name="Google Shape;415;p27"/>
            <p:cNvCxnSpPr/>
            <p:nvPr/>
          </p:nvCxnSpPr>
          <p:spPr>
            <a:xfrm>
              <a:off x="8820300" y="910625"/>
              <a:ext cx="0" cy="3699600"/>
            </a:xfrm>
            <a:prstGeom prst="straightConnector1">
              <a:avLst/>
            </a:prstGeom>
            <a:noFill/>
            <a:ln w="2857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14403304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416"/>
        <p:cNvGrpSpPr/>
        <p:nvPr/>
      </p:nvGrpSpPr>
      <p:grpSpPr>
        <a:xfrm>
          <a:off x="0" y="0"/>
          <a:ext cx="0" cy="0"/>
          <a:chOff x="0" y="0"/>
          <a:chExt cx="0" cy="0"/>
        </a:xfrm>
      </p:grpSpPr>
      <p:pic>
        <p:nvPicPr>
          <p:cNvPr id="417" name="Google Shape;417;p28"/>
          <p:cNvPicPr preferRelativeResize="0"/>
          <p:nvPr/>
        </p:nvPicPr>
        <p:blipFill rotWithShape="1">
          <a:blip r:embed="rId2">
            <a:alphaModFix/>
          </a:blip>
          <a:srcRect/>
          <a:stretch/>
        </p:blipFill>
        <p:spPr>
          <a:xfrm>
            <a:off x="0" y="-11300"/>
            <a:ext cx="9143993" cy="5166098"/>
          </a:xfrm>
          <a:prstGeom prst="rect">
            <a:avLst/>
          </a:prstGeom>
          <a:noFill/>
          <a:ln>
            <a:noFill/>
          </a:ln>
        </p:spPr>
      </p:pic>
      <p:grpSp>
        <p:nvGrpSpPr>
          <p:cNvPr id="418" name="Google Shape;418;p28"/>
          <p:cNvGrpSpPr/>
          <p:nvPr/>
        </p:nvGrpSpPr>
        <p:grpSpPr>
          <a:xfrm>
            <a:off x="5982547" y="359113"/>
            <a:ext cx="2801288" cy="3816877"/>
            <a:chOff x="5200759" y="910625"/>
            <a:chExt cx="3618300" cy="3699600"/>
          </a:xfrm>
        </p:grpSpPr>
        <p:cxnSp>
          <p:nvCxnSpPr>
            <p:cNvPr id="419" name="Google Shape;419;p28"/>
            <p:cNvCxnSpPr/>
            <p:nvPr/>
          </p:nvCxnSpPr>
          <p:spPr>
            <a:xfrm>
              <a:off x="5200759" y="922154"/>
              <a:ext cx="3618300" cy="0"/>
            </a:xfrm>
            <a:prstGeom prst="straightConnector1">
              <a:avLst/>
            </a:prstGeom>
            <a:noFill/>
            <a:ln w="28575" cap="flat" cmpd="sng">
              <a:solidFill>
                <a:schemeClr val="dk1"/>
              </a:solidFill>
              <a:prstDash val="solid"/>
              <a:round/>
              <a:headEnd type="none" w="med" len="med"/>
              <a:tailEnd type="none" w="med" len="med"/>
            </a:ln>
          </p:spPr>
        </p:cxnSp>
        <p:cxnSp>
          <p:nvCxnSpPr>
            <p:cNvPr id="420" name="Google Shape;420;p28"/>
            <p:cNvCxnSpPr/>
            <p:nvPr/>
          </p:nvCxnSpPr>
          <p:spPr>
            <a:xfrm>
              <a:off x="8801845" y="910625"/>
              <a:ext cx="0" cy="3699600"/>
            </a:xfrm>
            <a:prstGeom prst="straightConnector1">
              <a:avLst/>
            </a:prstGeom>
            <a:noFill/>
            <a:ln w="28575" cap="flat" cmpd="sng">
              <a:solidFill>
                <a:schemeClr val="dk1"/>
              </a:solidFill>
              <a:prstDash val="solid"/>
              <a:round/>
              <a:headEnd type="none" w="med" len="med"/>
              <a:tailEnd type="none" w="med" len="med"/>
            </a:ln>
          </p:spPr>
        </p:cxnSp>
      </p:grpSp>
      <p:grpSp>
        <p:nvGrpSpPr>
          <p:cNvPr id="421" name="Google Shape;421;p28"/>
          <p:cNvGrpSpPr/>
          <p:nvPr/>
        </p:nvGrpSpPr>
        <p:grpSpPr>
          <a:xfrm rot="10800000">
            <a:off x="360869" y="4018077"/>
            <a:ext cx="747007" cy="752499"/>
            <a:chOff x="5216138" y="910625"/>
            <a:chExt cx="3672600" cy="3699600"/>
          </a:xfrm>
        </p:grpSpPr>
        <p:cxnSp>
          <p:nvCxnSpPr>
            <p:cNvPr id="422" name="Google Shape;422;p28"/>
            <p:cNvCxnSpPr/>
            <p:nvPr/>
          </p:nvCxnSpPr>
          <p:spPr>
            <a:xfrm>
              <a:off x="5216138" y="912921"/>
              <a:ext cx="3672600" cy="0"/>
            </a:xfrm>
            <a:prstGeom prst="straightConnector1">
              <a:avLst/>
            </a:prstGeom>
            <a:noFill/>
            <a:ln w="28575" cap="flat" cmpd="sng">
              <a:solidFill>
                <a:schemeClr val="dk1"/>
              </a:solidFill>
              <a:prstDash val="solid"/>
              <a:round/>
              <a:headEnd type="none" w="med" len="med"/>
              <a:tailEnd type="none" w="med" len="med"/>
            </a:ln>
          </p:spPr>
        </p:cxnSp>
        <p:cxnSp>
          <p:nvCxnSpPr>
            <p:cNvPr id="423" name="Google Shape;423;p28"/>
            <p:cNvCxnSpPr/>
            <p:nvPr/>
          </p:nvCxnSpPr>
          <p:spPr>
            <a:xfrm>
              <a:off x="8820300" y="910625"/>
              <a:ext cx="0" cy="3699600"/>
            </a:xfrm>
            <a:prstGeom prst="straightConnector1">
              <a:avLst/>
            </a:prstGeom>
            <a:noFill/>
            <a:ln w="28575" cap="flat" cmpd="sng">
              <a:solidFill>
                <a:schemeClr val="dk1"/>
              </a:solidFill>
              <a:prstDash val="solid"/>
              <a:round/>
              <a:headEnd type="none" w="med" len="med"/>
              <a:tailEnd type="none" w="med" len="med"/>
            </a:ln>
          </p:spPr>
        </p:cxnSp>
      </p:grpSp>
      <p:grpSp>
        <p:nvGrpSpPr>
          <p:cNvPr id="424" name="Google Shape;424;p28"/>
          <p:cNvGrpSpPr/>
          <p:nvPr/>
        </p:nvGrpSpPr>
        <p:grpSpPr>
          <a:xfrm>
            <a:off x="33475" y="26463"/>
            <a:ext cx="1554000" cy="1864438"/>
            <a:chOff x="1805775" y="2479413"/>
            <a:chExt cx="1554000" cy="1864438"/>
          </a:xfrm>
        </p:grpSpPr>
        <p:sp>
          <p:nvSpPr>
            <p:cNvPr id="425" name="Google Shape;425;p28"/>
            <p:cNvSpPr/>
            <p:nvPr/>
          </p:nvSpPr>
          <p:spPr>
            <a:xfrm>
              <a:off x="1906850" y="2908125"/>
              <a:ext cx="661125" cy="636825"/>
            </a:xfrm>
            <a:custGeom>
              <a:avLst/>
              <a:gdLst/>
              <a:ahLst/>
              <a:cxnLst/>
              <a:rect l="l" t="t" r="r" b="b"/>
              <a:pathLst>
                <a:path w="26445" h="25473" extrusionOk="0">
                  <a:moveTo>
                    <a:pt x="12885" y="1"/>
                  </a:moveTo>
                  <a:cubicBezTo>
                    <a:pt x="12459" y="1"/>
                    <a:pt x="12014" y="150"/>
                    <a:pt x="11703" y="409"/>
                  </a:cubicBezTo>
                  <a:cubicBezTo>
                    <a:pt x="11581" y="531"/>
                    <a:pt x="11460" y="652"/>
                    <a:pt x="11399" y="804"/>
                  </a:cubicBezTo>
                  <a:cubicBezTo>
                    <a:pt x="11308" y="926"/>
                    <a:pt x="11277" y="1078"/>
                    <a:pt x="11156" y="1139"/>
                  </a:cubicBezTo>
                  <a:cubicBezTo>
                    <a:pt x="11095" y="1230"/>
                    <a:pt x="11065" y="1260"/>
                    <a:pt x="10973" y="1291"/>
                  </a:cubicBezTo>
                  <a:cubicBezTo>
                    <a:pt x="10761" y="1412"/>
                    <a:pt x="10457" y="1382"/>
                    <a:pt x="10214" y="1443"/>
                  </a:cubicBezTo>
                  <a:cubicBezTo>
                    <a:pt x="9575" y="1595"/>
                    <a:pt x="9150" y="2233"/>
                    <a:pt x="8998" y="2902"/>
                  </a:cubicBezTo>
                  <a:cubicBezTo>
                    <a:pt x="8846" y="3540"/>
                    <a:pt x="8815" y="4269"/>
                    <a:pt x="8815" y="4908"/>
                  </a:cubicBezTo>
                  <a:cubicBezTo>
                    <a:pt x="8785" y="4908"/>
                    <a:pt x="8694" y="4938"/>
                    <a:pt x="8663" y="4969"/>
                  </a:cubicBezTo>
                  <a:lnTo>
                    <a:pt x="8633" y="5029"/>
                  </a:lnTo>
                  <a:cubicBezTo>
                    <a:pt x="8572" y="5029"/>
                    <a:pt x="8542" y="5060"/>
                    <a:pt x="8542" y="5060"/>
                  </a:cubicBezTo>
                  <a:cubicBezTo>
                    <a:pt x="8511" y="5060"/>
                    <a:pt x="8511" y="5090"/>
                    <a:pt x="8481" y="5090"/>
                  </a:cubicBezTo>
                  <a:lnTo>
                    <a:pt x="8390" y="5181"/>
                  </a:lnTo>
                  <a:lnTo>
                    <a:pt x="8329" y="5242"/>
                  </a:lnTo>
                  <a:cubicBezTo>
                    <a:pt x="8329" y="5272"/>
                    <a:pt x="8268" y="5272"/>
                    <a:pt x="8268" y="5333"/>
                  </a:cubicBezTo>
                  <a:cubicBezTo>
                    <a:pt x="8238" y="5364"/>
                    <a:pt x="8238" y="5364"/>
                    <a:pt x="8238" y="5394"/>
                  </a:cubicBezTo>
                  <a:cubicBezTo>
                    <a:pt x="8238" y="5424"/>
                    <a:pt x="8207" y="5424"/>
                    <a:pt x="8207" y="5485"/>
                  </a:cubicBezTo>
                  <a:cubicBezTo>
                    <a:pt x="8207" y="5516"/>
                    <a:pt x="8177" y="5546"/>
                    <a:pt x="8177" y="5546"/>
                  </a:cubicBezTo>
                  <a:cubicBezTo>
                    <a:pt x="8177" y="5576"/>
                    <a:pt x="8116" y="5576"/>
                    <a:pt x="8116" y="5637"/>
                  </a:cubicBezTo>
                  <a:cubicBezTo>
                    <a:pt x="8116" y="5668"/>
                    <a:pt x="8086" y="5698"/>
                    <a:pt x="8086" y="5728"/>
                  </a:cubicBezTo>
                  <a:cubicBezTo>
                    <a:pt x="8086" y="5789"/>
                    <a:pt x="8086" y="5789"/>
                    <a:pt x="8055" y="5820"/>
                  </a:cubicBezTo>
                  <a:cubicBezTo>
                    <a:pt x="8055" y="5850"/>
                    <a:pt x="8025" y="5880"/>
                    <a:pt x="8025" y="5941"/>
                  </a:cubicBezTo>
                  <a:lnTo>
                    <a:pt x="8025" y="5972"/>
                  </a:lnTo>
                  <a:lnTo>
                    <a:pt x="8025" y="6002"/>
                  </a:lnTo>
                  <a:cubicBezTo>
                    <a:pt x="7812" y="7066"/>
                    <a:pt x="8481" y="8099"/>
                    <a:pt x="9089" y="8981"/>
                  </a:cubicBezTo>
                  <a:cubicBezTo>
                    <a:pt x="9241" y="9163"/>
                    <a:pt x="9393" y="9376"/>
                    <a:pt x="9545" y="9589"/>
                  </a:cubicBezTo>
                  <a:cubicBezTo>
                    <a:pt x="8572" y="8616"/>
                    <a:pt x="7508" y="7826"/>
                    <a:pt x="6353" y="7218"/>
                  </a:cubicBezTo>
                  <a:cubicBezTo>
                    <a:pt x="5624" y="6853"/>
                    <a:pt x="4773" y="6580"/>
                    <a:pt x="3982" y="6580"/>
                  </a:cubicBezTo>
                  <a:cubicBezTo>
                    <a:pt x="3162" y="6610"/>
                    <a:pt x="2311" y="7005"/>
                    <a:pt x="1946" y="7704"/>
                  </a:cubicBezTo>
                  <a:cubicBezTo>
                    <a:pt x="1520" y="8525"/>
                    <a:pt x="1703" y="9497"/>
                    <a:pt x="1976" y="10349"/>
                  </a:cubicBezTo>
                  <a:cubicBezTo>
                    <a:pt x="2128" y="10744"/>
                    <a:pt x="2280" y="11200"/>
                    <a:pt x="2128" y="11625"/>
                  </a:cubicBezTo>
                  <a:cubicBezTo>
                    <a:pt x="2037" y="11899"/>
                    <a:pt x="1824" y="12111"/>
                    <a:pt x="1642" y="12355"/>
                  </a:cubicBezTo>
                  <a:cubicBezTo>
                    <a:pt x="730" y="13388"/>
                    <a:pt x="1" y="14817"/>
                    <a:pt x="487" y="16124"/>
                  </a:cubicBezTo>
                  <a:cubicBezTo>
                    <a:pt x="912" y="17188"/>
                    <a:pt x="2037" y="17795"/>
                    <a:pt x="3192" y="17887"/>
                  </a:cubicBezTo>
                  <a:lnTo>
                    <a:pt x="4013" y="17887"/>
                  </a:lnTo>
                  <a:cubicBezTo>
                    <a:pt x="4104" y="17887"/>
                    <a:pt x="4165" y="17856"/>
                    <a:pt x="4286" y="17856"/>
                  </a:cubicBezTo>
                  <a:cubicBezTo>
                    <a:pt x="4317" y="17856"/>
                    <a:pt x="4408" y="17856"/>
                    <a:pt x="4438" y="17826"/>
                  </a:cubicBezTo>
                  <a:cubicBezTo>
                    <a:pt x="4530" y="17826"/>
                    <a:pt x="4621" y="17795"/>
                    <a:pt x="4712" y="17795"/>
                  </a:cubicBezTo>
                  <a:cubicBezTo>
                    <a:pt x="4742" y="17795"/>
                    <a:pt x="4773" y="17795"/>
                    <a:pt x="4864" y="17735"/>
                  </a:cubicBezTo>
                  <a:lnTo>
                    <a:pt x="5320" y="17643"/>
                  </a:lnTo>
                  <a:lnTo>
                    <a:pt x="5320" y="17643"/>
                  </a:lnTo>
                  <a:cubicBezTo>
                    <a:pt x="5137" y="17856"/>
                    <a:pt x="4894" y="18099"/>
                    <a:pt x="4712" y="18312"/>
                  </a:cubicBezTo>
                  <a:cubicBezTo>
                    <a:pt x="4378" y="18768"/>
                    <a:pt x="3982" y="19224"/>
                    <a:pt x="3861" y="19802"/>
                  </a:cubicBezTo>
                  <a:cubicBezTo>
                    <a:pt x="3770" y="20379"/>
                    <a:pt x="3861" y="21017"/>
                    <a:pt x="4378" y="21321"/>
                  </a:cubicBezTo>
                  <a:cubicBezTo>
                    <a:pt x="4712" y="21534"/>
                    <a:pt x="5168" y="21595"/>
                    <a:pt x="5381" y="21899"/>
                  </a:cubicBezTo>
                  <a:cubicBezTo>
                    <a:pt x="5745" y="22294"/>
                    <a:pt x="5502" y="22902"/>
                    <a:pt x="5533" y="23479"/>
                  </a:cubicBezTo>
                  <a:cubicBezTo>
                    <a:pt x="5533" y="24239"/>
                    <a:pt x="6080" y="24938"/>
                    <a:pt x="6809" y="25242"/>
                  </a:cubicBezTo>
                  <a:cubicBezTo>
                    <a:pt x="6900" y="25273"/>
                    <a:pt x="7022" y="25334"/>
                    <a:pt x="7144" y="25394"/>
                  </a:cubicBezTo>
                  <a:cubicBezTo>
                    <a:pt x="7265" y="25425"/>
                    <a:pt x="7417" y="25455"/>
                    <a:pt x="7508" y="25455"/>
                  </a:cubicBezTo>
                  <a:cubicBezTo>
                    <a:pt x="7606" y="25467"/>
                    <a:pt x="7703" y="25472"/>
                    <a:pt x="7800" y="25472"/>
                  </a:cubicBezTo>
                  <a:cubicBezTo>
                    <a:pt x="8728" y="25472"/>
                    <a:pt x="9608" y="24964"/>
                    <a:pt x="10214" y="24331"/>
                  </a:cubicBezTo>
                  <a:cubicBezTo>
                    <a:pt x="10852" y="23631"/>
                    <a:pt x="11277" y="22811"/>
                    <a:pt x="11612" y="21929"/>
                  </a:cubicBezTo>
                  <a:lnTo>
                    <a:pt x="11612" y="21929"/>
                  </a:lnTo>
                  <a:cubicBezTo>
                    <a:pt x="11612" y="22051"/>
                    <a:pt x="11581" y="22112"/>
                    <a:pt x="11581" y="22233"/>
                  </a:cubicBezTo>
                  <a:cubicBezTo>
                    <a:pt x="11460" y="22963"/>
                    <a:pt x="11308" y="23753"/>
                    <a:pt x="11612" y="24422"/>
                  </a:cubicBezTo>
                  <a:cubicBezTo>
                    <a:pt x="11827" y="24971"/>
                    <a:pt x="12417" y="25407"/>
                    <a:pt x="12969" y="25407"/>
                  </a:cubicBezTo>
                  <a:cubicBezTo>
                    <a:pt x="13120" y="25407"/>
                    <a:pt x="13268" y="25375"/>
                    <a:pt x="13405" y="25303"/>
                  </a:cubicBezTo>
                  <a:cubicBezTo>
                    <a:pt x="13709" y="25151"/>
                    <a:pt x="13891" y="24847"/>
                    <a:pt x="14195" y="24695"/>
                  </a:cubicBezTo>
                  <a:cubicBezTo>
                    <a:pt x="14316" y="24645"/>
                    <a:pt x="14436" y="24624"/>
                    <a:pt x="14557" y="24624"/>
                  </a:cubicBezTo>
                  <a:cubicBezTo>
                    <a:pt x="15308" y="24624"/>
                    <a:pt x="16068" y="25456"/>
                    <a:pt x="16893" y="25456"/>
                  </a:cubicBezTo>
                  <a:cubicBezTo>
                    <a:pt x="16906" y="25456"/>
                    <a:pt x="16918" y="25456"/>
                    <a:pt x="16931" y="25455"/>
                  </a:cubicBezTo>
                  <a:cubicBezTo>
                    <a:pt x="17053" y="25455"/>
                    <a:pt x="17144" y="25455"/>
                    <a:pt x="17235" y="25425"/>
                  </a:cubicBezTo>
                  <a:cubicBezTo>
                    <a:pt x="17296" y="25425"/>
                    <a:pt x="17296" y="25394"/>
                    <a:pt x="17326" y="25394"/>
                  </a:cubicBezTo>
                  <a:cubicBezTo>
                    <a:pt x="17387" y="25334"/>
                    <a:pt x="17448" y="25334"/>
                    <a:pt x="17508" y="25303"/>
                  </a:cubicBezTo>
                  <a:cubicBezTo>
                    <a:pt x="17539" y="25303"/>
                    <a:pt x="17600" y="25273"/>
                    <a:pt x="17600" y="25273"/>
                  </a:cubicBezTo>
                  <a:cubicBezTo>
                    <a:pt x="17630" y="25242"/>
                    <a:pt x="17691" y="25182"/>
                    <a:pt x="17752" y="25151"/>
                  </a:cubicBezTo>
                  <a:lnTo>
                    <a:pt x="17812" y="25090"/>
                  </a:lnTo>
                  <a:cubicBezTo>
                    <a:pt x="17843" y="25030"/>
                    <a:pt x="17934" y="24999"/>
                    <a:pt x="17964" y="24969"/>
                  </a:cubicBezTo>
                  <a:lnTo>
                    <a:pt x="18056" y="24878"/>
                  </a:lnTo>
                  <a:lnTo>
                    <a:pt x="18208" y="24726"/>
                  </a:lnTo>
                  <a:lnTo>
                    <a:pt x="18238" y="24695"/>
                  </a:lnTo>
                  <a:cubicBezTo>
                    <a:pt x="18420" y="24513"/>
                    <a:pt x="18572" y="24331"/>
                    <a:pt x="18755" y="24118"/>
                  </a:cubicBezTo>
                  <a:lnTo>
                    <a:pt x="18846" y="24057"/>
                  </a:lnTo>
                  <a:cubicBezTo>
                    <a:pt x="18907" y="23966"/>
                    <a:pt x="19028" y="23875"/>
                    <a:pt x="19150" y="23814"/>
                  </a:cubicBezTo>
                  <a:cubicBezTo>
                    <a:pt x="19211" y="23799"/>
                    <a:pt x="19279" y="23791"/>
                    <a:pt x="19351" y="23791"/>
                  </a:cubicBezTo>
                  <a:cubicBezTo>
                    <a:pt x="19423" y="23791"/>
                    <a:pt x="19499" y="23799"/>
                    <a:pt x="19575" y="23814"/>
                  </a:cubicBezTo>
                  <a:cubicBezTo>
                    <a:pt x="19614" y="23816"/>
                    <a:pt x="19652" y="23818"/>
                    <a:pt x="19690" y="23818"/>
                  </a:cubicBezTo>
                  <a:cubicBezTo>
                    <a:pt x="20949" y="23818"/>
                    <a:pt x="22025" y="22379"/>
                    <a:pt x="21612" y="21169"/>
                  </a:cubicBezTo>
                  <a:cubicBezTo>
                    <a:pt x="21399" y="20470"/>
                    <a:pt x="20791" y="19954"/>
                    <a:pt x="20214" y="19498"/>
                  </a:cubicBezTo>
                  <a:cubicBezTo>
                    <a:pt x="20031" y="19346"/>
                    <a:pt x="19636" y="19011"/>
                    <a:pt x="19150" y="18495"/>
                  </a:cubicBezTo>
                  <a:cubicBezTo>
                    <a:pt x="19271" y="18434"/>
                    <a:pt x="19332" y="18343"/>
                    <a:pt x="19423" y="18251"/>
                  </a:cubicBezTo>
                  <a:cubicBezTo>
                    <a:pt x="19515" y="18008"/>
                    <a:pt x="19575" y="17795"/>
                    <a:pt x="19727" y="17552"/>
                  </a:cubicBezTo>
                  <a:cubicBezTo>
                    <a:pt x="19927" y="17286"/>
                    <a:pt x="20246" y="17220"/>
                    <a:pt x="20592" y="17220"/>
                  </a:cubicBezTo>
                  <a:cubicBezTo>
                    <a:pt x="20879" y="17220"/>
                    <a:pt x="21185" y="17265"/>
                    <a:pt x="21460" y="17279"/>
                  </a:cubicBezTo>
                  <a:cubicBezTo>
                    <a:pt x="21579" y="17296"/>
                    <a:pt x="21693" y="17303"/>
                    <a:pt x="21805" y="17303"/>
                  </a:cubicBezTo>
                  <a:cubicBezTo>
                    <a:pt x="22094" y="17303"/>
                    <a:pt x="22369" y="17253"/>
                    <a:pt x="22676" y="17188"/>
                  </a:cubicBezTo>
                  <a:cubicBezTo>
                    <a:pt x="23314" y="16975"/>
                    <a:pt x="23922" y="16640"/>
                    <a:pt x="24439" y="16185"/>
                  </a:cubicBezTo>
                  <a:cubicBezTo>
                    <a:pt x="25107" y="15546"/>
                    <a:pt x="25655" y="14756"/>
                    <a:pt x="26019" y="13844"/>
                  </a:cubicBezTo>
                  <a:cubicBezTo>
                    <a:pt x="26050" y="13722"/>
                    <a:pt x="26141" y="13570"/>
                    <a:pt x="26171" y="13449"/>
                  </a:cubicBezTo>
                  <a:cubicBezTo>
                    <a:pt x="26262" y="12963"/>
                    <a:pt x="26445" y="12263"/>
                    <a:pt x="26384" y="11625"/>
                  </a:cubicBezTo>
                  <a:cubicBezTo>
                    <a:pt x="26232" y="10592"/>
                    <a:pt x="25411" y="9771"/>
                    <a:pt x="24439" y="9437"/>
                  </a:cubicBezTo>
                  <a:cubicBezTo>
                    <a:pt x="24044" y="9315"/>
                    <a:pt x="23648" y="9224"/>
                    <a:pt x="23436" y="8890"/>
                  </a:cubicBezTo>
                  <a:cubicBezTo>
                    <a:pt x="23284" y="8677"/>
                    <a:pt x="23284" y="8342"/>
                    <a:pt x="23253" y="8099"/>
                  </a:cubicBezTo>
                  <a:cubicBezTo>
                    <a:pt x="23223" y="7978"/>
                    <a:pt x="23192" y="7917"/>
                    <a:pt x="23132" y="7826"/>
                  </a:cubicBezTo>
                  <a:cubicBezTo>
                    <a:pt x="23132" y="7795"/>
                    <a:pt x="23101" y="7795"/>
                    <a:pt x="23101" y="7765"/>
                  </a:cubicBezTo>
                  <a:cubicBezTo>
                    <a:pt x="23071" y="7674"/>
                    <a:pt x="23010" y="7643"/>
                    <a:pt x="22980" y="7552"/>
                  </a:cubicBezTo>
                  <a:cubicBezTo>
                    <a:pt x="22949" y="7522"/>
                    <a:pt x="22949" y="7491"/>
                    <a:pt x="22919" y="7491"/>
                  </a:cubicBezTo>
                  <a:cubicBezTo>
                    <a:pt x="22858" y="7461"/>
                    <a:pt x="22828" y="7370"/>
                    <a:pt x="22797" y="7339"/>
                  </a:cubicBezTo>
                  <a:lnTo>
                    <a:pt x="22706" y="7248"/>
                  </a:lnTo>
                  <a:cubicBezTo>
                    <a:pt x="22676" y="7218"/>
                    <a:pt x="22615" y="7187"/>
                    <a:pt x="22554" y="7157"/>
                  </a:cubicBezTo>
                  <a:lnTo>
                    <a:pt x="22493" y="7066"/>
                  </a:lnTo>
                  <a:cubicBezTo>
                    <a:pt x="22433" y="7035"/>
                    <a:pt x="22341" y="6944"/>
                    <a:pt x="22220" y="6914"/>
                  </a:cubicBezTo>
                  <a:cubicBezTo>
                    <a:pt x="22189" y="6914"/>
                    <a:pt x="22159" y="6883"/>
                    <a:pt x="22159" y="6883"/>
                  </a:cubicBezTo>
                  <a:cubicBezTo>
                    <a:pt x="22068" y="6853"/>
                    <a:pt x="22037" y="6853"/>
                    <a:pt x="21977" y="6792"/>
                  </a:cubicBezTo>
                  <a:cubicBezTo>
                    <a:pt x="21916" y="6792"/>
                    <a:pt x="21885" y="6762"/>
                    <a:pt x="21855" y="6762"/>
                  </a:cubicBezTo>
                  <a:cubicBezTo>
                    <a:pt x="21794" y="6762"/>
                    <a:pt x="21764" y="6731"/>
                    <a:pt x="21734" y="6731"/>
                  </a:cubicBezTo>
                  <a:cubicBezTo>
                    <a:pt x="21582" y="6701"/>
                    <a:pt x="21430" y="6640"/>
                    <a:pt x="21247" y="6640"/>
                  </a:cubicBezTo>
                  <a:cubicBezTo>
                    <a:pt x="20366" y="6640"/>
                    <a:pt x="19515" y="7066"/>
                    <a:pt x="18755" y="7522"/>
                  </a:cubicBezTo>
                  <a:cubicBezTo>
                    <a:pt x="18420" y="7704"/>
                    <a:pt x="18116" y="7947"/>
                    <a:pt x="17782" y="8160"/>
                  </a:cubicBezTo>
                  <a:cubicBezTo>
                    <a:pt x="18086" y="7856"/>
                    <a:pt x="18360" y="7522"/>
                    <a:pt x="18603" y="7187"/>
                  </a:cubicBezTo>
                  <a:cubicBezTo>
                    <a:pt x="19575" y="5880"/>
                    <a:pt x="20214" y="4178"/>
                    <a:pt x="19788" y="2628"/>
                  </a:cubicBezTo>
                  <a:cubicBezTo>
                    <a:pt x="19758" y="2506"/>
                    <a:pt x="19727" y="2355"/>
                    <a:pt x="19667" y="2233"/>
                  </a:cubicBezTo>
                  <a:cubicBezTo>
                    <a:pt x="19667" y="2203"/>
                    <a:pt x="19636" y="2172"/>
                    <a:pt x="19636" y="2172"/>
                  </a:cubicBezTo>
                  <a:cubicBezTo>
                    <a:pt x="19606" y="2051"/>
                    <a:pt x="19515" y="1929"/>
                    <a:pt x="19484" y="1838"/>
                  </a:cubicBezTo>
                  <a:lnTo>
                    <a:pt x="19484" y="1777"/>
                  </a:lnTo>
                  <a:lnTo>
                    <a:pt x="19271" y="1443"/>
                  </a:lnTo>
                  <a:lnTo>
                    <a:pt x="19180" y="1382"/>
                  </a:lnTo>
                  <a:cubicBezTo>
                    <a:pt x="19119" y="1260"/>
                    <a:pt x="19028" y="1169"/>
                    <a:pt x="18967" y="1108"/>
                  </a:cubicBezTo>
                  <a:cubicBezTo>
                    <a:pt x="18967" y="1108"/>
                    <a:pt x="18967" y="1078"/>
                    <a:pt x="18907" y="1078"/>
                  </a:cubicBezTo>
                  <a:cubicBezTo>
                    <a:pt x="18816" y="956"/>
                    <a:pt x="18724" y="865"/>
                    <a:pt x="18603" y="804"/>
                  </a:cubicBezTo>
                  <a:cubicBezTo>
                    <a:pt x="18572" y="804"/>
                    <a:pt x="18572" y="774"/>
                    <a:pt x="18542" y="774"/>
                  </a:cubicBezTo>
                  <a:cubicBezTo>
                    <a:pt x="18420" y="683"/>
                    <a:pt x="18360" y="622"/>
                    <a:pt x="18238" y="561"/>
                  </a:cubicBezTo>
                  <a:cubicBezTo>
                    <a:pt x="18238" y="561"/>
                    <a:pt x="18208" y="561"/>
                    <a:pt x="18208" y="531"/>
                  </a:cubicBezTo>
                  <a:cubicBezTo>
                    <a:pt x="18086" y="470"/>
                    <a:pt x="17964" y="409"/>
                    <a:pt x="17812" y="348"/>
                  </a:cubicBezTo>
                  <a:cubicBezTo>
                    <a:pt x="17782" y="348"/>
                    <a:pt x="17782" y="348"/>
                    <a:pt x="17752" y="318"/>
                  </a:cubicBezTo>
                  <a:lnTo>
                    <a:pt x="17387" y="196"/>
                  </a:lnTo>
                  <a:lnTo>
                    <a:pt x="17326" y="196"/>
                  </a:lnTo>
                  <a:cubicBezTo>
                    <a:pt x="17235" y="196"/>
                    <a:pt x="17174" y="166"/>
                    <a:pt x="17083" y="166"/>
                  </a:cubicBezTo>
                  <a:lnTo>
                    <a:pt x="16718" y="166"/>
                  </a:lnTo>
                  <a:cubicBezTo>
                    <a:pt x="16627" y="166"/>
                    <a:pt x="16566" y="166"/>
                    <a:pt x="16475" y="196"/>
                  </a:cubicBezTo>
                  <a:lnTo>
                    <a:pt x="16414" y="196"/>
                  </a:lnTo>
                  <a:cubicBezTo>
                    <a:pt x="16293" y="196"/>
                    <a:pt x="16232" y="227"/>
                    <a:pt x="16110" y="257"/>
                  </a:cubicBezTo>
                  <a:cubicBezTo>
                    <a:pt x="15806" y="348"/>
                    <a:pt x="15411" y="531"/>
                    <a:pt x="15107" y="713"/>
                  </a:cubicBezTo>
                  <a:cubicBezTo>
                    <a:pt x="15016" y="804"/>
                    <a:pt x="14925" y="865"/>
                    <a:pt x="14864" y="956"/>
                  </a:cubicBezTo>
                  <a:cubicBezTo>
                    <a:pt x="14803" y="865"/>
                    <a:pt x="14742" y="835"/>
                    <a:pt x="14651" y="774"/>
                  </a:cubicBezTo>
                  <a:cubicBezTo>
                    <a:pt x="14439" y="531"/>
                    <a:pt x="14135" y="348"/>
                    <a:pt x="13831" y="196"/>
                  </a:cubicBezTo>
                  <a:cubicBezTo>
                    <a:pt x="13587" y="75"/>
                    <a:pt x="13375" y="14"/>
                    <a:pt x="13101" y="14"/>
                  </a:cubicBezTo>
                  <a:cubicBezTo>
                    <a:pt x="13030" y="5"/>
                    <a:pt x="12958" y="1"/>
                    <a:pt x="128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8"/>
            <p:cNvSpPr/>
            <p:nvPr/>
          </p:nvSpPr>
          <p:spPr>
            <a:xfrm>
              <a:off x="2575450" y="2984050"/>
              <a:ext cx="784325" cy="576350"/>
            </a:xfrm>
            <a:custGeom>
              <a:avLst/>
              <a:gdLst/>
              <a:ahLst/>
              <a:cxnLst/>
              <a:rect l="l" t="t" r="r" b="b"/>
              <a:pathLst>
                <a:path w="31373" h="23054" extrusionOk="0">
                  <a:moveTo>
                    <a:pt x="324" y="1"/>
                  </a:moveTo>
                  <a:cubicBezTo>
                    <a:pt x="100" y="1"/>
                    <a:pt x="0" y="354"/>
                    <a:pt x="247" y="409"/>
                  </a:cubicBezTo>
                  <a:cubicBezTo>
                    <a:pt x="1889" y="865"/>
                    <a:pt x="3469" y="1442"/>
                    <a:pt x="5019" y="2050"/>
                  </a:cubicBezTo>
                  <a:cubicBezTo>
                    <a:pt x="5597" y="2293"/>
                    <a:pt x="6144" y="2506"/>
                    <a:pt x="6691" y="2780"/>
                  </a:cubicBezTo>
                  <a:cubicBezTo>
                    <a:pt x="6326" y="3843"/>
                    <a:pt x="6083" y="4938"/>
                    <a:pt x="6144" y="6093"/>
                  </a:cubicBezTo>
                  <a:cubicBezTo>
                    <a:pt x="6175" y="7248"/>
                    <a:pt x="6478" y="8524"/>
                    <a:pt x="7117" y="9588"/>
                  </a:cubicBezTo>
                  <a:cubicBezTo>
                    <a:pt x="7390" y="9983"/>
                    <a:pt x="7694" y="10409"/>
                    <a:pt x="8150" y="10682"/>
                  </a:cubicBezTo>
                  <a:cubicBezTo>
                    <a:pt x="8423" y="10838"/>
                    <a:pt x="8745" y="10944"/>
                    <a:pt x="9054" y="10944"/>
                  </a:cubicBezTo>
                  <a:cubicBezTo>
                    <a:pt x="9227" y="10944"/>
                    <a:pt x="9396" y="10911"/>
                    <a:pt x="9548" y="10834"/>
                  </a:cubicBezTo>
                  <a:cubicBezTo>
                    <a:pt x="10126" y="10561"/>
                    <a:pt x="10308" y="9831"/>
                    <a:pt x="10278" y="9223"/>
                  </a:cubicBezTo>
                  <a:cubicBezTo>
                    <a:pt x="10248" y="8160"/>
                    <a:pt x="9822" y="7126"/>
                    <a:pt x="9275" y="6184"/>
                  </a:cubicBezTo>
                  <a:cubicBezTo>
                    <a:pt x="8758" y="5242"/>
                    <a:pt x="8029" y="4360"/>
                    <a:pt x="7421" y="3479"/>
                  </a:cubicBezTo>
                  <a:cubicBezTo>
                    <a:pt x="7299" y="3296"/>
                    <a:pt x="7147" y="3114"/>
                    <a:pt x="7086" y="2932"/>
                  </a:cubicBezTo>
                  <a:lnTo>
                    <a:pt x="7086" y="2932"/>
                  </a:lnTo>
                  <a:cubicBezTo>
                    <a:pt x="7968" y="3296"/>
                    <a:pt x="8789" y="3752"/>
                    <a:pt x="9640" y="4178"/>
                  </a:cubicBezTo>
                  <a:cubicBezTo>
                    <a:pt x="11099" y="4968"/>
                    <a:pt x="12558" y="5850"/>
                    <a:pt x="13956" y="6822"/>
                  </a:cubicBezTo>
                  <a:cubicBezTo>
                    <a:pt x="14290" y="7065"/>
                    <a:pt x="14685" y="7339"/>
                    <a:pt x="15020" y="7582"/>
                  </a:cubicBezTo>
                  <a:cubicBezTo>
                    <a:pt x="14351" y="9406"/>
                    <a:pt x="13834" y="11321"/>
                    <a:pt x="13804" y="13266"/>
                  </a:cubicBezTo>
                  <a:cubicBezTo>
                    <a:pt x="13773" y="15181"/>
                    <a:pt x="14138" y="17217"/>
                    <a:pt x="15141" y="18920"/>
                  </a:cubicBezTo>
                  <a:cubicBezTo>
                    <a:pt x="15506" y="19588"/>
                    <a:pt x="16023" y="20257"/>
                    <a:pt x="16661" y="20652"/>
                  </a:cubicBezTo>
                  <a:cubicBezTo>
                    <a:pt x="17067" y="20911"/>
                    <a:pt x="17552" y="21057"/>
                    <a:pt x="18027" y="21057"/>
                  </a:cubicBezTo>
                  <a:cubicBezTo>
                    <a:pt x="18334" y="21057"/>
                    <a:pt x="18636" y="20996"/>
                    <a:pt x="18910" y="20865"/>
                  </a:cubicBezTo>
                  <a:cubicBezTo>
                    <a:pt x="19822" y="20348"/>
                    <a:pt x="20157" y="19224"/>
                    <a:pt x="20187" y="18160"/>
                  </a:cubicBezTo>
                  <a:cubicBezTo>
                    <a:pt x="20217" y="16458"/>
                    <a:pt x="19609" y="14786"/>
                    <a:pt x="18819" y="13266"/>
                  </a:cubicBezTo>
                  <a:cubicBezTo>
                    <a:pt x="18029" y="11746"/>
                    <a:pt x="16995" y="10378"/>
                    <a:pt x="16023" y="8919"/>
                  </a:cubicBezTo>
                  <a:cubicBezTo>
                    <a:pt x="15780" y="8616"/>
                    <a:pt x="15597" y="8281"/>
                    <a:pt x="15445" y="7947"/>
                  </a:cubicBezTo>
                  <a:lnTo>
                    <a:pt x="15445" y="7947"/>
                  </a:lnTo>
                  <a:cubicBezTo>
                    <a:pt x="16327" y="8585"/>
                    <a:pt x="17147" y="9254"/>
                    <a:pt x="17968" y="9983"/>
                  </a:cubicBezTo>
                  <a:cubicBezTo>
                    <a:pt x="19245" y="11078"/>
                    <a:pt x="20460" y="12263"/>
                    <a:pt x="21585" y="13479"/>
                  </a:cubicBezTo>
                  <a:lnTo>
                    <a:pt x="21707" y="13600"/>
                  </a:lnTo>
                  <a:cubicBezTo>
                    <a:pt x="21676" y="15090"/>
                    <a:pt x="22132" y="16366"/>
                    <a:pt x="22892" y="17734"/>
                  </a:cubicBezTo>
                  <a:cubicBezTo>
                    <a:pt x="23682" y="19132"/>
                    <a:pt x="24746" y="20409"/>
                    <a:pt x="25932" y="21503"/>
                  </a:cubicBezTo>
                  <a:cubicBezTo>
                    <a:pt x="26448" y="21990"/>
                    <a:pt x="26996" y="22446"/>
                    <a:pt x="27634" y="22749"/>
                  </a:cubicBezTo>
                  <a:cubicBezTo>
                    <a:pt x="28026" y="22936"/>
                    <a:pt x="28463" y="23054"/>
                    <a:pt x="28904" y="23054"/>
                  </a:cubicBezTo>
                  <a:cubicBezTo>
                    <a:pt x="29182" y="23054"/>
                    <a:pt x="29461" y="23007"/>
                    <a:pt x="29731" y="22901"/>
                  </a:cubicBezTo>
                  <a:cubicBezTo>
                    <a:pt x="30856" y="22415"/>
                    <a:pt x="31373" y="20987"/>
                    <a:pt x="31099" y="19801"/>
                  </a:cubicBezTo>
                  <a:cubicBezTo>
                    <a:pt x="30825" y="18616"/>
                    <a:pt x="29944" y="17643"/>
                    <a:pt x="29032" y="16822"/>
                  </a:cubicBezTo>
                  <a:cubicBezTo>
                    <a:pt x="27026" y="15090"/>
                    <a:pt x="24594" y="13874"/>
                    <a:pt x="22011" y="13296"/>
                  </a:cubicBezTo>
                  <a:cubicBezTo>
                    <a:pt x="21129" y="12354"/>
                    <a:pt x="20187" y="11382"/>
                    <a:pt x="19214" y="10530"/>
                  </a:cubicBezTo>
                  <a:lnTo>
                    <a:pt x="19214" y="10530"/>
                  </a:lnTo>
                  <a:cubicBezTo>
                    <a:pt x="20309" y="10895"/>
                    <a:pt x="21403" y="11230"/>
                    <a:pt x="22467" y="11625"/>
                  </a:cubicBezTo>
                  <a:cubicBezTo>
                    <a:pt x="23879" y="12102"/>
                    <a:pt x="25395" y="12566"/>
                    <a:pt x="26862" y="12566"/>
                  </a:cubicBezTo>
                  <a:cubicBezTo>
                    <a:pt x="27637" y="12566"/>
                    <a:pt x="28398" y="12437"/>
                    <a:pt x="29123" y="12111"/>
                  </a:cubicBezTo>
                  <a:cubicBezTo>
                    <a:pt x="29640" y="11898"/>
                    <a:pt x="30187" y="11473"/>
                    <a:pt x="30309" y="10895"/>
                  </a:cubicBezTo>
                  <a:cubicBezTo>
                    <a:pt x="30400" y="10439"/>
                    <a:pt x="30218" y="9923"/>
                    <a:pt x="29883" y="9558"/>
                  </a:cubicBezTo>
                  <a:cubicBezTo>
                    <a:pt x="29579" y="9193"/>
                    <a:pt x="29123" y="8950"/>
                    <a:pt x="28698" y="8737"/>
                  </a:cubicBezTo>
                  <a:cubicBezTo>
                    <a:pt x="27394" y="8073"/>
                    <a:pt x="25961" y="7705"/>
                    <a:pt x="24499" y="7705"/>
                  </a:cubicBezTo>
                  <a:cubicBezTo>
                    <a:pt x="24086" y="7705"/>
                    <a:pt x="23672" y="7735"/>
                    <a:pt x="23257" y="7795"/>
                  </a:cubicBezTo>
                  <a:cubicBezTo>
                    <a:pt x="21555" y="8008"/>
                    <a:pt x="19883" y="8798"/>
                    <a:pt x="18698" y="10075"/>
                  </a:cubicBezTo>
                  <a:cubicBezTo>
                    <a:pt x="17573" y="9071"/>
                    <a:pt x="16387" y="8129"/>
                    <a:pt x="15202" y="7248"/>
                  </a:cubicBezTo>
                  <a:lnTo>
                    <a:pt x="15202" y="7217"/>
                  </a:lnTo>
                  <a:lnTo>
                    <a:pt x="14746" y="6883"/>
                  </a:lnTo>
                  <a:cubicBezTo>
                    <a:pt x="13348" y="5880"/>
                    <a:pt x="11919" y="4968"/>
                    <a:pt x="10430" y="4147"/>
                  </a:cubicBezTo>
                  <a:cubicBezTo>
                    <a:pt x="10308" y="4056"/>
                    <a:pt x="10156" y="3995"/>
                    <a:pt x="10004" y="3904"/>
                  </a:cubicBezTo>
                  <a:cubicBezTo>
                    <a:pt x="10528" y="3861"/>
                    <a:pt x="11053" y="3840"/>
                    <a:pt x="11580" y="3840"/>
                  </a:cubicBezTo>
                  <a:cubicBezTo>
                    <a:pt x="12887" y="3840"/>
                    <a:pt x="14197" y="3970"/>
                    <a:pt x="15476" y="4208"/>
                  </a:cubicBezTo>
                  <a:cubicBezTo>
                    <a:pt x="16161" y="4363"/>
                    <a:pt x="16878" y="4534"/>
                    <a:pt x="17580" y="4534"/>
                  </a:cubicBezTo>
                  <a:cubicBezTo>
                    <a:pt x="17844" y="4534"/>
                    <a:pt x="18106" y="4509"/>
                    <a:pt x="18363" y="4451"/>
                  </a:cubicBezTo>
                  <a:cubicBezTo>
                    <a:pt x="19305" y="4208"/>
                    <a:pt x="20187" y="3357"/>
                    <a:pt x="20005" y="2384"/>
                  </a:cubicBezTo>
                  <a:cubicBezTo>
                    <a:pt x="19822" y="1442"/>
                    <a:pt x="18758" y="986"/>
                    <a:pt x="17786" y="834"/>
                  </a:cubicBezTo>
                  <a:cubicBezTo>
                    <a:pt x="17297" y="749"/>
                    <a:pt x="16800" y="708"/>
                    <a:pt x="16303" y="708"/>
                  </a:cubicBezTo>
                  <a:cubicBezTo>
                    <a:pt x="13771" y="708"/>
                    <a:pt x="11215" y="1781"/>
                    <a:pt x="9488" y="3661"/>
                  </a:cubicBezTo>
                  <a:cubicBezTo>
                    <a:pt x="8272" y="2992"/>
                    <a:pt x="7056" y="2445"/>
                    <a:pt x="5779" y="1898"/>
                  </a:cubicBezTo>
                  <a:cubicBezTo>
                    <a:pt x="4229" y="1260"/>
                    <a:pt x="2649" y="652"/>
                    <a:pt x="1007" y="196"/>
                  </a:cubicBezTo>
                  <a:cubicBezTo>
                    <a:pt x="825" y="105"/>
                    <a:pt x="582" y="74"/>
                    <a:pt x="399" y="14"/>
                  </a:cubicBezTo>
                  <a:cubicBezTo>
                    <a:pt x="373" y="5"/>
                    <a:pt x="348" y="1"/>
                    <a:pt x="3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8"/>
            <p:cNvSpPr/>
            <p:nvPr/>
          </p:nvSpPr>
          <p:spPr>
            <a:xfrm>
              <a:off x="1805775" y="2773125"/>
              <a:ext cx="738625" cy="1570725"/>
            </a:xfrm>
            <a:custGeom>
              <a:avLst/>
              <a:gdLst/>
              <a:ahLst/>
              <a:cxnLst/>
              <a:rect l="l" t="t" r="r" b="b"/>
              <a:pathLst>
                <a:path w="29545" h="62829" extrusionOk="0">
                  <a:moveTo>
                    <a:pt x="22524" y="1"/>
                  </a:moveTo>
                  <a:cubicBezTo>
                    <a:pt x="20548" y="3830"/>
                    <a:pt x="19058" y="7660"/>
                    <a:pt x="17964" y="11399"/>
                  </a:cubicBezTo>
                  <a:cubicBezTo>
                    <a:pt x="17204" y="11976"/>
                    <a:pt x="15988" y="12949"/>
                    <a:pt x="14651" y="14165"/>
                  </a:cubicBezTo>
                  <a:cubicBezTo>
                    <a:pt x="11885" y="14256"/>
                    <a:pt x="9970" y="14925"/>
                    <a:pt x="8694" y="15928"/>
                  </a:cubicBezTo>
                  <a:cubicBezTo>
                    <a:pt x="7630" y="16597"/>
                    <a:pt x="6991" y="17630"/>
                    <a:pt x="6596" y="18785"/>
                  </a:cubicBezTo>
                  <a:cubicBezTo>
                    <a:pt x="5836" y="20791"/>
                    <a:pt x="6079" y="22919"/>
                    <a:pt x="6262" y="23861"/>
                  </a:cubicBezTo>
                  <a:cubicBezTo>
                    <a:pt x="6444" y="25563"/>
                    <a:pt x="6839" y="26870"/>
                    <a:pt x="6839" y="26870"/>
                  </a:cubicBezTo>
                  <a:cubicBezTo>
                    <a:pt x="7204" y="24803"/>
                    <a:pt x="8754" y="24743"/>
                    <a:pt x="9636" y="24469"/>
                  </a:cubicBezTo>
                  <a:cubicBezTo>
                    <a:pt x="16171" y="22372"/>
                    <a:pt x="15198" y="15624"/>
                    <a:pt x="14955" y="14408"/>
                  </a:cubicBezTo>
                  <a:cubicBezTo>
                    <a:pt x="15745" y="13709"/>
                    <a:pt x="16657" y="13040"/>
                    <a:pt x="17691" y="12372"/>
                  </a:cubicBezTo>
                  <a:lnTo>
                    <a:pt x="17691" y="12372"/>
                  </a:lnTo>
                  <a:cubicBezTo>
                    <a:pt x="15806" y="19302"/>
                    <a:pt x="15198" y="25715"/>
                    <a:pt x="15198" y="30974"/>
                  </a:cubicBezTo>
                  <a:cubicBezTo>
                    <a:pt x="14529" y="31338"/>
                    <a:pt x="11915" y="33010"/>
                    <a:pt x="9301" y="35168"/>
                  </a:cubicBezTo>
                  <a:cubicBezTo>
                    <a:pt x="8922" y="35143"/>
                    <a:pt x="8557" y="35130"/>
                    <a:pt x="8206" y="35130"/>
                  </a:cubicBezTo>
                  <a:cubicBezTo>
                    <a:pt x="6061" y="35130"/>
                    <a:pt x="4459" y="35596"/>
                    <a:pt x="3283" y="36354"/>
                  </a:cubicBezTo>
                  <a:cubicBezTo>
                    <a:pt x="2158" y="36931"/>
                    <a:pt x="1429" y="37873"/>
                    <a:pt x="943" y="38968"/>
                  </a:cubicBezTo>
                  <a:cubicBezTo>
                    <a:pt x="0" y="40913"/>
                    <a:pt x="31" y="43041"/>
                    <a:pt x="92" y="43983"/>
                  </a:cubicBezTo>
                  <a:cubicBezTo>
                    <a:pt x="152" y="45716"/>
                    <a:pt x="365" y="47023"/>
                    <a:pt x="365" y="47023"/>
                  </a:cubicBezTo>
                  <a:cubicBezTo>
                    <a:pt x="943" y="45047"/>
                    <a:pt x="2493" y="45108"/>
                    <a:pt x="3405" y="44895"/>
                  </a:cubicBezTo>
                  <a:cubicBezTo>
                    <a:pt x="10244" y="43436"/>
                    <a:pt x="9788" y="36384"/>
                    <a:pt x="9666" y="35320"/>
                  </a:cubicBezTo>
                  <a:cubicBezTo>
                    <a:pt x="11186" y="34196"/>
                    <a:pt x="13070" y="32980"/>
                    <a:pt x="15198" y="31946"/>
                  </a:cubicBezTo>
                  <a:cubicBezTo>
                    <a:pt x="15229" y="34287"/>
                    <a:pt x="15350" y="36293"/>
                    <a:pt x="15533" y="37995"/>
                  </a:cubicBezTo>
                  <a:cubicBezTo>
                    <a:pt x="15198" y="38573"/>
                    <a:pt x="13222" y="41855"/>
                    <a:pt x="11551" y="45503"/>
                  </a:cubicBezTo>
                  <a:cubicBezTo>
                    <a:pt x="8724" y="46080"/>
                    <a:pt x="6931" y="47144"/>
                    <a:pt x="5836" y="48451"/>
                  </a:cubicBezTo>
                  <a:cubicBezTo>
                    <a:pt x="5016" y="49272"/>
                    <a:pt x="4560" y="50336"/>
                    <a:pt x="4408" y="51491"/>
                  </a:cubicBezTo>
                  <a:cubicBezTo>
                    <a:pt x="4013" y="53649"/>
                    <a:pt x="4651" y="55746"/>
                    <a:pt x="5016" y="56658"/>
                  </a:cubicBezTo>
                  <a:cubicBezTo>
                    <a:pt x="5502" y="58269"/>
                    <a:pt x="6110" y="59454"/>
                    <a:pt x="6110" y="59454"/>
                  </a:cubicBezTo>
                  <a:cubicBezTo>
                    <a:pt x="6110" y="57418"/>
                    <a:pt x="7630" y="57023"/>
                    <a:pt x="8450" y="56567"/>
                  </a:cubicBezTo>
                  <a:cubicBezTo>
                    <a:pt x="13770" y="53710"/>
                    <a:pt x="12706" y="48390"/>
                    <a:pt x="12067" y="46354"/>
                  </a:cubicBezTo>
                  <a:lnTo>
                    <a:pt x="15685" y="39211"/>
                  </a:lnTo>
                  <a:cubicBezTo>
                    <a:pt x="15988" y="41764"/>
                    <a:pt x="16323" y="43314"/>
                    <a:pt x="16414" y="43618"/>
                  </a:cubicBezTo>
                  <a:lnTo>
                    <a:pt x="16414" y="43649"/>
                  </a:lnTo>
                  <a:lnTo>
                    <a:pt x="16748" y="46749"/>
                  </a:lnTo>
                  <a:lnTo>
                    <a:pt x="17022" y="45685"/>
                  </a:lnTo>
                  <a:lnTo>
                    <a:pt x="18268" y="48846"/>
                  </a:lnTo>
                  <a:cubicBezTo>
                    <a:pt x="17174" y="50792"/>
                    <a:pt x="15137" y="55625"/>
                    <a:pt x="19545" y="59485"/>
                  </a:cubicBezTo>
                  <a:cubicBezTo>
                    <a:pt x="20244" y="60123"/>
                    <a:pt x="21672" y="60822"/>
                    <a:pt x="21186" y="62828"/>
                  </a:cubicBezTo>
                  <a:cubicBezTo>
                    <a:pt x="21186" y="62828"/>
                    <a:pt x="22037" y="61825"/>
                    <a:pt x="22888" y="60336"/>
                  </a:cubicBezTo>
                  <a:cubicBezTo>
                    <a:pt x="23435" y="59546"/>
                    <a:pt x="24530" y="57661"/>
                    <a:pt x="24621" y="55473"/>
                  </a:cubicBezTo>
                  <a:cubicBezTo>
                    <a:pt x="24712" y="54317"/>
                    <a:pt x="24530" y="53193"/>
                    <a:pt x="23891" y="52159"/>
                  </a:cubicBezTo>
                  <a:cubicBezTo>
                    <a:pt x="23131" y="50731"/>
                    <a:pt x="21672" y="49302"/>
                    <a:pt x="19180" y="48147"/>
                  </a:cubicBezTo>
                  <a:cubicBezTo>
                    <a:pt x="18390" y="46171"/>
                    <a:pt x="17630" y="44591"/>
                    <a:pt x="17356" y="44105"/>
                  </a:cubicBezTo>
                  <a:lnTo>
                    <a:pt x="17356" y="44074"/>
                  </a:lnTo>
                  <a:cubicBezTo>
                    <a:pt x="16323" y="40184"/>
                    <a:pt x="15988" y="36050"/>
                    <a:pt x="16140" y="31977"/>
                  </a:cubicBezTo>
                  <a:lnTo>
                    <a:pt x="16140" y="31977"/>
                  </a:lnTo>
                  <a:cubicBezTo>
                    <a:pt x="16900" y="33405"/>
                    <a:pt x="18147" y="35685"/>
                    <a:pt x="19697" y="37843"/>
                  </a:cubicBezTo>
                  <a:lnTo>
                    <a:pt x="19666" y="37843"/>
                  </a:lnTo>
                  <a:cubicBezTo>
                    <a:pt x="19666" y="37843"/>
                    <a:pt x="18754" y="45959"/>
                    <a:pt x="26201" y="47387"/>
                  </a:cubicBezTo>
                  <a:cubicBezTo>
                    <a:pt x="27113" y="47539"/>
                    <a:pt x="28663" y="47418"/>
                    <a:pt x="29332" y="49393"/>
                  </a:cubicBezTo>
                  <a:cubicBezTo>
                    <a:pt x="29332" y="49393"/>
                    <a:pt x="29545" y="48056"/>
                    <a:pt x="29515" y="46354"/>
                  </a:cubicBezTo>
                  <a:cubicBezTo>
                    <a:pt x="29515" y="45381"/>
                    <a:pt x="29484" y="43284"/>
                    <a:pt x="28481" y="41369"/>
                  </a:cubicBezTo>
                  <a:cubicBezTo>
                    <a:pt x="27964" y="40275"/>
                    <a:pt x="27204" y="39363"/>
                    <a:pt x="26049" y="38785"/>
                  </a:cubicBezTo>
                  <a:cubicBezTo>
                    <a:pt x="24953" y="38152"/>
                    <a:pt x="23485" y="37733"/>
                    <a:pt x="21582" y="37733"/>
                  </a:cubicBezTo>
                  <a:cubicBezTo>
                    <a:pt x="21112" y="37733"/>
                    <a:pt x="20616" y="37758"/>
                    <a:pt x="20092" y="37813"/>
                  </a:cubicBezTo>
                  <a:cubicBezTo>
                    <a:pt x="18785" y="35898"/>
                    <a:pt x="17417" y="33466"/>
                    <a:pt x="16353" y="30548"/>
                  </a:cubicBezTo>
                  <a:lnTo>
                    <a:pt x="16201" y="30001"/>
                  </a:lnTo>
                  <a:cubicBezTo>
                    <a:pt x="17235" y="15077"/>
                    <a:pt x="23952" y="1064"/>
                    <a:pt x="23952" y="1064"/>
                  </a:cubicBezTo>
                  <a:lnTo>
                    <a:pt x="225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8"/>
            <p:cNvSpPr/>
            <p:nvPr/>
          </p:nvSpPr>
          <p:spPr>
            <a:xfrm>
              <a:off x="2300760" y="2869975"/>
              <a:ext cx="564019" cy="946690"/>
            </a:xfrm>
            <a:custGeom>
              <a:avLst/>
              <a:gdLst/>
              <a:ahLst/>
              <a:cxnLst/>
              <a:rect l="l" t="t" r="r" b="b"/>
              <a:pathLst>
                <a:path w="26993" h="45307" extrusionOk="0">
                  <a:moveTo>
                    <a:pt x="7907" y="26931"/>
                  </a:moveTo>
                  <a:cubicBezTo>
                    <a:pt x="7905" y="26936"/>
                    <a:pt x="7904" y="26941"/>
                    <a:pt x="7904" y="26947"/>
                  </a:cubicBezTo>
                  <a:cubicBezTo>
                    <a:pt x="7904" y="26947"/>
                    <a:pt x="7905" y="26942"/>
                    <a:pt x="7907" y="26931"/>
                  </a:cubicBezTo>
                  <a:close/>
                  <a:moveTo>
                    <a:pt x="3474" y="1"/>
                  </a:moveTo>
                  <a:cubicBezTo>
                    <a:pt x="3385" y="1"/>
                    <a:pt x="3298" y="70"/>
                    <a:pt x="3314" y="199"/>
                  </a:cubicBezTo>
                  <a:cubicBezTo>
                    <a:pt x="3800" y="3208"/>
                    <a:pt x="4499" y="6157"/>
                    <a:pt x="5351" y="9075"/>
                  </a:cubicBezTo>
                  <a:lnTo>
                    <a:pt x="5320" y="9136"/>
                  </a:lnTo>
                  <a:cubicBezTo>
                    <a:pt x="5168" y="9743"/>
                    <a:pt x="5016" y="10291"/>
                    <a:pt x="4834" y="10868"/>
                  </a:cubicBezTo>
                  <a:lnTo>
                    <a:pt x="4803" y="10868"/>
                  </a:lnTo>
                  <a:cubicBezTo>
                    <a:pt x="4528" y="10738"/>
                    <a:pt x="4254" y="10684"/>
                    <a:pt x="3988" y="10684"/>
                  </a:cubicBezTo>
                  <a:cubicBezTo>
                    <a:pt x="2636" y="10684"/>
                    <a:pt x="1490" y="12084"/>
                    <a:pt x="1490" y="12084"/>
                  </a:cubicBezTo>
                  <a:cubicBezTo>
                    <a:pt x="852" y="12844"/>
                    <a:pt x="700" y="13908"/>
                    <a:pt x="578" y="14941"/>
                  </a:cubicBezTo>
                  <a:cubicBezTo>
                    <a:pt x="396" y="16582"/>
                    <a:pt x="183" y="18254"/>
                    <a:pt x="1" y="19865"/>
                  </a:cubicBezTo>
                  <a:cubicBezTo>
                    <a:pt x="2129" y="18953"/>
                    <a:pt x="4408" y="17859"/>
                    <a:pt x="5320" y="15731"/>
                  </a:cubicBezTo>
                  <a:cubicBezTo>
                    <a:pt x="5442" y="15458"/>
                    <a:pt x="5563" y="15093"/>
                    <a:pt x="5624" y="14698"/>
                  </a:cubicBezTo>
                  <a:cubicBezTo>
                    <a:pt x="6262" y="12114"/>
                    <a:pt x="5351" y="11263"/>
                    <a:pt x="5107" y="11020"/>
                  </a:cubicBezTo>
                  <a:cubicBezTo>
                    <a:pt x="5259" y="10564"/>
                    <a:pt x="5351" y="10108"/>
                    <a:pt x="5503" y="9652"/>
                  </a:cubicBezTo>
                  <a:cubicBezTo>
                    <a:pt x="5776" y="10534"/>
                    <a:pt x="6080" y="11415"/>
                    <a:pt x="6354" y="12266"/>
                  </a:cubicBezTo>
                  <a:cubicBezTo>
                    <a:pt x="6354" y="12327"/>
                    <a:pt x="6354" y="12357"/>
                    <a:pt x="6384" y="12388"/>
                  </a:cubicBezTo>
                  <a:cubicBezTo>
                    <a:pt x="6384" y="12388"/>
                    <a:pt x="6384" y="12418"/>
                    <a:pt x="6414" y="12418"/>
                  </a:cubicBezTo>
                  <a:cubicBezTo>
                    <a:pt x="6931" y="13847"/>
                    <a:pt x="7448" y="15275"/>
                    <a:pt x="8025" y="16643"/>
                  </a:cubicBezTo>
                  <a:cubicBezTo>
                    <a:pt x="8086" y="17342"/>
                    <a:pt x="8056" y="18041"/>
                    <a:pt x="7934" y="18710"/>
                  </a:cubicBezTo>
                  <a:lnTo>
                    <a:pt x="7782" y="18710"/>
                  </a:lnTo>
                  <a:cubicBezTo>
                    <a:pt x="5715" y="18710"/>
                    <a:pt x="4560" y="20564"/>
                    <a:pt x="4560" y="20564"/>
                  </a:cubicBezTo>
                  <a:cubicBezTo>
                    <a:pt x="4347" y="20899"/>
                    <a:pt x="4226" y="21294"/>
                    <a:pt x="4135" y="21689"/>
                  </a:cubicBezTo>
                  <a:cubicBezTo>
                    <a:pt x="3588" y="24181"/>
                    <a:pt x="3618" y="26826"/>
                    <a:pt x="4226" y="29288"/>
                  </a:cubicBezTo>
                  <a:cubicBezTo>
                    <a:pt x="5290" y="28072"/>
                    <a:pt x="6323" y="26856"/>
                    <a:pt x="7326" y="25610"/>
                  </a:cubicBezTo>
                  <a:cubicBezTo>
                    <a:pt x="7843" y="25032"/>
                    <a:pt x="8299" y="24485"/>
                    <a:pt x="8633" y="23786"/>
                  </a:cubicBezTo>
                  <a:cubicBezTo>
                    <a:pt x="8907" y="23209"/>
                    <a:pt x="8968" y="22662"/>
                    <a:pt x="8968" y="22054"/>
                  </a:cubicBezTo>
                  <a:cubicBezTo>
                    <a:pt x="9059" y="20017"/>
                    <a:pt x="8512" y="19166"/>
                    <a:pt x="8299" y="18862"/>
                  </a:cubicBezTo>
                  <a:cubicBezTo>
                    <a:pt x="8360" y="18437"/>
                    <a:pt x="8390" y="18011"/>
                    <a:pt x="8390" y="17555"/>
                  </a:cubicBezTo>
                  <a:cubicBezTo>
                    <a:pt x="8968" y="18923"/>
                    <a:pt x="9606" y="20291"/>
                    <a:pt x="10275" y="21628"/>
                  </a:cubicBezTo>
                  <a:lnTo>
                    <a:pt x="10275" y="21689"/>
                  </a:lnTo>
                  <a:cubicBezTo>
                    <a:pt x="10427" y="22418"/>
                    <a:pt x="10457" y="23148"/>
                    <a:pt x="10457" y="23908"/>
                  </a:cubicBezTo>
                  <a:cubicBezTo>
                    <a:pt x="10427" y="23908"/>
                    <a:pt x="10335" y="23938"/>
                    <a:pt x="10305" y="23969"/>
                  </a:cubicBezTo>
                  <a:cubicBezTo>
                    <a:pt x="10275" y="24029"/>
                    <a:pt x="10214" y="24029"/>
                    <a:pt x="10183" y="24060"/>
                  </a:cubicBezTo>
                  <a:cubicBezTo>
                    <a:pt x="8424" y="24810"/>
                    <a:pt x="7951" y="26736"/>
                    <a:pt x="7907" y="26931"/>
                  </a:cubicBezTo>
                  <a:lnTo>
                    <a:pt x="7907" y="26931"/>
                  </a:lnTo>
                  <a:cubicBezTo>
                    <a:pt x="7909" y="26928"/>
                    <a:pt x="7911" y="26924"/>
                    <a:pt x="7913" y="26921"/>
                  </a:cubicBezTo>
                  <a:lnTo>
                    <a:pt x="7913" y="26921"/>
                  </a:lnTo>
                  <a:cubicBezTo>
                    <a:pt x="7779" y="27361"/>
                    <a:pt x="7753" y="27852"/>
                    <a:pt x="7782" y="28315"/>
                  </a:cubicBezTo>
                  <a:cubicBezTo>
                    <a:pt x="7843" y="28771"/>
                    <a:pt x="7995" y="29257"/>
                    <a:pt x="8086" y="29713"/>
                  </a:cubicBezTo>
                  <a:lnTo>
                    <a:pt x="9120" y="33148"/>
                  </a:lnTo>
                  <a:cubicBezTo>
                    <a:pt x="9758" y="31628"/>
                    <a:pt x="11126" y="30504"/>
                    <a:pt x="11794" y="28984"/>
                  </a:cubicBezTo>
                  <a:cubicBezTo>
                    <a:pt x="12038" y="28346"/>
                    <a:pt x="12159" y="27677"/>
                    <a:pt x="12129" y="26978"/>
                  </a:cubicBezTo>
                  <a:cubicBezTo>
                    <a:pt x="12098" y="25762"/>
                    <a:pt x="11703" y="24972"/>
                    <a:pt x="11369" y="24485"/>
                  </a:cubicBezTo>
                  <a:cubicBezTo>
                    <a:pt x="11217" y="24242"/>
                    <a:pt x="11065" y="24060"/>
                    <a:pt x="10883" y="23938"/>
                  </a:cubicBezTo>
                  <a:lnTo>
                    <a:pt x="10822" y="23908"/>
                  </a:lnTo>
                  <a:cubicBezTo>
                    <a:pt x="10822" y="23482"/>
                    <a:pt x="10822" y="23057"/>
                    <a:pt x="10791" y="22662"/>
                  </a:cubicBezTo>
                  <a:lnTo>
                    <a:pt x="10791" y="22662"/>
                  </a:lnTo>
                  <a:cubicBezTo>
                    <a:pt x="11338" y="23665"/>
                    <a:pt x="11855" y="24698"/>
                    <a:pt x="12433" y="25732"/>
                  </a:cubicBezTo>
                  <a:cubicBezTo>
                    <a:pt x="12433" y="25762"/>
                    <a:pt x="12433" y="25792"/>
                    <a:pt x="12463" y="25792"/>
                  </a:cubicBezTo>
                  <a:lnTo>
                    <a:pt x="12494" y="25853"/>
                  </a:lnTo>
                  <a:lnTo>
                    <a:pt x="13527" y="27677"/>
                  </a:lnTo>
                  <a:lnTo>
                    <a:pt x="13527" y="27738"/>
                  </a:lnTo>
                  <a:cubicBezTo>
                    <a:pt x="13831" y="28346"/>
                    <a:pt x="13983" y="29045"/>
                    <a:pt x="14013" y="29744"/>
                  </a:cubicBezTo>
                  <a:cubicBezTo>
                    <a:pt x="13953" y="29805"/>
                    <a:pt x="13922" y="29805"/>
                    <a:pt x="13831" y="29835"/>
                  </a:cubicBezTo>
                  <a:cubicBezTo>
                    <a:pt x="13101" y="29987"/>
                    <a:pt x="11886" y="30716"/>
                    <a:pt x="11551" y="31172"/>
                  </a:cubicBezTo>
                  <a:cubicBezTo>
                    <a:pt x="10883" y="31963"/>
                    <a:pt x="10822" y="33178"/>
                    <a:pt x="11095" y="34212"/>
                  </a:cubicBezTo>
                  <a:cubicBezTo>
                    <a:pt x="11369" y="35215"/>
                    <a:pt x="11886" y="36188"/>
                    <a:pt x="12250" y="37160"/>
                  </a:cubicBezTo>
                  <a:cubicBezTo>
                    <a:pt x="12494" y="37920"/>
                    <a:pt x="12646" y="38771"/>
                    <a:pt x="12797" y="39561"/>
                  </a:cubicBezTo>
                  <a:cubicBezTo>
                    <a:pt x="13527" y="38376"/>
                    <a:pt x="14226" y="37160"/>
                    <a:pt x="14834" y="35914"/>
                  </a:cubicBezTo>
                  <a:cubicBezTo>
                    <a:pt x="15047" y="35428"/>
                    <a:pt x="15290" y="34911"/>
                    <a:pt x="15381" y="34364"/>
                  </a:cubicBezTo>
                  <a:cubicBezTo>
                    <a:pt x="15472" y="33908"/>
                    <a:pt x="15472" y="33330"/>
                    <a:pt x="15381" y="32722"/>
                  </a:cubicBezTo>
                  <a:lnTo>
                    <a:pt x="15381" y="32753"/>
                  </a:lnTo>
                  <a:cubicBezTo>
                    <a:pt x="15320" y="31659"/>
                    <a:pt x="14986" y="30595"/>
                    <a:pt x="14378" y="29683"/>
                  </a:cubicBezTo>
                  <a:cubicBezTo>
                    <a:pt x="14317" y="29409"/>
                    <a:pt x="14317" y="29136"/>
                    <a:pt x="14256" y="28893"/>
                  </a:cubicBezTo>
                  <a:lnTo>
                    <a:pt x="14256" y="28893"/>
                  </a:lnTo>
                  <a:cubicBezTo>
                    <a:pt x="15138" y="30321"/>
                    <a:pt x="16080" y="31780"/>
                    <a:pt x="17022" y="33148"/>
                  </a:cubicBezTo>
                  <a:lnTo>
                    <a:pt x="17022" y="33178"/>
                  </a:lnTo>
                  <a:cubicBezTo>
                    <a:pt x="17174" y="33604"/>
                    <a:pt x="17326" y="33969"/>
                    <a:pt x="17418" y="34394"/>
                  </a:cubicBezTo>
                  <a:cubicBezTo>
                    <a:pt x="17205" y="34455"/>
                    <a:pt x="17053" y="34607"/>
                    <a:pt x="16901" y="34759"/>
                  </a:cubicBezTo>
                  <a:cubicBezTo>
                    <a:pt x="16658" y="35033"/>
                    <a:pt x="16415" y="35337"/>
                    <a:pt x="16232" y="35671"/>
                  </a:cubicBezTo>
                  <a:cubicBezTo>
                    <a:pt x="16202" y="35762"/>
                    <a:pt x="16111" y="35823"/>
                    <a:pt x="16111" y="35884"/>
                  </a:cubicBezTo>
                  <a:cubicBezTo>
                    <a:pt x="15807" y="36370"/>
                    <a:pt x="15746" y="36978"/>
                    <a:pt x="15746" y="37555"/>
                  </a:cubicBezTo>
                  <a:cubicBezTo>
                    <a:pt x="15776" y="40078"/>
                    <a:pt x="17600" y="42267"/>
                    <a:pt x="18208" y="44729"/>
                  </a:cubicBezTo>
                  <a:cubicBezTo>
                    <a:pt x="18694" y="43057"/>
                    <a:pt x="19181" y="41385"/>
                    <a:pt x="19241" y="39622"/>
                  </a:cubicBezTo>
                  <a:cubicBezTo>
                    <a:pt x="19272" y="39014"/>
                    <a:pt x="19181" y="38406"/>
                    <a:pt x="19120" y="37859"/>
                  </a:cubicBezTo>
                  <a:cubicBezTo>
                    <a:pt x="18968" y="36644"/>
                    <a:pt x="18512" y="35458"/>
                    <a:pt x="17782" y="34516"/>
                  </a:cubicBezTo>
                  <a:cubicBezTo>
                    <a:pt x="17752" y="34394"/>
                    <a:pt x="17752" y="34273"/>
                    <a:pt x="17722" y="34212"/>
                  </a:cubicBezTo>
                  <a:lnTo>
                    <a:pt x="17722" y="34212"/>
                  </a:lnTo>
                  <a:cubicBezTo>
                    <a:pt x="18208" y="34881"/>
                    <a:pt x="18694" y="35580"/>
                    <a:pt x="19181" y="36218"/>
                  </a:cubicBezTo>
                  <a:cubicBezTo>
                    <a:pt x="19272" y="37738"/>
                    <a:pt x="19576" y="39410"/>
                    <a:pt x="20396" y="40656"/>
                  </a:cubicBezTo>
                  <a:cubicBezTo>
                    <a:pt x="20396" y="40625"/>
                    <a:pt x="20366" y="40595"/>
                    <a:pt x="20366" y="40534"/>
                  </a:cubicBezTo>
                  <a:lnTo>
                    <a:pt x="20366" y="40534"/>
                  </a:lnTo>
                  <a:cubicBezTo>
                    <a:pt x="20396" y="40625"/>
                    <a:pt x="20488" y="40747"/>
                    <a:pt x="20518" y="40808"/>
                  </a:cubicBezTo>
                  <a:cubicBezTo>
                    <a:pt x="21065" y="41537"/>
                    <a:pt x="21855" y="42054"/>
                    <a:pt x="22615" y="42601"/>
                  </a:cubicBezTo>
                  <a:cubicBezTo>
                    <a:pt x="23284" y="43057"/>
                    <a:pt x="23983" y="43543"/>
                    <a:pt x="24743" y="43938"/>
                  </a:cubicBezTo>
                  <a:cubicBezTo>
                    <a:pt x="25503" y="44334"/>
                    <a:pt x="26324" y="44638"/>
                    <a:pt x="26931" y="45306"/>
                  </a:cubicBezTo>
                  <a:cubicBezTo>
                    <a:pt x="26354" y="43391"/>
                    <a:pt x="26141" y="41446"/>
                    <a:pt x="25472" y="39683"/>
                  </a:cubicBezTo>
                  <a:cubicBezTo>
                    <a:pt x="25321" y="39258"/>
                    <a:pt x="25138" y="38802"/>
                    <a:pt x="24865" y="38467"/>
                  </a:cubicBezTo>
                  <a:cubicBezTo>
                    <a:pt x="24591" y="38072"/>
                    <a:pt x="24257" y="37768"/>
                    <a:pt x="23892" y="37495"/>
                  </a:cubicBezTo>
                  <a:cubicBezTo>
                    <a:pt x="23345" y="36978"/>
                    <a:pt x="22494" y="36704"/>
                    <a:pt x="21825" y="36552"/>
                  </a:cubicBezTo>
                  <a:cubicBezTo>
                    <a:pt x="21126" y="36370"/>
                    <a:pt x="20305" y="36127"/>
                    <a:pt x="19576" y="35884"/>
                  </a:cubicBezTo>
                  <a:cubicBezTo>
                    <a:pt x="18512" y="34455"/>
                    <a:pt x="17478" y="33026"/>
                    <a:pt x="16506" y="31567"/>
                  </a:cubicBezTo>
                  <a:lnTo>
                    <a:pt x="16506" y="31567"/>
                  </a:lnTo>
                  <a:cubicBezTo>
                    <a:pt x="17053" y="32084"/>
                    <a:pt x="17630" y="32540"/>
                    <a:pt x="18238" y="32935"/>
                  </a:cubicBezTo>
                  <a:cubicBezTo>
                    <a:pt x="18421" y="33330"/>
                    <a:pt x="18633" y="33756"/>
                    <a:pt x="18785" y="34121"/>
                  </a:cubicBezTo>
                  <a:cubicBezTo>
                    <a:pt x="18998" y="34668"/>
                    <a:pt x="19333" y="35154"/>
                    <a:pt x="19788" y="35488"/>
                  </a:cubicBezTo>
                  <a:cubicBezTo>
                    <a:pt x="20507" y="36002"/>
                    <a:pt x="21399" y="36277"/>
                    <a:pt x="22226" y="36277"/>
                  </a:cubicBezTo>
                  <a:cubicBezTo>
                    <a:pt x="22379" y="36277"/>
                    <a:pt x="22529" y="36267"/>
                    <a:pt x="22676" y="36248"/>
                  </a:cubicBezTo>
                  <a:cubicBezTo>
                    <a:pt x="24257" y="36066"/>
                    <a:pt x="25624" y="35185"/>
                    <a:pt x="26992" y="34364"/>
                  </a:cubicBezTo>
                  <a:cubicBezTo>
                    <a:pt x="26111" y="34364"/>
                    <a:pt x="25412" y="33634"/>
                    <a:pt x="24925" y="32935"/>
                  </a:cubicBezTo>
                  <a:cubicBezTo>
                    <a:pt x="24378" y="32145"/>
                    <a:pt x="23740" y="31112"/>
                    <a:pt x="22737" y="30960"/>
                  </a:cubicBezTo>
                  <a:lnTo>
                    <a:pt x="22555" y="30960"/>
                  </a:lnTo>
                  <a:cubicBezTo>
                    <a:pt x="22433" y="30929"/>
                    <a:pt x="22311" y="30929"/>
                    <a:pt x="22220" y="30929"/>
                  </a:cubicBezTo>
                  <a:cubicBezTo>
                    <a:pt x="22099" y="30929"/>
                    <a:pt x="21974" y="30926"/>
                    <a:pt x="21848" y="30926"/>
                  </a:cubicBezTo>
                  <a:cubicBezTo>
                    <a:pt x="21595" y="30926"/>
                    <a:pt x="21339" y="30939"/>
                    <a:pt x="21096" y="31020"/>
                  </a:cubicBezTo>
                  <a:cubicBezTo>
                    <a:pt x="20640" y="31112"/>
                    <a:pt x="20275" y="31415"/>
                    <a:pt x="19880" y="31719"/>
                  </a:cubicBezTo>
                  <a:cubicBezTo>
                    <a:pt x="19606" y="31932"/>
                    <a:pt x="19393" y="32023"/>
                    <a:pt x="19181" y="32145"/>
                  </a:cubicBezTo>
                  <a:cubicBezTo>
                    <a:pt x="19120" y="32175"/>
                    <a:pt x="19089" y="32236"/>
                    <a:pt x="18998" y="32236"/>
                  </a:cubicBezTo>
                  <a:cubicBezTo>
                    <a:pt x="18694" y="32388"/>
                    <a:pt x="18481" y="32479"/>
                    <a:pt x="18208" y="32540"/>
                  </a:cubicBezTo>
                  <a:cubicBezTo>
                    <a:pt x="17296" y="31932"/>
                    <a:pt x="16506" y="31172"/>
                    <a:pt x="15685" y="30412"/>
                  </a:cubicBezTo>
                  <a:cubicBezTo>
                    <a:pt x="15016" y="29288"/>
                    <a:pt x="14317" y="28194"/>
                    <a:pt x="13679" y="27099"/>
                  </a:cubicBezTo>
                  <a:lnTo>
                    <a:pt x="13679" y="27099"/>
                  </a:lnTo>
                  <a:lnTo>
                    <a:pt x="14378" y="27768"/>
                  </a:lnTo>
                  <a:cubicBezTo>
                    <a:pt x="14560" y="28224"/>
                    <a:pt x="15047" y="29288"/>
                    <a:pt x="16141" y="29956"/>
                  </a:cubicBezTo>
                  <a:cubicBezTo>
                    <a:pt x="16293" y="30048"/>
                    <a:pt x="16415" y="30139"/>
                    <a:pt x="16567" y="30200"/>
                  </a:cubicBezTo>
                  <a:cubicBezTo>
                    <a:pt x="17225" y="30559"/>
                    <a:pt x="17950" y="30709"/>
                    <a:pt x="18688" y="30709"/>
                  </a:cubicBezTo>
                  <a:cubicBezTo>
                    <a:pt x="19074" y="30709"/>
                    <a:pt x="19463" y="30668"/>
                    <a:pt x="19849" y="30595"/>
                  </a:cubicBezTo>
                  <a:cubicBezTo>
                    <a:pt x="20944" y="30352"/>
                    <a:pt x="21977" y="29865"/>
                    <a:pt x="22950" y="29409"/>
                  </a:cubicBezTo>
                  <a:cubicBezTo>
                    <a:pt x="22007" y="28801"/>
                    <a:pt x="21065" y="28163"/>
                    <a:pt x="20062" y="27586"/>
                  </a:cubicBezTo>
                  <a:cubicBezTo>
                    <a:pt x="19728" y="27403"/>
                    <a:pt x="19393" y="27221"/>
                    <a:pt x="18998" y="27130"/>
                  </a:cubicBezTo>
                  <a:cubicBezTo>
                    <a:pt x="18848" y="27108"/>
                    <a:pt x="18682" y="27087"/>
                    <a:pt x="18534" y="27087"/>
                  </a:cubicBezTo>
                  <a:cubicBezTo>
                    <a:pt x="18472" y="27087"/>
                    <a:pt x="18413" y="27090"/>
                    <a:pt x="18360" y="27099"/>
                  </a:cubicBezTo>
                  <a:cubicBezTo>
                    <a:pt x="18105" y="27091"/>
                    <a:pt x="17794" y="27080"/>
                    <a:pt x="17450" y="27080"/>
                  </a:cubicBezTo>
                  <a:cubicBezTo>
                    <a:pt x="16563" y="27080"/>
                    <a:pt x="15459" y="27152"/>
                    <a:pt x="14560" y="27525"/>
                  </a:cubicBezTo>
                  <a:cubicBezTo>
                    <a:pt x="13922" y="26917"/>
                    <a:pt x="13345" y="26248"/>
                    <a:pt x="12858" y="25701"/>
                  </a:cubicBezTo>
                  <a:cubicBezTo>
                    <a:pt x="11734" y="23725"/>
                    <a:pt x="10731" y="21659"/>
                    <a:pt x="9758" y="19622"/>
                  </a:cubicBezTo>
                  <a:lnTo>
                    <a:pt x="9758" y="19622"/>
                  </a:lnTo>
                  <a:cubicBezTo>
                    <a:pt x="10183" y="20139"/>
                    <a:pt x="10639" y="20625"/>
                    <a:pt x="11126" y="21081"/>
                  </a:cubicBezTo>
                  <a:cubicBezTo>
                    <a:pt x="11035" y="21993"/>
                    <a:pt x="11582" y="23178"/>
                    <a:pt x="12038" y="23969"/>
                  </a:cubicBezTo>
                  <a:cubicBezTo>
                    <a:pt x="12159" y="24121"/>
                    <a:pt x="12250" y="24273"/>
                    <a:pt x="12311" y="24394"/>
                  </a:cubicBezTo>
                  <a:cubicBezTo>
                    <a:pt x="12706" y="25002"/>
                    <a:pt x="13193" y="25580"/>
                    <a:pt x="13831" y="25883"/>
                  </a:cubicBezTo>
                  <a:cubicBezTo>
                    <a:pt x="14317" y="26096"/>
                    <a:pt x="14895" y="26157"/>
                    <a:pt x="15442" y="26157"/>
                  </a:cubicBezTo>
                  <a:cubicBezTo>
                    <a:pt x="15580" y="26160"/>
                    <a:pt x="15719" y="26162"/>
                    <a:pt x="15857" y="26162"/>
                  </a:cubicBezTo>
                  <a:cubicBezTo>
                    <a:pt x="17092" y="26162"/>
                    <a:pt x="18343" y="26041"/>
                    <a:pt x="19545" y="25823"/>
                  </a:cubicBezTo>
                  <a:cubicBezTo>
                    <a:pt x="19241" y="25306"/>
                    <a:pt x="18877" y="24759"/>
                    <a:pt x="18542" y="24242"/>
                  </a:cubicBezTo>
                  <a:cubicBezTo>
                    <a:pt x="17630" y="22874"/>
                    <a:pt x="16506" y="21507"/>
                    <a:pt x="14986" y="20929"/>
                  </a:cubicBezTo>
                  <a:cubicBezTo>
                    <a:pt x="14834" y="20899"/>
                    <a:pt x="14712" y="20868"/>
                    <a:pt x="14560" y="20777"/>
                  </a:cubicBezTo>
                  <a:lnTo>
                    <a:pt x="14621" y="20777"/>
                  </a:lnTo>
                  <a:cubicBezTo>
                    <a:pt x="14439" y="20747"/>
                    <a:pt x="14256" y="20686"/>
                    <a:pt x="14074" y="20686"/>
                  </a:cubicBezTo>
                  <a:cubicBezTo>
                    <a:pt x="14013" y="20686"/>
                    <a:pt x="13983" y="20686"/>
                    <a:pt x="13922" y="20625"/>
                  </a:cubicBezTo>
                  <a:cubicBezTo>
                    <a:pt x="13375" y="20564"/>
                    <a:pt x="12919" y="20503"/>
                    <a:pt x="12554" y="20503"/>
                  </a:cubicBezTo>
                  <a:cubicBezTo>
                    <a:pt x="12311" y="20503"/>
                    <a:pt x="12038" y="20503"/>
                    <a:pt x="11825" y="20564"/>
                  </a:cubicBezTo>
                  <a:lnTo>
                    <a:pt x="11734" y="20564"/>
                  </a:lnTo>
                  <a:cubicBezTo>
                    <a:pt x="11703" y="20564"/>
                    <a:pt x="11703" y="20564"/>
                    <a:pt x="11673" y="20595"/>
                  </a:cubicBezTo>
                  <a:cubicBezTo>
                    <a:pt x="11642" y="20595"/>
                    <a:pt x="11582" y="20625"/>
                    <a:pt x="11551" y="20625"/>
                  </a:cubicBezTo>
                  <a:cubicBezTo>
                    <a:pt x="11521" y="20625"/>
                    <a:pt x="11490" y="20686"/>
                    <a:pt x="11430" y="20686"/>
                  </a:cubicBezTo>
                  <a:cubicBezTo>
                    <a:pt x="11369" y="20716"/>
                    <a:pt x="11338" y="20747"/>
                    <a:pt x="11278" y="20777"/>
                  </a:cubicBezTo>
                  <a:cubicBezTo>
                    <a:pt x="10457" y="19987"/>
                    <a:pt x="9697" y="19075"/>
                    <a:pt x="9059" y="18102"/>
                  </a:cubicBezTo>
                  <a:cubicBezTo>
                    <a:pt x="8390" y="16582"/>
                    <a:pt x="7752" y="15002"/>
                    <a:pt x="7174" y="13452"/>
                  </a:cubicBezTo>
                  <a:lnTo>
                    <a:pt x="7174" y="13452"/>
                  </a:lnTo>
                  <a:cubicBezTo>
                    <a:pt x="7417" y="13725"/>
                    <a:pt x="7600" y="13938"/>
                    <a:pt x="7843" y="14212"/>
                  </a:cubicBezTo>
                  <a:lnTo>
                    <a:pt x="7843" y="14242"/>
                  </a:lnTo>
                  <a:cubicBezTo>
                    <a:pt x="7873" y="14394"/>
                    <a:pt x="7934" y="14668"/>
                    <a:pt x="8177" y="15123"/>
                  </a:cubicBezTo>
                  <a:cubicBezTo>
                    <a:pt x="8664" y="16066"/>
                    <a:pt x="8846" y="16795"/>
                    <a:pt x="9758" y="17525"/>
                  </a:cubicBezTo>
                  <a:lnTo>
                    <a:pt x="9697" y="17434"/>
                  </a:lnTo>
                  <a:lnTo>
                    <a:pt x="9697" y="17434"/>
                  </a:lnTo>
                  <a:cubicBezTo>
                    <a:pt x="10624" y="18255"/>
                    <a:pt x="11871" y="18595"/>
                    <a:pt x="13116" y="18595"/>
                  </a:cubicBezTo>
                  <a:cubicBezTo>
                    <a:pt x="13668" y="18595"/>
                    <a:pt x="14220" y="18528"/>
                    <a:pt x="14743" y="18406"/>
                  </a:cubicBezTo>
                  <a:cubicBezTo>
                    <a:pt x="15463" y="18212"/>
                    <a:pt x="16159" y="17942"/>
                    <a:pt x="16898" y="17942"/>
                  </a:cubicBezTo>
                  <a:cubicBezTo>
                    <a:pt x="16969" y="17942"/>
                    <a:pt x="17041" y="17945"/>
                    <a:pt x="17114" y="17950"/>
                  </a:cubicBezTo>
                  <a:cubicBezTo>
                    <a:pt x="16111" y="16430"/>
                    <a:pt x="14712" y="15093"/>
                    <a:pt x="13071" y="14303"/>
                  </a:cubicBezTo>
                  <a:cubicBezTo>
                    <a:pt x="12949" y="14242"/>
                    <a:pt x="12889" y="14212"/>
                    <a:pt x="12767" y="14151"/>
                  </a:cubicBezTo>
                  <a:lnTo>
                    <a:pt x="12797" y="14151"/>
                  </a:lnTo>
                  <a:cubicBezTo>
                    <a:pt x="12797" y="14151"/>
                    <a:pt x="11505" y="13448"/>
                    <a:pt x="9406" y="13448"/>
                  </a:cubicBezTo>
                  <a:cubicBezTo>
                    <a:pt x="9322" y="13448"/>
                    <a:pt x="9237" y="13449"/>
                    <a:pt x="9150" y="13452"/>
                  </a:cubicBezTo>
                  <a:cubicBezTo>
                    <a:pt x="9150" y="13452"/>
                    <a:pt x="9093" y="13448"/>
                    <a:pt x="9002" y="13448"/>
                  </a:cubicBezTo>
                  <a:cubicBezTo>
                    <a:pt x="8730" y="13448"/>
                    <a:pt x="8155" y="13482"/>
                    <a:pt x="7904" y="13756"/>
                  </a:cubicBezTo>
                  <a:cubicBezTo>
                    <a:pt x="7478" y="13300"/>
                    <a:pt x="7113" y="12813"/>
                    <a:pt x="6779" y="12327"/>
                  </a:cubicBezTo>
                  <a:cubicBezTo>
                    <a:pt x="5411" y="8315"/>
                    <a:pt x="4347" y="4272"/>
                    <a:pt x="3648" y="169"/>
                  </a:cubicBezTo>
                  <a:cubicBezTo>
                    <a:pt x="3634" y="55"/>
                    <a:pt x="3553" y="1"/>
                    <a:pt x="34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8"/>
            <p:cNvSpPr/>
            <p:nvPr/>
          </p:nvSpPr>
          <p:spPr>
            <a:xfrm>
              <a:off x="2266900" y="2479413"/>
              <a:ext cx="742425" cy="756175"/>
            </a:xfrm>
            <a:custGeom>
              <a:avLst/>
              <a:gdLst/>
              <a:ahLst/>
              <a:cxnLst/>
              <a:rect l="l" t="t" r="r" b="b"/>
              <a:pathLst>
                <a:path w="29697" h="30247" extrusionOk="0">
                  <a:moveTo>
                    <a:pt x="15577" y="0"/>
                  </a:moveTo>
                  <a:cubicBezTo>
                    <a:pt x="15492" y="0"/>
                    <a:pt x="15406" y="4"/>
                    <a:pt x="15319" y="13"/>
                  </a:cubicBezTo>
                  <a:cubicBezTo>
                    <a:pt x="14012" y="165"/>
                    <a:pt x="12949" y="1259"/>
                    <a:pt x="12523" y="2475"/>
                  </a:cubicBezTo>
                  <a:cubicBezTo>
                    <a:pt x="12493" y="2627"/>
                    <a:pt x="12432" y="2779"/>
                    <a:pt x="12371" y="2931"/>
                  </a:cubicBezTo>
                  <a:cubicBezTo>
                    <a:pt x="12371" y="3022"/>
                    <a:pt x="12341" y="3083"/>
                    <a:pt x="12341" y="3174"/>
                  </a:cubicBezTo>
                  <a:cubicBezTo>
                    <a:pt x="12341" y="3235"/>
                    <a:pt x="12310" y="3326"/>
                    <a:pt x="12310" y="3417"/>
                  </a:cubicBezTo>
                  <a:cubicBezTo>
                    <a:pt x="12310" y="3508"/>
                    <a:pt x="12280" y="3630"/>
                    <a:pt x="12280" y="3721"/>
                  </a:cubicBezTo>
                  <a:cubicBezTo>
                    <a:pt x="12280" y="3812"/>
                    <a:pt x="12219" y="3843"/>
                    <a:pt x="12219" y="3934"/>
                  </a:cubicBezTo>
                  <a:cubicBezTo>
                    <a:pt x="12219" y="4025"/>
                    <a:pt x="12219" y="4147"/>
                    <a:pt x="12189" y="4238"/>
                  </a:cubicBezTo>
                  <a:lnTo>
                    <a:pt x="12189" y="4390"/>
                  </a:lnTo>
                  <a:lnTo>
                    <a:pt x="12189" y="4906"/>
                  </a:lnTo>
                  <a:cubicBezTo>
                    <a:pt x="12006" y="4603"/>
                    <a:pt x="11763" y="4299"/>
                    <a:pt x="11581" y="4025"/>
                  </a:cubicBezTo>
                  <a:cubicBezTo>
                    <a:pt x="11216" y="3508"/>
                    <a:pt x="10760" y="2961"/>
                    <a:pt x="10183" y="2657"/>
                  </a:cubicBezTo>
                  <a:cubicBezTo>
                    <a:pt x="9906" y="2512"/>
                    <a:pt x="9580" y="2429"/>
                    <a:pt x="9263" y="2429"/>
                  </a:cubicBezTo>
                  <a:cubicBezTo>
                    <a:pt x="8918" y="2429"/>
                    <a:pt x="8582" y="2527"/>
                    <a:pt x="8328" y="2748"/>
                  </a:cubicBezTo>
                  <a:cubicBezTo>
                    <a:pt x="7964" y="3052"/>
                    <a:pt x="7781" y="3539"/>
                    <a:pt x="7356" y="3721"/>
                  </a:cubicBezTo>
                  <a:cubicBezTo>
                    <a:pt x="7228" y="3785"/>
                    <a:pt x="7094" y="3811"/>
                    <a:pt x="6955" y="3811"/>
                  </a:cubicBezTo>
                  <a:cubicBezTo>
                    <a:pt x="6500" y="3811"/>
                    <a:pt x="5998" y="3534"/>
                    <a:pt x="5532" y="3417"/>
                  </a:cubicBezTo>
                  <a:cubicBezTo>
                    <a:pt x="5387" y="3380"/>
                    <a:pt x="5240" y="3362"/>
                    <a:pt x="5092" y="3362"/>
                  </a:cubicBezTo>
                  <a:cubicBezTo>
                    <a:pt x="4400" y="3362"/>
                    <a:pt x="3698" y="3748"/>
                    <a:pt x="3222" y="4299"/>
                  </a:cubicBezTo>
                  <a:cubicBezTo>
                    <a:pt x="3100" y="4420"/>
                    <a:pt x="3040" y="4542"/>
                    <a:pt x="2948" y="4633"/>
                  </a:cubicBezTo>
                  <a:cubicBezTo>
                    <a:pt x="2888" y="4755"/>
                    <a:pt x="2796" y="4906"/>
                    <a:pt x="2766" y="5028"/>
                  </a:cubicBezTo>
                  <a:cubicBezTo>
                    <a:pt x="2341" y="6122"/>
                    <a:pt x="2614" y="7369"/>
                    <a:pt x="3252" y="8372"/>
                  </a:cubicBezTo>
                  <a:cubicBezTo>
                    <a:pt x="3830" y="9283"/>
                    <a:pt x="4681" y="10013"/>
                    <a:pt x="5532" y="10651"/>
                  </a:cubicBezTo>
                  <a:cubicBezTo>
                    <a:pt x="5441" y="10590"/>
                    <a:pt x="5350" y="10560"/>
                    <a:pt x="5228" y="10499"/>
                  </a:cubicBezTo>
                  <a:cubicBezTo>
                    <a:pt x="4538" y="10207"/>
                    <a:pt x="3824" y="9869"/>
                    <a:pt x="3088" y="9869"/>
                  </a:cubicBezTo>
                  <a:cubicBezTo>
                    <a:pt x="2981" y="9869"/>
                    <a:pt x="2874" y="9876"/>
                    <a:pt x="2766" y="9891"/>
                  </a:cubicBezTo>
                  <a:cubicBezTo>
                    <a:pt x="1885" y="10013"/>
                    <a:pt x="1094" y="10803"/>
                    <a:pt x="1277" y="11624"/>
                  </a:cubicBezTo>
                  <a:cubicBezTo>
                    <a:pt x="1368" y="12019"/>
                    <a:pt x="1672" y="12323"/>
                    <a:pt x="1702" y="12749"/>
                  </a:cubicBezTo>
                  <a:cubicBezTo>
                    <a:pt x="1885" y="13843"/>
                    <a:pt x="304" y="14451"/>
                    <a:pt x="30" y="15545"/>
                  </a:cubicBezTo>
                  <a:cubicBezTo>
                    <a:pt x="0" y="15667"/>
                    <a:pt x="0" y="15788"/>
                    <a:pt x="0" y="15879"/>
                  </a:cubicBezTo>
                  <a:cubicBezTo>
                    <a:pt x="0" y="16001"/>
                    <a:pt x="0" y="16122"/>
                    <a:pt x="30" y="16183"/>
                  </a:cubicBezTo>
                  <a:cubicBezTo>
                    <a:pt x="61" y="16305"/>
                    <a:pt x="61" y="16366"/>
                    <a:pt x="122" y="16487"/>
                  </a:cubicBezTo>
                  <a:lnTo>
                    <a:pt x="122" y="16548"/>
                  </a:lnTo>
                  <a:cubicBezTo>
                    <a:pt x="152" y="16639"/>
                    <a:pt x="182" y="16730"/>
                    <a:pt x="213" y="16852"/>
                  </a:cubicBezTo>
                  <a:lnTo>
                    <a:pt x="213" y="16882"/>
                  </a:lnTo>
                  <a:cubicBezTo>
                    <a:pt x="274" y="16943"/>
                    <a:pt x="334" y="17065"/>
                    <a:pt x="365" y="17156"/>
                  </a:cubicBezTo>
                  <a:cubicBezTo>
                    <a:pt x="365" y="17156"/>
                    <a:pt x="365" y="17186"/>
                    <a:pt x="426" y="17186"/>
                  </a:cubicBezTo>
                  <a:cubicBezTo>
                    <a:pt x="456" y="17247"/>
                    <a:pt x="517" y="17338"/>
                    <a:pt x="578" y="17460"/>
                  </a:cubicBezTo>
                  <a:cubicBezTo>
                    <a:pt x="730" y="17673"/>
                    <a:pt x="821" y="17855"/>
                    <a:pt x="973" y="18098"/>
                  </a:cubicBezTo>
                  <a:cubicBezTo>
                    <a:pt x="973" y="18098"/>
                    <a:pt x="973" y="18129"/>
                    <a:pt x="1033" y="18129"/>
                  </a:cubicBezTo>
                  <a:cubicBezTo>
                    <a:pt x="1094" y="18250"/>
                    <a:pt x="1185" y="18402"/>
                    <a:pt x="1185" y="18524"/>
                  </a:cubicBezTo>
                  <a:cubicBezTo>
                    <a:pt x="1185" y="18676"/>
                    <a:pt x="1125" y="18828"/>
                    <a:pt x="1064" y="18980"/>
                  </a:cubicBezTo>
                  <a:cubicBezTo>
                    <a:pt x="594" y="20361"/>
                    <a:pt x="1801" y="22056"/>
                    <a:pt x="3310" y="22056"/>
                  </a:cubicBezTo>
                  <a:cubicBezTo>
                    <a:pt x="3361" y="22056"/>
                    <a:pt x="3413" y="22054"/>
                    <a:pt x="3465" y="22050"/>
                  </a:cubicBezTo>
                  <a:cubicBezTo>
                    <a:pt x="4286" y="21958"/>
                    <a:pt x="5046" y="21472"/>
                    <a:pt x="5745" y="20986"/>
                  </a:cubicBezTo>
                  <a:cubicBezTo>
                    <a:pt x="5958" y="20834"/>
                    <a:pt x="6444" y="20499"/>
                    <a:pt x="7143" y="20074"/>
                  </a:cubicBezTo>
                  <a:cubicBezTo>
                    <a:pt x="7173" y="20226"/>
                    <a:pt x="7265" y="20347"/>
                    <a:pt x="7356" y="20439"/>
                  </a:cubicBezTo>
                  <a:cubicBezTo>
                    <a:pt x="7569" y="20651"/>
                    <a:pt x="7873" y="20743"/>
                    <a:pt x="8025" y="20986"/>
                  </a:cubicBezTo>
                  <a:cubicBezTo>
                    <a:pt x="8480" y="21563"/>
                    <a:pt x="8025" y="22354"/>
                    <a:pt x="7781" y="22992"/>
                  </a:cubicBezTo>
                  <a:cubicBezTo>
                    <a:pt x="7629" y="23448"/>
                    <a:pt x="7569" y="23904"/>
                    <a:pt x="7569" y="24360"/>
                  </a:cubicBezTo>
                  <a:cubicBezTo>
                    <a:pt x="7569" y="25120"/>
                    <a:pt x="7781" y="25910"/>
                    <a:pt x="8116" y="26609"/>
                  </a:cubicBezTo>
                  <a:cubicBezTo>
                    <a:pt x="8632" y="27582"/>
                    <a:pt x="9423" y="28402"/>
                    <a:pt x="10243" y="29041"/>
                  </a:cubicBezTo>
                  <a:cubicBezTo>
                    <a:pt x="10365" y="29162"/>
                    <a:pt x="10517" y="29223"/>
                    <a:pt x="10639" y="29314"/>
                  </a:cubicBezTo>
                  <a:cubicBezTo>
                    <a:pt x="11246" y="29770"/>
                    <a:pt x="11915" y="30135"/>
                    <a:pt x="12675" y="30226"/>
                  </a:cubicBezTo>
                  <a:cubicBezTo>
                    <a:pt x="12784" y="30240"/>
                    <a:pt x="12894" y="30247"/>
                    <a:pt x="13002" y="30247"/>
                  </a:cubicBezTo>
                  <a:cubicBezTo>
                    <a:pt x="14074" y="30247"/>
                    <a:pt x="15105" y="29589"/>
                    <a:pt x="15684" y="28706"/>
                  </a:cubicBezTo>
                  <a:cubicBezTo>
                    <a:pt x="15927" y="28311"/>
                    <a:pt x="16140" y="27855"/>
                    <a:pt x="16566" y="27734"/>
                  </a:cubicBezTo>
                  <a:cubicBezTo>
                    <a:pt x="16667" y="27703"/>
                    <a:pt x="16768" y="27693"/>
                    <a:pt x="16871" y="27693"/>
                  </a:cubicBezTo>
                  <a:cubicBezTo>
                    <a:pt x="17076" y="27693"/>
                    <a:pt x="17285" y="27734"/>
                    <a:pt x="17508" y="27734"/>
                  </a:cubicBezTo>
                  <a:cubicBezTo>
                    <a:pt x="17630" y="27734"/>
                    <a:pt x="17751" y="27734"/>
                    <a:pt x="17842" y="27703"/>
                  </a:cubicBezTo>
                  <a:cubicBezTo>
                    <a:pt x="17903" y="27703"/>
                    <a:pt x="17934" y="27703"/>
                    <a:pt x="17964" y="27673"/>
                  </a:cubicBezTo>
                  <a:cubicBezTo>
                    <a:pt x="18055" y="27673"/>
                    <a:pt x="18116" y="27612"/>
                    <a:pt x="18207" y="27582"/>
                  </a:cubicBezTo>
                  <a:cubicBezTo>
                    <a:pt x="18237" y="27582"/>
                    <a:pt x="18268" y="27551"/>
                    <a:pt x="18298" y="27551"/>
                  </a:cubicBezTo>
                  <a:cubicBezTo>
                    <a:pt x="18389" y="27521"/>
                    <a:pt x="18420" y="27460"/>
                    <a:pt x="18511" y="27430"/>
                  </a:cubicBezTo>
                  <a:cubicBezTo>
                    <a:pt x="18541" y="27399"/>
                    <a:pt x="18572" y="27399"/>
                    <a:pt x="18602" y="27369"/>
                  </a:cubicBezTo>
                  <a:cubicBezTo>
                    <a:pt x="18693" y="27308"/>
                    <a:pt x="18724" y="27278"/>
                    <a:pt x="18815" y="27217"/>
                  </a:cubicBezTo>
                  <a:cubicBezTo>
                    <a:pt x="18845" y="27156"/>
                    <a:pt x="18876" y="27156"/>
                    <a:pt x="18876" y="27126"/>
                  </a:cubicBezTo>
                  <a:cubicBezTo>
                    <a:pt x="18967" y="27065"/>
                    <a:pt x="19028" y="26974"/>
                    <a:pt x="19119" y="26882"/>
                  </a:cubicBezTo>
                  <a:cubicBezTo>
                    <a:pt x="19149" y="26822"/>
                    <a:pt x="19149" y="26791"/>
                    <a:pt x="19180" y="26791"/>
                  </a:cubicBezTo>
                  <a:cubicBezTo>
                    <a:pt x="19210" y="26731"/>
                    <a:pt x="19301" y="26670"/>
                    <a:pt x="19332" y="26609"/>
                  </a:cubicBezTo>
                  <a:cubicBezTo>
                    <a:pt x="19362" y="26548"/>
                    <a:pt x="19362" y="26518"/>
                    <a:pt x="19423" y="26457"/>
                  </a:cubicBezTo>
                  <a:cubicBezTo>
                    <a:pt x="19453" y="26427"/>
                    <a:pt x="19453" y="26366"/>
                    <a:pt x="19484" y="26335"/>
                  </a:cubicBezTo>
                  <a:cubicBezTo>
                    <a:pt x="19575" y="26183"/>
                    <a:pt x="19636" y="26001"/>
                    <a:pt x="19666" y="25819"/>
                  </a:cubicBezTo>
                  <a:cubicBezTo>
                    <a:pt x="19940" y="24816"/>
                    <a:pt x="19727" y="23752"/>
                    <a:pt x="19453" y="22779"/>
                  </a:cubicBezTo>
                  <a:cubicBezTo>
                    <a:pt x="19332" y="22354"/>
                    <a:pt x="19180" y="21928"/>
                    <a:pt x="19028" y="21502"/>
                  </a:cubicBezTo>
                  <a:lnTo>
                    <a:pt x="19028" y="21502"/>
                  </a:lnTo>
                  <a:cubicBezTo>
                    <a:pt x="19301" y="21928"/>
                    <a:pt x="19575" y="22354"/>
                    <a:pt x="19879" y="22718"/>
                  </a:cubicBezTo>
                  <a:cubicBezTo>
                    <a:pt x="21034" y="24208"/>
                    <a:pt x="22766" y="25393"/>
                    <a:pt x="24621" y="25393"/>
                  </a:cubicBezTo>
                  <a:cubicBezTo>
                    <a:pt x="24773" y="25393"/>
                    <a:pt x="24925" y="25393"/>
                    <a:pt x="25076" y="25363"/>
                  </a:cubicBezTo>
                  <a:lnTo>
                    <a:pt x="25198" y="25363"/>
                  </a:lnTo>
                  <a:cubicBezTo>
                    <a:pt x="25350" y="25302"/>
                    <a:pt x="25441" y="25302"/>
                    <a:pt x="25593" y="25272"/>
                  </a:cubicBezTo>
                  <a:lnTo>
                    <a:pt x="25654" y="25272"/>
                  </a:lnTo>
                  <a:cubicBezTo>
                    <a:pt x="25806" y="25241"/>
                    <a:pt x="25958" y="25150"/>
                    <a:pt x="26110" y="25120"/>
                  </a:cubicBezTo>
                  <a:cubicBezTo>
                    <a:pt x="26140" y="25120"/>
                    <a:pt x="26171" y="25089"/>
                    <a:pt x="26201" y="25089"/>
                  </a:cubicBezTo>
                  <a:cubicBezTo>
                    <a:pt x="26323" y="24998"/>
                    <a:pt x="26475" y="24968"/>
                    <a:pt x="26596" y="24907"/>
                  </a:cubicBezTo>
                  <a:cubicBezTo>
                    <a:pt x="26596" y="24907"/>
                    <a:pt x="26627" y="24907"/>
                    <a:pt x="26627" y="24846"/>
                  </a:cubicBezTo>
                  <a:cubicBezTo>
                    <a:pt x="26779" y="24785"/>
                    <a:pt x="26900" y="24694"/>
                    <a:pt x="27022" y="24603"/>
                  </a:cubicBezTo>
                  <a:cubicBezTo>
                    <a:pt x="27052" y="24603"/>
                    <a:pt x="27052" y="24542"/>
                    <a:pt x="27083" y="24512"/>
                  </a:cubicBezTo>
                  <a:cubicBezTo>
                    <a:pt x="27204" y="24451"/>
                    <a:pt x="27326" y="24329"/>
                    <a:pt x="27387" y="24238"/>
                  </a:cubicBezTo>
                  <a:lnTo>
                    <a:pt x="27417" y="24208"/>
                  </a:lnTo>
                  <a:cubicBezTo>
                    <a:pt x="27539" y="24086"/>
                    <a:pt x="27660" y="23965"/>
                    <a:pt x="27721" y="23873"/>
                  </a:cubicBezTo>
                  <a:cubicBezTo>
                    <a:pt x="27721" y="23843"/>
                    <a:pt x="27782" y="23843"/>
                    <a:pt x="27782" y="23782"/>
                  </a:cubicBezTo>
                  <a:lnTo>
                    <a:pt x="27994" y="23448"/>
                  </a:lnTo>
                  <a:cubicBezTo>
                    <a:pt x="27994" y="23448"/>
                    <a:pt x="27994" y="23417"/>
                    <a:pt x="28025" y="23417"/>
                  </a:cubicBezTo>
                  <a:lnTo>
                    <a:pt x="28025" y="23387"/>
                  </a:lnTo>
                  <a:lnTo>
                    <a:pt x="28146" y="23144"/>
                  </a:lnTo>
                  <a:cubicBezTo>
                    <a:pt x="28146" y="23113"/>
                    <a:pt x="28177" y="23113"/>
                    <a:pt x="28177" y="23083"/>
                  </a:cubicBezTo>
                  <a:cubicBezTo>
                    <a:pt x="28238" y="22992"/>
                    <a:pt x="28238" y="22931"/>
                    <a:pt x="28268" y="22809"/>
                  </a:cubicBezTo>
                  <a:cubicBezTo>
                    <a:pt x="28268" y="22749"/>
                    <a:pt x="28298" y="22718"/>
                    <a:pt x="28298" y="22718"/>
                  </a:cubicBezTo>
                  <a:cubicBezTo>
                    <a:pt x="28329" y="22658"/>
                    <a:pt x="28329" y="22536"/>
                    <a:pt x="28329" y="22475"/>
                  </a:cubicBezTo>
                  <a:lnTo>
                    <a:pt x="28329" y="22384"/>
                  </a:lnTo>
                  <a:lnTo>
                    <a:pt x="28329" y="22050"/>
                  </a:lnTo>
                  <a:cubicBezTo>
                    <a:pt x="28329" y="21746"/>
                    <a:pt x="28268" y="21350"/>
                    <a:pt x="28146" y="21016"/>
                  </a:cubicBezTo>
                  <a:cubicBezTo>
                    <a:pt x="28086" y="20834"/>
                    <a:pt x="27994" y="20591"/>
                    <a:pt x="27934" y="20439"/>
                  </a:cubicBezTo>
                  <a:cubicBezTo>
                    <a:pt x="27994" y="20408"/>
                    <a:pt x="28116" y="20378"/>
                    <a:pt x="28177" y="20287"/>
                  </a:cubicBezTo>
                  <a:cubicBezTo>
                    <a:pt x="28329" y="20226"/>
                    <a:pt x="28481" y="20104"/>
                    <a:pt x="28602" y="19983"/>
                  </a:cubicBezTo>
                  <a:cubicBezTo>
                    <a:pt x="28694" y="19922"/>
                    <a:pt x="28785" y="19831"/>
                    <a:pt x="28876" y="19770"/>
                  </a:cubicBezTo>
                  <a:cubicBezTo>
                    <a:pt x="29119" y="19496"/>
                    <a:pt x="29362" y="19162"/>
                    <a:pt x="29484" y="18828"/>
                  </a:cubicBezTo>
                  <a:cubicBezTo>
                    <a:pt x="29697" y="18463"/>
                    <a:pt x="29697" y="17977"/>
                    <a:pt x="29545" y="17490"/>
                  </a:cubicBezTo>
                  <a:cubicBezTo>
                    <a:pt x="29484" y="17217"/>
                    <a:pt x="29332" y="16943"/>
                    <a:pt x="29089" y="16761"/>
                  </a:cubicBezTo>
                  <a:cubicBezTo>
                    <a:pt x="28998" y="16639"/>
                    <a:pt x="28876" y="16578"/>
                    <a:pt x="28785" y="16426"/>
                  </a:cubicBezTo>
                  <a:cubicBezTo>
                    <a:pt x="28754" y="16396"/>
                    <a:pt x="28754" y="16335"/>
                    <a:pt x="28724" y="16305"/>
                  </a:cubicBezTo>
                  <a:cubicBezTo>
                    <a:pt x="28694" y="16244"/>
                    <a:pt x="28694" y="16122"/>
                    <a:pt x="28694" y="16031"/>
                  </a:cubicBezTo>
                  <a:cubicBezTo>
                    <a:pt x="28694" y="15819"/>
                    <a:pt x="28754" y="15545"/>
                    <a:pt x="28754" y="15271"/>
                  </a:cubicBezTo>
                  <a:cubicBezTo>
                    <a:pt x="28785" y="14511"/>
                    <a:pt x="28177" y="13843"/>
                    <a:pt x="27508" y="13508"/>
                  </a:cubicBezTo>
                  <a:cubicBezTo>
                    <a:pt x="26809" y="13144"/>
                    <a:pt x="26019" y="12901"/>
                    <a:pt x="25289" y="12657"/>
                  </a:cubicBezTo>
                  <a:lnTo>
                    <a:pt x="25289" y="12475"/>
                  </a:lnTo>
                  <a:lnTo>
                    <a:pt x="25289" y="12384"/>
                  </a:lnTo>
                  <a:cubicBezTo>
                    <a:pt x="25289" y="12353"/>
                    <a:pt x="25289" y="12323"/>
                    <a:pt x="25259" y="12293"/>
                  </a:cubicBezTo>
                  <a:cubicBezTo>
                    <a:pt x="25259" y="12232"/>
                    <a:pt x="25228" y="12232"/>
                    <a:pt x="25228" y="12201"/>
                  </a:cubicBezTo>
                  <a:cubicBezTo>
                    <a:pt x="25228" y="12171"/>
                    <a:pt x="25198" y="12141"/>
                    <a:pt x="25198" y="12080"/>
                  </a:cubicBezTo>
                  <a:cubicBezTo>
                    <a:pt x="25198" y="12049"/>
                    <a:pt x="25137" y="12049"/>
                    <a:pt x="25137" y="12019"/>
                  </a:cubicBezTo>
                  <a:cubicBezTo>
                    <a:pt x="25137" y="11989"/>
                    <a:pt x="25107" y="11989"/>
                    <a:pt x="25107" y="11928"/>
                  </a:cubicBezTo>
                  <a:lnTo>
                    <a:pt x="25046" y="11867"/>
                  </a:lnTo>
                  <a:lnTo>
                    <a:pt x="24955" y="11776"/>
                  </a:lnTo>
                  <a:cubicBezTo>
                    <a:pt x="24925" y="11745"/>
                    <a:pt x="24894" y="11745"/>
                    <a:pt x="24894" y="11715"/>
                  </a:cubicBezTo>
                  <a:cubicBezTo>
                    <a:pt x="24833" y="11715"/>
                    <a:pt x="24833" y="11685"/>
                    <a:pt x="24803" y="11685"/>
                  </a:cubicBezTo>
                  <a:cubicBezTo>
                    <a:pt x="24773" y="11624"/>
                    <a:pt x="24742" y="11624"/>
                    <a:pt x="24681" y="11594"/>
                  </a:cubicBezTo>
                  <a:cubicBezTo>
                    <a:pt x="24651" y="11594"/>
                    <a:pt x="24651" y="11563"/>
                    <a:pt x="24621" y="11563"/>
                  </a:cubicBezTo>
                  <a:cubicBezTo>
                    <a:pt x="24590" y="11533"/>
                    <a:pt x="24529" y="11533"/>
                    <a:pt x="24499" y="11472"/>
                  </a:cubicBezTo>
                  <a:lnTo>
                    <a:pt x="24469" y="11442"/>
                  </a:lnTo>
                  <a:cubicBezTo>
                    <a:pt x="24469" y="11442"/>
                    <a:pt x="24438" y="11442"/>
                    <a:pt x="24438" y="11411"/>
                  </a:cubicBezTo>
                  <a:cubicBezTo>
                    <a:pt x="24050" y="11227"/>
                    <a:pt x="23642" y="11153"/>
                    <a:pt x="23226" y="11153"/>
                  </a:cubicBezTo>
                  <a:cubicBezTo>
                    <a:pt x="22405" y="11153"/>
                    <a:pt x="21558" y="11443"/>
                    <a:pt x="20791" y="11745"/>
                  </a:cubicBezTo>
                  <a:cubicBezTo>
                    <a:pt x="20517" y="11867"/>
                    <a:pt x="20244" y="11928"/>
                    <a:pt x="19970" y="12049"/>
                  </a:cubicBezTo>
                  <a:cubicBezTo>
                    <a:pt x="21307" y="11290"/>
                    <a:pt x="22523" y="10347"/>
                    <a:pt x="23526" y="9162"/>
                  </a:cubicBezTo>
                  <a:cubicBezTo>
                    <a:pt x="24165" y="8432"/>
                    <a:pt x="24681" y="7642"/>
                    <a:pt x="24925" y="6700"/>
                  </a:cubicBezTo>
                  <a:cubicBezTo>
                    <a:pt x="25137" y="5788"/>
                    <a:pt x="24925" y="4724"/>
                    <a:pt x="24225" y="4086"/>
                  </a:cubicBezTo>
                  <a:cubicBezTo>
                    <a:pt x="23574" y="3461"/>
                    <a:pt x="22655" y="3349"/>
                    <a:pt x="21755" y="3349"/>
                  </a:cubicBezTo>
                  <a:cubicBezTo>
                    <a:pt x="21605" y="3349"/>
                    <a:pt x="21455" y="3352"/>
                    <a:pt x="21307" y="3356"/>
                  </a:cubicBezTo>
                  <a:cubicBezTo>
                    <a:pt x="21145" y="3366"/>
                    <a:pt x="20973" y="3377"/>
                    <a:pt x="20800" y="3377"/>
                  </a:cubicBezTo>
                  <a:cubicBezTo>
                    <a:pt x="20453" y="3377"/>
                    <a:pt x="20102" y="3336"/>
                    <a:pt x="19818" y="3174"/>
                  </a:cubicBezTo>
                  <a:cubicBezTo>
                    <a:pt x="19514" y="2961"/>
                    <a:pt x="19332" y="2718"/>
                    <a:pt x="19149" y="2414"/>
                  </a:cubicBezTo>
                  <a:cubicBezTo>
                    <a:pt x="18288" y="1180"/>
                    <a:pt x="17021" y="0"/>
                    <a:pt x="155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0" name="Google Shape;430;p28"/>
          <p:cNvGrpSpPr/>
          <p:nvPr/>
        </p:nvGrpSpPr>
        <p:grpSpPr>
          <a:xfrm rot="-2165548">
            <a:off x="7866075" y="4449157"/>
            <a:ext cx="1115849" cy="675270"/>
            <a:chOff x="4962615" y="4558246"/>
            <a:chExt cx="730698" cy="442191"/>
          </a:xfrm>
        </p:grpSpPr>
        <p:sp>
          <p:nvSpPr>
            <p:cNvPr id="431" name="Google Shape;431;p28"/>
            <p:cNvSpPr/>
            <p:nvPr/>
          </p:nvSpPr>
          <p:spPr>
            <a:xfrm rot="1915841">
              <a:off x="4989362" y="4625432"/>
              <a:ext cx="308229" cy="189328"/>
            </a:xfrm>
            <a:custGeom>
              <a:avLst/>
              <a:gdLst/>
              <a:ahLst/>
              <a:cxnLst/>
              <a:rect l="l" t="t" r="r" b="b"/>
              <a:pathLst>
                <a:path w="12329" h="7573" extrusionOk="0">
                  <a:moveTo>
                    <a:pt x="4359" y="1"/>
                  </a:moveTo>
                  <a:cubicBezTo>
                    <a:pt x="4326" y="1"/>
                    <a:pt x="4301" y="41"/>
                    <a:pt x="4318" y="75"/>
                  </a:cubicBezTo>
                  <a:cubicBezTo>
                    <a:pt x="4447" y="473"/>
                    <a:pt x="4636" y="851"/>
                    <a:pt x="4845" y="1229"/>
                  </a:cubicBezTo>
                  <a:cubicBezTo>
                    <a:pt x="5223" y="1875"/>
                    <a:pt x="5710" y="2462"/>
                    <a:pt x="6257" y="2960"/>
                  </a:cubicBezTo>
                  <a:cubicBezTo>
                    <a:pt x="6635" y="3308"/>
                    <a:pt x="7063" y="3606"/>
                    <a:pt x="7521" y="3855"/>
                  </a:cubicBezTo>
                  <a:cubicBezTo>
                    <a:pt x="6984" y="3726"/>
                    <a:pt x="6466" y="3537"/>
                    <a:pt x="5969" y="3308"/>
                  </a:cubicBezTo>
                  <a:cubicBezTo>
                    <a:pt x="5680" y="2890"/>
                    <a:pt x="5342" y="2532"/>
                    <a:pt x="4974" y="2214"/>
                  </a:cubicBezTo>
                  <a:cubicBezTo>
                    <a:pt x="4298" y="1647"/>
                    <a:pt x="3522" y="1229"/>
                    <a:pt x="2656" y="1020"/>
                  </a:cubicBezTo>
                  <a:cubicBezTo>
                    <a:pt x="2178" y="896"/>
                    <a:pt x="1683" y="836"/>
                    <a:pt x="1189" y="836"/>
                  </a:cubicBezTo>
                  <a:cubicBezTo>
                    <a:pt x="810" y="836"/>
                    <a:pt x="431" y="871"/>
                    <a:pt x="60" y="940"/>
                  </a:cubicBezTo>
                  <a:cubicBezTo>
                    <a:pt x="20" y="950"/>
                    <a:pt x="0" y="1000"/>
                    <a:pt x="40" y="1030"/>
                  </a:cubicBezTo>
                  <a:cubicBezTo>
                    <a:pt x="438" y="1298"/>
                    <a:pt x="836" y="1587"/>
                    <a:pt x="1234" y="1846"/>
                  </a:cubicBezTo>
                  <a:cubicBezTo>
                    <a:pt x="1612" y="2094"/>
                    <a:pt x="2000" y="2333"/>
                    <a:pt x="2407" y="2542"/>
                  </a:cubicBezTo>
                  <a:cubicBezTo>
                    <a:pt x="1691" y="2582"/>
                    <a:pt x="985" y="2721"/>
                    <a:pt x="298" y="2920"/>
                  </a:cubicBezTo>
                  <a:cubicBezTo>
                    <a:pt x="259" y="2930"/>
                    <a:pt x="259" y="2990"/>
                    <a:pt x="298" y="3009"/>
                  </a:cubicBezTo>
                  <a:cubicBezTo>
                    <a:pt x="667" y="3159"/>
                    <a:pt x="1064" y="3288"/>
                    <a:pt x="1452" y="3387"/>
                  </a:cubicBezTo>
                  <a:cubicBezTo>
                    <a:pt x="2159" y="3576"/>
                    <a:pt x="2895" y="3676"/>
                    <a:pt x="3621" y="3676"/>
                  </a:cubicBezTo>
                  <a:cubicBezTo>
                    <a:pt x="3665" y="3677"/>
                    <a:pt x="3710" y="3677"/>
                    <a:pt x="3754" y="3677"/>
                  </a:cubicBezTo>
                  <a:cubicBezTo>
                    <a:pt x="4428" y="3677"/>
                    <a:pt x="5117" y="3605"/>
                    <a:pt x="5770" y="3437"/>
                  </a:cubicBezTo>
                  <a:cubicBezTo>
                    <a:pt x="5780" y="3437"/>
                    <a:pt x="5780" y="3437"/>
                    <a:pt x="5790" y="3427"/>
                  </a:cubicBezTo>
                  <a:lnTo>
                    <a:pt x="5869" y="3467"/>
                  </a:lnTo>
                  <a:cubicBezTo>
                    <a:pt x="6238" y="3656"/>
                    <a:pt x="6616" y="3805"/>
                    <a:pt x="7013" y="3915"/>
                  </a:cubicBezTo>
                  <a:cubicBezTo>
                    <a:pt x="7163" y="3964"/>
                    <a:pt x="7302" y="4004"/>
                    <a:pt x="7451" y="4024"/>
                  </a:cubicBezTo>
                  <a:lnTo>
                    <a:pt x="7561" y="4054"/>
                  </a:lnTo>
                  <a:cubicBezTo>
                    <a:pt x="7352" y="4074"/>
                    <a:pt x="7153" y="4114"/>
                    <a:pt x="6954" y="4163"/>
                  </a:cubicBezTo>
                  <a:cubicBezTo>
                    <a:pt x="5670" y="4512"/>
                    <a:pt x="4616" y="5477"/>
                    <a:pt x="4168" y="6720"/>
                  </a:cubicBezTo>
                  <a:cubicBezTo>
                    <a:pt x="4154" y="6756"/>
                    <a:pt x="4175" y="6786"/>
                    <a:pt x="4203" y="6786"/>
                  </a:cubicBezTo>
                  <a:cubicBezTo>
                    <a:pt x="4214" y="6786"/>
                    <a:pt x="4227" y="6781"/>
                    <a:pt x="4238" y="6770"/>
                  </a:cubicBezTo>
                  <a:cubicBezTo>
                    <a:pt x="4536" y="6561"/>
                    <a:pt x="4895" y="6471"/>
                    <a:pt x="5243" y="6362"/>
                  </a:cubicBezTo>
                  <a:cubicBezTo>
                    <a:pt x="5840" y="6173"/>
                    <a:pt x="6397" y="5894"/>
                    <a:pt x="6884" y="5496"/>
                  </a:cubicBezTo>
                  <a:cubicBezTo>
                    <a:pt x="7352" y="5108"/>
                    <a:pt x="7730" y="4651"/>
                    <a:pt x="8008" y="4114"/>
                  </a:cubicBezTo>
                  <a:lnTo>
                    <a:pt x="8197" y="4153"/>
                  </a:lnTo>
                  <a:cubicBezTo>
                    <a:pt x="8366" y="4173"/>
                    <a:pt x="8545" y="4183"/>
                    <a:pt x="8715" y="4203"/>
                  </a:cubicBezTo>
                  <a:cubicBezTo>
                    <a:pt x="8855" y="4210"/>
                    <a:pt x="8996" y="4217"/>
                    <a:pt x="9137" y="4217"/>
                  </a:cubicBezTo>
                  <a:cubicBezTo>
                    <a:pt x="9195" y="4217"/>
                    <a:pt x="9253" y="4216"/>
                    <a:pt x="9311" y="4213"/>
                  </a:cubicBezTo>
                  <a:lnTo>
                    <a:pt x="9311" y="4213"/>
                  </a:lnTo>
                  <a:cubicBezTo>
                    <a:pt x="9122" y="4283"/>
                    <a:pt x="8953" y="4372"/>
                    <a:pt x="8764" y="4472"/>
                  </a:cubicBezTo>
                  <a:cubicBezTo>
                    <a:pt x="8207" y="4780"/>
                    <a:pt x="7710" y="5198"/>
                    <a:pt x="7302" y="5676"/>
                  </a:cubicBezTo>
                  <a:cubicBezTo>
                    <a:pt x="6884" y="6163"/>
                    <a:pt x="6576" y="6740"/>
                    <a:pt x="6377" y="7347"/>
                  </a:cubicBezTo>
                  <a:cubicBezTo>
                    <a:pt x="6369" y="7376"/>
                    <a:pt x="6395" y="7411"/>
                    <a:pt x="6421" y="7411"/>
                  </a:cubicBezTo>
                  <a:cubicBezTo>
                    <a:pt x="6430" y="7411"/>
                    <a:pt x="6439" y="7407"/>
                    <a:pt x="6446" y="7397"/>
                  </a:cubicBezTo>
                  <a:cubicBezTo>
                    <a:pt x="6695" y="7158"/>
                    <a:pt x="6974" y="6949"/>
                    <a:pt x="7232" y="6750"/>
                  </a:cubicBezTo>
                  <a:cubicBezTo>
                    <a:pt x="8128" y="6073"/>
                    <a:pt x="9132" y="5397"/>
                    <a:pt x="9570" y="4323"/>
                  </a:cubicBezTo>
                  <a:lnTo>
                    <a:pt x="9610" y="4213"/>
                  </a:lnTo>
                  <a:cubicBezTo>
                    <a:pt x="9958" y="4203"/>
                    <a:pt x="10306" y="4153"/>
                    <a:pt x="10645" y="4084"/>
                  </a:cubicBezTo>
                  <a:lnTo>
                    <a:pt x="10645" y="4084"/>
                  </a:lnTo>
                  <a:cubicBezTo>
                    <a:pt x="10575" y="4134"/>
                    <a:pt x="10515" y="4173"/>
                    <a:pt x="10456" y="4223"/>
                  </a:cubicBezTo>
                  <a:lnTo>
                    <a:pt x="10266" y="4372"/>
                  </a:lnTo>
                  <a:cubicBezTo>
                    <a:pt x="9321" y="5178"/>
                    <a:pt x="8665" y="6302"/>
                    <a:pt x="8426" y="7516"/>
                  </a:cubicBezTo>
                  <a:cubicBezTo>
                    <a:pt x="8419" y="7544"/>
                    <a:pt x="8447" y="7572"/>
                    <a:pt x="8474" y="7572"/>
                  </a:cubicBezTo>
                  <a:cubicBezTo>
                    <a:pt x="8486" y="7572"/>
                    <a:pt x="8497" y="7567"/>
                    <a:pt x="8506" y="7556"/>
                  </a:cubicBezTo>
                  <a:cubicBezTo>
                    <a:pt x="8764" y="7347"/>
                    <a:pt x="9013" y="7138"/>
                    <a:pt x="9262" y="6909"/>
                  </a:cubicBezTo>
                  <a:cubicBezTo>
                    <a:pt x="9530" y="6660"/>
                    <a:pt x="9799" y="6392"/>
                    <a:pt x="10018" y="6093"/>
                  </a:cubicBezTo>
                  <a:lnTo>
                    <a:pt x="10018" y="6093"/>
                  </a:lnTo>
                  <a:cubicBezTo>
                    <a:pt x="10018" y="6113"/>
                    <a:pt x="10008" y="6153"/>
                    <a:pt x="10008" y="6173"/>
                  </a:cubicBezTo>
                  <a:cubicBezTo>
                    <a:pt x="9948" y="6640"/>
                    <a:pt x="9998" y="7138"/>
                    <a:pt x="10276" y="7516"/>
                  </a:cubicBezTo>
                  <a:cubicBezTo>
                    <a:pt x="10286" y="7531"/>
                    <a:pt x="10304" y="7538"/>
                    <a:pt x="10320" y="7538"/>
                  </a:cubicBezTo>
                  <a:cubicBezTo>
                    <a:pt x="10336" y="7538"/>
                    <a:pt x="10351" y="7531"/>
                    <a:pt x="10356" y="7516"/>
                  </a:cubicBezTo>
                  <a:cubicBezTo>
                    <a:pt x="10495" y="7287"/>
                    <a:pt x="10615" y="7038"/>
                    <a:pt x="10724" y="6790"/>
                  </a:cubicBezTo>
                  <a:cubicBezTo>
                    <a:pt x="11072" y="5904"/>
                    <a:pt x="11202" y="4929"/>
                    <a:pt x="11052" y="4004"/>
                  </a:cubicBezTo>
                  <a:cubicBezTo>
                    <a:pt x="11450" y="3905"/>
                    <a:pt x="11838" y="3775"/>
                    <a:pt x="12206" y="3626"/>
                  </a:cubicBezTo>
                  <a:cubicBezTo>
                    <a:pt x="12328" y="3583"/>
                    <a:pt x="12290" y="3448"/>
                    <a:pt x="12199" y="3448"/>
                  </a:cubicBezTo>
                  <a:cubicBezTo>
                    <a:pt x="12186" y="3448"/>
                    <a:pt x="12172" y="3451"/>
                    <a:pt x="12157" y="3457"/>
                  </a:cubicBezTo>
                  <a:cubicBezTo>
                    <a:pt x="11848" y="3596"/>
                    <a:pt x="11530" y="3706"/>
                    <a:pt x="11192" y="3795"/>
                  </a:cubicBezTo>
                  <a:cubicBezTo>
                    <a:pt x="11187" y="3785"/>
                    <a:pt x="11179" y="3780"/>
                    <a:pt x="11172" y="3780"/>
                  </a:cubicBezTo>
                  <a:cubicBezTo>
                    <a:pt x="11164" y="3780"/>
                    <a:pt x="11157" y="3785"/>
                    <a:pt x="11152" y="3795"/>
                  </a:cubicBezTo>
                  <a:cubicBezTo>
                    <a:pt x="11142" y="3805"/>
                    <a:pt x="11132" y="3805"/>
                    <a:pt x="11112" y="3815"/>
                  </a:cubicBezTo>
                  <a:cubicBezTo>
                    <a:pt x="11102" y="3815"/>
                    <a:pt x="11082" y="3825"/>
                    <a:pt x="11062" y="3825"/>
                  </a:cubicBezTo>
                  <a:cubicBezTo>
                    <a:pt x="11092" y="3596"/>
                    <a:pt x="11062" y="3348"/>
                    <a:pt x="11013" y="3109"/>
                  </a:cubicBezTo>
                  <a:cubicBezTo>
                    <a:pt x="10734" y="1865"/>
                    <a:pt x="9660" y="1070"/>
                    <a:pt x="8675" y="373"/>
                  </a:cubicBezTo>
                  <a:cubicBezTo>
                    <a:pt x="8667" y="365"/>
                    <a:pt x="8657" y="361"/>
                    <a:pt x="8647" y="361"/>
                  </a:cubicBezTo>
                  <a:cubicBezTo>
                    <a:pt x="8622" y="361"/>
                    <a:pt x="8598" y="387"/>
                    <a:pt x="8605" y="423"/>
                  </a:cubicBezTo>
                  <a:cubicBezTo>
                    <a:pt x="8665" y="731"/>
                    <a:pt x="8764" y="1040"/>
                    <a:pt x="8874" y="1328"/>
                  </a:cubicBezTo>
                  <a:cubicBezTo>
                    <a:pt x="9023" y="1696"/>
                    <a:pt x="9212" y="2064"/>
                    <a:pt x="9421" y="2413"/>
                  </a:cubicBezTo>
                  <a:cubicBezTo>
                    <a:pt x="9789" y="2970"/>
                    <a:pt x="10247" y="3477"/>
                    <a:pt x="10784" y="3905"/>
                  </a:cubicBezTo>
                  <a:lnTo>
                    <a:pt x="10754" y="3905"/>
                  </a:lnTo>
                  <a:cubicBezTo>
                    <a:pt x="10714" y="3915"/>
                    <a:pt x="10684" y="3915"/>
                    <a:pt x="10635" y="3925"/>
                  </a:cubicBezTo>
                  <a:cubicBezTo>
                    <a:pt x="10306" y="3984"/>
                    <a:pt x="9988" y="4024"/>
                    <a:pt x="9660" y="4034"/>
                  </a:cubicBezTo>
                  <a:lnTo>
                    <a:pt x="9550" y="4034"/>
                  </a:lnTo>
                  <a:cubicBezTo>
                    <a:pt x="9540" y="3716"/>
                    <a:pt x="9461" y="3387"/>
                    <a:pt x="9351" y="3079"/>
                  </a:cubicBezTo>
                  <a:cubicBezTo>
                    <a:pt x="9122" y="2492"/>
                    <a:pt x="8754" y="1975"/>
                    <a:pt x="8297" y="1547"/>
                  </a:cubicBezTo>
                  <a:cubicBezTo>
                    <a:pt x="7770" y="1070"/>
                    <a:pt x="7133" y="692"/>
                    <a:pt x="6486" y="393"/>
                  </a:cubicBezTo>
                  <a:cubicBezTo>
                    <a:pt x="6479" y="390"/>
                    <a:pt x="6473" y="389"/>
                    <a:pt x="6468" y="389"/>
                  </a:cubicBezTo>
                  <a:cubicBezTo>
                    <a:pt x="6432" y="389"/>
                    <a:pt x="6419" y="438"/>
                    <a:pt x="6436" y="473"/>
                  </a:cubicBezTo>
                  <a:cubicBezTo>
                    <a:pt x="6625" y="771"/>
                    <a:pt x="6814" y="1050"/>
                    <a:pt x="7013" y="1338"/>
                  </a:cubicBezTo>
                  <a:cubicBezTo>
                    <a:pt x="7700" y="2323"/>
                    <a:pt x="8496" y="3228"/>
                    <a:pt x="9361" y="4054"/>
                  </a:cubicBezTo>
                  <a:lnTo>
                    <a:pt x="9351" y="4054"/>
                  </a:lnTo>
                  <a:cubicBezTo>
                    <a:pt x="9142" y="4054"/>
                    <a:pt x="8943" y="4054"/>
                    <a:pt x="8725" y="4034"/>
                  </a:cubicBezTo>
                  <a:cubicBezTo>
                    <a:pt x="8516" y="4024"/>
                    <a:pt x="8317" y="4004"/>
                    <a:pt x="8108" y="3964"/>
                  </a:cubicBezTo>
                  <a:cubicBezTo>
                    <a:pt x="8048" y="3626"/>
                    <a:pt x="7929" y="3308"/>
                    <a:pt x="7779" y="2990"/>
                  </a:cubicBezTo>
                  <a:cubicBezTo>
                    <a:pt x="7471" y="2363"/>
                    <a:pt x="7004" y="1796"/>
                    <a:pt x="6456" y="1338"/>
                  </a:cubicBezTo>
                  <a:cubicBezTo>
                    <a:pt x="5820" y="801"/>
                    <a:pt x="5113" y="393"/>
                    <a:pt x="4377" y="5"/>
                  </a:cubicBezTo>
                  <a:cubicBezTo>
                    <a:pt x="4371" y="2"/>
                    <a:pt x="4365" y="1"/>
                    <a:pt x="43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8"/>
            <p:cNvSpPr/>
            <p:nvPr/>
          </p:nvSpPr>
          <p:spPr>
            <a:xfrm rot="1915841">
              <a:off x="5139926" y="4670967"/>
              <a:ext cx="362155" cy="184377"/>
            </a:xfrm>
            <a:custGeom>
              <a:avLst/>
              <a:gdLst/>
              <a:ahLst/>
              <a:cxnLst/>
              <a:rect l="l" t="t" r="r" b="b"/>
              <a:pathLst>
                <a:path w="14486" h="7375" extrusionOk="0">
                  <a:moveTo>
                    <a:pt x="372" y="0"/>
                  </a:moveTo>
                  <a:cubicBezTo>
                    <a:pt x="269" y="0"/>
                    <a:pt x="172" y="42"/>
                    <a:pt x="110" y="141"/>
                  </a:cubicBezTo>
                  <a:cubicBezTo>
                    <a:pt x="0" y="320"/>
                    <a:pt x="70" y="529"/>
                    <a:pt x="150" y="688"/>
                  </a:cubicBezTo>
                  <a:cubicBezTo>
                    <a:pt x="299" y="1036"/>
                    <a:pt x="528" y="1345"/>
                    <a:pt x="816" y="1583"/>
                  </a:cubicBezTo>
                  <a:cubicBezTo>
                    <a:pt x="1125" y="1842"/>
                    <a:pt x="1493" y="2031"/>
                    <a:pt x="1871" y="2130"/>
                  </a:cubicBezTo>
                  <a:cubicBezTo>
                    <a:pt x="1871" y="2140"/>
                    <a:pt x="1891" y="2140"/>
                    <a:pt x="1891" y="2160"/>
                  </a:cubicBezTo>
                  <a:cubicBezTo>
                    <a:pt x="1901" y="2180"/>
                    <a:pt x="1920" y="2180"/>
                    <a:pt x="1940" y="2180"/>
                  </a:cubicBezTo>
                  <a:cubicBezTo>
                    <a:pt x="2199" y="2389"/>
                    <a:pt x="2458" y="2588"/>
                    <a:pt x="2736" y="2777"/>
                  </a:cubicBezTo>
                  <a:cubicBezTo>
                    <a:pt x="2594" y="2765"/>
                    <a:pt x="2450" y="2757"/>
                    <a:pt x="2307" y="2757"/>
                  </a:cubicBezTo>
                  <a:cubicBezTo>
                    <a:pt x="1656" y="2757"/>
                    <a:pt x="1005" y="2902"/>
                    <a:pt x="508" y="3334"/>
                  </a:cubicBezTo>
                  <a:cubicBezTo>
                    <a:pt x="359" y="3464"/>
                    <a:pt x="199" y="3623"/>
                    <a:pt x="170" y="3832"/>
                  </a:cubicBezTo>
                  <a:cubicBezTo>
                    <a:pt x="150" y="4021"/>
                    <a:pt x="229" y="4200"/>
                    <a:pt x="418" y="4249"/>
                  </a:cubicBezTo>
                  <a:cubicBezTo>
                    <a:pt x="468" y="4264"/>
                    <a:pt x="520" y="4271"/>
                    <a:pt x="572" y="4271"/>
                  </a:cubicBezTo>
                  <a:cubicBezTo>
                    <a:pt x="729" y="4271"/>
                    <a:pt x="891" y="4215"/>
                    <a:pt x="1025" y="4170"/>
                  </a:cubicBezTo>
                  <a:cubicBezTo>
                    <a:pt x="1254" y="4080"/>
                    <a:pt x="1453" y="3951"/>
                    <a:pt x="1652" y="3812"/>
                  </a:cubicBezTo>
                  <a:cubicBezTo>
                    <a:pt x="2090" y="3483"/>
                    <a:pt x="2497" y="3076"/>
                    <a:pt x="3045" y="2986"/>
                  </a:cubicBezTo>
                  <a:cubicBezTo>
                    <a:pt x="3602" y="3354"/>
                    <a:pt x="4189" y="3653"/>
                    <a:pt x="4795" y="3911"/>
                  </a:cubicBezTo>
                  <a:cubicBezTo>
                    <a:pt x="4487" y="3921"/>
                    <a:pt x="4159" y="3971"/>
                    <a:pt x="3860" y="4070"/>
                  </a:cubicBezTo>
                  <a:cubicBezTo>
                    <a:pt x="3452" y="4210"/>
                    <a:pt x="3045" y="4419"/>
                    <a:pt x="2716" y="4717"/>
                  </a:cubicBezTo>
                  <a:cubicBezTo>
                    <a:pt x="2587" y="4856"/>
                    <a:pt x="2468" y="5015"/>
                    <a:pt x="2497" y="5214"/>
                  </a:cubicBezTo>
                  <a:cubicBezTo>
                    <a:pt x="2507" y="5413"/>
                    <a:pt x="2647" y="5573"/>
                    <a:pt x="2816" y="5662"/>
                  </a:cubicBezTo>
                  <a:cubicBezTo>
                    <a:pt x="2912" y="5708"/>
                    <a:pt x="3007" y="5728"/>
                    <a:pt x="3100" y="5728"/>
                  </a:cubicBezTo>
                  <a:cubicBezTo>
                    <a:pt x="3429" y="5728"/>
                    <a:pt x="3732" y="5479"/>
                    <a:pt x="3980" y="5254"/>
                  </a:cubicBezTo>
                  <a:cubicBezTo>
                    <a:pt x="4398" y="4866"/>
                    <a:pt x="4805" y="4478"/>
                    <a:pt x="5233" y="4080"/>
                  </a:cubicBezTo>
                  <a:lnTo>
                    <a:pt x="5283" y="4080"/>
                  </a:lnTo>
                  <a:cubicBezTo>
                    <a:pt x="5482" y="4160"/>
                    <a:pt x="5691" y="4220"/>
                    <a:pt x="5900" y="4279"/>
                  </a:cubicBezTo>
                  <a:cubicBezTo>
                    <a:pt x="6437" y="4448"/>
                    <a:pt x="6994" y="4558"/>
                    <a:pt x="7541" y="4618"/>
                  </a:cubicBezTo>
                  <a:cubicBezTo>
                    <a:pt x="7143" y="4697"/>
                    <a:pt x="6765" y="4797"/>
                    <a:pt x="6387" y="4926"/>
                  </a:cubicBezTo>
                  <a:cubicBezTo>
                    <a:pt x="6168" y="5015"/>
                    <a:pt x="5969" y="5115"/>
                    <a:pt x="5770" y="5244"/>
                  </a:cubicBezTo>
                  <a:cubicBezTo>
                    <a:pt x="5581" y="5364"/>
                    <a:pt x="5392" y="5503"/>
                    <a:pt x="5253" y="5662"/>
                  </a:cubicBezTo>
                  <a:cubicBezTo>
                    <a:pt x="5134" y="5811"/>
                    <a:pt x="5074" y="6010"/>
                    <a:pt x="5144" y="6199"/>
                  </a:cubicBezTo>
                  <a:cubicBezTo>
                    <a:pt x="5203" y="6358"/>
                    <a:pt x="5372" y="6448"/>
                    <a:pt x="5542" y="6468"/>
                  </a:cubicBezTo>
                  <a:cubicBezTo>
                    <a:pt x="5567" y="6471"/>
                    <a:pt x="5592" y="6473"/>
                    <a:pt x="5617" y="6473"/>
                  </a:cubicBezTo>
                  <a:cubicBezTo>
                    <a:pt x="5796" y="6473"/>
                    <a:pt x="5959" y="6385"/>
                    <a:pt x="6099" y="6289"/>
                  </a:cubicBezTo>
                  <a:cubicBezTo>
                    <a:pt x="6298" y="6140"/>
                    <a:pt x="6477" y="5970"/>
                    <a:pt x="6666" y="5811"/>
                  </a:cubicBezTo>
                  <a:cubicBezTo>
                    <a:pt x="7074" y="5453"/>
                    <a:pt x="7481" y="5075"/>
                    <a:pt x="7889" y="4707"/>
                  </a:cubicBezTo>
                  <a:cubicBezTo>
                    <a:pt x="7896" y="4709"/>
                    <a:pt x="7903" y="4710"/>
                    <a:pt x="7910" y="4710"/>
                  </a:cubicBezTo>
                  <a:cubicBezTo>
                    <a:pt x="7945" y="4710"/>
                    <a:pt x="7981" y="4690"/>
                    <a:pt x="7989" y="4657"/>
                  </a:cubicBezTo>
                  <a:cubicBezTo>
                    <a:pt x="8304" y="4684"/>
                    <a:pt x="8625" y="4696"/>
                    <a:pt x="8946" y="4696"/>
                  </a:cubicBezTo>
                  <a:cubicBezTo>
                    <a:pt x="9234" y="4696"/>
                    <a:pt x="9523" y="4686"/>
                    <a:pt x="9809" y="4667"/>
                  </a:cubicBezTo>
                  <a:lnTo>
                    <a:pt x="9809" y="4667"/>
                  </a:lnTo>
                  <a:cubicBezTo>
                    <a:pt x="9322" y="4926"/>
                    <a:pt x="8854" y="5224"/>
                    <a:pt x="8506" y="5662"/>
                  </a:cubicBezTo>
                  <a:cubicBezTo>
                    <a:pt x="8307" y="5911"/>
                    <a:pt x="8128" y="6209"/>
                    <a:pt x="8078" y="6518"/>
                  </a:cubicBezTo>
                  <a:cubicBezTo>
                    <a:pt x="8029" y="6816"/>
                    <a:pt x="8158" y="7134"/>
                    <a:pt x="8476" y="7204"/>
                  </a:cubicBezTo>
                  <a:cubicBezTo>
                    <a:pt x="8515" y="7211"/>
                    <a:pt x="8553" y="7214"/>
                    <a:pt x="8591" y="7214"/>
                  </a:cubicBezTo>
                  <a:cubicBezTo>
                    <a:pt x="8875" y="7214"/>
                    <a:pt x="9136" y="7027"/>
                    <a:pt x="9312" y="6816"/>
                  </a:cubicBezTo>
                  <a:cubicBezTo>
                    <a:pt x="9511" y="6557"/>
                    <a:pt x="9630" y="6259"/>
                    <a:pt x="9760" y="5960"/>
                  </a:cubicBezTo>
                  <a:cubicBezTo>
                    <a:pt x="9829" y="5771"/>
                    <a:pt x="9919" y="5592"/>
                    <a:pt x="9998" y="5403"/>
                  </a:cubicBezTo>
                  <a:cubicBezTo>
                    <a:pt x="10068" y="5244"/>
                    <a:pt x="10148" y="5075"/>
                    <a:pt x="10207" y="4916"/>
                  </a:cubicBezTo>
                  <a:cubicBezTo>
                    <a:pt x="10247" y="4826"/>
                    <a:pt x="10267" y="4717"/>
                    <a:pt x="10227" y="4627"/>
                  </a:cubicBezTo>
                  <a:cubicBezTo>
                    <a:pt x="10625" y="4578"/>
                    <a:pt x="11043" y="4508"/>
                    <a:pt x="11431" y="4419"/>
                  </a:cubicBezTo>
                  <a:cubicBezTo>
                    <a:pt x="11789" y="4329"/>
                    <a:pt x="12127" y="4230"/>
                    <a:pt x="12475" y="4120"/>
                  </a:cubicBezTo>
                  <a:lnTo>
                    <a:pt x="12475" y="4120"/>
                  </a:lnTo>
                  <a:cubicBezTo>
                    <a:pt x="12107" y="4578"/>
                    <a:pt x="11729" y="5025"/>
                    <a:pt x="11361" y="5493"/>
                  </a:cubicBezTo>
                  <a:cubicBezTo>
                    <a:pt x="11162" y="5742"/>
                    <a:pt x="10963" y="5970"/>
                    <a:pt x="10764" y="6219"/>
                  </a:cubicBezTo>
                  <a:cubicBezTo>
                    <a:pt x="10615" y="6408"/>
                    <a:pt x="10456" y="6637"/>
                    <a:pt x="10466" y="6896"/>
                  </a:cubicBezTo>
                  <a:cubicBezTo>
                    <a:pt x="10476" y="7105"/>
                    <a:pt x="10585" y="7313"/>
                    <a:pt x="10814" y="7363"/>
                  </a:cubicBezTo>
                  <a:cubicBezTo>
                    <a:pt x="10850" y="7371"/>
                    <a:pt x="10885" y="7374"/>
                    <a:pt x="10920" y="7374"/>
                  </a:cubicBezTo>
                  <a:cubicBezTo>
                    <a:pt x="11118" y="7374"/>
                    <a:pt x="11300" y="7263"/>
                    <a:pt x="11461" y="7144"/>
                  </a:cubicBezTo>
                  <a:cubicBezTo>
                    <a:pt x="11869" y="6836"/>
                    <a:pt x="12157" y="6388"/>
                    <a:pt x="12346" y="5911"/>
                  </a:cubicBezTo>
                  <a:cubicBezTo>
                    <a:pt x="12595" y="5304"/>
                    <a:pt x="12674" y="4657"/>
                    <a:pt x="12764" y="4011"/>
                  </a:cubicBezTo>
                  <a:cubicBezTo>
                    <a:pt x="13361" y="3782"/>
                    <a:pt x="13937" y="3513"/>
                    <a:pt x="14484" y="3185"/>
                  </a:cubicBezTo>
                  <a:lnTo>
                    <a:pt x="14484" y="3185"/>
                  </a:lnTo>
                  <a:cubicBezTo>
                    <a:pt x="14485" y="3186"/>
                    <a:pt x="14486" y="3187"/>
                    <a:pt x="14486" y="3187"/>
                  </a:cubicBezTo>
                  <a:cubicBezTo>
                    <a:pt x="14486" y="3187"/>
                    <a:pt x="14486" y="3186"/>
                    <a:pt x="14485" y="3185"/>
                  </a:cubicBezTo>
                  <a:cubicBezTo>
                    <a:pt x="14485" y="3185"/>
                    <a:pt x="14485" y="3185"/>
                    <a:pt x="14484" y="3185"/>
                  </a:cubicBezTo>
                  <a:lnTo>
                    <a:pt x="14484" y="3185"/>
                  </a:lnTo>
                  <a:cubicBezTo>
                    <a:pt x="14476" y="3174"/>
                    <a:pt x="14434" y="3114"/>
                    <a:pt x="14378" y="3114"/>
                  </a:cubicBezTo>
                  <a:cubicBezTo>
                    <a:pt x="14364" y="3114"/>
                    <a:pt x="14350" y="3117"/>
                    <a:pt x="14336" y="3125"/>
                  </a:cubicBezTo>
                  <a:cubicBezTo>
                    <a:pt x="13779" y="3464"/>
                    <a:pt x="13172" y="3732"/>
                    <a:pt x="12565" y="3961"/>
                  </a:cubicBezTo>
                  <a:cubicBezTo>
                    <a:pt x="12167" y="3523"/>
                    <a:pt x="11789" y="3086"/>
                    <a:pt x="11401" y="2638"/>
                  </a:cubicBezTo>
                  <a:cubicBezTo>
                    <a:pt x="11202" y="2419"/>
                    <a:pt x="11013" y="2190"/>
                    <a:pt x="10804" y="1981"/>
                  </a:cubicBezTo>
                  <a:cubicBezTo>
                    <a:pt x="10625" y="1812"/>
                    <a:pt x="10416" y="1623"/>
                    <a:pt x="10158" y="1583"/>
                  </a:cubicBezTo>
                  <a:cubicBezTo>
                    <a:pt x="10135" y="1579"/>
                    <a:pt x="10113" y="1578"/>
                    <a:pt x="10091" y="1578"/>
                  </a:cubicBezTo>
                  <a:cubicBezTo>
                    <a:pt x="9893" y="1578"/>
                    <a:pt x="9736" y="1734"/>
                    <a:pt x="9700" y="1932"/>
                  </a:cubicBezTo>
                  <a:cubicBezTo>
                    <a:pt x="9650" y="2180"/>
                    <a:pt x="9770" y="2439"/>
                    <a:pt x="9879" y="2658"/>
                  </a:cubicBezTo>
                  <a:cubicBezTo>
                    <a:pt x="10118" y="3115"/>
                    <a:pt x="10476" y="3513"/>
                    <a:pt x="10914" y="3772"/>
                  </a:cubicBezTo>
                  <a:cubicBezTo>
                    <a:pt x="11252" y="3971"/>
                    <a:pt x="11640" y="4100"/>
                    <a:pt x="12038" y="4150"/>
                  </a:cubicBezTo>
                  <a:cubicBezTo>
                    <a:pt x="11461" y="4319"/>
                    <a:pt x="10864" y="4458"/>
                    <a:pt x="10267" y="4528"/>
                  </a:cubicBezTo>
                  <a:cubicBezTo>
                    <a:pt x="9899" y="3961"/>
                    <a:pt x="9501" y="3414"/>
                    <a:pt x="9073" y="2877"/>
                  </a:cubicBezTo>
                  <a:cubicBezTo>
                    <a:pt x="8964" y="2737"/>
                    <a:pt x="8864" y="2608"/>
                    <a:pt x="8755" y="2479"/>
                  </a:cubicBezTo>
                  <a:cubicBezTo>
                    <a:pt x="8665" y="2369"/>
                    <a:pt x="8566" y="2260"/>
                    <a:pt x="8456" y="2170"/>
                  </a:cubicBezTo>
                  <a:cubicBezTo>
                    <a:pt x="8340" y="2083"/>
                    <a:pt x="8190" y="2020"/>
                    <a:pt x="8046" y="2020"/>
                  </a:cubicBezTo>
                  <a:cubicBezTo>
                    <a:pt x="7943" y="2020"/>
                    <a:pt x="7843" y="2052"/>
                    <a:pt x="7760" y="2130"/>
                  </a:cubicBezTo>
                  <a:cubicBezTo>
                    <a:pt x="7491" y="2369"/>
                    <a:pt x="7631" y="2737"/>
                    <a:pt x="7790" y="3006"/>
                  </a:cubicBezTo>
                  <a:cubicBezTo>
                    <a:pt x="8128" y="3533"/>
                    <a:pt x="8586" y="3981"/>
                    <a:pt x="9133" y="4299"/>
                  </a:cubicBezTo>
                  <a:cubicBezTo>
                    <a:pt x="9262" y="4369"/>
                    <a:pt x="9401" y="4428"/>
                    <a:pt x="9531" y="4498"/>
                  </a:cubicBezTo>
                  <a:cubicBezTo>
                    <a:pt x="9620" y="4528"/>
                    <a:pt x="9700" y="4568"/>
                    <a:pt x="9779" y="4598"/>
                  </a:cubicBezTo>
                  <a:cubicBezTo>
                    <a:pt x="9535" y="4613"/>
                    <a:pt x="9285" y="4634"/>
                    <a:pt x="9038" y="4634"/>
                  </a:cubicBezTo>
                  <a:cubicBezTo>
                    <a:pt x="8963" y="4634"/>
                    <a:pt x="8889" y="4632"/>
                    <a:pt x="8815" y="4627"/>
                  </a:cubicBezTo>
                  <a:cubicBezTo>
                    <a:pt x="8516" y="4627"/>
                    <a:pt x="8208" y="4618"/>
                    <a:pt x="7909" y="4578"/>
                  </a:cubicBezTo>
                  <a:cubicBezTo>
                    <a:pt x="7888" y="4571"/>
                    <a:pt x="7872" y="4564"/>
                    <a:pt x="7854" y="4564"/>
                  </a:cubicBezTo>
                  <a:cubicBezTo>
                    <a:pt x="7846" y="4564"/>
                    <a:pt x="7838" y="4565"/>
                    <a:pt x="7830" y="4568"/>
                  </a:cubicBezTo>
                  <a:lnTo>
                    <a:pt x="7820" y="4568"/>
                  </a:lnTo>
                  <a:cubicBezTo>
                    <a:pt x="7084" y="3812"/>
                    <a:pt x="7511" y="2439"/>
                    <a:pt x="6636" y="1762"/>
                  </a:cubicBezTo>
                  <a:cubicBezTo>
                    <a:pt x="6544" y="1687"/>
                    <a:pt x="6425" y="1633"/>
                    <a:pt x="6310" y="1633"/>
                  </a:cubicBezTo>
                  <a:cubicBezTo>
                    <a:pt x="6227" y="1633"/>
                    <a:pt x="6146" y="1661"/>
                    <a:pt x="6079" y="1733"/>
                  </a:cubicBezTo>
                  <a:cubicBezTo>
                    <a:pt x="5930" y="1892"/>
                    <a:pt x="5920" y="2170"/>
                    <a:pt x="5930" y="2379"/>
                  </a:cubicBezTo>
                  <a:cubicBezTo>
                    <a:pt x="5940" y="2906"/>
                    <a:pt x="6148" y="3414"/>
                    <a:pt x="6487" y="3822"/>
                  </a:cubicBezTo>
                  <a:cubicBezTo>
                    <a:pt x="6715" y="4100"/>
                    <a:pt x="6984" y="4319"/>
                    <a:pt x="7292" y="4498"/>
                  </a:cubicBezTo>
                  <a:cubicBezTo>
                    <a:pt x="6596" y="4399"/>
                    <a:pt x="5900" y="4210"/>
                    <a:pt x="5243" y="3971"/>
                  </a:cubicBezTo>
                  <a:cubicBezTo>
                    <a:pt x="4955" y="3533"/>
                    <a:pt x="4925" y="3006"/>
                    <a:pt x="4955" y="2509"/>
                  </a:cubicBezTo>
                  <a:cubicBezTo>
                    <a:pt x="4984" y="2240"/>
                    <a:pt x="5024" y="1971"/>
                    <a:pt x="5054" y="1713"/>
                  </a:cubicBezTo>
                  <a:cubicBezTo>
                    <a:pt x="5084" y="1494"/>
                    <a:pt x="5134" y="1225"/>
                    <a:pt x="4945" y="1046"/>
                  </a:cubicBezTo>
                  <a:cubicBezTo>
                    <a:pt x="4871" y="973"/>
                    <a:pt x="4768" y="941"/>
                    <a:pt x="4660" y="941"/>
                  </a:cubicBezTo>
                  <a:cubicBezTo>
                    <a:pt x="4592" y="941"/>
                    <a:pt x="4523" y="953"/>
                    <a:pt x="4457" y="977"/>
                  </a:cubicBezTo>
                  <a:cubicBezTo>
                    <a:pt x="4278" y="1046"/>
                    <a:pt x="4149" y="1225"/>
                    <a:pt x="4089" y="1414"/>
                  </a:cubicBezTo>
                  <a:cubicBezTo>
                    <a:pt x="3930" y="1872"/>
                    <a:pt x="3990" y="2429"/>
                    <a:pt x="4149" y="2867"/>
                  </a:cubicBezTo>
                  <a:cubicBezTo>
                    <a:pt x="4288" y="3215"/>
                    <a:pt x="4497" y="3523"/>
                    <a:pt x="4756" y="3772"/>
                  </a:cubicBezTo>
                  <a:cubicBezTo>
                    <a:pt x="4447" y="3633"/>
                    <a:pt x="4139" y="3503"/>
                    <a:pt x="3840" y="3334"/>
                  </a:cubicBezTo>
                  <a:cubicBezTo>
                    <a:pt x="3592" y="3205"/>
                    <a:pt x="3343" y="3066"/>
                    <a:pt x="3104" y="2906"/>
                  </a:cubicBezTo>
                  <a:lnTo>
                    <a:pt x="3104" y="2887"/>
                  </a:lnTo>
                  <a:cubicBezTo>
                    <a:pt x="3104" y="2528"/>
                    <a:pt x="3154" y="2160"/>
                    <a:pt x="3254" y="1812"/>
                  </a:cubicBezTo>
                  <a:cubicBezTo>
                    <a:pt x="3303" y="1623"/>
                    <a:pt x="3383" y="1434"/>
                    <a:pt x="3452" y="1265"/>
                  </a:cubicBezTo>
                  <a:cubicBezTo>
                    <a:pt x="3512" y="1116"/>
                    <a:pt x="3592" y="967"/>
                    <a:pt x="3532" y="797"/>
                  </a:cubicBezTo>
                  <a:cubicBezTo>
                    <a:pt x="3491" y="691"/>
                    <a:pt x="3389" y="618"/>
                    <a:pt x="3277" y="618"/>
                  </a:cubicBezTo>
                  <a:cubicBezTo>
                    <a:pt x="3253" y="618"/>
                    <a:pt x="3228" y="621"/>
                    <a:pt x="3204" y="628"/>
                  </a:cubicBezTo>
                  <a:cubicBezTo>
                    <a:pt x="3055" y="678"/>
                    <a:pt x="2935" y="827"/>
                    <a:pt x="2846" y="947"/>
                  </a:cubicBezTo>
                  <a:cubicBezTo>
                    <a:pt x="2647" y="1215"/>
                    <a:pt x="2537" y="1534"/>
                    <a:pt x="2537" y="1872"/>
                  </a:cubicBezTo>
                  <a:cubicBezTo>
                    <a:pt x="2537" y="2130"/>
                    <a:pt x="2597" y="2389"/>
                    <a:pt x="2706" y="2618"/>
                  </a:cubicBezTo>
                  <a:cubicBezTo>
                    <a:pt x="2468" y="2439"/>
                    <a:pt x="2239" y="2270"/>
                    <a:pt x="2010" y="2081"/>
                  </a:cubicBezTo>
                  <a:cubicBezTo>
                    <a:pt x="2010" y="2061"/>
                    <a:pt x="2000" y="2031"/>
                    <a:pt x="1960" y="2021"/>
                  </a:cubicBezTo>
                  <a:cubicBezTo>
                    <a:pt x="1721" y="1663"/>
                    <a:pt x="1572" y="1245"/>
                    <a:pt x="1363" y="877"/>
                  </a:cubicBezTo>
                  <a:cubicBezTo>
                    <a:pt x="1174" y="539"/>
                    <a:pt x="916" y="201"/>
                    <a:pt x="558" y="41"/>
                  </a:cubicBezTo>
                  <a:cubicBezTo>
                    <a:pt x="498" y="15"/>
                    <a:pt x="434" y="0"/>
                    <a:pt x="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8"/>
            <p:cNvSpPr/>
            <p:nvPr/>
          </p:nvSpPr>
          <p:spPr>
            <a:xfrm rot="1915841">
              <a:off x="5215001" y="4725746"/>
              <a:ext cx="239678" cy="228603"/>
            </a:xfrm>
            <a:custGeom>
              <a:avLst/>
              <a:gdLst/>
              <a:ahLst/>
              <a:cxnLst/>
              <a:rect l="l" t="t" r="r" b="b"/>
              <a:pathLst>
                <a:path w="9587" h="9144" extrusionOk="0">
                  <a:moveTo>
                    <a:pt x="9504" y="1"/>
                  </a:moveTo>
                  <a:cubicBezTo>
                    <a:pt x="9480" y="1"/>
                    <a:pt x="9456" y="13"/>
                    <a:pt x="9442" y="41"/>
                  </a:cubicBezTo>
                  <a:cubicBezTo>
                    <a:pt x="9193" y="538"/>
                    <a:pt x="8904" y="1026"/>
                    <a:pt x="8576" y="1483"/>
                  </a:cubicBezTo>
                  <a:cubicBezTo>
                    <a:pt x="8019" y="2289"/>
                    <a:pt x="7362" y="3025"/>
                    <a:pt x="6616" y="3672"/>
                  </a:cubicBezTo>
                  <a:cubicBezTo>
                    <a:pt x="6119" y="4090"/>
                    <a:pt x="5592" y="4488"/>
                    <a:pt x="5035" y="4826"/>
                  </a:cubicBezTo>
                  <a:lnTo>
                    <a:pt x="4995" y="4826"/>
                  </a:lnTo>
                  <a:cubicBezTo>
                    <a:pt x="4889" y="4854"/>
                    <a:pt x="4782" y="4866"/>
                    <a:pt x="4674" y="4866"/>
                  </a:cubicBezTo>
                  <a:cubicBezTo>
                    <a:pt x="4397" y="4866"/>
                    <a:pt x="4116" y="4784"/>
                    <a:pt x="3851" y="4677"/>
                  </a:cubicBezTo>
                  <a:cubicBezTo>
                    <a:pt x="3522" y="4537"/>
                    <a:pt x="3204" y="4338"/>
                    <a:pt x="2886" y="4189"/>
                  </a:cubicBezTo>
                  <a:cubicBezTo>
                    <a:pt x="2707" y="4110"/>
                    <a:pt x="2538" y="4040"/>
                    <a:pt x="2358" y="3990"/>
                  </a:cubicBezTo>
                  <a:cubicBezTo>
                    <a:pt x="2243" y="3954"/>
                    <a:pt x="2112" y="3929"/>
                    <a:pt x="1984" y="3929"/>
                  </a:cubicBezTo>
                  <a:cubicBezTo>
                    <a:pt x="1936" y="3929"/>
                    <a:pt x="1888" y="3932"/>
                    <a:pt x="1841" y="3941"/>
                  </a:cubicBezTo>
                  <a:cubicBezTo>
                    <a:pt x="1692" y="3980"/>
                    <a:pt x="1563" y="4090"/>
                    <a:pt x="1553" y="4259"/>
                  </a:cubicBezTo>
                  <a:cubicBezTo>
                    <a:pt x="1543" y="4408"/>
                    <a:pt x="1642" y="4527"/>
                    <a:pt x="1742" y="4627"/>
                  </a:cubicBezTo>
                  <a:cubicBezTo>
                    <a:pt x="1931" y="4806"/>
                    <a:pt x="2150" y="4955"/>
                    <a:pt x="2388" y="5075"/>
                  </a:cubicBezTo>
                  <a:cubicBezTo>
                    <a:pt x="2388" y="5085"/>
                    <a:pt x="2378" y="5085"/>
                    <a:pt x="2378" y="5104"/>
                  </a:cubicBezTo>
                  <a:cubicBezTo>
                    <a:pt x="2229" y="5114"/>
                    <a:pt x="2080" y="5124"/>
                    <a:pt x="1931" y="5164"/>
                  </a:cubicBezTo>
                  <a:cubicBezTo>
                    <a:pt x="1692" y="5214"/>
                    <a:pt x="1463" y="5303"/>
                    <a:pt x="1254" y="5423"/>
                  </a:cubicBezTo>
                  <a:cubicBezTo>
                    <a:pt x="1095" y="5522"/>
                    <a:pt x="936" y="5701"/>
                    <a:pt x="1055" y="5900"/>
                  </a:cubicBezTo>
                  <a:cubicBezTo>
                    <a:pt x="1156" y="6052"/>
                    <a:pt x="1340" y="6072"/>
                    <a:pt x="1514" y="6072"/>
                  </a:cubicBezTo>
                  <a:cubicBezTo>
                    <a:pt x="1580" y="6072"/>
                    <a:pt x="1644" y="6069"/>
                    <a:pt x="1702" y="6069"/>
                  </a:cubicBezTo>
                  <a:lnTo>
                    <a:pt x="2080" y="6069"/>
                  </a:lnTo>
                  <a:lnTo>
                    <a:pt x="2080" y="6109"/>
                  </a:lnTo>
                  <a:cubicBezTo>
                    <a:pt x="1592" y="6318"/>
                    <a:pt x="1055" y="6447"/>
                    <a:pt x="538" y="6467"/>
                  </a:cubicBezTo>
                  <a:cubicBezTo>
                    <a:pt x="538" y="6447"/>
                    <a:pt x="518" y="6418"/>
                    <a:pt x="518" y="6398"/>
                  </a:cubicBezTo>
                  <a:cubicBezTo>
                    <a:pt x="508" y="6368"/>
                    <a:pt x="498" y="6358"/>
                    <a:pt x="488" y="6328"/>
                  </a:cubicBezTo>
                  <a:cubicBezTo>
                    <a:pt x="458" y="6308"/>
                    <a:pt x="438" y="6278"/>
                    <a:pt x="409" y="6268"/>
                  </a:cubicBezTo>
                  <a:cubicBezTo>
                    <a:pt x="389" y="6249"/>
                    <a:pt x="349" y="6249"/>
                    <a:pt x="309" y="6229"/>
                  </a:cubicBezTo>
                  <a:cubicBezTo>
                    <a:pt x="279" y="6229"/>
                    <a:pt x="249" y="6229"/>
                    <a:pt x="210" y="6249"/>
                  </a:cubicBezTo>
                  <a:cubicBezTo>
                    <a:pt x="180" y="6249"/>
                    <a:pt x="150" y="6268"/>
                    <a:pt x="110" y="6278"/>
                  </a:cubicBezTo>
                  <a:lnTo>
                    <a:pt x="100" y="6278"/>
                  </a:lnTo>
                  <a:cubicBezTo>
                    <a:pt x="60" y="6308"/>
                    <a:pt x="41" y="6348"/>
                    <a:pt x="11" y="6398"/>
                  </a:cubicBezTo>
                  <a:cubicBezTo>
                    <a:pt x="11" y="6418"/>
                    <a:pt x="1" y="6428"/>
                    <a:pt x="1" y="6457"/>
                  </a:cubicBezTo>
                  <a:cubicBezTo>
                    <a:pt x="1" y="6507"/>
                    <a:pt x="1" y="6547"/>
                    <a:pt x="11" y="6597"/>
                  </a:cubicBezTo>
                  <a:cubicBezTo>
                    <a:pt x="31" y="6617"/>
                    <a:pt x="41" y="6627"/>
                    <a:pt x="51" y="6656"/>
                  </a:cubicBezTo>
                  <a:cubicBezTo>
                    <a:pt x="80" y="6676"/>
                    <a:pt x="100" y="6706"/>
                    <a:pt x="130" y="6716"/>
                  </a:cubicBezTo>
                  <a:cubicBezTo>
                    <a:pt x="150" y="6746"/>
                    <a:pt x="190" y="6746"/>
                    <a:pt x="220" y="6756"/>
                  </a:cubicBezTo>
                  <a:cubicBezTo>
                    <a:pt x="259" y="6756"/>
                    <a:pt x="289" y="6756"/>
                    <a:pt x="319" y="6746"/>
                  </a:cubicBezTo>
                  <a:cubicBezTo>
                    <a:pt x="359" y="6746"/>
                    <a:pt x="389" y="6716"/>
                    <a:pt x="419" y="6706"/>
                  </a:cubicBezTo>
                  <a:lnTo>
                    <a:pt x="438" y="6706"/>
                  </a:lnTo>
                  <a:cubicBezTo>
                    <a:pt x="468" y="6676"/>
                    <a:pt x="498" y="6646"/>
                    <a:pt x="518" y="6597"/>
                  </a:cubicBezTo>
                  <a:cubicBezTo>
                    <a:pt x="936" y="6567"/>
                    <a:pt x="1344" y="6497"/>
                    <a:pt x="1732" y="6368"/>
                  </a:cubicBezTo>
                  <a:lnTo>
                    <a:pt x="1732" y="6368"/>
                  </a:lnTo>
                  <a:cubicBezTo>
                    <a:pt x="1662" y="6428"/>
                    <a:pt x="1592" y="6497"/>
                    <a:pt x="1533" y="6557"/>
                  </a:cubicBezTo>
                  <a:cubicBezTo>
                    <a:pt x="1463" y="6627"/>
                    <a:pt x="1394" y="6706"/>
                    <a:pt x="1374" y="6806"/>
                  </a:cubicBezTo>
                  <a:cubicBezTo>
                    <a:pt x="1304" y="6995"/>
                    <a:pt x="1463" y="7114"/>
                    <a:pt x="1642" y="7114"/>
                  </a:cubicBezTo>
                  <a:cubicBezTo>
                    <a:pt x="1394" y="7273"/>
                    <a:pt x="1135" y="7442"/>
                    <a:pt x="886" y="7592"/>
                  </a:cubicBezTo>
                  <a:cubicBezTo>
                    <a:pt x="856" y="7552"/>
                    <a:pt x="826" y="7522"/>
                    <a:pt x="787" y="7512"/>
                  </a:cubicBezTo>
                  <a:cubicBezTo>
                    <a:pt x="757" y="7512"/>
                    <a:pt x="747" y="7502"/>
                    <a:pt x="727" y="7502"/>
                  </a:cubicBezTo>
                  <a:cubicBezTo>
                    <a:pt x="677" y="7502"/>
                    <a:pt x="637" y="7502"/>
                    <a:pt x="588" y="7512"/>
                  </a:cubicBezTo>
                  <a:cubicBezTo>
                    <a:pt x="558" y="7522"/>
                    <a:pt x="548" y="7542"/>
                    <a:pt x="528" y="7552"/>
                  </a:cubicBezTo>
                  <a:cubicBezTo>
                    <a:pt x="498" y="7572"/>
                    <a:pt x="478" y="7601"/>
                    <a:pt x="458" y="7621"/>
                  </a:cubicBezTo>
                  <a:cubicBezTo>
                    <a:pt x="438" y="7651"/>
                    <a:pt x="438" y="7691"/>
                    <a:pt x="429" y="7721"/>
                  </a:cubicBezTo>
                  <a:cubicBezTo>
                    <a:pt x="429" y="7761"/>
                    <a:pt x="429" y="7790"/>
                    <a:pt x="438" y="7820"/>
                  </a:cubicBezTo>
                  <a:cubicBezTo>
                    <a:pt x="438" y="7860"/>
                    <a:pt x="458" y="7890"/>
                    <a:pt x="478" y="7920"/>
                  </a:cubicBezTo>
                  <a:lnTo>
                    <a:pt x="478" y="7940"/>
                  </a:lnTo>
                  <a:cubicBezTo>
                    <a:pt x="498" y="7970"/>
                    <a:pt x="538" y="7999"/>
                    <a:pt x="588" y="8019"/>
                  </a:cubicBezTo>
                  <a:cubicBezTo>
                    <a:pt x="608" y="8019"/>
                    <a:pt x="628" y="8039"/>
                    <a:pt x="647" y="8039"/>
                  </a:cubicBezTo>
                  <a:cubicBezTo>
                    <a:pt x="697" y="8039"/>
                    <a:pt x="737" y="8039"/>
                    <a:pt x="787" y="8019"/>
                  </a:cubicBezTo>
                  <a:cubicBezTo>
                    <a:pt x="807" y="8009"/>
                    <a:pt x="826" y="7999"/>
                    <a:pt x="846" y="7989"/>
                  </a:cubicBezTo>
                  <a:cubicBezTo>
                    <a:pt x="876" y="7960"/>
                    <a:pt x="896" y="7940"/>
                    <a:pt x="906" y="7910"/>
                  </a:cubicBezTo>
                  <a:cubicBezTo>
                    <a:pt x="936" y="7890"/>
                    <a:pt x="936" y="7850"/>
                    <a:pt x="946" y="7810"/>
                  </a:cubicBezTo>
                  <a:lnTo>
                    <a:pt x="946" y="7721"/>
                  </a:lnTo>
                  <a:cubicBezTo>
                    <a:pt x="1304" y="7502"/>
                    <a:pt x="1652" y="7273"/>
                    <a:pt x="2020" y="7054"/>
                  </a:cubicBezTo>
                  <a:cubicBezTo>
                    <a:pt x="2140" y="7015"/>
                    <a:pt x="2249" y="6975"/>
                    <a:pt x="2368" y="6925"/>
                  </a:cubicBezTo>
                  <a:cubicBezTo>
                    <a:pt x="2418" y="6905"/>
                    <a:pt x="2458" y="6875"/>
                    <a:pt x="2518" y="6865"/>
                  </a:cubicBezTo>
                  <a:cubicBezTo>
                    <a:pt x="2518" y="6875"/>
                    <a:pt x="2528" y="6895"/>
                    <a:pt x="2528" y="6905"/>
                  </a:cubicBezTo>
                  <a:cubicBezTo>
                    <a:pt x="2448" y="6995"/>
                    <a:pt x="2378" y="7074"/>
                    <a:pt x="2309" y="7164"/>
                  </a:cubicBezTo>
                  <a:cubicBezTo>
                    <a:pt x="2239" y="7273"/>
                    <a:pt x="2160" y="7393"/>
                    <a:pt x="2100" y="7512"/>
                  </a:cubicBezTo>
                  <a:cubicBezTo>
                    <a:pt x="2050" y="7611"/>
                    <a:pt x="1990" y="7721"/>
                    <a:pt x="1980" y="7850"/>
                  </a:cubicBezTo>
                  <a:cubicBezTo>
                    <a:pt x="1980" y="7910"/>
                    <a:pt x="1990" y="7960"/>
                    <a:pt x="2000" y="8009"/>
                  </a:cubicBezTo>
                  <a:cubicBezTo>
                    <a:pt x="1891" y="8168"/>
                    <a:pt x="1791" y="8348"/>
                    <a:pt x="1692" y="8517"/>
                  </a:cubicBezTo>
                  <a:lnTo>
                    <a:pt x="1642" y="8507"/>
                  </a:lnTo>
                  <a:cubicBezTo>
                    <a:pt x="1602" y="8507"/>
                    <a:pt x="1583" y="8507"/>
                    <a:pt x="1543" y="8517"/>
                  </a:cubicBezTo>
                  <a:cubicBezTo>
                    <a:pt x="1503" y="8517"/>
                    <a:pt x="1483" y="8547"/>
                    <a:pt x="1443" y="8556"/>
                  </a:cubicBezTo>
                  <a:cubicBezTo>
                    <a:pt x="1413" y="8586"/>
                    <a:pt x="1394" y="8606"/>
                    <a:pt x="1384" y="8636"/>
                  </a:cubicBezTo>
                  <a:cubicBezTo>
                    <a:pt x="1354" y="8656"/>
                    <a:pt x="1354" y="8696"/>
                    <a:pt x="1344" y="8736"/>
                  </a:cubicBezTo>
                  <a:lnTo>
                    <a:pt x="1344" y="8745"/>
                  </a:lnTo>
                  <a:cubicBezTo>
                    <a:pt x="1344" y="8795"/>
                    <a:pt x="1344" y="8835"/>
                    <a:pt x="1354" y="8885"/>
                  </a:cubicBezTo>
                  <a:cubicBezTo>
                    <a:pt x="1364" y="8905"/>
                    <a:pt x="1384" y="8915"/>
                    <a:pt x="1394" y="8944"/>
                  </a:cubicBezTo>
                  <a:cubicBezTo>
                    <a:pt x="1413" y="8984"/>
                    <a:pt x="1453" y="9004"/>
                    <a:pt x="1503" y="9034"/>
                  </a:cubicBezTo>
                  <a:cubicBezTo>
                    <a:pt x="1533" y="9034"/>
                    <a:pt x="1543" y="9044"/>
                    <a:pt x="1563" y="9044"/>
                  </a:cubicBezTo>
                  <a:cubicBezTo>
                    <a:pt x="1602" y="9044"/>
                    <a:pt x="1632" y="9044"/>
                    <a:pt x="1662" y="9034"/>
                  </a:cubicBezTo>
                  <a:cubicBezTo>
                    <a:pt x="1702" y="9034"/>
                    <a:pt x="1732" y="9004"/>
                    <a:pt x="1762" y="8994"/>
                  </a:cubicBezTo>
                  <a:cubicBezTo>
                    <a:pt x="1791" y="8964"/>
                    <a:pt x="1811" y="8944"/>
                    <a:pt x="1831" y="8915"/>
                  </a:cubicBezTo>
                  <a:cubicBezTo>
                    <a:pt x="1851" y="8895"/>
                    <a:pt x="1851" y="8855"/>
                    <a:pt x="1861" y="8815"/>
                  </a:cubicBezTo>
                  <a:lnTo>
                    <a:pt x="1861" y="8805"/>
                  </a:lnTo>
                  <a:cubicBezTo>
                    <a:pt x="1861" y="8755"/>
                    <a:pt x="1861" y="8716"/>
                    <a:pt x="1851" y="8666"/>
                  </a:cubicBezTo>
                  <a:cubicBezTo>
                    <a:pt x="1841" y="8646"/>
                    <a:pt x="1831" y="8636"/>
                    <a:pt x="1811" y="8606"/>
                  </a:cubicBezTo>
                  <a:lnTo>
                    <a:pt x="1801" y="8596"/>
                  </a:lnTo>
                  <a:cubicBezTo>
                    <a:pt x="1891" y="8437"/>
                    <a:pt x="1990" y="8268"/>
                    <a:pt x="2090" y="8109"/>
                  </a:cubicBezTo>
                  <a:cubicBezTo>
                    <a:pt x="2134" y="8138"/>
                    <a:pt x="2193" y="8156"/>
                    <a:pt x="2257" y="8156"/>
                  </a:cubicBezTo>
                  <a:cubicBezTo>
                    <a:pt x="2281" y="8156"/>
                    <a:pt x="2305" y="8154"/>
                    <a:pt x="2329" y="8149"/>
                  </a:cubicBezTo>
                  <a:cubicBezTo>
                    <a:pt x="2438" y="8119"/>
                    <a:pt x="2528" y="8069"/>
                    <a:pt x="2617" y="8009"/>
                  </a:cubicBezTo>
                  <a:cubicBezTo>
                    <a:pt x="2697" y="7960"/>
                    <a:pt x="2776" y="7910"/>
                    <a:pt x="2846" y="7850"/>
                  </a:cubicBezTo>
                  <a:lnTo>
                    <a:pt x="2846" y="7850"/>
                  </a:lnTo>
                  <a:cubicBezTo>
                    <a:pt x="2776" y="8069"/>
                    <a:pt x="2727" y="8308"/>
                    <a:pt x="2687" y="8556"/>
                  </a:cubicBezTo>
                  <a:cubicBezTo>
                    <a:pt x="2518" y="8596"/>
                    <a:pt x="2368" y="8795"/>
                    <a:pt x="2518" y="8984"/>
                  </a:cubicBezTo>
                  <a:cubicBezTo>
                    <a:pt x="2573" y="9056"/>
                    <a:pt x="2643" y="9086"/>
                    <a:pt x="2712" y="9086"/>
                  </a:cubicBezTo>
                  <a:cubicBezTo>
                    <a:pt x="2901" y="9086"/>
                    <a:pt x="3081" y="8860"/>
                    <a:pt x="2935" y="8656"/>
                  </a:cubicBezTo>
                  <a:cubicBezTo>
                    <a:pt x="2896" y="8616"/>
                    <a:pt x="2866" y="8596"/>
                    <a:pt x="2826" y="8566"/>
                  </a:cubicBezTo>
                  <a:cubicBezTo>
                    <a:pt x="2876" y="8268"/>
                    <a:pt x="2945" y="7970"/>
                    <a:pt x="3045" y="7701"/>
                  </a:cubicBezTo>
                  <a:cubicBezTo>
                    <a:pt x="3095" y="7661"/>
                    <a:pt x="3144" y="7611"/>
                    <a:pt x="3184" y="7572"/>
                  </a:cubicBezTo>
                  <a:lnTo>
                    <a:pt x="3184" y="7572"/>
                  </a:lnTo>
                  <a:cubicBezTo>
                    <a:pt x="3085" y="7840"/>
                    <a:pt x="3035" y="8109"/>
                    <a:pt x="3144" y="8387"/>
                  </a:cubicBezTo>
                  <a:cubicBezTo>
                    <a:pt x="3256" y="8666"/>
                    <a:pt x="3508" y="8888"/>
                    <a:pt x="3799" y="8888"/>
                  </a:cubicBezTo>
                  <a:cubicBezTo>
                    <a:pt x="3871" y="8888"/>
                    <a:pt x="3945" y="8875"/>
                    <a:pt x="4020" y="8845"/>
                  </a:cubicBezTo>
                  <a:cubicBezTo>
                    <a:pt x="4428" y="8696"/>
                    <a:pt x="4587" y="8238"/>
                    <a:pt x="4627" y="7840"/>
                  </a:cubicBezTo>
                  <a:cubicBezTo>
                    <a:pt x="4637" y="7601"/>
                    <a:pt x="4637" y="7363"/>
                    <a:pt x="4647" y="7124"/>
                  </a:cubicBezTo>
                  <a:cubicBezTo>
                    <a:pt x="4666" y="6895"/>
                    <a:pt x="4686" y="6646"/>
                    <a:pt x="4726" y="6408"/>
                  </a:cubicBezTo>
                  <a:cubicBezTo>
                    <a:pt x="4786" y="5960"/>
                    <a:pt x="4895" y="5522"/>
                    <a:pt x="5044" y="5104"/>
                  </a:cubicBezTo>
                  <a:lnTo>
                    <a:pt x="5064" y="5085"/>
                  </a:lnTo>
                  <a:cubicBezTo>
                    <a:pt x="5084" y="5065"/>
                    <a:pt x="5084" y="5035"/>
                    <a:pt x="5084" y="5015"/>
                  </a:cubicBezTo>
                  <a:lnTo>
                    <a:pt x="5084" y="5005"/>
                  </a:lnTo>
                  <a:lnTo>
                    <a:pt x="5084" y="4985"/>
                  </a:lnTo>
                  <a:lnTo>
                    <a:pt x="5084" y="4965"/>
                  </a:lnTo>
                  <a:cubicBezTo>
                    <a:pt x="5273" y="4856"/>
                    <a:pt x="5462" y="4726"/>
                    <a:pt x="5631" y="4607"/>
                  </a:cubicBezTo>
                  <a:cubicBezTo>
                    <a:pt x="6238" y="4179"/>
                    <a:pt x="6815" y="3692"/>
                    <a:pt x="7333" y="3175"/>
                  </a:cubicBezTo>
                  <a:lnTo>
                    <a:pt x="7333" y="3175"/>
                  </a:lnTo>
                  <a:cubicBezTo>
                    <a:pt x="7333" y="3662"/>
                    <a:pt x="7283" y="4130"/>
                    <a:pt x="7203" y="4607"/>
                  </a:cubicBezTo>
                  <a:cubicBezTo>
                    <a:pt x="7183" y="4617"/>
                    <a:pt x="7183" y="4627"/>
                    <a:pt x="7183" y="4637"/>
                  </a:cubicBezTo>
                  <a:cubicBezTo>
                    <a:pt x="6955" y="4975"/>
                    <a:pt x="6616" y="5214"/>
                    <a:pt x="6278" y="5423"/>
                  </a:cubicBezTo>
                  <a:cubicBezTo>
                    <a:pt x="5990" y="5612"/>
                    <a:pt x="5681" y="5781"/>
                    <a:pt x="5423" y="6010"/>
                  </a:cubicBezTo>
                  <a:cubicBezTo>
                    <a:pt x="5184" y="6209"/>
                    <a:pt x="4945" y="6467"/>
                    <a:pt x="4865" y="6776"/>
                  </a:cubicBezTo>
                  <a:cubicBezTo>
                    <a:pt x="4826" y="6905"/>
                    <a:pt x="4816" y="7054"/>
                    <a:pt x="4915" y="7154"/>
                  </a:cubicBezTo>
                  <a:cubicBezTo>
                    <a:pt x="4972" y="7211"/>
                    <a:pt x="5039" y="7232"/>
                    <a:pt x="5109" y="7232"/>
                  </a:cubicBezTo>
                  <a:cubicBezTo>
                    <a:pt x="5160" y="7232"/>
                    <a:pt x="5213" y="7220"/>
                    <a:pt x="5263" y="7204"/>
                  </a:cubicBezTo>
                  <a:cubicBezTo>
                    <a:pt x="5423" y="7154"/>
                    <a:pt x="5572" y="7054"/>
                    <a:pt x="5711" y="6955"/>
                  </a:cubicBezTo>
                  <a:cubicBezTo>
                    <a:pt x="5761" y="6915"/>
                    <a:pt x="5820" y="6875"/>
                    <a:pt x="5870" y="6845"/>
                  </a:cubicBezTo>
                  <a:cubicBezTo>
                    <a:pt x="5880" y="6845"/>
                    <a:pt x="5880" y="6855"/>
                    <a:pt x="5890" y="6855"/>
                  </a:cubicBezTo>
                  <a:cubicBezTo>
                    <a:pt x="5860" y="6965"/>
                    <a:pt x="5820" y="7064"/>
                    <a:pt x="5791" y="7194"/>
                  </a:cubicBezTo>
                  <a:lnTo>
                    <a:pt x="5761" y="7412"/>
                  </a:lnTo>
                  <a:cubicBezTo>
                    <a:pt x="5592" y="7611"/>
                    <a:pt x="5442" y="7800"/>
                    <a:pt x="5283" y="7999"/>
                  </a:cubicBezTo>
                  <a:cubicBezTo>
                    <a:pt x="5273" y="7989"/>
                    <a:pt x="5243" y="7960"/>
                    <a:pt x="5224" y="7960"/>
                  </a:cubicBezTo>
                  <a:cubicBezTo>
                    <a:pt x="5214" y="7960"/>
                    <a:pt x="5194" y="7950"/>
                    <a:pt x="5174" y="7950"/>
                  </a:cubicBezTo>
                  <a:cubicBezTo>
                    <a:pt x="5146" y="7943"/>
                    <a:pt x="5114" y="7931"/>
                    <a:pt x="5081" y="7931"/>
                  </a:cubicBezTo>
                  <a:cubicBezTo>
                    <a:pt x="5065" y="7931"/>
                    <a:pt x="5050" y="7934"/>
                    <a:pt x="5035" y="7940"/>
                  </a:cubicBezTo>
                  <a:cubicBezTo>
                    <a:pt x="5015" y="7940"/>
                    <a:pt x="4985" y="7950"/>
                    <a:pt x="4975" y="7950"/>
                  </a:cubicBezTo>
                  <a:cubicBezTo>
                    <a:pt x="4925" y="7960"/>
                    <a:pt x="4885" y="7999"/>
                    <a:pt x="4865" y="8039"/>
                  </a:cubicBezTo>
                  <a:cubicBezTo>
                    <a:pt x="4846" y="8059"/>
                    <a:pt x="4836" y="8069"/>
                    <a:pt x="4826" y="8099"/>
                  </a:cubicBezTo>
                  <a:cubicBezTo>
                    <a:pt x="4816" y="8139"/>
                    <a:pt x="4796" y="8159"/>
                    <a:pt x="4816" y="8198"/>
                  </a:cubicBezTo>
                  <a:cubicBezTo>
                    <a:pt x="4816" y="8238"/>
                    <a:pt x="4816" y="8258"/>
                    <a:pt x="4826" y="8298"/>
                  </a:cubicBezTo>
                  <a:cubicBezTo>
                    <a:pt x="4836" y="8338"/>
                    <a:pt x="4865" y="8358"/>
                    <a:pt x="4885" y="8387"/>
                  </a:cubicBezTo>
                  <a:cubicBezTo>
                    <a:pt x="4915" y="8407"/>
                    <a:pt x="4935" y="8437"/>
                    <a:pt x="4975" y="8447"/>
                  </a:cubicBezTo>
                  <a:cubicBezTo>
                    <a:pt x="4985" y="8447"/>
                    <a:pt x="4995" y="8457"/>
                    <a:pt x="5025" y="8457"/>
                  </a:cubicBezTo>
                  <a:cubicBezTo>
                    <a:pt x="5052" y="8464"/>
                    <a:pt x="5084" y="8475"/>
                    <a:pt x="5118" y="8475"/>
                  </a:cubicBezTo>
                  <a:cubicBezTo>
                    <a:pt x="5133" y="8475"/>
                    <a:pt x="5148" y="8473"/>
                    <a:pt x="5164" y="8467"/>
                  </a:cubicBezTo>
                  <a:cubicBezTo>
                    <a:pt x="5184" y="8467"/>
                    <a:pt x="5214" y="8457"/>
                    <a:pt x="5224" y="8457"/>
                  </a:cubicBezTo>
                  <a:cubicBezTo>
                    <a:pt x="5273" y="8447"/>
                    <a:pt x="5313" y="8407"/>
                    <a:pt x="5333" y="8367"/>
                  </a:cubicBezTo>
                  <a:cubicBezTo>
                    <a:pt x="5343" y="8348"/>
                    <a:pt x="5363" y="8338"/>
                    <a:pt x="5373" y="8308"/>
                  </a:cubicBezTo>
                  <a:cubicBezTo>
                    <a:pt x="5383" y="8268"/>
                    <a:pt x="5393" y="8248"/>
                    <a:pt x="5383" y="8208"/>
                  </a:cubicBezTo>
                  <a:cubicBezTo>
                    <a:pt x="5383" y="8168"/>
                    <a:pt x="5383" y="8149"/>
                    <a:pt x="5373" y="8109"/>
                  </a:cubicBezTo>
                  <a:cubicBezTo>
                    <a:pt x="5492" y="7950"/>
                    <a:pt x="5631" y="7790"/>
                    <a:pt x="5761" y="7641"/>
                  </a:cubicBezTo>
                  <a:cubicBezTo>
                    <a:pt x="5771" y="7711"/>
                    <a:pt x="5781" y="7790"/>
                    <a:pt x="5810" y="7850"/>
                  </a:cubicBezTo>
                  <a:cubicBezTo>
                    <a:pt x="5870" y="7970"/>
                    <a:pt x="5970" y="8039"/>
                    <a:pt x="6089" y="8039"/>
                  </a:cubicBezTo>
                  <a:cubicBezTo>
                    <a:pt x="6029" y="8188"/>
                    <a:pt x="5960" y="8338"/>
                    <a:pt x="5880" y="8467"/>
                  </a:cubicBezTo>
                  <a:cubicBezTo>
                    <a:pt x="5860" y="8457"/>
                    <a:pt x="5840" y="8457"/>
                    <a:pt x="5820" y="8457"/>
                  </a:cubicBezTo>
                  <a:lnTo>
                    <a:pt x="5761" y="8457"/>
                  </a:lnTo>
                  <a:cubicBezTo>
                    <a:pt x="5711" y="8457"/>
                    <a:pt x="5671" y="8487"/>
                    <a:pt x="5631" y="8507"/>
                  </a:cubicBezTo>
                  <a:lnTo>
                    <a:pt x="5582" y="8556"/>
                  </a:lnTo>
                  <a:cubicBezTo>
                    <a:pt x="5562" y="8586"/>
                    <a:pt x="5542" y="8616"/>
                    <a:pt x="5542" y="8646"/>
                  </a:cubicBezTo>
                  <a:cubicBezTo>
                    <a:pt x="5532" y="8686"/>
                    <a:pt x="5532" y="8706"/>
                    <a:pt x="5532" y="8745"/>
                  </a:cubicBezTo>
                  <a:cubicBezTo>
                    <a:pt x="5532" y="8785"/>
                    <a:pt x="5542" y="8805"/>
                    <a:pt x="5572" y="8845"/>
                  </a:cubicBezTo>
                  <a:cubicBezTo>
                    <a:pt x="5582" y="8885"/>
                    <a:pt x="5612" y="8905"/>
                    <a:pt x="5631" y="8915"/>
                  </a:cubicBezTo>
                  <a:lnTo>
                    <a:pt x="5661" y="8944"/>
                  </a:lnTo>
                  <a:cubicBezTo>
                    <a:pt x="5691" y="8964"/>
                    <a:pt x="5731" y="8994"/>
                    <a:pt x="5781" y="8994"/>
                  </a:cubicBezTo>
                  <a:lnTo>
                    <a:pt x="5840" y="8994"/>
                  </a:lnTo>
                  <a:cubicBezTo>
                    <a:pt x="5890" y="8994"/>
                    <a:pt x="5930" y="8964"/>
                    <a:pt x="5970" y="8944"/>
                  </a:cubicBezTo>
                  <a:lnTo>
                    <a:pt x="6019" y="8895"/>
                  </a:lnTo>
                  <a:cubicBezTo>
                    <a:pt x="6039" y="8865"/>
                    <a:pt x="6059" y="8835"/>
                    <a:pt x="6059" y="8805"/>
                  </a:cubicBezTo>
                  <a:cubicBezTo>
                    <a:pt x="6069" y="8765"/>
                    <a:pt x="6069" y="8745"/>
                    <a:pt x="6069" y="8706"/>
                  </a:cubicBezTo>
                  <a:cubicBezTo>
                    <a:pt x="6069" y="8666"/>
                    <a:pt x="6059" y="8646"/>
                    <a:pt x="6029" y="8606"/>
                  </a:cubicBezTo>
                  <a:cubicBezTo>
                    <a:pt x="6019" y="8586"/>
                    <a:pt x="6009" y="8556"/>
                    <a:pt x="5980" y="8547"/>
                  </a:cubicBezTo>
                  <a:cubicBezTo>
                    <a:pt x="6079" y="8358"/>
                    <a:pt x="6169" y="8168"/>
                    <a:pt x="6258" y="7989"/>
                  </a:cubicBezTo>
                  <a:cubicBezTo>
                    <a:pt x="6437" y="7870"/>
                    <a:pt x="6586" y="7671"/>
                    <a:pt x="6716" y="7502"/>
                  </a:cubicBezTo>
                  <a:cubicBezTo>
                    <a:pt x="6766" y="7422"/>
                    <a:pt x="6815" y="7343"/>
                    <a:pt x="6865" y="7253"/>
                  </a:cubicBezTo>
                  <a:lnTo>
                    <a:pt x="6865" y="7253"/>
                  </a:lnTo>
                  <a:cubicBezTo>
                    <a:pt x="6825" y="7711"/>
                    <a:pt x="6775" y="8159"/>
                    <a:pt x="6686" y="8616"/>
                  </a:cubicBezTo>
                  <a:cubicBezTo>
                    <a:pt x="6666" y="8616"/>
                    <a:pt x="6636" y="8616"/>
                    <a:pt x="6616" y="8636"/>
                  </a:cubicBezTo>
                  <a:cubicBezTo>
                    <a:pt x="6576" y="8636"/>
                    <a:pt x="6557" y="8656"/>
                    <a:pt x="6517" y="8666"/>
                  </a:cubicBezTo>
                  <a:lnTo>
                    <a:pt x="6507" y="8666"/>
                  </a:lnTo>
                  <a:cubicBezTo>
                    <a:pt x="6467" y="8696"/>
                    <a:pt x="6437" y="8736"/>
                    <a:pt x="6417" y="8785"/>
                  </a:cubicBezTo>
                  <a:cubicBezTo>
                    <a:pt x="6417" y="8805"/>
                    <a:pt x="6407" y="8815"/>
                    <a:pt x="6407" y="8845"/>
                  </a:cubicBezTo>
                  <a:cubicBezTo>
                    <a:pt x="6407" y="8895"/>
                    <a:pt x="6407" y="8934"/>
                    <a:pt x="6417" y="8984"/>
                  </a:cubicBezTo>
                  <a:cubicBezTo>
                    <a:pt x="6427" y="9004"/>
                    <a:pt x="6437" y="9014"/>
                    <a:pt x="6457" y="9044"/>
                  </a:cubicBezTo>
                  <a:cubicBezTo>
                    <a:pt x="6477" y="9064"/>
                    <a:pt x="6507" y="9094"/>
                    <a:pt x="6527" y="9104"/>
                  </a:cubicBezTo>
                  <a:cubicBezTo>
                    <a:pt x="6557" y="9133"/>
                    <a:pt x="6586" y="9133"/>
                    <a:pt x="6626" y="9143"/>
                  </a:cubicBezTo>
                  <a:cubicBezTo>
                    <a:pt x="6666" y="9143"/>
                    <a:pt x="6686" y="9143"/>
                    <a:pt x="6726" y="9133"/>
                  </a:cubicBezTo>
                  <a:cubicBezTo>
                    <a:pt x="6766" y="9133"/>
                    <a:pt x="6785" y="9104"/>
                    <a:pt x="6825" y="9094"/>
                  </a:cubicBezTo>
                  <a:lnTo>
                    <a:pt x="6835" y="9094"/>
                  </a:lnTo>
                  <a:cubicBezTo>
                    <a:pt x="6875" y="9064"/>
                    <a:pt x="6905" y="9034"/>
                    <a:pt x="6925" y="8984"/>
                  </a:cubicBezTo>
                  <a:cubicBezTo>
                    <a:pt x="6925" y="8954"/>
                    <a:pt x="6935" y="8944"/>
                    <a:pt x="6935" y="8915"/>
                  </a:cubicBezTo>
                  <a:cubicBezTo>
                    <a:pt x="6935" y="8865"/>
                    <a:pt x="6935" y="8835"/>
                    <a:pt x="6925" y="8785"/>
                  </a:cubicBezTo>
                  <a:cubicBezTo>
                    <a:pt x="6915" y="8755"/>
                    <a:pt x="6905" y="8745"/>
                    <a:pt x="6885" y="8716"/>
                  </a:cubicBezTo>
                  <a:cubicBezTo>
                    <a:pt x="6865" y="8696"/>
                    <a:pt x="6835" y="8666"/>
                    <a:pt x="6815" y="8656"/>
                  </a:cubicBezTo>
                  <a:cubicBezTo>
                    <a:pt x="6875" y="8288"/>
                    <a:pt x="6925" y="7900"/>
                    <a:pt x="6964" y="7522"/>
                  </a:cubicBezTo>
                  <a:cubicBezTo>
                    <a:pt x="6974" y="7562"/>
                    <a:pt x="6974" y="7592"/>
                    <a:pt x="6984" y="7621"/>
                  </a:cubicBezTo>
                  <a:cubicBezTo>
                    <a:pt x="7048" y="7794"/>
                    <a:pt x="7153" y="8057"/>
                    <a:pt x="7359" y="8057"/>
                  </a:cubicBezTo>
                  <a:cubicBezTo>
                    <a:pt x="7379" y="8057"/>
                    <a:pt x="7400" y="8054"/>
                    <a:pt x="7422" y="8049"/>
                  </a:cubicBezTo>
                  <a:cubicBezTo>
                    <a:pt x="7472" y="8039"/>
                    <a:pt x="7512" y="8009"/>
                    <a:pt x="7551" y="7970"/>
                  </a:cubicBezTo>
                  <a:cubicBezTo>
                    <a:pt x="7571" y="8109"/>
                    <a:pt x="7581" y="8248"/>
                    <a:pt x="7611" y="8367"/>
                  </a:cubicBezTo>
                  <a:cubicBezTo>
                    <a:pt x="7601" y="8367"/>
                    <a:pt x="7581" y="8367"/>
                    <a:pt x="7571" y="8387"/>
                  </a:cubicBezTo>
                  <a:cubicBezTo>
                    <a:pt x="7532" y="8387"/>
                    <a:pt x="7512" y="8407"/>
                    <a:pt x="7472" y="8417"/>
                  </a:cubicBezTo>
                  <a:cubicBezTo>
                    <a:pt x="7452" y="8447"/>
                    <a:pt x="7422" y="8467"/>
                    <a:pt x="7412" y="8497"/>
                  </a:cubicBezTo>
                  <a:cubicBezTo>
                    <a:pt x="7382" y="8517"/>
                    <a:pt x="7382" y="8556"/>
                    <a:pt x="7372" y="8596"/>
                  </a:cubicBezTo>
                  <a:lnTo>
                    <a:pt x="7372" y="8606"/>
                  </a:lnTo>
                  <a:cubicBezTo>
                    <a:pt x="7372" y="8656"/>
                    <a:pt x="7372" y="8696"/>
                    <a:pt x="7382" y="8745"/>
                  </a:cubicBezTo>
                  <a:cubicBezTo>
                    <a:pt x="7402" y="8765"/>
                    <a:pt x="7412" y="8785"/>
                    <a:pt x="7422" y="8805"/>
                  </a:cubicBezTo>
                  <a:cubicBezTo>
                    <a:pt x="7452" y="8845"/>
                    <a:pt x="7482" y="8865"/>
                    <a:pt x="7532" y="8895"/>
                  </a:cubicBezTo>
                  <a:cubicBezTo>
                    <a:pt x="7561" y="8895"/>
                    <a:pt x="7571" y="8905"/>
                    <a:pt x="7601" y="8905"/>
                  </a:cubicBezTo>
                  <a:cubicBezTo>
                    <a:pt x="7631" y="8905"/>
                    <a:pt x="7661" y="8905"/>
                    <a:pt x="7701" y="8895"/>
                  </a:cubicBezTo>
                  <a:cubicBezTo>
                    <a:pt x="7730" y="8895"/>
                    <a:pt x="7760" y="8865"/>
                    <a:pt x="7800" y="8855"/>
                  </a:cubicBezTo>
                  <a:cubicBezTo>
                    <a:pt x="7820" y="8835"/>
                    <a:pt x="7850" y="8805"/>
                    <a:pt x="7860" y="8785"/>
                  </a:cubicBezTo>
                  <a:cubicBezTo>
                    <a:pt x="7880" y="8755"/>
                    <a:pt x="7880" y="8716"/>
                    <a:pt x="7900" y="8686"/>
                  </a:cubicBezTo>
                  <a:lnTo>
                    <a:pt x="7900" y="8666"/>
                  </a:lnTo>
                  <a:cubicBezTo>
                    <a:pt x="7900" y="8616"/>
                    <a:pt x="7900" y="8586"/>
                    <a:pt x="7880" y="8537"/>
                  </a:cubicBezTo>
                  <a:cubicBezTo>
                    <a:pt x="7870" y="8507"/>
                    <a:pt x="7860" y="8497"/>
                    <a:pt x="7850" y="8467"/>
                  </a:cubicBezTo>
                  <a:cubicBezTo>
                    <a:pt x="7820" y="8437"/>
                    <a:pt x="7780" y="8407"/>
                    <a:pt x="7730" y="8387"/>
                  </a:cubicBezTo>
                  <a:cubicBezTo>
                    <a:pt x="7711" y="8198"/>
                    <a:pt x="7671" y="7999"/>
                    <a:pt x="7651" y="7810"/>
                  </a:cubicBezTo>
                  <a:cubicBezTo>
                    <a:pt x="7711" y="7691"/>
                    <a:pt x="7750" y="7522"/>
                    <a:pt x="7770" y="7412"/>
                  </a:cubicBezTo>
                  <a:cubicBezTo>
                    <a:pt x="7780" y="7373"/>
                    <a:pt x="7780" y="7343"/>
                    <a:pt x="7800" y="7313"/>
                  </a:cubicBezTo>
                  <a:cubicBezTo>
                    <a:pt x="7910" y="7552"/>
                    <a:pt x="8049" y="7790"/>
                    <a:pt x="8198" y="8009"/>
                  </a:cubicBezTo>
                  <a:lnTo>
                    <a:pt x="8198" y="8019"/>
                  </a:lnTo>
                  <a:cubicBezTo>
                    <a:pt x="8168" y="8049"/>
                    <a:pt x="8168" y="8089"/>
                    <a:pt x="8158" y="8119"/>
                  </a:cubicBezTo>
                  <a:lnTo>
                    <a:pt x="8158" y="8139"/>
                  </a:lnTo>
                  <a:cubicBezTo>
                    <a:pt x="8158" y="8188"/>
                    <a:pt x="8158" y="8218"/>
                    <a:pt x="8168" y="8268"/>
                  </a:cubicBezTo>
                  <a:cubicBezTo>
                    <a:pt x="8178" y="8298"/>
                    <a:pt x="8198" y="8308"/>
                    <a:pt x="8208" y="8338"/>
                  </a:cubicBezTo>
                  <a:cubicBezTo>
                    <a:pt x="8228" y="8367"/>
                    <a:pt x="8268" y="8397"/>
                    <a:pt x="8317" y="8417"/>
                  </a:cubicBezTo>
                  <a:cubicBezTo>
                    <a:pt x="8347" y="8417"/>
                    <a:pt x="8357" y="8437"/>
                    <a:pt x="8377" y="8437"/>
                  </a:cubicBezTo>
                  <a:cubicBezTo>
                    <a:pt x="8417" y="8437"/>
                    <a:pt x="8447" y="8437"/>
                    <a:pt x="8477" y="8417"/>
                  </a:cubicBezTo>
                  <a:cubicBezTo>
                    <a:pt x="8516" y="8417"/>
                    <a:pt x="8546" y="8397"/>
                    <a:pt x="8576" y="8387"/>
                  </a:cubicBezTo>
                  <a:cubicBezTo>
                    <a:pt x="8606" y="8358"/>
                    <a:pt x="8626" y="8338"/>
                    <a:pt x="8646" y="8308"/>
                  </a:cubicBezTo>
                  <a:cubicBezTo>
                    <a:pt x="8666" y="8288"/>
                    <a:pt x="8666" y="8248"/>
                    <a:pt x="8676" y="8208"/>
                  </a:cubicBezTo>
                  <a:lnTo>
                    <a:pt x="8676" y="8198"/>
                  </a:lnTo>
                  <a:cubicBezTo>
                    <a:pt x="8676" y="8149"/>
                    <a:pt x="8676" y="8109"/>
                    <a:pt x="8666" y="8059"/>
                  </a:cubicBezTo>
                  <a:cubicBezTo>
                    <a:pt x="8656" y="8039"/>
                    <a:pt x="8646" y="8019"/>
                    <a:pt x="8626" y="7999"/>
                  </a:cubicBezTo>
                  <a:cubicBezTo>
                    <a:pt x="8606" y="7960"/>
                    <a:pt x="8566" y="7940"/>
                    <a:pt x="8516" y="7910"/>
                  </a:cubicBezTo>
                  <a:lnTo>
                    <a:pt x="8457" y="7900"/>
                  </a:lnTo>
                  <a:cubicBezTo>
                    <a:pt x="8417" y="7900"/>
                    <a:pt x="8397" y="7900"/>
                    <a:pt x="8357" y="7910"/>
                  </a:cubicBezTo>
                  <a:cubicBezTo>
                    <a:pt x="8327" y="7910"/>
                    <a:pt x="8317" y="7920"/>
                    <a:pt x="8298" y="7940"/>
                  </a:cubicBezTo>
                  <a:cubicBezTo>
                    <a:pt x="8118" y="7671"/>
                    <a:pt x="7969" y="7402"/>
                    <a:pt x="7850" y="7104"/>
                  </a:cubicBezTo>
                  <a:lnTo>
                    <a:pt x="7900" y="7104"/>
                  </a:lnTo>
                  <a:cubicBezTo>
                    <a:pt x="8019" y="7343"/>
                    <a:pt x="8198" y="7552"/>
                    <a:pt x="8457" y="7621"/>
                  </a:cubicBezTo>
                  <a:cubicBezTo>
                    <a:pt x="8514" y="7638"/>
                    <a:pt x="8573" y="7647"/>
                    <a:pt x="8633" y="7647"/>
                  </a:cubicBezTo>
                  <a:cubicBezTo>
                    <a:pt x="8884" y="7647"/>
                    <a:pt x="9133" y="7497"/>
                    <a:pt x="9173" y="7223"/>
                  </a:cubicBezTo>
                  <a:cubicBezTo>
                    <a:pt x="9243" y="6895"/>
                    <a:pt x="9004" y="6547"/>
                    <a:pt x="8805" y="6298"/>
                  </a:cubicBezTo>
                  <a:cubicBezTo>
                    <a:pt x="8347" y="5731"/>
                    <a:pt x="7651" y="5353"/>
                    <a:pt x="7323" y="4677"/>
                  </a:cubicBezTo>
                  <a:lnTo>
                    <a:pt x="7323" y="4667"/>
                  </a:lnTo>
                  <a:cubicBezTo>
                    <a:pt x="7362" y="4627"/>
                    <a:pt x="7362" y="4617"/>
                    <a:pt x="7362" y="4617"/>
                  </a:cubicBezTo>
                  <a:cubicBezTo>
                    <a:pt x="7462" y="4090"/>
                    <a:pt x="7502" y="3563"/>
                    <a:pt x="7502" y="3015"/>
                  </a:cubicBezTo>
                  <a:cubicBezTo>
                    <a:pt x="7631" y="2876"/>
                    <a:pt x="7770" y="2727"/>
                    <a:pt x="7900" y="2578"/>
                  </a:cubicBezTo>
                  <a:cubicBezTo>
                    <a:pt x="8556" y="1822"/>
                    <a:pt x="9113" y="986"/>
                    <a:pt x="9561" y="91"/>
                  </a:cubicBezTo>
                  <a:cubicBezTo>
                    <a:pt x="9587" y="39"/>
                    <a:pt x="9546" y="1"/>
                    <a:pt x="95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8"/>
            <p:cNvSpPr/>
            <p:nvPr/>
          </p:nvSpPr>
          <p:spPr>
            <a:xfrm>
              <a:off x="5523438" y="4743425"/>
              <a:ext cx="169875" cy="149275"/>
            </a:xfrm>
            <a:custGeom>
              <a:avLst/>
              <a:gdLst/>
              <a:ahLst/>
              <a:cxnLst/>
              <a:rect l="l" t="t" r="r" b="b"/>
              <a:pathLst>
                <a:path w="6795" h="5971" extrusionOk="0">
                  <a:moveTo>
                    <a:pt x="4329" y="0"/>
                  </a:moveTo>
                  <a:cubicBezTo>
                    <a:pt x="4295" y="0"/>
                    <a:pt x="4261" y="6"/>
                    <a:pt x="4229" y="16"/>
                  </a:cubicBezTo>
                  <a:cubicBezTo>
                    <a:pt x="4100" y="45"/>
                    <a:pt x="4010" y="135"/>
                    <a:pt x="3940" y="224"/>
                  </a:cubicBezTo>
                  <a:cubicBezTo>
                    <a:pt x="3851" y="324"/>
                    <a:pt x="3791" y="423"/>
                    <a:pt x="3731" y="533"/>
                  </a:cubicBezTo>
                  <a:cubicBezTo>
                    <a:pt x="3592" y="772"/>
                    <a:pt x="3513" y="1040"/>
                    <a:pt x="3503" y="1309"/>
                  </a:cubicBezTo>
                  <a:lnTo>
                    <a:pt x="3503" y="1339"/>
                  </a:lnTo>
                  <a:cubicBezTo>
                    <a:pt x="3194" y="1806"/>
                    <a:pt x="3085" y="2373"/>
                    <a:pt x="3194" y="2920"/>
                  </a:cubicBezTo>
                  <a:cubicBezTo>
                    <a:pt x="3035" y="3149"/>
                    <a:pt x="2906" y="3378"/>
                    <a:pt x="2806" y="3627"/>
                  </a:cubicBezTo>
                  <a:lnTo>
                    <a:pt x="2806" y="3666"/>
                  </a:lnTo>
                  <a:cubicBezTo>
                    <a:pt x="2349" y="3746"/>
                    <a:pt x="1871" y="3776"/>
                    <a:pt x="1414" y="3806"/>
                  </a:cubicBezTo>
                  <a:cubicBezTo>
                    <a:pt x="1228" y="3810"/>
                    <a:pt x="1043" y="3812"/>
                    <a:pt x="858" y="3812"/>
                  </a:cubicBezTo>
                  <a:cubicBezTo>
                    <a:pt x="597" y="3812"/>
                    <a:pt x="337" y="3807"/>
                    <a:pt x="80" y="3796"/>
                  </a:cubicBezTo>
                  <a:cubicBezTo>
                    <a:pt x="11" y="3796"/>
                    <a:pt x="1" y="3905"/>
                    <a:pt x="71" y="3915"/>
                  </a:cubicBezTo>
                  <a:cubicBezTo>
                    <a:pt x="339" y="3930"/>
                    <a:pt x="610" y="3938"/>
                    <a:pt x="881" y="3938"/>
                  </a:cubicBezTo>
                  <a:cubicBezTo>
                    <a:pt x="1152" y="3938"/>
                    <a:pt x="1423" y="3930"/>
                    <a:pt x="1692" y="3915"/>
                  </a:cubicBezTo>
                  <a:cubicBezTo>
                    <a:pt x="2070" y="4164"/>
                    <a:pt x="2498" y="4343"/>
                    <a:pt x="2936" y="4442"/>
                  </a:cubicBezTo>
                  <a:cubicBezTo>
                    <a:pt x="3085" y="4791"/>
                    <a:pt x="3383" y="5069"/>
                    <a:pt x="3731" y="5218"/>
                  </a:cubicBezTo>
                  <a:cubicBezTo>
                    <a:pt x="3731" y="5238"/>
                    <a:pt x="3741" y="5248"/>
                    <a:pt x="3751" y="5248"/>
                  </a:cubicBezTo>
                  <a:cubicBezTo>
                    <a:pt x="4010" y="5646"/>
                    <a:pt x="4458" y="5935"/>
                    <a:pt x="4935" y="5964"/>
                  </a:cubicBezTo>
                  <a:cubicBezTo>
                    <a:pt x="4959" y="5968"/>
                    <a:pt x="4982" y="5970"/>
                    <a:pt x="5006" y="5970"/>
                  </a:cubicBezTo>
                  <a:cubicBezTo>
                    <a:pt x="5104" y="5970"/>
                    <a:pt x="5203" y="5937"/>
                    <a:pt x="5283" y="5865"/>
                  </a:cubicBezTo>
                  <a:cubicBezTo>
                    <a:pt x="5373" y="5785"/>
                    <a:pt x="5383" y="5656"/>
                    <a:pt x="5323" y="5547"/>
                  </a:cubicBezTo>
                  <a:cubicBezTo>
                    <a:pt x="5254" y="5437"/>
                    <a:pt x="5154" y="5368"/>
                    <a:pt x="5045" y="5308"/>
                  </a:cubicBezTo>
                  <a:cubicBezTo>
                    <a:pt x="4925" y="5248"/>
                    <a:pt x="4796" y="5198"/>
                    <a:pt x="4657" y="5159"/>
                  </a:cubicBezTo>
                  <a:cubicBezTo>
                    <a:pt x="4552" y="5129"/>
                    <a:pt x="4395" y="5116"/>
                    <a:pt x="4240" y="5116"/>
                  </a:cubicBezTo>
                  <a:cubicBezTo>
                    <a:pt x="4085" y="5116"/>
                    <a:pt x="3930" y="5129"/>
                    <a:pt x="3831" y="5149"/>
                  </a:cubicBezTo>
                  <a:cubicBezTo>
                    <a:pt x="3503" y="5039"/>
                    <a:pt x="3234" y="4801"/>
                    <a:pt x="3065" y="4492"/>
                  </a:cubicBezTo>
                  <a:lnTo>
                    <a:pt x="3065" y="4492"/>
                  </a:lnTo>
                  <a:cubicBezTo>
                    <a:pt x="3336" y="4543"/>
                    <a:pt x="3611" y="4569"/>
                    <a:pt x="3885" y="4569"/>
                  </a:cubicBezTo>
                  <a:cubicBezTo>
                    <a:pt x="4043" y="4569"/>
                    <a:pt x="4201" y="4560"/>
                    <a:pt x="4358" y="4542"/>
                  </a:cubicBezTo>
                  <a:cubicBezTo>
                    <a:pt x="4537" y="4512"/>
                    <a:pt x="4696" y="4492"/>
                    <a:pt x="4856" y="4442"/>
                  </a:cubicBezTo>
                  <a:cubicBezTo>
                    <a:pt x="5052" y="4492"/>
                    <a:pt x="5255" y="4527"/>
                    <a:pt x="5454" y="4527"/>
                  </a:cubicBezTo>
                  <a:cubicBezTo>
                    <a:pt x="5497" y="4527"/>
                    <a:pt x="5540" y="4526"/>
                    <a:pt x="5582" y="4522"/>
                  </a:cubicBezTo>
                  <a:cubicBezTo>
                    <a:pt x="5791" y="4512"/>
                    <a:pt x="6089" y="4502"/>
                    <a:pt x="6248" y="4343"/>
                  </a:cubicBezTo>
                  <a:cubicBezTo>
                    <a:pt x="6398" y="4194"/>
                    <a:pt x="6398" y="3955"/>
                    <a:pt x="6218" y="3846"/>
                  </a:cubicBezTo>
                  <a:cubicBezTo>
                    <a:pt x="6143" y="3800"/>
                    <a:pt x="6056" y="3784"/>
                    <a:pt x="5967" y="3784"/>
                  </a:cubicBezTo>
                  <a:cubicBezTo>
                    <a:pt x="5820" y="3784"/>
                    <a:pt x="5666" y="3828"/>
                    <a:pt x="5542" y="3865"/>
                  </a:cubicBezTo>
                  <a:cubicBezTo>
                    <a:pt x="5293" y="3955"/>
                    <a:pt x="5055" y="4094"/>
                    <a:pt x="4875" y="4273"/>
                  </a:cubicBezTo>
                  <a:cubicBezTo>
                    <a:pt x="4875" y="4273"/>
                    <a:pt x="4856" y="4293"/>
                    <a:pt x="4856" y="4303"/>
                  </a:cubicBezTo>
                  <a:cubicBezTo>
                    <a:pt x="4532" y="4388"/>
                    <a:pt x="4198" y="4430"/>
                    <a:pt x="3864" y="4430"/>
                  </a:cubicBezTo>
                  <a:cubicBezTo>
                    <a:pt x="3378" y="4430"/>
                    <a:pt x="2892" y="4341"/>
                    <a:pt x="2438" y="4164"/>
                  </a:cubicBezTo>
                  <a:cubicBezTo>
                    <a:pt x="2249" y="4094"/>
                    <a:pt x="2060" y="4005"/>
                    <a:pt x="1891" y="3905"/>
                  </a:cubicBezTo>
                  <a:cubicBezTo>
                    <a:pt x="2836" y="3846"/>
                    <a:pt x="3781" y="3657"/>
                    <a:pt x="4657" y="3278"/>
                  </a:cubicBezTo>
                  <a:cubicBezTo>
                    <a:pt x="4955" y="3159"/>
                    <a:pt x="5244" y="3010"/>
                    <a:pt x="5522" y="2831"/>
                  </a:cubicBezTo>
                  <a:cubicBezTo>
                    <a:pt x="5681" y="2831"/>
                    <a:pt x="6079" y="2771"/>
                    <a:pt x="6238" y="2672"/>
                  </a:cubicBezTo>
                  <a:cubicBezTo>
                    <a:pt x="6437" y="2562"/>
                    <a:pt x="6676" y="2403"/>
                    <a:pt x="6736" y="2174"/>
                  </a:cubicBezTo>
                  <a:cubicBezTo>
                    <a:pt x="6794" y="1970"/>
                    <a:pt x="6644" y="1776"/>
                    <a:pt x="6415" y="1776"/>
                  </a:cubicBezTo>
                  <a:cubicBezTo>
                    <a:pt x="6409" y="1776"/>
                    <a:pt x="6403" y="1776"/>
                    <a:pt x="6398" y="1776"/>
                  </a:cubicBezTo>
                  <a:cubicBezTo>
                    <a:pt x="6278" y="1796"/>
                    <a:pt x="6179" y="1856"/>
                    <a:pt x="6079" y="1926"/>
                  </a:cubicBezTo>
                  <a:cubicBezTo>
                    <a:pt x="5980" y="1995"/>
                    <a:pt x="5900" y="2065"/>
                    <a:pt x="5821" y="2154"/>
                  </a:cubicBezTo>
                  <a:cubicBezTo>
                    <a:pt x="5671" y="2314"/>
                    <a:pt x="5542" y="2512"/>
                    <a:pt x="5482" y="2721"/>
                  </a:cubicBezTo>
                  <a:cubicBezTo>
                    <a:pt x="4706" y="3209"/>
                    <a:pt x="3841" y="3507"/>
                    <a:pt x="2946" y="3657"/>
                  </a:cubicBezTo>
                  <a:cubicBezTo>
                    <a:pt x="3045" y="3418"/>
                    <a:pt x="3164" y="3199"/>
                    <a:pt x="3304" y="3000"/>
                  </a:cubicBezTo>
                  <a:cubicBezTo>
                    <a:pt x="3314" y="2990"/>
                    <a:pt x="3334" y="2990"/>
                    <a:pt x="3334" y="2960"/>
                  </a:cubicBezTo>
                  <a:cubicBezTo>
                    <a:pt x="3612" y="2572"/>
                    <a:pt x="3980" y="2244"/>
                    <a:pt x="4398" y="1995"/>
                  </a:cubicBezTo>
                  <a:cubicBezTo>
                    <a:pt x="4587" y="1995"/>
                    <a:pt x="5035" y="1906"/>
                    <a:pt x="5234" y="1826"/>
                  </a:cubicBezTo>
                  <a:cubicBezTo>
                    <a:pt x="5443" y="1756"/>
                    <a:pt x="5771" y="1657"/>
                    <a:pt x="5831" y="1398"/>
                  </a:cubicBezTo>
                  <a:cubicBezTo>
                    <a:pt x="5888" y="1157"/>
                    <a:pt x="5666" y="1010"/>
                    <a:pt x="5453" y="1010"/>
                  </a:cubicBezTo>
                  <a:cubicBezTo>
                    <a:pt x="5446" y="1010"/>
                    <a:pt x="5439" y="1010"/>
                    <a:pt x="5433" y="1010"/>
                  </a:cubicBezTo>
                  <a:cubicBezTo>
                    <a:pt x="5194" y="1020"/>
                    <a:pt x="4955" y="1169"/>
                    <a:pt x="4786" y="1319"/>
                  </a:cubicBezTo>
                  <a:cubicBezTo>
                    <a:pt x="4607" y="1468"/>
                    <a:pt x="4458" y="1657"/>
                    <a:pt x="4358" y="1866"/>
                  </a:cubicBezTo>
                  <a:cubicBezTo>
                    <a:pt x="3950" y="2105"/>
                    <a:pt x="3592" y="2413"/>
                    <a:pt x="3304" y="2781"/>
                  </a:cubicBezTo>
                  <a:cubicBezTo>
                    <a:pt x="3234" y="2284"/>
                    <a:pt x="3343" y="1776"/>
                    <a:pt x="3642" y="1368"/>
                  </a:cubicBezTo>
                  <a:cubicBezTo>
                    <a:pt x="3851" y="1279"/>
                    <a:pt x="4040" y="1169"/>
                    <a:pt x="4199" y="1010"/>
                  </a:cubicBezTo>
                  <a:cubicBezTo>
                    <a:pt x="4289" y="921"/>
                    <a:pt x="4378" y="831"/>
                    <a:pt x="4438" y="722"/>
                  </a:cubicBezTo>
                  <a:cubicBezTo>
                    <a:pt x="4497" y="622"/>
                    <a:pt x="4577" y="513"/>
                    <a:pt x="4597" y="394"/>
                  </a:cubicBezTo>
                  <a:cubicBezTo>
                    <a:pt x="4627" y="284"/>
                    <a:pt x="4607" y="165"/>
                    <a:pt x="4527" y="85"/>
                  </a:cubicBezTo>
                  <a:cubicBezTo>
                    <a:pt x="4473" y="25"/>
                    <a:pt x="4401" y="0"/>
                    <a:pt x="43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8"/>
            <p:cNvSpPr/>
            <p:nvPr/>
          </p:nvSpPr>
          <p:spPr>
            <a:xfrm>
              <a:off x="5391513" y="4761138"/>
              <a:ext cx="199225" cy="198850"/>
            </a:xfrm>
            <a:custGeom>
              <a:avLst/>
              <a:gdLst/>
              <a:ahLst/>
              <a:cxnLst/>
              <a:rect l="l" t="t" r="r" b="b"/>
              <a:pathLst>
                <a:path w="7969" h="7954" extrusionOk="0">
                  <a:moveTo>
                    <a:pt x="4968" y="0"/>
                  </a:moveTo>
                  <a:cubicBezTo>
                    <a:pt x="4812" y="0"/>
                    <a:pt x="4656" y="35"/>
                    <a:pt x="4516" y="111"/>
                  </a:cubicBezTo>
                  <a:cubicBezTo>
                    <a:pt x="4288" y="230"/>
                    <a:pt x="4148" y="469"/>
                    <a:pt x="4069" y="718"/>
                  </a:cubicBezTo>
                  <a:cubicBezTo>
                    <a:pt x="3969" y="1056"/>
                    <a:pt x="3920" y="1424"/>
                    <a:pt x="3890" y="1772"/>
                  </a:cubicBezTo>
                  <a:cubicBezTo>
                    <a:pt x="3860" y="2011"/>
                    <a:pt x="3850" y="2250"/>
                    <a:pt x="3840" y="2488"/>
                  </a:cubicBezTo>
                  <a:cubicBezTo>
                    <a:pt x="3721" y="2021"/>
                    <a:pt x="3661" y="1543"/>
                    <a:pt x="3462" y="1106"/>
                  </a:cubicBezTo>
                  <a:cubicBezTo>
                    <a:pt x="3223" y="578"/>
                    <a:pt x="2766" y="220"/>
                    <a:pt x="2199" y="210"/>
                  </a:cubicBezTo>
                  <a:cubicBezTo>
                    <a:pt x="1651" y="210"/>
                    <a:pt x="1164" y="549"/>
                    <a:pt x="955" y="1046"/>
                  </a:cubicBezTo>
                  <a:cubicBezTo>
                    <a:pt x="726" y="1573"/>
                    <a:pt x="875" y="2150"/>
                    <a:pt x="1244" y="2588"/>
                  </a:cubicBezTo>
                  <a:cubicBezTo>
                    <a:pt x="1562" y="2986"/>
                    <a:pt x="2000" y="3235"/>
                    <a:pt x="2457" y="3434"/>
                  </a:cubicBezTo>
                  <a:cubicBezTo>
                    <a:pt x="2298" y="3414"/>
                    <a:pt x="2149" y="3404"/>
                    <a:pt x="1990" y="3394"/>
                  </a:cubicBezTo>
                  <a:cubicBezTo>
                    <a:pt x="1743" y="3371"/>
                    <a:pt x="1492" y="3360"/>
                    <a:pt x="1247" y="3360"/>
                  </a:cubicBezTo>
                  <a:cubicBezTo>
                    <a:pt x="1165" y="3360"/>
                    <a:pt x="1084" y="3361"/>
                    <a:pt x="1005" y="3364"/>
                  </a:cubicBezTo>
                  <a:cubicBezTo>
                    <a:pt x="746" y="3384"/>
                    <a:pt x="468" y="3443"/>
                    <a:pt x="269" y="3632"/>
                  </a:cubicBezTo>
                  <a:cubicBezTo>
                    <a:pt x="80" y="3802"/>
                    <a:pt x="20" y="4050"/>
                    <a:pt x="10" y="4289"/>
                  </a:cubicBezTo>
                  <a:cubicBezTo>
                    <a:pt x="0" y="4538"/>
                    <a:pt x="20" y="4796"/>
                    <a:pt x="80" y="5035"/>
                  </a:cubicBezTo>
                  <a:cubicBezTo>
                    <a:pt x="129" y="5254"/>
                    <a:pt x="219" y="5493"/>
                    <a:pt x="378" y="5642"/>
                  </a:cubicBezTo>
                  <a:cubicBezTo>
                    <a:pt x="516" y="5767"/>
                    <a:pt x="685" y="5818"/>
                    <a:pt x="858" y="5818"/>
                  </a:cubicBezTo>
                  <a:cubicBezTo>
                    <a:pt x="947" y="5818"/>
                    <a:pt x="1037" y="5805"/>
                    <a:pt x="1124" y="5781"/>
                  </a:cubicBezTo>
                  <a:cubicBezTo>
                    <a:pt x="1423" y="5702"/>
                    <a:pt x="1701" y="5552"/>
                    <a:pt x="1970" y="5403"/>
                  </a:cubicBezTo>
                  <a:cubicBezTo>
                    <a:pt x="2119" y="5334"/>
                    <a:pt x="2258" y="5244"/>
                    <a:pt x="2407" y="5155"/>
                  </a:cubicBezTo>
                  <a:lnTo>
                    <a:pt x="2407" y="5155"/>
                  </a:lnTo>
                  <a:cubicBezTo>
                    <a:pt x="2308" y="5304"/>
                    <a:pt x="2238" y="5473"/>
                    <a:pt x="2159" y="5642"/>
                  </a:cubicBezTo>
                  <a:cubicBezTo>
                    <a:pt x="1920" y="6229"/>
                    <a:pt x="1930" y="6935"/>
                    <a:pt x="2348" y="7443"/>
                  </a:cubicBezTo>
                  <a:cubicBezTo>
                    <a:pt x="2631" y="7815"/>
                    <a:pt x="3047" y="7953"/>
                    <a:pt x="3482" y="7953"/>
                  </a:cubicBezTo>
                  <a:cubicBezTo>
                    <a:pt x="3674" y="7953"/>
                    <a:pt x="3870" y="7926"/>
                    <a:pt x="4059" y="7880"/>
                  </a:cubicBezTo>
                  <a:cubicBezTo>
                    <a:pt x="4377" y="7811"/>
                    <a:pt x="4705" y="7711"/>
                    <a:pt x="4984" y="7542"/>
                  </a:cubicBezTo>
                  <a:cubicBezTo>
                    <a:pt x="5253" y="7383"/>
                    <a:pt x="5402" y="7124"/>
                    <a:pt x="5372" y="6796"/>
                  </a:cubicBezTo>
                  <a:cubicBezTo>
                    <a:pt x="5342" y="6617"/>
                    <a:pt x="5282" y="6428"/>
                    <a:pt x="5223" y="6249"/>
                  </a:cubicBezTo>
                  <a:lnTo>
                    <a:pt x="4994" y="5602"/>
                  </a:lnTo>
                  <a:cubicBezTo>
                    <a:pt x="4944" y="5473"/>
                    <a:pt x="4895" y="5334"/>
                    <a:pt x="4855" y="5194"/>
                  </a:cubicBezTo>
                  <a:lnTo>
                    <a:pt x="4855" y="5194"/>
                  </a:lnTo>
                  <a:cubicBezTo>
                    <a:pt x="5044" y="5453"/>
                    <a:pt x="5253" y="5702"/>
                    <a:pt x="5501" y="5930"/>
                  </a:cubicBezTo>
                  <a:cubicBezTo>
                    <a:pt x="5837" y="6223"/>
                    <a:pt x="6270" y="6531"/>
                    <a:pt x="6708" y="6531"/>
                  </a:cubicBezTo>
                  <a:cubicBezTo>
                    <a:pt x="6880" y="6531"/>
                    <a:pt x="7054" y="6483"/>
                    <a:pt x="7222" y="6368"/>
                  </a:cubicBezTo>
                  <a:cubicBezTo>
                    <a:pt x="7809" y="5970"/>
                    <a:pt x="7909" y="5174"/>
                    <a:pt x="7968" y="4538"/>
                  </a:cubicBezTo>
                  <a:cubicBezTo>
                    <a:pt x="7968" y="4229"/>
                    <a:pt x="7939" y="3861"/>
                    <a:pt x="7760" y="3563"/>
                  </a:cubicBezTo>
                  <a:cubicBezTo>
                    <a:pt x="7581" y="3304"/>
                    <a:pt x="7292" y="3185"/>
                    <a:pt x="6994" y="3135"/>
                  </a:cubicBezTo>
                  <a:cubicBezTo>
                    <a:pt x="6820" y="3105"/>
                    <a:pt x="6643" y="3093"/>
                    <a:pt x="6465" y="3093"/>
                  </a:cubicBezTo>
                  <a:cubicBezTo>
                    <a:pt x="6234" y="3093"/>
                    <a:pt x="6000" y="3113"/>
                    <a:pt x="5770" y="3135"/>
                  </a:cubicBezTo>
                  <a:cubicBezTo>
                    <a:pt x="5521" y="3155"/>
                    <a:pt x="5282" y="3195"/>
                    <a:pt x="5034" y="3235"/>
                  </a:cubicBezTo>
                  <a:cubicBezTo>
                    <a:pt x="5034" y="3215"/>
                    <a:pt x="5044" y="3205"/>
                    <a:pt x="5044" y="3185"/>
                  </a:cubicBezTo>
                  <a:cubicBezTo>
                    <a:pt x="5402" y="2946"/>
                    <a:pt x="5740" y="2668"/>
                    <a:pt x="6058" y="2389"/>
                  </a:cubicBezTo>
                  <a:cubicBezTo>
                    <a:pt x="6446" y="2041"/>
                    <a:pt x="6984" y="1553"/>
                    <a:pt x="6645" y="996"/>
                  </a:cubicBezTo>
                  <a:cubicBezTo>
                    <a:pt x="6506" y="767"/>
                    <a:pt x="6297" y="618"/>
                    <a:pt x="6088" y="469"/>
                  </a:cubicBezTo>
                  <a:cubicBezTo>
                    <a:pt x="5840" y="300"/>
                    <a:pt x="5591" y="121"/>
                    <a:pt x="5292" y="51"/>
                  </a:cubicBezTo>
                  <a:cubicBezTo>
                    <a:pt x="5189" y="18"/>
                    <a:pt x="5079" y="0"/>
                    <a:pt x="49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6" name="Google Shape;436;p28"/>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Montserrat"/>
                <a:ea typeface="Montserrat"/>
                <a:cs typeface="Montserrat"/>
                <a:sym typeface="Montserrat"/>
              </a:defRPr>
            </a:lvl2pPr>
            <a:lvl3pPr lvl="2" rtl="0">
              <a:spcBef>
                <a:spcPts val="0"/>
              </a:spcBef>
              <a:spcAft>
                <a:spcPts val="0"/>
              </a:spcAft>
              <a:buSzPts val="2800"/>
              <a:buNone/>
              <a:defRPr>
                <a:latin typeface="Montserrat"/>
                <a:ea typeface="Montserrat"/>
                <a:cs typeface="Montserrat"/>
                <a:sym typeface="Montserrat"/>
              </a:defRPr>
            </a:lvl3pPr>
            <a:lvl4pPr lvl="3" rtl="0">
              <a:spcBef>
                <a:spcPts val="0"/>
              </a:spcBef>
              <a:spcAft>
                <a:spcPts val="0"/>
              </a:spcAft>
              <a:buSzPts val="2800"/>
              <a:buNone/>
              <a:defRPr>
                <a:latin typeface="Montserrat"/>
                <a:ea typeface="Montserrat"/>
                <a:cs typeface="Montserrat"/>
                <a:sym typeface="Montserrat"/>
              </a:defRPr>
            </a:lvl4pPr>
            <a:lvl5pPr lvl="4" rtl="0">
              <a:spcBef>
                <a:spcPts val="0"/>
              </a:spcBef>
              <a:spcAft>
                <a:spcPts val="0"/>
              </a:spcAft>
              <a:buSzPts val="2800"/>
              <a:buNone/>
              <a:defRPr>
                <a:latin typeface="Montserrat"/>
                <a:ea typeface="Montserrat"/>
                <a:cs typeface="Montserrat"/>
                <a:sym typeface="Montserrat"/>
              </a:defRPr>
            </a:lvl5pPr>
            <a:lvl6pPr lvl="5" rtl="0">
              <a:spcBef>
                <a:spcPts val="0"/>
              </a:spcBef>
              <a:spcAft>
                <a:spcPts val="0"/>
              </a:spcAft>
              <a:buSzPts val="2800"/>
              <a:buNone/>
              <a:defRPr>
                <a:latin typeface="Montserrat"/>
                <a:ea typeface="Montserrat"/>
                <a:cs typeface="Montserrat"/>
                <a:sym typeface="Montserrat"/>
              </a:defRPr>
            </a:lvl6pPr>
            <a:lvl7pPr lvl="6" rtl="0">
              <a:spcBef>
                <a:spcPts val="0"/>
              </a:spcBef>
              <a:spcAft>
                <a:spcPts val="0"/>
              </a:spcAft>
              <a:buSzPts val="2800"/>
              <a:buNone/>
              <a:defRPr>
                <a:latin typeface="Montserrat"/>
                <a:ea typeface="Montserrat"/>
                <a:cs typeface="Montserrat"/>
                <a:sym typeface="Montserrat"/>
              </a:defRPr>
            </a:lvl7pPr>
            <a:lvl8pPr lvl="7" rtl="0">
              <a:spcBef>
                <a:spcPts val="0"/>
              </a:spcBef>
              <a:spcAft>
                <a:spcPts val="0"/>
              </a:spcAft>
              <a:buSzPts val="2800"/>
              <a:buNone/>
              <a:defRPr>
                <a:latin typeface="Montserrat"/>
                <a:ea typeface="Montserrat"/>
                <a:cs typeface="Montserrat"/>
                <a:sym typeface="Montserrat"/>
              </a:defRPr>
            </a:lvl8pPr>
            <a:lvl9pPr lvl="8" rtl="0">
              <a:spcBef>
                <a:spcPts val="0"/>
              </a:spcBef>
              <a:spcAft>
                <a:spcPts val="0"/>
              </a:spcAft>
              <a:buSzPts val="2800"/>
              <a:buNone/>
              <a:defRPr>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42623915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only 5">
  <p:cSld name="Title only 5">
    <p:spTree>
      <p:nvGrpSpPr>
        <p:cNvPr id="1" name="Shape 437"/>
        <p:cNvGrpSpPr/>
        <p:nvPr/>
      </p:nvGrpSpPr>
      <p:grpSpPr>
        <a:xfrm>
          <a:off x="0" y="0"/>
          <a:ext cx="0" cy="0"/>
          <a:chOff x="0" y="0"/>
          <a:chExt cx="0" cy="0"/>
        </a:xfrm>
      </p:grpSpPr>
      <p:pic>
        <p:nvPicPr>
          <p:cNvPr id="438" name="Google Shape;438;p29"/>
          <p:cNvPicPr preferRelativeResize="0"/>
          <p:nvPr/>
        </p:nvPicPr>
        <p:blipFill rotWithShape="1">
          <a:blip r:embed="rId2">
            <a:alphaModFix/>
          </a:blip>
          <a:srcRect/>
          <a:stretch/>
        </p:blipFill>
        <p:spPr>
          <a:xfrm>
            <a:off x="0" y="-11300"/>
            <a:ext cx="9143993" cy="5166098"/>
          </a:xfrm>
          <a:prstGeom prst="rect">
            <a:avLst/>
          </a:prstGeom>
          <a:noFill/>
          <a:ln>
            <a:noFill/>
          </a:ln>
        </p:spPr>
      </p:pic>
      <p:grpSp>
        <p:nvGrpSpPr>
          <p:cNvPr id="439" name="Google Shape;439;p29"/>
          <p:cNvGrpSpPr/>
          <p:nvPr/>
        </p:nvGrpSpPr>
        <p:grpSpPr>
          <a:xfrm flipH="1">
            <a:off x="360869" y="359113"/>
            <a:ext cx="2801288" cy="3816877"/>
            <a:chOff x="5200759" y="910625"/>
            <a:chExt cx="3618300" cy="3699600"/>
          </a:xfrm>
        </p:grpSpPr>
        <p:cxnSp>
          <p:nvCxnSpPr>
            <p:cNvPr id="440" name="Google Shape;440;p29"/>
            <p:cNvCxnSpPr/>
            <p:nvPr/>
          </p:nvCxnSpPr>
          <p:spPr>
            <a:xfrm>
              <a:off x="5200759" y="922154"/>
              <a:ext cx="3618300" cy="0"/>
            </a:xfrm>
            <a:prstGeom prst="straightConnector1">
              <a:avLst/>
            </a:prstGeom>
            <a:noFill/>
            <a:ln w="28575" cap="flat" cmpd="sng">
              <a:solidFill>
                <a:schemeClr val="dk1"/>
              </a:solidFill>
              <a:prstDash val="solid"/>
              <a:round/>
              <a:headEnd type="none" w="med" len="med"/>
              <a:tailEnd type="none" w="med" len="med"/>
            </a:ln>
          </p:spPr>
        </p:cxnSp>
        <p:cxnSp>
          <p:nvCxnSpPr>
            <p:cNvPr id="441" name="Google Shape;441;p29"/>
            <p:cNvCxnSpPr/>
            <p:nvPr/>
          </p:nvCxnSpPr>
          <p:spPr>
            <a:xfrm>
              <a:off x="8801845" y="910625"/>
              <a:ext cx="0" cy="3699600"/>
            </a:xfrm>
            <a:prstGeom prst="straightConnector1">
              <a:avLst/>
            </a:prstGeom>
            <a:noFill/>
            <a:ln w="28575" cap="flat" cmpd="sng">
              <a:solidFill>
                <a:schemeClr val="dk1"/>
              </a:solidFill>
              <a:prstDash val="solid"/>
              <a:round/>
              <a:headEnd type="none" w="med" len="med"/>
              <a:tailEnd type="none" w="med" len="med"/>
            </a:ln>
          </p:spPr>
        </p:cxnSp>
      </p:grpSp>
      <p:grpSp>
        <p:nvGrpSpPr>
          <p:cNvPr id="442" name="Google Shape;442;p29"/>
          <p:cNvGrpSpPr/>
          <p:nvPr/>
        </p:nvGrpSpPr>
        <p:grpSpPr>
          <a:xfrm rot="10800000" flipH="1">
            <a:off x="8036828" y="4018077"/>
            <a:ext cx="747007" cy="752499"/>
            <a:chOff x="5216138" y="910625"/>
            <a:chExt cx="3672600" cy="3699600"/>
          </a:xfrm>
        </p:grpSpPr>
        <p:cxnSp>
          <p:nvCxnSpPr>
            <p:cNvPr id="443" name="Google Shape;443;p29"/>
            <p:cNvCxnSpPr/>
            <p:nvPr/>
          </p:nvCxnSpPr>
          <p:spPr>
            <a:xfrm>
              <a:off x="5216138" y="912921"/>
              <a:ext cx="3672600" cy="0"/>
            </a:xfrm>
            <a:prstGeom prst="straightConnector1">
              <a:avLst/>
            </a:prstGeom>
            <a:noFill/>
            <a:ln w="28575" cap="flat" cmpd="sng">
              <a:solidFill>
                <a:schemeClr val="dk1"/>
              </a:solidFill>
              <a:prstDash val="solid"/>
              <a:round/>
              <a:headEnd type="none" w="med" len="med"/>
              <a:tailEnd type="none" w="med" len="med"/>
            </a:ln>
          </p:spPr>
        </p:cxnSp>
        <p:cxnSp>
          <p:nvCxnSpPr>
            <p:cNvPr id="444" name="Google Shape;444;p29"/>
            <p:cNvCxnSpPr/>
            <p:nvPr/>
          </p:nvCxnSpPr>
          <p:spPr>
            <a:xfrm>
              <a:off x="8820300" y="910625"/>
              <a:ext cx="0" cy="3699600"/>
            </a:xfrm>
            <a:prstGeom prst="straightConnector1">
              <a:avLst/>
            </a:prstGeom>
            <a:noFill/>
            <a:ln w="28575" cap="flat" cmpd="sng">
              <a:solidFill>
                <a:schemeClr val="dk1"/>
              </a:solidFill>
              <a:prstDash val="solid"/>
              <a:round/>
              <a:headEnd type="none" w="med" len="med"/>
              <a:tailEnd type="none" w="med" len="med"/>
            </a:ln>
          </p:spPr>
        </p:cxnSp>
      </p:grpSp>
      <p:sp>
        <p:nvSpPr>
          <p:cNvPr id="445" name="Google Shape;445;p29"/>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Montserrat"/>
                <a:ea typeface="Montserrat"/>
                <a:cs typeface="Montserrat"/>
                <a:sym typeface="Montserrat"/>
              </a:defRPr>
            </a:lvl2pPr>
            <a:lvl3pPr lvl="2" rtl="0">
              <a:spcBef>
                <a:spcPts val="0"/>
              </a:spcBef>
              <a:spcAft>
                <a:spcPts val="0"/>
              </a:spcAft>
              <a:buSzPts val="2800"/>
              <a:buNone/>
              <a:defRPr>
                <a:latin typeface="Montserrat"/>
                <a:ea typeface="Montserrat"/>
                <a:cs typeface="Montserrat"/>
                <a:sym typeface="Montserrat"/>
              </a:defRPr>
            </a:lvl3pPr>
            <a:lvl4pPr lvl="3" rtl="0">
              <a:spcBef>
                <a:spcPts val="0"/>
              </a:spcBef>
              <a:spcAft>
                <a:spcPts val="0"/>
              </a:spcAft>
              <a:buSzPts val="2800"/>
              <a:buNone/>
              <a:defRPr>
                <a:latin typeface="Montserrat"/>
                <a:ea typeface="Montserrat"/>
                <a:cs typeface="Montserrat"/>
                <a:sym typeface="Montserrat"/>
              </a:defRPr>
            </a:lvl4pPr>
            <a:lvl5pPr lvl="4" rtl="0">
              <a:spcBef>
                <a:spcPts val="0"/>
              </a:spcBef>
              <a:spcAft>
                <a:spcPts val="0"/>
              </a:spcAft>
              <a:buSzPts val="2800"/>
              <a:buNone/>
              <a:defRPr>
                <a:latin typeface="Montserrat"/>
                <a:ea typeface="Montserrat"/>
                <a:cs typeface="Montserrat"/>
                <a:sym typeface="Montserrat"/>
              </a:defRPr>
            </a:lvl5pPr>
            <a:lvl6pPr lvl="5" rtl="0">
              <a:spcBef>
                <a:spcPts val="0"/>
              </a:spcBef>
              <a:spcAft>
                <a:spcPts val="0"/>
              </a:spcAft>
              <a:buSzPts val="2800"/>
              <a:buNone/>
              <a:defRPr>
                <a:latin typeface="Montserrat"/>
                <a:ea typeface="Montserrat"/>
                <a:cs typeface="Montserrat"/>
                <a:sym typeface="Montserrat"/>
              </a:defRPr>
            </a:lvl6pPr>
            <a:lvl7pPr lvl="6" rtl="0">
              <a:spcBef>
                <a:spcPts val="0"/>
              </a:spcBef>
              <a:spcAft>
                <a:spcPts val="0"/>
              </a:spcAft>
              <a:buSzPts val="2800"/>
              <a:buNone/>
              <a:defRPr>
                <a:latin typeface="Montserrat"/>
                <a:ea typeface="Montserrat"/>
                <a:cs typeface="Montserrat"/>
                <a:sym typeface="Montserrat"/>
              </a:defRPr>
            </a:lvl7pPr>
            <a:lvl8pPr lvl="7" rtl="0">
              <a:spcBef>
                <a:spcPts val="0"/>
              </a:spcBef>
              <a:spcAft>
                <a:spcPts val="0"/>
              </a:spcAft>
              <a:buSzPts val="2800"/>
              <a:buNone/>
              <a:defRPr>
                <a:latin typeface="Montserrat"/>
                <a:ea typeface="Montserrat"/>
                <a:cs typeface="Montserrat"/>
                <a:sym typeface="Montserrat"/>
              </a:defRPr>
            </a:lvl8pPr>
            <a:lvl9pPr lvl="8" rtl="0">
              <a:spcBef>
                <a:spcPts val="0"/>
              </a:spcBef>
              <a:spcAft>
                <a:spcPts val="0"/>
              </a:spcAft>
              <a:buSzPts val="2800"/>
              <a:buNone/>
              <a:defRPr>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14573731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446"/>
        <p:cNvGrpSpPr/>
        <p:nvPr/>
      </p:nvGrpSpPr>
      <p:grpSpPr>
        <a:xfrm>
          <a:off x="0" y="0"/>
          <a:ext cx="0" cy="0"/>
          <a:chOff x="0" y="0"/>
          <a:chExt cx="0" cy="0"/>
        </a:xfrm>
      </p:grpSpPr>
      <p:pic>
        <p:nvPicPr>
          <p:cNvPr id="447" name="Google Shape;447;p30"/>
          <p:cNvPicPr preferRelativeResize="0"/>
          <p:nvPr/>
        </p:nvPicPr>
        <p:blipFill rotWithShape="1">
          <a:blip r:embed="rId2">
            <a:alphaModFix/>
          </a:blip>
          <a:srcRect t="219" b="219"/>
          <a:stretch/>
        </p:blipFill>
        <p:spPr>
          <a:xfrm>
            <a:off x="-13450" y="-3700"/>
            <a:ext cx="9157449" cy="5150900"/>
          </a:xfrm>
          <a:prstGeom prst="rect">
            <a:avLst/>
          </a:prstGeom>
          <a:noFill/>
          <a:ln>
            <a:noFill/>
          </a:ln>
        </p:spPr>
      </p:pic>
      <p:sp>
        <p:nvSpPr>
          <p:cNvPr id="448" name="Google Shape;448;p30"/>
          <p:cNvSpPr/>
          <p:nvPr/>
        </p:nvSpPr>
        <p:spPr>
          <a:xfrm rot="-5400000">
            <a:off x="7983075" y="-1629575"/>
            <a:ext cx="1766986" cy="4053400"/>
          </a:xfrm>
          <a:custGeom>
            <a:avLst/>
            <a:gdLst/>
            <a:ahLst/>
            <a:cxnLst/>
            <a:rect l="l" t="t" r="r" b="b"/>
            <a:pathLst>
              <a:path w="40808" h="93612" extrusionOk="0">
                <a:moveTo>
                  <a:pt x="23901" y="13308"/>
                </a:moveTo>
                <a:cubicBezTo>
                  <a:pt x="24221" y="13708"/>
                  <a:pt x="24620" y="14028"/>
                  <a:pt x="25100" y="14228"/>
                </a:cubicBezTo>
                <a:cubicBezTo>
                  <a:pt x="24980" y="14307"/>
                  <a:pt x="24860" y="14387"/>
                  <a:pt x="24780" y="14467"/>
                </a:cubicBezTo>
                <a:cubicBezTo>
                  <a:pt x="24301" y="14827"/>
                  <a:pt x="23901" y="15307"/>
                  <a:pt x="23581" y="15826"/>
                </a:cubicBezTo>
                <a:cubicBezTo>
                  <a:pt x="23262" y="16506"/>
                  <a:pt x="23182" y="17265"/>
                  <a:pt x="23262" y="17985"/>
                </a:cubicBezTo>
                <a:cubicBezTo>
                  <a:pt x="23142" y="17865"/>
                  <a:pt x="22982" y="17745"/>
                  <a:pt x="22862" y="17625"/>
                </a:cubicBezTo>
                <a:cubicBezTo>
                  <a:pt x="22982" y="16146"/>
                  <a:pt x="23301" y="14707"/>
                  <a:pt x="23901" y="13308"/>
                </a:cubicBezTo>
                <a:close/>
                <a:moveTo>
                  <a:pt x="24780" y="22861"/>
                </a:moveTo>
                <a:lnTo>
                  <a:pt x="24820" y="22940"/>
                </a:lnTo>
                <a:cubicBezTo>
                  <a:pt x="24101" y="23100"/>
                  <a:pt x="23421" y="23380"/>
                  <a:pt x="22782" y="23780"/>
                </a:cubicBezTo>
                <a:lnTo>
                  <a:pt x="22742" y="23660"/>
                </a:lnTo>
                <a:lnTo>
                  <a:pt x="22742" y="23180"/>
                </a:lnTo>
                <a:lnTo>
                  <a:pt x="23461" y="23060"/>
                </a:lnTo>
                <a:cubicBezTo>
                  <a:pt x="23901" y="22980"/>
                  <a:pt x="24341" y="22901"/>
                  <a:pt x="24780" y="22861"/>
                </a:cubicBezTo>
                <a:close/>
                <a:moveTo>
                  <a:pt x="21183" y="29655"/>
                </a:moveTo>
                <a:cubicBezTo>
                  <a:pt x="21623" y="30055"/>
                  <a:pt x="22182" y="30295"/>
                  <a:pt x="22742" y="30334"/>
                </a:cubicBezTo>
                <a:lnTo>
                  <a:pt x="22742" y="31134"/>
                </a:lnTo>
                <a:cubicBezTo>
                  <a:pt x="21383" y="31454"/>
                  <a:pt x="20104" y="32173"/>
                  <a:pt x="19105" y="33172"/>
                </a:cubicBezTo>
                <a:cubicBezTo>
                  <a:pt x="19065" y="33172"/>
                  <a:pt x="19065" y="33132"/>
                  <a:pt x="19105" y="33132"/>
                </a:cubicBezTo>
                <a:cubicBezTo>
                  <a:pt x="19505" y="32693"/>
                  <a:pt x="19904" y="32213"/>
                  <a:pt x="20264" y="31693"/>
                </a:cubicBezTo>
                <a:cubicBezTo>
                  <a:pt x="20664" y="31094"/>
                  <a:pt x="20983" y="30414"/>
                  <a:pt x="21183" y="29655"/>
                </a:cubicBezTo>
                <a:close/>
                <a:moveTo>
                  <a:pt x="16067" y="35091"/>
                </a:moveTo>
                <a:lnTo>
                  <a:pt x="16067" y="35131"/>
                </a:lnTo>
                <a:cubicBezTo>
                  <a:pt x="15908" y="35211"/>
                  <a:pt x="15668" y="35290"/>
                  <a:pt x="15468" y="35370"/>
                </a:cubicBezTo>
                <a:lnTo>
                  <a:pt x="16067" y="35091"/>
                </a:lnTo>
                <a:close/>
                <a:moveTo>
                  <a:pt x="19345" y="34691"/>
                </a:moveTo>
                <a:cubicBezTo>
                  <a:pt x="20544" y="34931"/>
                  <a:pt x="21663" y="35370"/>
                  <a:pt x="22822" y="35650"/>
                </a:cubicBezTo>
                <a:cubicBezTo>
                  <a:pt x="22822" y="35850"/>
                  <a:pt x="22862" y="36010"/>
                  <a:pt x="22862" y="36210"/>
                </a:cubicBezTo>
                <a:lnTo>
                  <a:pt x="22862" y="36370"/>
                </a:lnTo>
                <a:cubicBezTo>
                  <a:pt x="21663" y="36090"/>
                  <a:pt x="20384" y="35890"/>
                  <a:pt x="19345" y="35250"/>
                </a:cubicBezTo>
                <a:lnTo>
                  <a:pt x="19225" y="35171"/>
                </a:lnTo>
                <a:cubicBezTo>
                  <a:pt x="19305" y="35051"/>
                  <a:pt x="19345" y="34891"/>
                  <a:pt x="19345" y="34771"/>
                </a:cubicBezTo>
                <a:cubicBezTo>
                  <a:pt x="19345" y="34731"/>
                  <a:pt x="19345" y="34731"/>
                  <a:pt x="19345" y="34691"/>
                </a:cubicBezTo>
                <a:close/>
                <a:moveTo>
                  <a:pt x="18545" y="35890"/>
                </a:moveTo>
                <a:cubicBezTo>
                  <a:pt x="18865" y="36649"/>
                  <a:pt x="19105" y="37449"/>
                  <a:pt x="19265" y="38248"/>
                </a:cubicBezTo>
                <a:cubicBezTo>
                  <a:pt x="19225" y="38128"/>
                  <a:pt x="19145" y="38008"/>
                  <a:pt x="19105" y="37888"/>
                </a:cubicBezTo>
                <a:cubicBezTo>
                  <a:pt x="18945" y="37609"/>
                  <a:pt x="18825" y="37329"/>
                  <a:pt x="18705" y="37089"/>
                </a:cubicBezTo>
                <a:cubicBezTo>
                  <a:pt x="18625" y="36689"/>
                  <a:pt x="18545" y="36330"/>
                  <a:pt x="18425" y="35930"/>
                </a:cubicBezTo>
                <a:lnTo>
                  <a:pt x="18545" y="35890"/>
                </a:lnTo>
                <a:close/>
                <a:moveTo>
                  <a:pt x="24660" y="41965"/>
                </a:moveTo>
                <a:lnTo>
                  <a:pt x="24660" y="41965"/>
                </a:lnTo>
                <a:cubicBezTo>
                  <a:pt x="24620" y="42605"/>
                  <a:pt x="24580" y="43244"/>
                  <a:pt x="24540" y="43923"/>
                </a:cubicBezTo>
                <a:cubicBezTo>
                  <a:pt x="24101" y="44763"/>
                  <a:pt x="23781" y="45602"/>
                  <a:pt x="23581" y="46521"/>
                </a:cubicBezTo>
                <a:cubicBezTo>
                  <a:pt x="23581" y="46441"/>
                  <a:pt x="23541" y="46401"/>
                  <a:pt x="23541" y="46322"/>
                </a:cubicBezTo>
                <a:cubicBezTo>
                  <a:pt x="23062" y="44923"/>
                  <a:pt x="22382" y="43524"/>
                  <a:pt x="21623" y="42245"/>
                </a:cubicBezTo>
                <a:cubicBezTo>
                  <a:pt x="21863" y="42245"/>
                  <a:pt x="22102" y="42245"/>
                  <a:pt x="22342" y="42205"/>
                </a:cubicBezTo>
                <a:lnTo>
                  <a:pt x="24660" y="41965"/>
                </a:lnTo>
                <a:close/>
                <a:moveTo>
                  <a:pt x="25312" y="1"/>
                </a:moveTo>
                <a:cubicBezTo>
                  <a:pt x="25108" y="1"/>
                  <a:pt x="24902" y="26"/>
                  <a:pt x="24700" y="79"/>
                </a:cubicBezTo>
                <a:cubicBezTo>
                  <a:pt x="23781" y="399"/>
                  <a:pt x="23142" y="1238"/>
                  <a:pt x="23142" y="2197"/>
                </a:cubicBezTo>
                <a:cubicBezTo>
                  <a:pt x="23182" y="2997"/>
                  <a:pt x="23541" y="3756"/>
                  <a:pt x="24141" y="4356"/>
                </a:cubicBezTo>
                <a:cubicBezTo>
                  <a:pt x="23714" y="4155"/>
                  <a:pt x="23256" y="4064"/>
                  <a:pt x="22787" y="4064"/>
                </a:cubicBezTo>
                <a:cubicBezTo>
                  <a:pt x="22508" y="4064"/>
                  <a:pt x="22225" y="4096"/>
                  <a:pt x="21943" y="4156"/>
                </a:cubicBezTo>
                <a:cubicBezTo>
                  <a:pt x="21023" y="4396"/>
                  <a:pt x="20264" y="5355"/>
                  <a:pt x="20464" y="6274"/>
                </a:cubicBezTo>
                <a:cubicBezTo>
                  <a:pt x="20624" y="7113"/>
                  <a:pt x="21463" y="7673"/>
                  <a:pt x="22302" y="7913"/>
                </a:cubicBezTo>
                <a:cubicBezTo>
                  <a:pt x="22703" y="8018"/>
                  <a:pt x="23115" y="8068"/>
                  <a:pt x="23532" y="8068"/>
                </a:cubicBezTo>
                <a:cubicBezTo>
                  <a:pt x="23906" y="8068"/>
                  <a:pt x="24283" y="8028"/>
                  <a:pt x="24660" y="7953"/>
                </a:cubicBezTo>
                <a:lnTo>
                  <a:pt x="24660" y="7953"/>
                </a:lnTo>
                <a:cubicBezTo>
                  <a:pt x="24061" y="8552"/>
                  <a:pt x="23621" y="9272"/>
                  <a:pt x="23381" y="10071"/>
                </a:cubicBezTo>
                <a:cubicBezTo>
                  <a:pt x="23142" y="10950"/>
                  <a:pt x="23182" y="11909"/>
                  <a:pt x="23541" y="12749"/>
                </a:cubicBezTo>
                <a:cubicBezTo>
                  <a:pt x="22942" y="14188"/>
                  <a:pt x="22542" y="15746"/>
                  <a:pt x="22342" y="17305"/>
                </a:cubicBezTo>
                <a:cubicBezTo>
                  <a:pt x="22182" y="17185"/>
                  <a:pt x="21983" y="17065"/>
                  <a:pt x="21783" y="16985"/>
                </a:cubicBezTo>
                <a:cubicBezTo>
                  <a:pt x="21503" y="16825"/>
                  <a:pt x="21183" y="16706"/>
                  <a:pt x="20863" y="16626"/>
                </a:cubicBezTo>
                <a:cubicBezTo>
                  <a:pt x="20504" y="15507"/>
                  <a:pt x="20144" y="14347"/>
                  <a:pt x="19704" y="13268"/>
                </a:cubicBezTo>
                <a:cubicBezTo>
                  <a:pt x="19425" y="12669"/>
                  <a:pt x="19145" y="12069"/>
                  <a:pt x="18825" y="11510"/>
                </a:cubicBezTo>
                <a:cubicBezTo>
                  <a:pt x="18705" y="11270"/>
                  <a:pt x="18585" y="11030"/>
                  <a:pt x="18465" y="10790"/>
                </a:cubicBezTo>
                <a:cubicBezTo>
                  <a:pt x="18505" y="10551"/>
                  <a:pt x="18505" y="10271"/>
                  <a:pt x="18465" y="10031"/>
                </a:cubicBezTo>
                <a:cubicBezTo>
                  <a:pt x="18385" y="9631"/>
                  <a:pt x="18266" y="9272"/>
                  <a:pt x="18106" y="8912"/>
                </a:cubicBezTo>
                <a:cubicBezTo>
                  <a:pt x="17866" y="8312"/>
                  <a:pt x="17586" y="7713"/>
                  <a:pt x="17266" y="7153"/>
                </a:cubicBezTo>
                <a:cubicBezTo>
                  <a:pt x="17306" y="7113"/>
                  <a:pt x="17386" y="7073"/>
                  <a:pt x="17426" y="6993"/>
                </a:cubicBezTo>
                <a:cubicBezTo>
                  <a:pt x="17786" y="7273"/>
                  <a:pt x="18106" y="7553"/>
                  <a:pt x="18425" y="7913"/>
                </a:cubicBezTo>
                <a:cubicBezTo>
                  <a:pt x="18665" y="8232"/>
                  <a:pt x="18985" y="8592"/>
                  <a:pt x="19265" y="8912"/>
                </a:cubicBezTo>
                <a:cubicBezTo>
                  <a:pt x="19489" y="9086"/>
                  <a:pt x="19759" y="9183"/>
                  <a:pt x="20028" y="9183"/>
                </a:cubicBezTo>
                <a:cubicBezTo>
                  <a:pt x="20191" y="9183"/>
                  <a:pt x="20353" y="9147"/>
                  <a:pt x="20504" y="9072"/>
                </a:cubicBezTo>
                <a:cubicBezTo>
                  <a:pt x="20863" y="8752"/>
                  <a:pt x="21023" y="8272"/>
                  <a:pt x="20903" y="7793"/>
                </a:cubicBezTo>
                <a:cubicBezTo>
                  <a:pt x="20664" y="6674"/>
                  <a:pt x="19744" y="5794"/>
                  <a:pt x="18625" y="5635"/>
                </a:cubicBezTo>
                <a:cubicBezTo>
                  <a:pt x="18785" y="5235"/>
                  <a:pt x="18905" y="4795"/>
                  <a:pt x="18945" y="4356"/>
                </a:cubicBezTo>
                <a:cubicBezTo>
                  <a:pt x="19065" y="3916"/>
                  <a:pt x="19225" y="3516"/>
                  <a:pt x="19505" y="3157"/>
                </a:cubicBezTo>
                <a:cubicBezTo>
                  <a:pt x="19664" y="2957"/>
                  <a:pt x="19824" y="2717"/>
                  <a:pt x="19944" y="2477"/>
                </a:cubicBezTo>
                <a:cubicBezTo>
                  <a:pt x="20144" y="1958"/>
                  <a:pt x="20024" y="1358"/>
                  <a:pt x="19664" y="958"/>
                </a:cubicBezTo>
                <a:cubicBezTo>
                  <a:pt x="19298" y="592"/>
                  <a:pt x="18832" y="394"/>
                  <a:pt x="18326" y="394"/>
                </a:cubicBezTo>
                <a:cubicBezTo>
                  <a:pt x="18279" y="394"/>
                  <a:pt x="18233" y="395"/>
                  <a:pt x="18186" y="399"/>
                </a:cubicBezTo>
                <a:cubicBezTo>
                  <a:pt x="17306" y="439"/>
                  <a:pt x="16507" y="1038"/>
                  <a:pt x="16187" y="1918"/>
                </a:cubicBezTo>
                <a:cubicBezTo>
                  <a:pt x="16147" y="2157"/>
                  <a:pt x="16107" y="2437"/>
                  <a:pt x="16067" y="2677"/>
                </a:cubicBezTo>
                <a:lnTo>
                  <a:pt x="15947" y="2477"/>
                </a:lnTo>
                <a:cubicBezTo>
                  <a:pt x="15668" y="1997"/>
                  <a:pt x="15268" y="1558"/>
                  <a:pt x="14788" y="1238"/>
                </a:cubicBezTo>
                <a:cubicBezTo>
                  <a:pt x="14269" y="958"/>
                  <a:pt x="13629" y="758"/>
                  <a:pt x="13030" y="758"/>
                </a:cubicBezTo>
                <a:cubicBezTo>
                  <a:pt x="12850" y="723"/>
                  <a:pt x="12662" y="703"/>
                  <a:pt x="12474" y="703"/>
                </a:cubicBezTo>
                <a:cubicBezTo>
                  <a:pt x="12243" y="703"/>
                  <a:pt x="12011" y="732"/>
                  <a:pt x="11791" y="798"/>
                </a:cubicBezTo>
                <a:cubicBezTo>
                  <a:pt x="11471" y="918"/>
                  <a:pt x="11191" y="1118"/>
                  <a:pt x="10992" y="1358"/>
                </a:cubicBezTo>
                <a:cubicBezTo>
                  <a:pt x="10672" y="1678"/>
                  <a:pt x="10472" y="2117"/>
                  <a:pt x="10392" y="2557"/>
                </a:cubicBezTo>
                <a:cubicBezTo>
                  <a:pt x="10352" y="2997"/>
                  <a:pt x="10512" y="3476"/>
                  <a:pt x="10832" y="3796"/>
                </a:cubicBezTo>
                <a:cubicBezTo>
                  <a:pt x="11311" y="4196"/>
                  <a:pt x="11871" y="4435"/>
                  <a:pt x="12470" y="4475"/>
                </a:cubicBezTo>
                <a:cubicBezTo>
                  <a:pt x="13470" y="4555"/>
                  <a:pt x="14389" y="4915"/>
                  <a:pt x="15188" y="5475"/>
                </a:cubicBezTo>
                <a:cubicBezTo>
                  <a:pt x="15308" y="5555"/>
                  <a:pt x="15388" y="5635"/>
                  <a:pt x="15468" y="5714"/>
                </a:cubicBezTo>
                <a:lnTo>
                  <a:pt x="15308" y="5635"/>
                </a:lnTo>
                <a:cubicBezTo>
                  <a:pt x="15104" y="5505"/>
                  <a:pt x="14882" y="5444"/>
                  <a:pt x="14664" y="5444"/>
                </a:cubicBezTo>
                <a:cubicBezTo>
                  <a:pt x="14412" y="5444"/>
                  <a:pt x="14163" y="5525"/>
                  <a:pt x="13949" y="5674"/>
                </a:cubicBezTo>
                <a:lnTo>
                  <a:pt x="12231" y="6634"/>
                </a:lnTo>
                <a:cubicBezTo>
                  <a:pt x="11431" y="7033"/>
                  <a:pt x="10592" y="7553"/>
                  <a:pt x="10392" y="8392"/>
                </a:cubicBezTo>
                <a:cubicBezTo>
                  <a:pt x="10272" y="9312"/>
                  <a:pt x="10832" y="10191"/>
                  <a:pt x="11751" y="10471"/>
                </a:cubicBezTo>
                <a:cubicBezTo>
                  <a:pt x="11937" y="10513"/>
                  <a:pt x="12127" y="10534"/>
                  <a:pt x="12317" y="10534"/>
                </a:cubicBezTo>
                <a:cubicBezTo>
                  <a:pt x="13023" y="10534"/>
                  <a:pt x="13725" y="10247"/>
                  <a:pt x="14229" y="9711"/>
                </a:cubicBezTo>
                <a:cubicBezTo>
                  <a:pt x="14908" y="9032"/>
                  <a:pt x="15268" y="8073"/>
                  <a:pt x="16027" y="7513"/>
                </a:cubicBezTo>
                <a:lnTo>
                  <a:pt x="16227" y="7353"/>
                </a:lnTo>
                <a:lnTo>
                  <a:pt x="16227" y="7353"/>
                </a:lnTo>
                <a:cubicBezTo>
                  <a:pt x="16067" y="7553"/>
                  <a:pt x="15908" y="7753"/>
                  <a:pt x="15788" y="7993"/>
                </a:cubicBezTo>
                <a:cubicBezTo>
                  <a:pt x="15548" y="8552"/>
                  <a:pt x="15388" y="9112"/>
                  <a:pt x="15308" y="9711"/>
                </a:cubicBezTo>
                <a:cubicBezTo>
                  <a:pt x="15188" y="10311"/>
                  <a:pt x="15228" y="10910"/>
                  <a:pt x="15348" y="11470"/>
                </a:cubicBezTo>
                <a:cubicBezTo>
                  <a:pt x="15508" y="12069"/>
                  <a:pt x="15987" y="12509"/>
                  <a:pt x="16587" y="12629"/>
                </a:cubicBezTo>
                <a:cubicBezTo>
                  <a:pt x="17147" y="12629"/>
                  <a:pt x="17706" y="12349"/>
                  <a:pt x="18026" y="11869"/>
                </a:cubicBezTo>
                <a:cubicBezTo>
                  <a:pt x="18106" y="11750"/>
                  <a:pt x="18146" y="11630"/>
                  <a:pt x="18226" y="11510"/>
                </a:cubicBezTo>
                <a:lnTo>
                  <a:pt x="18385" y="11790"/>
                </a:lnTo>
                <a:cubicBezTo>
                  <a:pt x="18665" y="12309"/>
                  <a:pt x="18945" y="12909"/>
                  <a:pt x="19225" y="13468"/>
                </a:cubicBezTo>
                <a:cubicBezTo>
                  <a:pt x="19624" y="14467"/>
                  <a:pt x="19944" y="15507"/>
                  <a:pt x="20264" y="16506"/>
                </a:cubicBezTo>
                <a:cubicBezTo>
                  <a:pt x="20184" y="16496"/>
                  <a:pt x="20102" y="16491"/>
                  <a:pt x="20017" y="16491"/>
                </a:cubicBezTo>
                <a:cubicBezTo>
                  <a:pt x="19764" y="16491"/>
                  <a:pt x="19495" y="16536"/>
                  <a:pt x="19225" y="16626"/>
                </a:cubicBezTo>
                <a:cubicBezTo>
                  <a:pt x="18066" y="16985"/>
                  <a:pt x="17306" y="18144"/>
                  <a:pt x="17027" y="19343"/>
                </a:cubicBezTo>
                <a:cubicBezTo>
                  <a:pt x="16747" y="20423"/>
                  <a:pt x="16987" y="21582"/>
                  <a:pt x="17666" y="22461"/>
                </a:cubicBezTo>
                <a:cubicBezTo>
                  <a:pt x="18387" y="23144"/>
                  <a:pt x="19325" y="23503"/>
                  <a:pt x="20308" y="23503"/>
                </a:cubicBezTo>
                <a:cubicBezTo>
                  <a:pt x="20360" y="23503"/>
                  <a:pt x="20412" y="23502"/>
                  <a:pt x="20464" y="23500"/>
                </a:cubicBezTo>
                <a:cubicBezTo>
                  <a:pt x="20983" y="23500"/>
                  <a:pt x="21543" y="23420"/>
                  <a:pt x="22102" y="23300"/>
                </a:cubicBezTo>
                <a:cubicBezTo>
                  <a:pt x="22142" y="23420"/>
                  <a:pt x="22182" y="23540"/>
                  <a:pt x="22222" y="23660"/>
                </a:cubicBezTo>
                <a:lnTo>
                  <a:pt x="22222" y="23700"/>
                </a:lnTo>
                <a:lnTo>
                  <a:pt x="22222" y="24100"/>
                </a:lnTo>
                <a:cubicBezTo>
                  <a:pt x="21423" y="24659"/>
                  <a:pt x="20824" y="25458"/>
                  <a:pt x="20504" y="26338"/>
                </a:cubicBezTo>
                <a:cubicBezTo>
                  <a:pt x="20264" y="26018"/>
                  <a:pt x="19944" y="25778"/>
                  <a:pt x="19585" y="25578"/>
                </a:cubicBezTo>
                <a:cubicBezTo>
                  <a:pt x="19217" y="25395"/>
                  <a:pt x="18798" y="25297"/>
                  <a:pt x="18383" y="25297"/>
                </a:cubicBezTo>
                <a:cubicBezTo>
                  <a:pt x="18167" y="25297"/>
                  <a:pt x="17952" y="25324"/>
                  <a:pt x="17746" y="25379"/>
                </a:cubicBezTo>
                <a:cubicBezTo>
                  <a:pt x="17107" y="25498"/>
                  <a:pt x="16547" y="25898"/>
                  <a:pt x="16187" y="26418"/>
                </a:cubicBezTo>
                <a:cubicBezTo>
                  <a:pt x="15748" y="27257"/>
                  <a:pt x="15588" y="28216"/>
                  <a:pt x="15788" y="29135"/>
                </a:cubicBezTo>
                <a:cubicBezTo>
                  <a:pt x="15947" y="30295"/>
                  <a:pt x="16267" y="31454"/>
                  <a:pt x="16787" y="32533"/>
                </a:cubicBezTo>
                <a:lnTo>
                  <a:pt x="16707" y="32573"/>
                </a:lnTo>
                <a:cubicBezTo>
                  <a:pt x="16507" y="32253"/>
                  <a:pt x="16267" y="31893"/>
                  <a:pt x="16027" y="31573"/>
                </a:cubicBezTo>
                <a:cubicBezTo>
                  <a:pt x="15348" y="30614"/>
                  <a:pt x="14389" y="29895"/>
                  <a:pt x="13270" y="29455"/>
                </a:cubicBezTo>
                <a:cubicBezTo>
                  <a:pt x="12897" y="29309"/>
                  <a:pt x="12510" y="29238"/>
                  <a:pt x="12127" y="29238"/>
                </a:cubicBezTo>
                <a:cubicBezTo>
                  <a:pt x="11360" y="29238"/>
                  <a:pt x="10605" y="29522"/>
                  <a:pt x="9992" y="30055"/>
                </a:cubicBezTo>
                <a:cubicBezTo>
                  <a:pt x="9073" y="30974"/>
                  <a:pt x="8953" y="32453"/>
                  <a:pt x="9313" y="33692"/>
                </a:cubicBezTo>
                <a:cubicBezTo>
                  <a:pt x="9553" y="34451"/>
                  <a:pt x="9992" y="35091"/>
                  <a:pt x="10592" y="35610"/>
                </a:cubicBezTo>
                <a:cubicBezTo>
                  <a:pt x="11130" y="35983"/>
                  <a:pt x="11765" y="36130"/>
                  <a:pt x="12419" y="36130"/>
                </a:cubicBezTo>
                <a:cubicBezTo>
                  <a:pt x="13027" y="36130"/>
                  <a:pt x="13651" y="36003"/>
                  <a:pt x="14229" y="35810"/>
                </a:cubicBezTo>
                <a:cubicBezTo>
                  <a:pt x="14389" y="35730"/>
                  <a:pt x="14509" y="35690"/>
                  <a:pt x="14669" y="35650"/>
                </a:cubicBezTo>
                <a:lnTo>
                  <a:pt x="14669" y="35650"/>
                </a:lnTo>
                <a:cubicBezTo>
                  <a:pt x="13869" y="35970"/>
                  <a:pt x="13190" y="36489"/>
                  <a:pt x="12670" y="37129"/>
                </a:cubicBezTo>
                <a:cubicBezTo>
                  <a:pt x="11951" y="38128"/>
                  <a:pt x="11551" y="39327"/>
                  <a:pt x="11431" y="40526"/>
                </a:cubicBezTo>
                <a:cubicBezTo>
                  <a:pt x="11351" y="40846"/>
                  <a:pt x="11351" y="41126"/>
                  <a:pt x="11471" y="41445"/>
                </a:cubicBezTo>
                <a:cubicBezTo>
                  <a:pt x="11711" y="41845"/>
                  <a:pt x="12151" y="42085"/>
                  <a:pt x="12590" y="42085"/>
                </a:cubicBezTo>
                <a:cubicBezTo>
                  <a:pt x="12686" y="42093"/>
                  <a:pt x="12780" y="42096"/>
                  <a:pt x="12874" y="42096"/>
                </a:cubicBezTo>
                <a:cubicBezTo>
                  <a:pt x="13247" y="42096"/>
                  <a:pt x="13605" y="42045"/>
                  <a:pt x="13989" y="42045"/>
                </a:cubicBezTo>
                <a:cubicBezTo>
                  <a:pt x="14610" y="42104"/>
                  <a:pt x="15252" y="42360"/>
                  <a:pt x="15884" y="42360"/>
                </a:cubicBezTo>
                <a:cubicBezTo>
                  <a:pt x="16107" y="42360"/>
                  <a:pt x="16328" y="42328"/>
                  <a:pt x="16547" y="42245"/>
                </a:cubicBezTo>
                <a:cubicBezTo>
                  <a:pt x="16907" y="42085"/>
                  <a:pt x="17266" y="41805"/>
                  <a:pt x="17546" y="41445"/>
                </a:cubicBezTo>
                <a:cubicBezTo>
                  <a:pt x="18106" y="40846"/>
                  <a:pt x="18505" y="40087"/>
                  <a:pt x="18705" y="39287"/>
                </a:cubicBezTo>
                <a:cubicBezTo>
                  <a:pt x="18785" y="39047"/>
                  <a:pt x="18825" y="38808"/>
                  <a:pt x="18825" y="38528"/>
                </a:cubicBezTo>
                <a:cubicBezTo>
                  <a:pt x="18905" y="38688"/>
                  <a:pt x="18945" y="38888"/>
                  <a:pt x="19025" y="39047"/>
                </a:cubicBezTo>
                <a:cubicBezTo>
                  <a:pt x="19145" y="39447"/>
                  <a:pt x="19305" y="39847"/>
                  <a:pt x="19545" y="40206"/>
                </a:cubicBezTo>
                <a:cubicBezTo>
                  <a:pt x="19585" y="40566"/>
                  <a:pt x="19664" y="40886"/>
                  <a:pt x="19824" y="41206"/>
                </a:cubicBezTo>
                <a:cubicBezTo>
                  <a:pt x="20064" y="41605"/>
                  <a:pt x="20424" y="41925"/>
                  <a:pt x="20824" y="42085"/>
                </a:cubicBezTo>
                <a:lnTo>
                  <a:pt x="20943" y="42245"/>
                </a:lnTo>
                <a:cubicBezTo>
                  <a:pt x="21783" y="43564"/>
                  <a:pt x="22462" y="45003"/>
                  <a:pt x="22982" y="46481"/>
                </a:cubicBezTo>
                <a:cubicBezTo>
                  <a:pt x="23062" y="46721"/>
                  <a:pt x="23182" y="47001"/>
                  <a:pt x="23262" y="47241"/>
                </a:cubicBezTo>
                <a:cubicBezTo>
                  <a:pt x="23301" y="47281"/>
                  <a:pt x="23341" y="47361"/>
                  <a:pt x="23381" y="47441"/>
                </a:cubicBezTo>
                <a:cubicBezTo>
                  <a:pt x="23301" y="48200"/>
                  <a:pt x="23301" y="48999"/>
                  <a:pt x="23381" y="49759"/>
                </a:cubicBezTo>
                <a:cubicBezTo>
                  <a:pt x="23102" y="49199"/>
                  <a:pt x="22822" y="48640"/>
                  <a:pt x="22542" y="48080"/>
                </a:cubicBezTo>
                <a:cubicBezTo>
                  <a:pt x="22182" y="47361"/>
                  <a:pt x="21783" y="46721"/>
                  <a:pt x="21263" y="46122"/>
                </a:cubicBezTo>
                <a:cubicBezTo>
                  <a:pt x="20824" y="45682"/>
                  <a:pt x="20304" y="45322"/>
                  <a:pt x="19744" y="45003"/>
                </a:cubicBezTo>
                <a:cubicBezTo>
                  <a:pt x="18676" y="44316"/>
                  <a:pt x="17427" y="43921"/>
                  <a:pt x="16134" y="43921"/>
                </a:cubicBezTo>
                <a:cubicBezTo>
                  <a:pt x="16072" y="43921"/>
                  <a:pt x="16010" y="43922"/>
                  <a:pt x="15947" y="43923"/>
                </a:cubicBezTo>
                <a:cubicBezTo>
                  <a:pt x="14589" y="44043"/>
                  <a:pt x="13270" y="44883"/>
                  <a:pt x="12950" y="46202"/>
                </a:cubicBezTo>
                <a:cubicBezTo>
                  <a:pt x="12870" y="46681"/>
                  <a:pt x="12790" y="47201"/>
                  <a:pt x="12630" y="47680"/>
                </a:cubicBezTo>
                <a:cubicBezTo>
                  <a:pt x="12510" y="47880"/>
                  <a:pt x="12390" y="48040"/>
                  <a:pt x="12270" y="48240"/>
                </a:cubicBezTo>
                <a:cubicBezTo>
                  <a:pt x="12111" y="48879"/>
                  <a:pt x="12231" y="49559"/>
                  <a:pt x="12630" y="50078"/>
                </a:cubicBezTo>
                <a:cubicBezTo>
                  <a:pt x="13829" y="51837"/>
                  <a:pt x="16027" y="52556"/>
                  <a:pt x="18146" y="52716"/>
                </a:cubicBezTo>
                <a:cubicBezTo>
                  <a:pt x="19145" y="52796"/>
                  <a:pt x="20184" y="52796"/>
                  <a:pt x="21223" y="52796"/>
                </a:cubicBezTo>
                <a:cubicBezTo>
                  <a:pt x="20144" y="52996"/>
                  <a:pt x="19145" y="53276"/>
                  <a:pt x="18186" y="53716"/>
                </a:cubicBezTo>
                <a:cubicBezTo>
                  <a:pt x="16227" y="54515"/>
                  <a:pt x="14309" y="55834"/>
                  <a:pt x="13669" y="57792"/>
                </a:cubicBezTo>
                <a:cubicBezTo>
                  <a:pt x="13430" y="58392"/>
                  <a:pt x="13430" y="59031"/>
                  <a:pt x="13669" y="59591"/>
                </a:cubicBezTo>
                <a:cubicBezTo>
                  <a:pt x="14069" y="60390"/>
                  <a:pt x="14988" y="60710"/>
                  <a:pt x="15628" y="61349"/>
                </a:cubicBezTo>
                <a:cubicBezTo>
                  <a:pt x="16227" y="61989"/>
                  <a:pt x="16507" y="63028"/>
                  <a:pt x="17306" y="63508"/>
                </a:cubicBezTo>
                <a:cubicBezTo>
                  <a:pt x="17626" y="63707"/>
                  <a:pt x="17986" y="63827"/>
                  <a:pt x="18385" y="63827"/>
                </a:cubicBezTo>
                <a:cubicBezTo>
                  <a:pt x="18449" y="63831"/>
                  <a:pt x="18512" y="63833"/>
                  <a:pt x="18576" y="63833"/>
                </a:cubicBezTo>
                <a:cubicBezTo>
                  <a:pt x="19947" y="63833"/>
                  <a:pt x="21262" y="63019"/>
                  <a:pt x="22102" y="61949"/>
                </a:cubicBezTo>
                <a:cubicBezTo>
                  <a:pt x="22942" y="60750"/>
                  <a:pt x="23541" y="59431"/>
                  <a:pt x="23901" y="58032"/>
                </a:cubicBezTo>
                <a:cubicBezTo>
                  <a:pt x="23981" y="57752"/>
                  <a:pt x="24061" y="57472"/>
                  <a:pt x="24141" y="57193"/>
                </a:cubicBezTo>
                <a:lnTo>
                  <a:pt x="24141" y="58871"/>
                </a:lnTo>
                <a:lnTo>
                  <a:pt x="24141" y="59231"/>
                </a:lnTo>
                <a:cubicBezTo>
                  <a:pt x="24061" y="61309"/>
                  <a:pt x="24141" y="63428"/>
                  <a:pt x="24341" y="65546"/>
                </a:cubicBezTo>
                <a:lnTo>
                  <a:pt x="24421" y="65546"/>
                </a:lnTo>
                <a:lnTo>
                  <a:pt x="24540" y="66545"/>
                </a:lnTo>
                <a:cubicBezTo>
                  <a:pt x="24660" y="69703"/>
                  <a:pt x="24700" y="72860"/>
                  <a:pt x="24660" y="76017"/>
                </a:cubicBezTo>
                <a:cubicBezTo>
                  <a:pt x="23901" y="74818"/>
                  <a:pt x="22982" y="73739"/>
                  <a:pt x="21943" y="72820"/>
                </a:cubicBezTo>
                <a:cubicBezTo>
                  <a:pt x="21263" y="72221"/>
                  <a:pt x="20544" y="71701"/>
                  <a:pt x="19784" y="71221"/>
                </a:cubicBezTo>
                <a:cubicBezTo>
                  <a:pt x="19225" y="70862"/>
                  <a:pt x="18665" y="70462"/>
                  <a:pt x="18186" y="70062"/>
                </a:cubicBezTo>
                <a:lnTo>
                  <a:pt x="17826" y="69822"/>
                </a:lnTo>
                <a:cubicBezTo>
                  <a:pt x="17226" y="69303"/>
                  <a:pt x="16547" y="68823"/>
                  <a:pt x="15828" y="68504"/>
                </a:cubicBezTo>
                <a:cubicBezTo>
                  <a:pt x="15628" y="68424"/>
                  <a:pt x="15388" y="68344"/>
                  <a:pt x="15188" y="68304"/>
                </a:cubicBezTo>
                <a:lnTo>
                  <a:pt x="14708" y="68144"/>
                </a:lnTo>
                <a:cubicBezTo>
                  <a:pt x="14349" y="67784"/>
                  <a:pt x="14149" y="67265"/>
                  <a:pt x="13789" y="66865"/>
                </a:cubicBezTo>
                <a:cubicBezTo>
                  <a:pt x="13190" y="66105"/>
                  <a:pt x="12151" y="65826"/>
                  <a:pt x="11191" y="65626"/>
                </a:cubicBezTo>
                <a:cubicBezTo>
                  <a:pt x="11151" y="65706"/>
                  <a:pt x="11071" y="65826"/>
                  <a:pt x="11031" y="65906"/>
                </a:cubicBezTo>
                <a:cubicBezTo>
                  <a:pt x="10032" y="65506"/>
                  <a:pt x="9073" y="65026"/>
                  <a:pt x="8114" y="64507"/>
                </a:cubicBezTo>
                <a:cubicBezTo>
                  <a:pt x="7434" y="64147"/>
                  <a:pt x="6795" y="63667"/>
                  <a:pt x="6195" y="63108"/>
                </a:cubicBezTo>
                <a:cubicBezTo>
                  <a:pt x="5716" y="62508"/>
                  <a:pt x="5196" y="61949"/>
                  <a:pt x="4597" y="61429"/>
                </a:cubicBezTo>
                <a:cubicBezTo>
                  <a:pt x="4398" y="61255"/>
                  <a:pt x="4121" y="61158"/>
                  <a:pt x="3844" y="61158"/>
                </a:cubicBezTo>
                <a:cubicBezTo>
                  <a:pt x="3677" y="61158"/>
                  <a:pt x="3509" y="61194"/>
                  <a:pt x="3358" y="61269"/>
                </a:cubicBezTo>
                <a:cubicBezTo>
                  <a:pt x="3078" y="61469"/>
                  <a:pt x="2958" y="61789"/>
                  <a:pt x="2998" y="62109"/>
                </a:cubicBezTo>
                <a:cubicBezTo>
                  <a:pt x="2718" y="61989"/>
                  <a:pt x="2399" y="61909"/>
                  <a:pt x="2119" y="61829"/>
                </a:cubicBezTo>
                <a:cubicBezTo>
                  <a:pt x="1899" y="61769"/>
                  <a:pt x="1679" y="61739"/>
                  <a:pt x="1459" y="61739"/>
                </a:cubicBezTo>
                <a:cubicBezTo>
                  <a:pt x="1239" y="61739"/>
                  <a:pt x="1020" y="61769"/>
                  <a:pt x="800" y="61829"/>
                </a:cubicBezTo>
                <a:cubicBezTo>
                  <a:pt x="360" y="61989"/>
                  <a:pt x="80" y="62349"/>
                  <a:pt x="0" y="62788"/>
                </a:cubicBezTo>
                <a:cubicBezTo>
                  <a:pt x="40" y="63148"/>
                  <a:pt x="200" y="63508"/>
                  <a:pt x="440" y="63747"/>
                </a:cubicBezTo>
                <a:cubicBezTo>
                  <a:pt x="800" y="64187"/>
                  <a:pt x="1239" y="64547"/>
                  <a:pt x="1719" y="64827"/>
                </a:cubicBezTo>
                <a:cubicBezTo>
                  <a:pt x="1359" y="65106"/>
                  <a:pt x="1160" y="65506"/>
                  <a:pt x="1160" y="65946"/>
                </a:cubicBezTo>
                <a:cubicBezTo>
                  <a:pt x="1160" y="66065"/>
                  <a:pt x="1200" y="66225"/>
                  <a:pt x="1279" y="66385"/>
                </a:cubicBezTo>
                <a:cubicBezTo>
                  <a:pt x="1459" y="66636"/>
                  <a:pt x="1767" y="66791"/>
                  <a:pt x="2089" y="66791"/>
                </a:cubicBezTo>
                <a:cubicBezTo>
                  <a:pt x="2125" y="66791"/>
                  <a:pt x="2162" y="66789"/>
                  <a:pt x="2199" y="66785"/>
                </a:cubicBezTo>
                <a:cubicBezTo>
                  <a:pt x="2558" y="66745"/>
                  <a:pt x="2878" y="66665"/>
                  <a:pt x="3238" y="66545"/>
                </a:cubicBezTo>
                <a:cubicBezTo>
                  <a:pt x="3699" y="66415"/>
                  <a:pt x="4170" y="66362"/>
                  <a:pt x="4646" y="66362"/>
                </a:cubicBezTo>
                <a:cubicBezTo>
                  <a:pt x="5779" y="66362"/>
                  <a:pt x="6936" y="66663"/>
                  <a:pt x="8034" y="66945"/>
                </a:cubicBezTo>
                <a:cubicBezTo>
                  <a:pt x="8833" y="67185"/>
                  <a:pt x="9673" y="67344"/>
                  <a:pt x="10512" y="67424"/>
                </a:cubicBezTo>
                <a:cubicBezTo>
                  <a:pt x="10472" y="67504"/>
                  <a:pt x="10472" y="67624"/>
                  <a:pt x="10432" y="67744"/>
                </a:cubicBezTo>
                <a:cubicBezTo>
                  <a:pt x="10732" y="67868"/>
                  <a:pt x="11056" y="67890"/>
                  <a:pt x="11386" y="67890"/>
                </a:cubicBezTo>
                <a:cubicBezTo>
                  <a:pt x="11570" y="67890"/>
                  <a:pt x="11756" y="67883"/>
                  <a:pt x="11940" y="67883"/>
                </a:cubicBezTo>
                <a:cubicBezTo>
                  <a:pt x="12174" y="67883"/>
                  <a:pt x="12406" y="67894"/>
                  <a:pt x="12630" y="67944"/>
                </a:cubicBezTo>
                <a:cubicBezTo>
                  <a:pt x="13030" y="68104"/>
                  <a:pt x="13430" y="68224"/>
                  <a:pt x="13789" y="68424"/>
                </a:cubicBezTo>
                <a:cubicBezTo>
                  <a:pt x="13949" y="68464"/>
                  <a:pt x="14109" y="68504"/>
                  <a:pt x="14269" y="68504"/>
                </a:cubicBezTo>
                <a:cubicBezTo>
                  <a:pt x="14509" y="68623"/>
                  <a:pt x="14748" y="68703"/>
                  <a:pt x="15028" y="68783"/>
                </a:cubicBezTo>
                <a:cubicBezTo>
                  <a:pt x="15308" y="68863"/>
                  <a:pt x="15428" y="68903"/>
                  <a:pt x="15628" y="68983"/>
                </a:cubicBezTo>
                <a:cubicBezTo>
                  <a:pt x="16307" y="69303"/>
                  <a:pt x="16947" y="69703"/>
                  <a:pt x="17506" y="70222"/>
                </a:cubicBezTo>
                <a:lnTo>
                  <a:pt x="17866" y="70462"/>
                </a:lnTo>
                <a:cubicBezTo>
                  <a:pt x="18385" y="70902"/>
                  <a:pt x="18945" y="71261"/>
                  <a:pt x="19505" y="71621"/>
                </a:cubicBezTo>
                <a:cubicBezTo>
                  <a:pt x="20224" y="72101"/>
                  <a:pt x="20943" y="72620"/>
                  <a:pt x="21623" y="73180"/>
                </a:cubicBezTo>
                <a:cubicBezTo>
                  <a:pt x="22622" y="74099"/>
                  <a:pt x="23501" y="75138"/>
                  <a:pt x="24221" y="76297"/>
                </a:cubicBezTo>
                <a:cubicBezTo>
                  <a:pt x="24381" y="76537"/>
                  <a:pt x="24540" y="76737"/>
                  <a:pt x="24660" y="76977"/>
                </a:cubicBezTo>
                <a:cubicBezTo>
                  <a:pt x="24580" y="81893"/>
                  <a:pt x="24261" y="86809"/>
                  <a:pt x="23661" y="91725"/>
                </a:cubicBezTo>
                <a:cubicBezTo>
                  <a:pt x="23494" y="92958"/>
                  <a:pt x="24409" y="93612"/>
                  <a:pt x="25320" y="93612"/>
                </a:cubicBezTo>
                <a:cubicBezTo>
                  <a:pt x="26151" y="93612"/>
                  <a:pt x="26978" y="93068"/>
                  <a:pt x="26978" y="91925"/>
                </a:cubicBezTo>
                <a:cubicBezTo>
                  <a:pt x="26978" y="88607"/>
                  <a:pt x="26779" y="85290"/>
                  <a:pt x="26539" y="81973"/>
                </a:cubicBezTo>
                <a:cubicBezTo>
                  <a:pt x="26619" y="81613"/>
                  <a:pt x="26659" y="81213"/>
                  <a:pt x="26739" y="80854"/>
                </a:cubicBezTo>
                <a:cubicBezTo>
                  <a:pt x="26939" y="80254"/>
                  <a:pt x="27138" y="79654"/>
                  <a:pt x="27378" y="79095"/>
                </a:cubicBezTo>
                <a:cubicBezTo>
                  <a:pt x="27498" y="78855"/>
                  <a:pt x="27578" y="78575"/>
                  <a:pt x="27698" y="78376"/>
                </a:cubicBezTo>
                <a:cubicBezTo>
                  <a:pt x="28098" y="77376"/>
                  <a:pt x="28577" y="76417"/>
                  <a:pt x="29177" y="75498"/>
                </a:cubicBezTo>
                <a:cubicBezTo>
                  <a:pt x="29496" y="75018"/>
                  <a:pt x="29776" y="74499"/>
                  <a:pt x="30136" y="73899"/>
                </a:cubicBezTo>
                <a:cubicBezTo>
                  <a:pt x="30176" y="73819"/>
                  <a:pt x="30216" y="73739"/>
                  <a:pt x="30256" y="73619"/>
                </a:cubicBezTo>
                <a:lnTo>
                  <a:pt x="30256" y="73579"/>
                </a:lnTo>
                <a:lnTo>
                  <a:pt x="30496" y="73380"/>
                </a:lnTo>
                <a:cubicBezTo>
                  <a:pt x="31135" y="73260"/>
                  <a:pt x="31775" y="73100"/>
                  <a:pt x="32374" y="72780"/>
                </a:cubicBezTo>
                <a:cubicBezTo>
                  <a:pt x="34173" y="71981"/>
                  <a:pt x="35851" y="70862"/>
                  <a:pt x="37290" y="69503"/>
                </a:cubicBezTo>
                <a:cubicBezTo>
                  <a:pt x="37530" y="69303"/>
                  <a:pt x="37730" y="69063"/>
                  <a:pt x="37850" y="68783"/>
                </a:cubicBezTo>
                <a:cubicBezTo>
                  <a:pt x="37970" y="68464"/>
                  <a:pt x="37890" y="68144"/>
                  <a:pt x="37650" y="67944"/>
                </a:cubicBezTo>
                <a:cubicBezTo>
                  <a:pt x="37547" y="67867"/>
                  <a:pt x="37410" y="67822"/>
                  <a:pt x="37272" y="67822"/>
                </a:cubicBezTo>
                <a:cubicBezTo>
                  <a:pt x="37197" y="67822"/>
                  <a:pt x="37121" y="67836"/>
                  <a:pt x="37050" y="67864"/>
                </a:cubicBezTo>
                <a:cubicBezTo>
                  <a:pt x="37330" y="67584"/>
                  <a:pt x="37490" y="67265"/>
                  <a:pt x="37570" y="66905"/>
                </a:cubicBezTo>
                <a:cubicBezTo>
                  <a:pt x="37570" y="66745"/>
                  <a:pt x="37530" y="66585"/>
                  <a:pt x="37450" y="66465"/>
                </a:cubicBezTo>
                <a:cubicBezTo>
                  <a:pt x="37290" y="66305"/>
                  <a:pt x="37050" y="66185"/>
                  <a:pt x="36810" y="66185"/>
                </a:cubicBezTo>
                <a:cubicBezTo>
                  <a:pt x="36211" y="66185"/>
                  <a:pt x="35611" y="66345"/>
                  <a:pt x="35092" y="66625"/>
                </a:cubicBezTo>
                <a:cubicBezTo>
                  <a:pt x="35212" y="66465"/>
                  <a:pt x="35292" y="66305"/>
                  <a:pt x="35372" y="66145"/>
                </a:cubicBezTo>
                <a:cubicBezTo>
                  <a:pt x="35532" y="65866"/>
                  <a:pt x="35532" y="65546"/>
                  <a:pt x="35452" y="65226"/>
                </a:cubicBezTo>
                <a:cubicBezTo>
                  <a:pt x="35287" y="65029"/>
                  <a:pt x="35042" y="64886"/>
                  <a:pt x="34782" y="64886"/>
                </a:cubicBezTo>
                <a:cubicBezTo>
                  <a:pt x="34726" y="64886"/>
                  <a:pt x="34669" y="64892"/>
                  <a:pt x="34612" y="64906"/>
                </a:cubicBezTo>
                <a:cubicBezTo>
                  <a:pt x="34093" y="65026"/>
                  <a:pt x="33653" y="65266"/>
                  <a:pt x="33293" y="65626"/>
                </a:cubicBezTo>
                <a:cubicBezTo>
                  <a:pt x="32134" y="66625"/>
                  <a:pt x="31215" y="67824"/>
                  <a:pt x="30536" y="69143"/>
                </a:cubicBezTo>
                <a:cubicBezTo>
                  <a:pt x="30016" y="70342"/>
                  <a:pt x="29816" y="71661"/>
                  <a:pt x="30056" y="72980"/>
                </a:cubicBezTo>
                <a:cubicBezTo>
                  <a:pt x="29976" y="73100"/>
                  <a:pt x="29896" y="73260"/>
                  <a:pt x="29816" y="73420"/>
                </a:cubicBezTo>
                <a:cubicBezTo>
                  <a:pt x="29736" y="73539"/>
                  <a:pt x="29736" y="73579"/>
                  <a:pt x="29696" y="73659"/>
                </a:cubicBezTo>
                <a:cubicBezTo>
                  <a:pt x="29337" y="74259"/>
                  <a:pt x="29057" y="74778"/>
                  <a:pt x="28737" y="75218"/>
                </a:cubicBezTo>
                <a:cubicBezTo>
                  <a:pt x="28138" y="76177"/>
                  <a:pt x="27618" y="77176"/>
                  <a:pt x="27178" y="78176"/>
                </a:cubicBezTo>
                <a:cubicBezTo>
                  <a:pt x="27098" y="78415"/>
                  <a:pt x="27018" y="78695"/>
                  <a:pt x="26899" y="78895"/>
                </a:cubicBezTo>
                <a:cubicBezTo>
                  <a:pt x="26739" y="79335"/>
                  <a:pt x="26539" y="79774"/>
                  <a:pt x="26419" y="80214"/>
                </a:cubicBezTo>
                <a:cubicBezTo>
                  <a:pt x="26419" y="79974"/>
                  <a:pt x="26379" y="79734"/>
                  <a:pt x="26339" y="79495"/>
                </a:cubicBezTo>
                <a:cubicBezTo>
                  <a:pt x="26059" y="76097"/>
                  <a:pt x="25620" y="72700"/>
                  <a:pt x="25180" y="69303"/>
                </a:cubicBezTo>
                <a:lnTo>
                  <a:pt x="24780" y="60550"/>
                </a:lnTo>
                <a:lnTo>
                  <a:pt x="24780" y="60550"/>
                </a:lnTo>
                <a:cubicBezTo>
                  <a:pt x="24860" y="60990"/>
                  <a:pt x="24940" y="61429"/>
                  <a:pt x="25060" y="61869"/>
                </a:cubicBezTo>
                <a:cubicBezTo>
                  <a:pt x="25220" y="62468"/>
                  <a:pt x="25500" y="62988"/>
                  <a:pt x="25899" y="63468"/>
                </a:cubicBezTo>
                <a:cubicBezTo>
                  <a:pt x="26242" y="63879"/>
                  <a:pt x="26761" y="64084"/>
                  <a:pt x="27279" y="64084"/>
                </a:cubicBezTo>
                <a:cubicBezTo>
                  <a:pt x="27366" y="64084"/>
                  <a:pt x="27452" y="64079"/>
                  <a:pt x="27538" y="64067"/>
                </a:cubicBezTo>
                <a:cubicBezTo>
                  <a:pt x="28178" y="63867"/>
                  <a:pt x="28617" y="63268"/>
                  <a:pt x="29257" y="63068"/>
                </a:cubicBezTo>
                <a:cubicBezTo>
                  <a:pt x="29399" y="63032"/>
                  <a:pt x="29551" y="63021"/>
                  <a:pt x="29708" y="63021"/>
                </a:cubicBezTo>
                <a:cubicBezTo>
                  <a:pt x="30023" y="63021"/>
                  <a:pt x="30360" y="63068"/>
                  <a:pt x="30684" y="63068"/>
                </a:cubicBezTo>
                <a:cubicBezTo>
                  <a:pt x="30926" y="63068"/>
                  <a:pt x="31162" y="63041"/>
                  <a:pt x="31375" y="62948"/>
                </a:cubicBezTo>
                <a:cubicBezTo>
                  <a:pt x="31894" y="62668"/>
                  <a:pt x="32214" y="62189"/>
                  <a:pt x="32294" y="61629"/>
                </a:cubicBezTo>
                <a:cubicBezTo>
                  <a:pt x="32614" y="60030"/>
                  <a:pt x="31775" y="58432"/>
                  <a:pt x="30735" y="57113"/>
                </a:cubicBezTo>
                <a:cubicBezTo>
                  <a:pt x="30176" y="56433"/>
                  <a:pt x="29576" y="55794"/>
                  <a:pt x="28897" y="55234"/>
                </a:cubicBezTo>
                <a:lnTo>
                  <a:pt x="28897" y="55234"/>
                </a:lnTo>
                <a:cubicBezTo>
                  <a:pt x="29616" y="55594"/>
                  <a:pt x="30376" y="55874"/>
                  <a:pt x="31175" y="56074"/>
                </a:cubicBezTo>
                <a:cubicBezTo>
                  <a:pt x="31873" y="56283"/>
                  <a:pt x="32571" y="56401"/>
                  <a:pt x="33295" y="56401"/>
                </a:cubicBezTo>
                <a:cubicBezTo>
                  <a:pt x="33401" y="56401"/>
                  <a:pt x="33506" y="56398"/>
                  <a:pt x="33613" y="56393"/>
                </a:cubicBezTo>
                <a:cubicBezTo>
                  <a:pt x="34452" y="56393"/>
                  <a:pt x="35252" y="56074"/>
                  <a:pt x="35891" y="55514"/>
                </a:cubicBezTo>
                <a:cubicBezTo>
                  <a:pt x="36371" y="54994"/>
                  <a:pt x="36731" y="54395"/>
                  <a:pt x="36970" y="53716"/>
                </a:cubicBezTo>
                <a:cubicBezTo>
                  <a:pt x="37090" y="53476"/>
                  <a:pt x="37130" y="53196"/>
                  <a:pt x="37130" y="52956"/>
                </a:cubicBezTo>
                <a:cubicBezTo>
                  <a:pt x="37050" y="52716"/>
                  <a:pt x="36970" y="52516"/>
                  <a:pt x="36890" y="52277"/>
                </a:cubicBezTo>
                <a:cubicBezTo>
                  <a:pt x="36771" y="51957"/>
                  <a:pt x="36691" y="51597"/>
                  <a:pt x="36651" y="51238"/>
                </a:cubicBezTo>
                <a:cubicBezTo>
                  <a:pt x="36571" y="50518"/>
                  <a:pt x="36131" y="49879"/>
                  <a:pt x="35492" y="49519"/>
                </a:cubicBezTo>
                <a:cubicBezTo>
                  <a:pt x="35120" y="49364"/>
                  <a:pt x="34748" y="49305"/>
                  <a:pt x="34357" y="49305"/>
                </a:cubicBezTo>
                <a:cubicBezTo>
                  <a:pt x="34244" y="49305"/>
                  <a:pt x="34130" y="49310"/>
                  <a:pt x="34013" y="49319"/>
                </a:cubicBezTo>
                <a:cubicBezTo>
                  <a:pt x="32374" y="49439"/>
                  <a:pt x="30775" y="49759"/>
                  <a:pt x="29217" y="50278"/>
                </a:cubicBezTo>
                <a:cubicBezTo>
                  <a:pt x="30176" y="49359"/>
                  <a:pt x="30895" y="48160"/>
                  <a:pt x="31295" y="46841"/>
                </a:cubicBezTo>
                <a:cubicBezTo>
                  <a:pt x="31455" y="46361"/>
                  <a:pt x="31495" y="45882"/>
                  <a:pt x="31455" y="45362"/>
                </a:cubicBezTo>
                <a:cubicBezTo>
                  <a:pt x="31375" y="44763"/>
                  <a:pt x="31055" y="44163"/>
                  <a:pt x="30975" y="43564"/>
                </a:cubicBezTo>
                <a:cubicBezTo>
                  <a:pt x="30975" y="43284"/>
                  <a:pt x="30895" y="43044"/>
                  <a:pt x="30775" y="42804"/>
                </a:cubicBezTo>
                <a:cubicBezTo>
                  <a:pt x="30536" y="42525"/>
                  <a:pt x="30096" y="42565"/>
                  <a:pt x="29776" y="42485"/>
                </a:cubicBezTo>
                <a:cubicBezTo>
                  <a:pt x="29177" y="42365"/>
                  <a:pt x="28777" y="41845"/>
                  <a:pt x="28257" y="41605"/>
                </a:cubicBezTo>
                <a:cubicBezTo>
                  <a:pt x="28012" y="41513"/>
                  <a:pt x="27760" y="41468"/>
                  <a:pt x="27509" y="41468"/>
                </a:cubicBezTo>
                <a:cubicBezTo>
                  <a:pt x="27108" y="41468"/>
                  <a:pt x="26708" y="41584"/>
                  <a:pt x="26339" y="41805"/>
                </a:cubicBezTo>
                <a:cubicBezTo>
                  <a:pt x="25859" y="42125"/>
                  <a:pt x="25420" y="42565"/>
                  <a:pt x="25100" y="43044"/>
                </a:cubicBezTo>
                <a:cubicBezTo>
                  <a:pt x="25100" y="42644"/>
                  <a:pt x="25140" y="42285"/>
                  <a:pt x="25180" y="41925"/>
                </a:cubicBezTo>
                <a:cubicBezTo>
                  <a:pt x="25260" y="41885"/>
                  <a:pt x="25300" y="41845"/>
                  <a:pt x="25380" y="41805"/>
                </a:cubicBezTo>
                <a:cubicBezTo>
                  <a:pt x="25620" y="41605"/>
                  <a:pt x="25740" y="41286"/>
                  <a:pt x="25740" y="40966"/>
                </a:cubicBezTo>
                <a:cubicBezTo>
                  <a:pt x="25859" y="40127"/>
                  <a:pt x="25819" y="39287"/>
                  <a:pt x="25700" y="38408"/>
                </a:cubicBezTo>
                <a:cubicBezTo>
                  <a:pt x="25660" y="38328"/>
                  <a:pt x="25660" y="38208"/>
                  <a:pt x="25620" y="38088"/>
                </a:cubicBezTo>
                <a:cubicBezTo>
                  <a:pt x="25660" y="37808"/>
                  <a:pt x="25740" y="37569"/>
                  <a:pt x="25899" y="37329"/>
                </a:cubicBezTo>
                <a:cubicBezTo>
                  <a:pt x="26819" y="35970"/>
                  <a:pt x="28217" y="35530"/>
                  <a:pt x="29496" y="35290"/>
                </a:cubicBezTo>
                <a:lnTo>
                  <a:pt x="29976" y="35171"/>
                </a:lnTo>
                <a:cubicBezTo>
                  <a:pt x="30096" y="35330"/>
                  <a:pt x="30256" y="35450"/>
                  <a:pt x="30376" y="35570"/>
                </a:cubicBezTo>
                <a:cubicBezTo>
                  <a:pt x="30456" y="36210"/>
                  <a:pt x="30496" y="36889"/>
                  <a:pt x="30456" y="37529"/>
                </a:cubicBezTo>
                <a:cubicBezTo>
                  <a:pt x="30416" y="38448"/>
                  <a:pt x="30576" y="39327"/>
                  <a:pt x="30935" y="40127"/>
                </a:cubicBezTo>
                <a:cubicBezTo>
                  <a:pt x="31295" y="40966"/>
                  <a:pt x="32094" y="41485"/>
                  <a:pt x="33014" y="41565"/>
                </a:cubicBezTo>
                <a:cubicBezTo>
                  <a:pt x="33293" y="41565"/>
                  <a:pt x="33533" y="41445"/>
                  <a:pt x="33733" y="41286"/>
                </a:cubicBezTo>
                <a:cubicBezTo>
                  <a:pt x="33933" y="41046"/>
                  <a:pt x="34053" y="40726"/>
                  <a:pt x="34053" y="40406"/>
                </a:cubicBezTo>
                <a:lnTo>
                  <a:pt x="34053" y="40127"/>
                </a:lnTo>
                <a:cubicBezTo>
                  <a:pt x="34372" y="40526"/>
                  <a:pt x="34772" y="40806"/>
                  <a:pt x="35212" y="41046"/>
                </a:cubicBezTo>
                <a:cubicBezTo>
                  <a:pt x="35532" y="41206"/>
                  <a:pt x="35881" y="41286"/>
                  <a:pt x="36231" y="41286"/>
                </a:cubicBezTo>
                <a:cubicBezTo>
                  <a:pt x="36581" y="41286"/>
                  <a:pt x="36930" y="41206"/>
                  <a:pt x="37250" y="41046"/>
                </a:cubicBezTo>
                <a:cubicBezTo>
                  <a:pt x="37370" y="40966"/>
                  <a:pt x="37530" y="40846"/>
                  <a:pt x="37610" y="40726"/>
                </a:cubicBezTo>
                <a:cubicBezTo>
                  <a:pt x="37730" y="40566"/>
                  <a:pt x="37810" y="40406"/>
                  <a:pt x="37850" y="40206"/>
                </a:cubicBezTo>
                <a:cubicBezTo>
                  <a:pt x="37970" y="39687"/>
                  <a:pt x="37970" y="39127"/>
                  <a:pt x="37770" y="38568"/>
                </a:cubicBezTo>
                <a:cubicBezTo>
                  <a:pt x="37570" y="38168"/>
                  <a:pt x="37290" y="37768"/>
                  <a:pt x="36970" y="37409"/>
                </a:cubicBezTo>
                <a:cubicBezTo>
                  <a:pt x="36171" y="36569"/>
                  <a:pt x="35172" y="35930"/>
                  <a:pt x="34093" y="35490"/>
                </a:cubicBezTo>
                <a:cubicBezTo>
                  <a:pt x="34133" y="35450"/>
                  <a:pt x="34173" y="35370"/>
                  <a:pt x="34213" y="35290"/>
                </a:cubicBezTo>
                <a:cubicBezTo>
                  <a:pt x="35372" y="35810"/>
                  <a:pt x="36491" y="36489"/>
                  <a:pt x="37730" y="36889"/>
                </a:cubicBezTo>
                <a:cubicBezTo>
                  <a:pt x="38030" y="37039"/>
                  <a:pt x="38356" y="37110"/>
                  <a:pt x="38684" y="37110"/>
                </a:cubicBezTo>
                <a:cubicBezTo>
                  <a:pt x="39055" y="37110"/>
                  <a:pt x="39428" y="37019"/>
                  <a:pt x="39768" y="36849"/>
                </a:cubicBezTo>
                <a:cubicBezTo>
                  <a:pt x="40128" y="36569"/>
                  <a:pt x="40368" y="36170"/>
                  <a:pt x="40527" y="35730"/>
                </a:cubicBezTo>
                <a:cubicBezTo>
                  <a:pt x="40727" y="35330"/>
                  <a:pt x="40807" y="34851"/>
                  <a:pt x="40807" y="34411"/>
                </a:cubicBezTo>
                <a:cubicBezTo>
                  <a:pt x="40647" y="33372"/>
                  <a:pt x="39848" y="32573"/>
                  <a:pt x="38849" y="32373"/>
                </a:cubicBezTo>
                <a:cubicBezTo>
                  <a:pt x="38580" y="32332"/>
                  <a:pt x="38312" y="32312"/>
                  <a:pt x="38046" y="32312"/>
                </a:cubicBezTo>
                <a:cubicBezTo>
                  <a:pt x="37281" y="32312"/>
                  <a:pt x="36533" y="32476"/>
                  <a:pt x="35851" y="32773"/>
                </a:cubicBezTo>
                <a:cubicBezTo>
                  <a:pt x="35212" y="32972"/>
                  <a:pt x="34612" y="33252"/>
                  <a:pt x="34013" y="33492"/>
                </a:cubicBezTo>
                <a:lnTo>
                  <a:pt x="33933" y="33492"/>
                </a:lnTo>
                <a:cubicBezTo>
                  <a:pt x="33853" y="33452"/>
                  <a:pt x="33773" y="33452"/>
                  <a:pt x="33693" y="33452"/>
                </a:cubicBezTo>
                <a:cubicBezTo>
                  <a:pt x="33813" y="33372"/>
                  <a:pt x="33973" y="33292"/>
                  <a:pt x="34093" y="33212"/>
                </a:cubicBezTo>
                <a:cubicBezTo>
                  <a:pt x="34412" y="33012"/>
                  <a:pt x="34692" y="32773"/>
                  <a:pt x="35012" y="32573"/>
                </a:cubicBezTo>
                <a:cubicBezTo>
                  <a:pt x="35492" y="32253"/>
                  <a:pt x="36011" y="32013"/>
                  <a:pt x="36491" y="31733"/>
                </a:cubicBezTo>
                <a:cubicBezTo>
                  <a:pt x="36970" y="31454"/>
                  <a:pt x="37410" y="31054"/>
                  <a:pt x="37690" y="30574"/>
                </a:cubicBezTo>
                <a:cubicBezTo>
                  <a:pt x="37970" y="30095"/>
                  <a:pt x="37970" y="29455"/>
                  <a:pt x="37650" y="28976"/>
                </a:cubicBezTo>
                <a:cubicBezTo>
                  <a:pt x="37490" y="28816"/>
                  <a:pt x="37330" y="28656"/>
                  <a:pt x="37130" y="28536"/>
                </a:cubicBezTo>
                <a:lnTo>
                  <a:pt x="36291" y="27896"/>
                </a:lnTo>
                <a:cubicBezTo>
                  <a:pt x="36131" y="27817"/>
                  <a:pt x="36011" y="27697"/>
                  <a:pt x="35811" y="27617"/>
                </a:cubicBezTo>
                <a:cubicBezTo>
                  <a:pt x="35705" y="27590"/>
                  <a:pt x="35594" y="27577"/>
                  <a:pt x="35483" y="27577"/>
                </a:cubicBezTo>
                <a:cubicBezTo>
                  <a:pt x="35261" y="27577"/>
                  <a:pt x="35039" y="27630"/>
                  <a:pt x="34852" y="27737"/>
                </a:cubicBezTo>
                <a:cubicBezTo>
                  <a:pt x="34572" y="27896"/>
                  <a:pt x="34332" y="28136"/>
                  <a:pt x="34093" y="28376"/>
                </a:cubicBezTo>
                <a:cubicBezTo>
                  <a:pt x="33253" y="29455"/>
                  <a:pt x="32534" y="30614"/>
                  <a:pt x="31974" y="31893"/>
                </a:cubicBezTo>
                <a:cubicBezTo>
                  <a:pt x="31932" y="31886"/>
                  <a:pt x="31891" y="31883"/>
                  <a:pt x="31851" y="31883"/>
                </a:cubicBezTo>
                <a:cubicBezTo>
                  <a:pt x="31665" y="31883"/>
                  <a:pt x="31506" y="31954"/>
                  <a:pt x="31375" y="32053"/>
                </a:cubicBezTo>
                <a:cubicBezTo>
                  <a:pt x="31135" y="32253"/>
                  <a:pt x="30975" y="32493"/>
                  <a:pt x="30855" y="32733"/>
                </a:cubicBezTo>
                <a:lnTo>
                  <a:pt x="30296" y="33812"/>
                </a:lnTo>
                <a:cubicBezTo>
                  <a:pt x="30096" y="34091"/>
                  <a:pt x="29936" y="34371"/>
                  <a:pt x="29816" y="34691"/>
                </a:cubicBezTo>
                <a:cubicBezTo>
                  <a:pt x="29696" y="34731"/>
                  <a:pt x="29536" y="34771"/>
                  <a:pt x="29377" y="34771"/>
                </a:cubicBezTo>
                <a:cubicBezTo>
                  <a:pt x="28098" y="35051"/>
                  <a:pt x="26499" y="35530"/>
                  <a:pt x="25460" y="37049"/>
                </a:cubicBezTo>
                <a:cubicBezTo>
                  <a:pt x="25340" y="37169"/>
                  <a:pt x="25300" y="37329"/>
                  <a:pt x="25260" y="37489"/>
                </a:cubicBezTo>
                <a:cubicBezTo>
                  <a:pt x="25100" y="37329"/>
                  <a:pt x="24940" y="37209"/>
                  <a:pt x="24740" y="37089"/>
                </a:cubicBezTo>
                <a:cubicBezTo>
                  <a:pt x="24341" y="36849"/>
                  <a:pt x="23861" y="36689"/>
                  <a:pt x="23421" y="36529"/>
                </a:cubicBezTo>
                <a:lnTo>
                  <a:pt x="23421" y="36170"/>
                </a:lnTo>
                <a:lnTo>
                  <a:pt x="23421" y="35770"/>
                </a:lnTo>
                <a:cubicBezTo>
                  <a:pt x="23848" y="35877"/>
                  <a:pt x="24274" y="35930"/>
                  <a:pt x="24700" y="35930"/>
                </a:cubicBezTo>
                <a:cubicBezTo>
                  <a:pt x="24914" y="35930"/>
                  <a:pt x="25127" y="35917"/>
                  <a:pt x="25340" y="35890"/>
                </a:cubicBezTo>
                <a:cubicBezTo>
                  <a:pt x="25700" y="35890"/>
                  <a:pt x="26019" y="35770"/>
                  <a:pt x="26299" y="35610"/>
                </a:cubicBezTo>
                <a:cubicBezTo>
                  <a:pt x="26699" y="35250"/>
                  <a:pt x="26978" y="34811"/>
                  <a:pt x="27218" y="34371"/>
                </a:cubicBezTo>
                <a:cubicBezTo>
                  <a:pt x="27538" y="33932"/>
                  <a:pt x="27938" y="33452"/>
                  <a:pt x="27818" y="32972"/>
                </a:cubicBezTo>
                <a:cubicBezTo>
                  <a:pt x="27658" y="32653"/>
                  <a:pt x="27458" y="32373"/>
                  <a:pt x="27138" y="32253"/>
                </a:cubicBezTo>
                <a:lnTo>
                  <a:pt x="26099" y="31534"/>
                </a:lnTo>
                <a:cubicBezTo>
                  <a:pt x="25819" y="31334"/>
                  <a:pt x="25540" y="31174"/>
                  <a:pt x="25220" y="31054"/>
                </a:cubicBezTo>
                <a:cubicBezTo>
                  <a:pt x="24860" y="30974"/>
                  <a:pt x="24461" y="30934"/>
                  <a:pt x="24061" y="30934"/>
                </a:cubicBezTo>
                <a:cubicBezTo>
                  <a:pt x="23821" y="30974"/>
                  <a:pt x="23581" y="31014"/>
                  <a:pt x="23341" y="31054"/>
                </a:cubicBezTo>
                <a:lnTo>
                  <a:pt x="23341" y="30814"/>
                </a:lnTo>
                <a:lnTo>
                  <a:pt x="23341" y="30295"/>
                </a:lnTo>
                <a:cubicBezTo>
                  <a:pt x="23381" y="30295"/>
                  <a:pt x="23461" y="30295"/>
                  <a:pt x="23501" y="30255"/>
                </a:cubicBezTo>
                <a:cubicBezTo>
                  <a:pt x="24261" y="29935"/>
                  <a:pt x="24860" y="29375"/>
                  <a:pt x="25180" y="28616"/>
                </a:cubicBezTo>
                <a:cubicBezTo>
                  <a:pt x="25740" y="27617"/>
                  <a:pt x="26099" y="26538"/>
                  <a:pt x="26259" y="25418"/>
                </a:cubicBezTo>
                <a:cubicBezTo>
                  <a:pt x="26299" y="24979"/>
                  <a:pt x="26299" y="24539"/>
                  <a:pt x="26379" y="24100"/>
                </a:cubicBezTo>
                <a:cubicBezTo>
                  <a:pt x="26459" y="24140"/>
                  <a:pt x="26539" y="24159"/>
                  <a:pt x="26619" y="24159"/>
                </a:cubicBezTo>
                <a:cubicBezTo>
                  <a:pt x="26699" y="24159"/>
                  <a:pt x="26779" y="24140"/>
                  <a:pt x="26859" y="24100"/>
                </a:cubicBezTo>
                <a:cubicBezTo>
                  <a:pt x="26939" y="24579"/>
                  <a:pt x="26978" y="25099"/>
                  <a:pt x="27018" y="25658"/>
                </a:cubicBezTo>
                <a:cubicBezTo>
                  <a:pt x="27058" y="26697"/>
                  <a:pt x="27298" y="27697"/>
                  <a:pt x="27738" y="28656"/>
                </a:cubicBezTo>
                <a:cubicBezTo>
                  <a:pt x="28217" y="29575"/>
                  <a:pt x="29177" y="30215"/>
                  <a:pt x="30216" y="30215"/>
                </a:cubicBezTo>
                <a:cubicBezTo>
                  <a:pt x="30695" y="30135"/>
                  <a:pt x="31095" y="30015"/>
                  <a:pt x="31495" y="29775"/>
                </a:cubicBezTo>
                <a:cubicBezTo>
                  <a:pt x="32014" y="29535"/>
                  <a:pt x="32454" y="29135"/>
                  <a:pt x="32774" y="28616"/>
                </a:cubicBezTo>
                <a:cubicBezTo>
                  <a:pt x="33173" y="27856"/>
                  <a:pt x="33173" y="26897"/>
                  <a:pt x="32774" y="26098"/>
                </a:cubicBezTo>
                <a:cubicBezTo>
                  <a:pt x="32254" y="24979"/>
                  <a:pt x="31335" y="24060"/>
                  <a:pt x="30216" y="23540"/>
                </a:cubicBezTo>
                <a:cubicBezTo>
                  <a:pt x="29377" y="23140"/>
                  <a:pt x="28497" y="22901"/>
                  <a:pt x="27618" y="22821"/>
                </a:cubicBezTo>
                <a:cubicBezTo>
                  <a:pt x="27618" y="22781"/>
                  <a:pt x="27618" y="22781"/>
                  <a:pt x="27618" y="22741"/>
                </a:cubicBezTo>
                <a:cubicBezTo>
                  <a:pt x="27618" y="22701"/>
                  <a:pt x="27578" y="22661"/>
                  <a:pt x="27578" y="22621"/>
                </a:cubicBezTo>
                <a:lnTo>
                  <a:pt x="27578" y="22621"/>
                </a:lnTo>
                <a:cubicBezTo>
                  <a:pt x="28697" y="22781"/>
                  <a:pt x="29856" y="23140"/>
                  <a:pt x="31015" y="23340"/>
                </a:cubicBezTo>
                <a:cubicBezTo>
                  <a:pt x="31609" y="23418"/>
                  <a:pt x="32219" y="23462"/>
                  <a:pt x="32824" y="23462"/>
                </a:cubicBezTo>
                <a:cubicBezTo>
                  <a:pt x="33157" y="23462"/>
                  <a:pt x="33487" y="23448"/>
                  <a:pt x="33813" y="23420"/>
                </a:cubicBezTo>
                <a:cubicBezTo>
                  <a:pt x="34572" y="23420"/>
                  <a:pt x="35252" y="23140"/>
                  <a:pt x="35851" y="22701"/>
                </a:cubicBezTo>
                <a:cubicBezTo>
                  <a:pt x="36411" y="22181"/>
                  <a:pt x="36691" y="21382"/>
                  <a:pt x="36611" y="20582"/>
                </a:cubicBezTo>
                <a:cubicBezTo>
                  <a:pt x="36491" y="19823"/>
                  <a:pt x="36131" y="19104"/>
                  <a:pt x="35611" y="18544"/>
                </a:cubicBezTo>
                <a:cubicBezTo>
                  <a:pt x="35292" y="18144"/>
                  <a:pt x="34892" y="17865"/>
                  <a:pt x="34492" y="17665"/>
                </a:cubicBezTo>
                <a:cubicBezTo>
                  <a:pt x="34215" y="17562"/>
                  <a:pt x="33932" y="17517"/>
                  <a:pt x="33648" y="17517"/>
                </a:cubicBezTo>
                <a:cubicBezTo>
                  <a:pt x="32830" y="17517"/>
                  <a:pt x="32007" y="17889"/>
                  <a:pt x="31295" y="18304"/>
                </a:cubicBezTo>
                <a:cubicBezTo>
                  <a:pt x="30456" y="18784"/>
                  <a:pt x="29656" y="19343"/>
                  <a:pt x="28897" y="19943"/>
                </a:cubicBezTo>
                <a:cubicBezTo>
                  <a:pt x="29017" y="19703"/>
                  <a:pt x="29137" y="19463"/>
                  <a:pt x="29217" y="19223"/>
                </a:cubicBezTo>
                <a:cubicBezTo>
                  <a:pt x="29536" y="18424"/>
                  <a:pt x="29696" y="17585"/>
                  <a:pt x="29656" y="16746"/>
                </a:cubicBezTo>
                <a:cubicBezTo>
                  <a:pt x="29616" y="15906"/>
                  <a:pt x="29297" y="15067"/>
                  <a:pt x="28697" y="14467"/>
                </a:cubicBezTo>
                <a:cubicBezTo>
                  <a:pt x="28377" y="14108"/>
                  <a:pt x="27938" y="13828"/>
                  <a:pt x="27458" y="13708"/>
                </a:cubicBezTo>
                <a:cubicBezTo>
                  <a:pt x="27618" y="13508"/>
                  <a:pt x="27738" y="13308"/>
                  <a:pt x="27818" y="13108"/>
                </a:cubicBezTo>
                <a:cubicBezTo>
                  <a:pt x="28257" y="12069"/>
                  <a:pt x="28138" y="10870"/>
                  <a:pt x="27938" y="9751"/>
                </a:cubicBezTo>
                <a:cubicBezTo>
                  <a:pt x="27858" y="9312"/>
                  <a:pt x="27738" y="8872"/>
                  <a:pt x="27658" y="8432"/>
                </a:cubicBezTo>
                <a:cubicBezTo>
                  <a:pt x="27858" y="8432"/>
                  <a:pt x="28058" y="8392"/>
                  <a:pt x="28257" y="8272"/>
                </a:cubicBezTo>
                <a:cubicBezTo>
                  <a:pt x="28857" y="9232"/>
                  <a:pt x="29456" y="10191"/>
                  <a:pt x="29976" y="11230"/>
                </a:cubicBezTo>
                <a:cubicBezTo>
                  <a:pt x="30136" y="11550"/>
                  <a:pt x="30336" y="11869"/>
                  <a:pt x="30616" y="12189"/>
                </a:cubicBezTo>
                <a:cubicBezTo>
                  <a:pt x="31095" y="12722"/>
                  <a:pt x="31752" y="12989"/>
                  <a:pt x="32433" y="12989"/>
                </a:cubicBezTo>
                <a:cubicBezTo>
                  <a:pt x="32774" y="12989"/>
                  <a:pt x="33120" y="12922"/>
                  <a:pt x="33453" y="12789"/>
                </a:cubicBezTo>
                <a:cubicBezTo>
                  <a:pt x="34412" y="12309"/>
                  <a:pt x="34972" y="11350"/>
                  <a:pt x="34932" y="10271"/>
                </a:cubicBezTo>
                <a:cubicBezTo>
                  <a:pt x="34892" y="9751"/>
                  <a:pt x="34732" y="9232"/>
                  <a:pt x="34492" y="8792"/>
                </a:cubicBezTo>
                <a:cubicBezTo>
                  <a:pt x="33773" y="7473"/>
                  <a:pt x="32574" y="6554"/>
                  <a:pt x="31135" y="6274"/>
                </a:cubicBezTo>
                <a:cubicBezTo>
                  <a:pt x="32094" y="6034"/>
                  <a:pt x="32974" y="5435"/>
                  <a:pt x="33573" y="4635"/>
                </a:cubicBezTo>
                <a:cubicBezTo>
                  <a:pt x="34761" y="3141"/>
                  <a:pt x="33614" y="1157"/>
                  <a:pt x="31992" y="1157"/>
                </a:cubicBezTo>
                <a:cubicBezTo>
                  <a:pt x="31704" y="1157"/>
                  <a:pt x="31402" y="1220"/>
                  <a:pt x="31095" y="1358"/>
                </a:cubicBezTo>
                <a:cubicBezTo>
                  <a:pt x="30256" y="1678"/>
                  <a:pt x="29536" y="2197"/>
                  <a:pt x="29017" y="2877"/>
                </a:cubicBezTo>
                <a:cubicBezTo>
                  <a:pt x="28617" y="3276"/>
                  <a:pt x="28297" y="3756"/>
                  <a:pt x="28018" y="4236"/>
                </a:cubicBezTo>
                <a:cubicBezTo>
                  <a:pt x="28018" y="3676"/>
                  <a:pt x="27978" y="3117"/>
                  <a:pt x="27858" y="2597"/>
                </a:cubicBezTo>
                <a:cubicBezTo>
                  <a:pt x="27778" y="1997"/>
                  <a:pt x="27538" y="1398"/>
                  <a:pt x="27178" y="918"/>
                </a:cubicBezTo>
                <a:cubicBezTo>
                  <a:pt x="26742" y="326"/>
                  <a:pt x="26037" y="1"/>
                  <a:pt x="253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9" name="Google Shape;449;p30"/>
          <p:cNvGrpSpPr/>
          <p:nvPr/>
        </p:nvGrpSpPr>
        <p:grpSpPr>
          <a:xfrm>
            <a:off x="-194650" y="3927241"/>
            <a:ext cx="1371600" cy="1327805"/>
            <a:chOff x="-194650" y="3927241"/>
            <a:chExt cx="1371600" cy="1327805"/>
          </a:xfrm>
        </p:grpSpPr>
        <p:sp>
          <p:nvSpPr>
            <p:cNvPr id="450" name="Google Shape;450;p30"/>
            <p:cNvSpPr/>
            <p:nvPr/>
          </p:nvSpPr>
          <p:spPr>
            <a:xfrm>
              <a:off x="-194650" y="4318538"/>
              <a:ext cx="967911" cy="936509"/>
            </a:xfrm>
            <a:custGeom>
              <a:avLst/>
              <a:gdLst/>
              <a:ahLst/>
              <a:cxnLst/>
              <a:rect l="l" t="t" r="r" b="b"/>
              <a:pathLst>
                <a:path w="11312" h="10945" extrusionOk="0">
                  <a:moveTo>
                    <a:pt x="3967" y="1"/>
                  </a:moveTo>
                  <a:cubicBezTo>
                    <a:pt x="3846" y="1"/>
                    <a:pt x="3726" y="22"/>
                    <a:pt x="3611" y="67"/>
                  </a:cubicBezTo>
                  <a:cubicBezTo>
                    <a:pt x="3204" y="226"/>
                    <a:pt x="2965" y="684"/>
                    <a:pt x="2955" y="1132"/>
                  </a:cubicBezTo>
                  <a:cubicBezTo>
                    <a:pt x="2935" y="1560"/>
                    <a:pt x="3114" y="1967"/>
                    <a:pt x="3333" y="2326"/>
                  </a:cubicBezTo>
                  <a:cubicBezTo>
                    <a:pt x="2786" y="1878"/>
                    <a:pt x="1990" y="1540"/>
                    <a:pt x="1393" y="1361"/>
                  </a:cubicBezTo>
                  <a:cubicBezTo>
                    <a:pt x="1236" y="1321"/>
                    <a:pt x="1078" y="1282"/>
                    <a:pt x="921" y="1282"/>
                  </a:cubicBezTo>
                  <a:cubicBezTo>
                    <a:pt x="879" y="1282"/>
                    <a:pt x="838" y="1285"/>
                    <a:pt x="796" y="1291"/>
                  </a:cubicBezTo>
                  <a:cubicBezTo>
                    <a:pt x="597" y="1331"/>
                    <a:pt x="398" y="1440"/>
                    <a:pt x="329" y="1629"/>
                  </a:cubicBezTo>
                  <a:cubicBezTo>
                    <a:pt x="219" y="1888"/>
                    <a:pt x="348" y="2176"/>
                    <a:pt x="378" y="2465"/>
                  </a:cubicBezTo>
                  <a:lnTo>
                    <a:pt x="378" y="2584"/>
                  </a:lnTo>
                  <a:lnTo>
                    <a:pt x="378" y="2624"/>
                  </a:lnTo>
                  <a:cubicBezTo>
                    <a:pt x="378" y="2714"/>
                    <a:pt x="368" y="2783"/>
                    <a:pt x="348" y="2873"/>
                  </a:cubicBezTo>
                  <a:cubicBezTo>
                    <a:pt x="348" y="2883"/>
                    <a:pt x="339" y="2952"/>
                    <a:pt x="339" y="2952"/>
                  </a:cubicBezTo>
                  <a:cubicBezTo>
                    <a:pt x="239" y="3400"/>
                    <a:pt x="0" y="3838"/>
                    <a:pt x="70" y="4305"/>
                  </a:cubicBezTo>
                  <a:cubicBezTo>
                    <a:pt x="70" y="4325"/>
                    <a:pt x="70" y="4345"/>
                    <a:pt x="80" y="4375"/>
                  </a:cubicBezTo>
                  <a:cubicBezTo>
                    <a:pt x="179" y="4892"/>
                    <a:pt x="627" y="5300"/>
                    <a:pt x="1134" y="5439"/>
                  </a:cubicBezTo>
                  <a:cubicBezTo>
                    <a:pt x="1327" y="5490"/>
                    <a:pt x="1525" y="5512"/>
                    <a:pt x="1723" y="5512"/>
                  </a:cubicBezTo>
                  <a:cubicBezTo>
                    <a:pt x="2026" y="5512"/>
                    <a:pt x="2332" y="5462"/>
                    <a:pt x="2627" y="5390"/>
                  </a:cubicBezTo>
                  <a:lnTo>
                    <a:pt x="2627" y="5390"/>
                  </a:lnTo>
                  <a:cubicBezTo>
                    <a:pt x="2408" y="5489"/>
                    <a:pt x="2209" y="5589"/>
                    <a:pt x="2079" y="5688"/>
                  </a:cubicBezTo>
                  <a:cubicBezTo>
                    <a:pt x="1672" y="6036"/>
                    <a:pt x="1443" y="6633"/>
                    <a:pt x="1612" y="7130"/>
                  </a:cubicBezTo>
                  <a:cubicBezTo>
                    <a:pt x="1612" y="7140"/>
                    <a:pt x="1642" y="7230"/>
                    <a:pt x="1642" y="7230"/>
                  </a:cubicBezTo>
                  <a:cubicBezTo>
                    <a:pt x="1662" y="7250"/>
                    <a:pt x="1662" y="7260"/>
                    <a:pt x="1672" y="7290"/>
                  </a:cubicBezTo>
                  <a:cubicBezTo>
                    <a:pt x="1940" y="7787"/>
                    <a:pt x="2567" y="7976"/>
                    <a:pt x="2935" y="8394"/>
                  </a:cubicBezTo>
                  <a:cubicBezTo>
                    <a:pt x="3184" y="8682"/>
                    <a:pt x="3303" y="9050"/>
                    <a:pt x="3462" y="9389"/>
                  </a:cubicBezTo>
                  <a:cubicBezTo>
                    <a:pt x="3621" y="9727"/>
                    <a:pt x="3860" y="10075"/>
                    <a:pt x="4218" y="10185"/>
                  </a:cubicBezTo>
                  <a:cubicBezTo>
                    <a:pt x="4298" y="10211"/>
                    <a:pt x="4380" y="10223"/>
                    <a:pt x="4461" y="10223"/>
                  </a:cubicBezTo>
                  <a:cubicBezTo>
                    <a:pt x="4847" y="10223"/>
                    <a:pt x="5231" y="9951"/>
                    <a:pt x="5412" y="9598"/>
                  </a:cubicBezTo>
                  <a:cubicBezTo>
                    <a:pt x="5521" y="9399"/>
                    <a:pt x="5571" y="9180"/>
                    <a:pt x="5591" y="8951"/>
                  </a:cubicBezTo>
                  <a:cubicBezTo>
                    <a:pt x="5621" y="9090"/>
                    <a:pt x="5661" y="9220"/>
                    <a:pt x="5710" y="9349"/>
                  </a:cubicBezTo>
                  <a:cubicBezTo>
                    <a:pt x="5939" y="9916"/>
                    <a:pt x="6307" y="10443"/>
                    <a:pt x="6845" y="10732"/>
                  </a:cubicBezTo>
                  <a:cubicBezTo>
                    <a:pt x="7103" y="10870"/>
                    <a:pt x="7398" y="10945"/>
                    <a:pt x="7688" y="10945"/>
                  </a:cubicBezTo>
                  <a:cubicBezTo>
                    <a:pt x="8001" y="10945"/>
                    <a:pt x="8308" y="10858"/>
                    <a:pt x="8556" y="10672"/>
                  </a:cubicBezTo>
                  <a:cubicBezTo>
                    <a:pt x="8675" y="10582"/>
                    <a:pt x="8784" y="10473"/>
                    <a:pt x="8884" y="10364"/>
                  </a:cubicBezTo>
                  <a:cubicBezTo>
                    <a:pt x="8904" y="10334"/>
                    <a:pt x="8904" y="10324"/>
                    <a:pt x="8924" y="10314"/>
                  </a:cubicBezTo>
                  <a:cubicBezTo>
                    <a:pt x="9053" y="10145"/>
                    <a:pt x="9202" y="9986"/>
                    <a:pt x="9381" y="9876"/>
                  </a:cubicBezTo>
                  <a:cubicBezTo>
                    <a:pt x="9431" y="9836"/>
                    <a:pt x="9491" y="9816"/>
                    <a:pt x="9541" y="9787"/>
                  </a:cubicBezTo>
                  <a:cubicBezTo>
                    <a:pt x="9550" y="9787"/>
                    <a:pt x="9590" y="9777"/>
                    <a:pt x="9600" y="9767"/>
                  </a:cubicBezTo>
                  <a:cubicBezTo>
                    <a:pt x="9978" y="9617"/>
                    <a:pt x="10416" y="9588"/>
                    <a:pt x="10724" y="9339"/>
                  </a:cubicBezTo>
                  <a:cubicBezTo>
                    <a:pt x="11082" y="9070"/>
                    <a:pt x="11222" y="8553"/>
                    <a:pt x="11112" y="8125"/>
                  </a:cubicBezTo>
                  <a:cubicBezTo>
                    <a:pt x="10993" y="7688"/>
                    <a:pt x="10675" y="7310"/>
                    <a:pt x="10287" y="7081"/>
                  </a:cubicBezTo>
                  <a:cubicBezTo>
                    <a:pt x="10207" y="7041"/>
                    <a:pt x="10167" y="6961"/>
                    <a:pt x="10088" y="6912"/>
                  </a:cubicBezTo>
                  <a:cubicBezTo>
                    <a:pt x="10227" y="6852"/>
                    <a:pt x="10366" y="6782"/>
                    <a:pt x="10486" y="6693"/>
                  </a:cubicBezTo>
                  <a:cubicBezTo>
                    <a:pt x="10864" y="6434"/>
                    <a:pt x="11122" y="6006"/>
                    <a:pt x="11222" y="5559"/>
                  </a:cubicBezTo>
                  <a:cubicBezTo>
                    <a:pt x="11222" y="5559"/>
                    <a:pt x="11232" y="5509"/>
                    <a:pt x="11232" y="5499"/>
                  </a:cubicBezTo>
                  <a:cubicBezTo>
                    <a:pt x="11311" y="5250"/>
                    <a:pt x="11281" y="4992"/>
                    <a:pt x="11182" y="4743"/>
                  </a:cubicBezTo>
                  <a:cubicBezTo>
                    <a:pt x="11182" y="4723"/>
                    <a:pt x="11172" y="4723"/>
                    <a:pt x="11172" y="4713"/>
                  </a:cubicBezTo>
                  <a:cubicBezTo>
                    <a:pt x="11162" y="4693"/>
                    <a:pt x="11142" y="4653"/>
                    <a:pt x="11132" y="4653"/>
                  </a:cubicBezTo>
                  <a:cubicBezTo>
                    <a:pt x="11073" y="4544"/>
                    <a:pt x="10993" y="4425"/>
                    <a:pt x="10923" y="4315"/>
                  </a:cubicBezTo>
                  <a:cubicBezTo>
                    <a:pt x="10913" y="4305"/>
                    <a:pt x="10884" y="4265"/>
                    <a:pt x="10884" y="4255"/>
                  </a:cubicBezTo>
                  <a:cubicBezTo>
                    <a:pt x="10834" y="4196"/>
                    <a:pt x="10784" y="4116"/>
                    <a:pt x="10734" y="4056"/>
                  </a:cubicBezTo>
                  <a:cubicBezTo>
                    <a:pt x="10724" y="4047"/>
                    <a:pt x="10704" y="4017"/>
                    <a:pt x="10695" y="3997"/>
                  </a:cubicBezTo>
                  <a:cubicBezTo>
                    <a:pt x="10575" y="3818"/>
                    <a:pt x="10466" y="3649"/>
                    <a:pt x="10416" y="3450"/>
                  </a:cubicBezTo>
                  <a:cubicBezTo>
                    <a:pt x="10396" y="3420"/>
                    <a:pt x="10396" y="3410"/>
                    <a:pt x="10396" y="3380"/>
                  </a:cubicBezTo>
                  <a:cubicBezTo>
                    <a:pt x="10386" y="3350"/>
                    <a:pt x="10386" y="3320"/>
                    <a:pt x="10386" y="3310"/>
                  </a:cubicBezTo>
                  <a:cubicBezTo>
                    <a:pt x="10366" y="3181"/>
                    <a:pt x="10346" y="3052"/>
                    <a:pt x="10336" y="2922"/>
                  </a:cubicBezTo>
                  <a:cubicBezTo>
                    <a:pt x="10336" y="2922"/>
                    <a:pt x="10336" y="2873"/>
                    <a:pt x="10326" y="2863"/>
                  </a:cubicBezTo>
                  <a:cubicBezTo>
                    <a:pt x="10297" y="2733"/>
                    <a:pt x="10277" y="2624"/>
                    <a:pt x="10217" y="2515"/>
                  </a:cubicBezTo>
                  <a:cubicBezTo>
                    <a:pt x="10167" y="2425"/>
                    <a:pt x="10098" y="2355"/>
                    <a:pt x="10028" y="2306"/>
                  </a:cubicBezTo>
                  <a:cubicBezTo>
                    <a:pt x="9998" y="2276"/>
                    <a:pt x="9978" y="2266"/>
                    <a:pt x="9948" y="2256"/>
                  </a:cubicBezTo>
                  <a:cubicBezTo>
                    <a:pt x="9769" y="2137"/>
                    <a:pt x="9541" y="2077"/>
                    <a:pt x="9332" y="2067"/>
                  </a:cubicBezTo>
                  <a:cubicBezTo>
                    <a:pt x="9284" y="2064"/>
                    <a:pt x="9236" y="2062"/>
                    <a:pt x="9188" y="2062"/>
                  </a:cubicBezTo>
                  <a:cubicBezTo>
                    <a:pt x="8318" y="2062"/>
                    <a:pt x="7515" y="2567"/>
                    <a:pt x="6855" y="3161"/>
                  </a:cubicBezTo>
                  <a:cubicBezTo>
                    <a:pt x="6705" y="3281"/>
                    <a:pt x="6496" y="3470"/>
                    <a:pt x="6317" y="3629"/>
                  </a:cubicBezTo>
                  <a:cubicBezTo>
                    <a:pt x="6516" y="3320"/>
                    <a:pt x="6685" y="2972"/>
                    <a:pt x="6835" y="2624"/>
                  </a:cubicBezTo>
                  <a:cubicBezTo>
                    <a:pt x="6964" y="2306"/>
                    <a:pt x="7093" y="1977"/>
                    <a:pt x="7133" y="1639"/>
                  </a:cubicBezTo>
                  <a:cubicBezTo>
                    <a:pt x="7163" y="1321"/>
                    <a:pt x="7103" y="973"/>
                    <a:pt x="6934" y="714"/>
                  </a:cubicBezTo>
                  <a:cubicBezTo>
                    <a:pt x="6934" y="714"/>
                    <a:pt x="6914" y="684"/>
                    <a:pt x="6904" y="674"/>
                  </a:cubicBezTo>
                  <a:cubicBezTo>
                    <a:pt x="6709" y="414"/>
                    <a:pt x="6378" y="254"/>
                    <a:pt x="6052" y="254"/>
                  </a:cubicBezTo>
                  <a:cubicBezTo>
                    <a:pt x="5928" y="254"/>
                    <a:pt x="5805" y="277"/>
                    <a:pt x="5691" y="326"/>
                  </a:cubicBezTo>
                  <a:cubicBezTo>
                    <a:pt x="5521" y="389"/>
                    <a:pt x="5351" y="499"/>
                    <a:pt x="5173" y="499"/>
                  </a:cubicBezTo>
                  <a:cubicBezTo>
                    <a:pt x="5154" y="499"/>
                    <a:pt x="5134" y="498"/>
                    <a:pt x="5114" y="495"/>
                  </a:cubicBezTo>
                  <a:cubicBezTo>
                    <a:pt x="4944" y="475"/>
                    <a:pt x="4805" y="336"/>
                    <a:pt x="4666" y="236"/>
                  </a:cubicBezTo>
                  <a:cubicBezTo>
                    <a:pt x="4465" y="89"/>
                    <a:pt x="4215" y="1"/>
                    <a:pt x="39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0"/>
            <p:cNvSpPr/>
            <p:nvPr/>
          </p:nvSpPr>
          <p:spPr>
            <a:xfrm>
              <a:off x="525225" y="4603500"/>
              <a:ext cx="651725" cy="572694"/>
            </a:xfrm>
            <a:custGeom>
              <a:avLst/>
              <a:gdLst/>
              <a:ahLst/>
              <a:cxnLst/>
              <a:rect l="l" t="t" r="r" b="b"/>
              <a:pathLst>
                <a:path w="6795" h="5971" extrusionOk="0">
                  <a:moveTo>
                    <a:pt x="4329" y="0"/>
                  </a:moveTo>
                  <a:cubicBezTo>
                    <a:pt x="4295" y="0"/>
                    <a:pt x="4261" y="6"/>
                    <a:pt x="4229" y="16"/>
                  </a:cubicBezTo>
                  <a:cubicBezTo>
                    <a:pt x="4100" y="45"/>
                    <a:pt x="4010" y="135"/>
                    <a:pt x="3940" y="224"/>
                  </a:cubicBezTo>
                  <a:cubicBezTo>
                    <a:pt x="3851" y="324"/>
                    <a:pt x="3791" y="423"/>
                    <a:pt x="3731" y="533"/>
                  </a:cubicBezTo>
                  <a:cubicBezTo>
                    <a:pt x="3592" y="772"/>
                    <a:pt x="3513" y="1040"/>
                    <a:pt x="3503" y="1309"/>
                  </a:cubicBezTo>
                  <a:lnTo>
                    <a:pt x="3503" y="1339"/>
                  </a:lnTo>
                  <a:cubicBezTo>
                    <a:pt x="3194" y="1806"/>
                    <a:pt x="3085" y="2373"/>
                    <a:pt x="3194" y="2920"/>
                  </a:cubicBezTo>
                  <a:cubicBezTo>
                    <a:pt x="3035" y="3149"/>
                    <a:pt x="2906" y="3378"/>
                    <a:pt x="2806" y="3627"/>
                  </a:cubicBezTo>
                  <a:lnTo>
                    <a:pt x="2806" y="3666"/>
                  </a:lnTo>
                  <a:cubicBezTo>
                    <a:pt x="2349" y="3746"/>
                    <a:pt x="1871" y="3776"/>
                    <a:pt x="1414" y="3806"/>
                  </a:cubicBezTo>
                  <a:cubicBezTo>
                    <a:pt x="1228" y="3810"/>
                    <a:pt x="1043" y="3812"/>
                    <a:pt x="858" y="3812"/>
                  </a:cubicBezTo>
                  <a:cubicBezTo>
                    <a:pt x="597" y="3812"/>
                    <a:pt x="337" y="3807"/>
                    <a:pt x="80" y="3796"/>
                  </a:cubicBezTo>
                  <a:cubicBezTo>
                    <a:pt x="11" y="3796"/>
                    <a:pt x="1" y="3905"/>
                    <a:pt x="71" y="3915"/>
                  </a:cubicBezTo>
                  <a:cubicBezTo>
                    <a:pt x="339" y="3930"/>
                    <a:pt x="610" y="3938"/>
                    <a:pt x="881" y="3938"/>
                  </a:cubicBezTo>
                  <a:cubicBezTo>
                    <a:pt x="1152" y="3938"/>
                    <a:pt x="1423" y="3930"/>
                    <a:pt x="1692" y="3915"/>
                  </a:cubicBezTo>
                  <a:cubicBezTo>
                    <a:pt x="2070" y="4164"/>
                    <a:pt x="2498" y="4343"/>
                    <a:pt x="2936" y="4442"/>
                  </a:cubicBezTo>
                  <a:cubicBezTo>
                    <a:pt x="3085" y="4791"/>
                    <a:pt x="3383" y="5069"/>
                    <a:pt x="3731" y="5218"/>
                  </a:cubicBezTo>
                  <a:cubicBezTo>
                    <a:pt x="3731" y="5238"/>
                    <a:pt x="3741" y="5248"/>
                    <a:pt x="3751" y="5248"/>
                  </a:cubicBezTo>
                  <a:cubicBezTo>
                    <a:pt x="4010" y="5646"/>
                    <a:pt x="4458" y="5935"/>
                    <a:pt x="4935" y="5964"/>
                  </a:cubicBezTo>
                  <a:cubicBezTo>
                    <a:pt x="4959" y="5968"/>
                    <a:pt x="4982" y="5970"/>
                    <a:pt x="5006" y="5970"/>
                  </a:cubicBezTo>
                  <a:cubicBezTo>
                    <a:pt x="5104" y="5970"/>
                    <a:pt x="5203" y="5937"/>
                    <a:pt x="5283" y="5865"/>
                  </a:cubicBezTo>
                  <a:cubicBezTo>
                    <a:pt x="5373" y="5785"/>
                    <a:pt x="5383" y="5656"/>
                    <a:pt x="5323" y="5547"/>
                  </a:cubicBezTo>
                  <a:cubicBezTo>
                    <a:pt x="5254" y="5437"/>
                    <a:pt x="5154" y="5368"/>
                    <a:pt x="5045" y="5308"/>
                  </a:cubicBezTo>
                  <a:cubicBezTo>
                    <a:pt x="4925" y="5248"/>
                    <a:pt x="4796" y="5198"/>
                    <a:pt x="4657" y="5159"/>
                  </a:cubicBezTo>
                  <a:cubicBezTo>
                    <a:pt x="4552" y="5129"/>
                    <a:pt x="4395" y="5116"/>
                    <a:pt x="4240" y="5116"/>
                  </a:cubicBezTo>
                  <a:cubicBezTo>
                    <a:pt x="4085" y="5116"/>
                    <a:pt x="3930" y="5129"/>
                    <a:pt x="3831" y="5149"/>
                  </a:cubicBezTo>
                  <a:cubicBezTo>
                    <a:pt x="3503" y="5039"/>
                    <a:pt x="3234" y="4801"/>
                    <a:pt x="3065" y="4492"/>
                  </a:cubicBezTo>
                  <a:lnTo>
                    <a:pt x="3065" y="4492"/>
                  </a:lnTo>
                  <a:cubicBezTo>
                    <a:pt x="3336" y="4543"/>
                    <a:pt x="3611" y="4569"/>
                    <a:pt x="3885" y="4569"/>
                  </a:cubicBezTo>
                  <a:cubicBezTo>
                    <a:pt x="4043" y="4569"/>
                    <a:pt x="4201" y="4560"/>
                    <a:pt x="4358" y="4542"/>
                  </a:cubicBezTo>
                  <a:cubicBezTo>
                    <a:pt x="4537" y="4512"/>
                    <a:pt x="4696" y="4492"/>
                    <a:pt x="4856" y="4442"/>
                  </a:cubicBezTo>
                  <a:cubicBezTo>
                    <a:pt x="5052" y="4492"/>
                    <a:pt x="5255" y="4527"/>
                    <a:pt x="5454" y="4527"/>
                  </a:cubicBezTo>
                  <a:cubicBezTo>
                    <a:pt x="5497" y="4527"/>
                    <a:pt x="5540" y="4526"/>
                    <a:pt x="5582" y="4522"/>
                  </a:cubicBezTo>
                  <a:cubicBezTo>
                    <a:pt x="5791" y="4512"/>
                    <a:pt x="6089" y="4502"/>
                    <a:pt x="6248" y="4343"/>
                  </a:cubicBezTo>
                  <a:cubicBezTo>
                    <a:pt x="6398" y="4194"/>
                    <a:pt x="6398" y="3955"/>
                    <a:pt x="6218" y="3846"/>
                  </a:cubicBezTo>
                  <a:cubicBezTo>
                    <a:pt x="6143" y="3800"/>
                    <a:pt x="6056" y="3784"/>
                    <a:pt x="5967" y="3784"/>
                  </a:cubicBezTo>
                  <a:cubicBezTo>
                    <a:pt x="5820" y="3784"/>
                    <a:pt x="5666" y="3828"/>
                    <a:pt x="5542" y="3865"/>
                  </a:cubicBezTo>
                  <a:cubicBezTo>
                    <a:pt x="5293" y="3955"/>
                    <a:pt x="5055" y="4094"/>
                    <a:pt x="4875" y="4273"/>
                  </a:cubicBezTo>
                  <a:cubicBezTo>
                    <a:pt x="4875" y="4273"/>
                    <a:pt x="4856" y="4293"/>
                    <a:pt x="4856" y="4303"/>
                  </a:cubicBezTo>
                  <a:cubicBezTo>
                    <a:pt x="4532" y="4388"/>
                    <a:pt x="4198" y="4430"/>
                    <a:pt x="3864" y="4430"/>
                  </a:cubicBezTo>
                  <a:cubicBezTo>
                    <a:pt x="3378" y="4430"/>
                    <a:pt x="2892" y="4341"/>
                    <a:pt x="2438" y="4164"/>
                  </a:cubicBezTo>
                  <a:cubicBezTo>
                    <a:pt x="2249" y="4094"/>
                    <a:pt x="2060" y="4005"/>
                    <a:pt x="1891" y="3905"/>
                  </a:cubicBezTo>
                  <a:cubicBezTo>
                    <a:pt x="2836" y="3846"/>
                    <a:pt x="3781" y="3657"/>
                    <a:pt x="4657" y="3278"/>
                  </a:cubicBezTo>
                  <a:cubicBezTo>
                    <a:pt x="4955" y="3159"/>
                    <a:pt x="5244" y="3010"/>
                    <a:pt x="5522" y="2831"/>
                  </a:cubicBezTo>
                  <a:cubicBezTo>
                    <a:pt x="5681" y="2831"/>
                    <a:pt x="6079" y="2771"/>
                    <a:pt x="6238" y="2672"/>
                  </a:cubicBezTo>
                  <a:cubicBezTo>
                    <a:pt x="6437" y="2562"/>
                    <a:pt x="6676" y="2403"/>
                    <a:pt x="6736" y="2174"/>
                  </a:cubicBezTo>
                  <a:cubicBezTo>
                    <a:pt x="6794" y="1970"/>
                    <a:pt x="6644" y="1776"/>
                    <a:pt x="6415" y="1776"/>
                  </a:cubicBezTo>
                  <a:cubicBezTo>
                    <a:pt x="6409" y="1776"/>
                    <a:pt x="6403" y="1776"/>
                    <a:pt x="6398" y="1776"/>
                  </a:cubicBezTo>
                  <a:cubicBezTo>
                    <a:pt x="6278" y="1796"/>
                    <a:pt x="6179" y="1856"/>
                    <a:pt x="6079" y="1926"/>
                  </a:cubicBezTo>
                  <a:cubicBezTo>
                    <a:pt x="5980" y="1995"/>
                    <a:pt x="5900" y="2065"/>
                    <a:pt x="5821" y="2154"/>
                  </a:cubicBezTo>
                  <a:cubicBezTo>
                    <a:pt x="5671" y="2314"/>
                    <a:pt x="5542" y="2512"/>
                    <a:pt x="5482" y="2721"/>
                  </a:cubicBezTo>
                  <a:cubicBezTo>
                    <a:pt x="4706" y="3209"/>
                    <a:pt x="3841" y="3507"/>
                    <a:pt x="2946" y="3657"/>
                  </a:cubicBezTo>
                  <a:cubicBezTo>
                    <a:pt x="3045" y="3418"/>
                    <a:pt x="3164" y="3199"/>
                    <a:pt x="3304" y="3000"/>
                  </a:cubicBezTo>
                  <a:cubicBezTo>
                    <a:pt x="3314" y="2990"/>
                    <a:pt x="3334" y="2990"/>
                    <a:pt x="3334" y="2960"/>
                  </a:cubicBezTo>
                  <a:cubicBezTo>
                    <a:pt x="3612" y="2572"/>
                    <a:pt x="3980" y="2244"/>
                    <a:pt x="4398" y="1995"/>
                  </a:cubicBezTo>
                  <a:cubicBezTo>
                    <a:pt x="4587" y="1995"/>
                    <a:pt x="5035" y="1906"/>
                    <a:pt x="5234" y="1826"/>
                  </a:cubicBezTo>
                  <a:cubicBezTo>
                    <a:pt x="5443" y="1756"/>
                    <a:pt x="5771" y="1657"/>
                    <a:pt x="5831" y="1398"/>
                  </a:cubicBezTo>
                  <a:cubicBezTo>
                    <a:pt x="5888" y="1157"/>
                    <a:pt x="5666" y="1010"/>
                    <a:pt x="5453" y="1010"/>
                  </a:cubicBezTo>
                  <a:cubicBezTo>
                    <a:pt x="5446" y="1010"/>
                    <a:pt x="5439" y="1010"/>
                    <a:pt x="5433" y="1010"/>
                  </a:cubicBezTo>
                  <a:cubicBezTo>
                    <a:pt x="5194" y="1020"/>
                    <a:pt x="4955" y="1169"/>
                    <a:pt x="4786" y="1319"/>
                  </a:cubicBezTo>
                  <a:cubicBezTo>
                    <a:pt x="4607" y="1468"/>
                    <a:pt x="4458" y="1657"/>
                    <a:pt x="4358" y="1866"/>
                  </a:cubicBezTo>
                  <a:cubicBezTo>
                    <a:pt x="3950" y="2105"/>
                    <a:pt x="3592" y="2413"/>
                    <a:pt x="3304" y="2781"/>
                  </a:cubicBezTo>
                  <a:cubicBezTo>
                    <a:pt x="3234" y="2284"/>
                    <a:pt x="3343" y="1776"/>
                    <a:pt x="3642" y="1368"/>
                  </a:cubicBezTo>
                  <a:cubicBezTo>
                    <a:pt x="3851" y="1279"/>
                    <a:pt x="4040" y="1169"/>
                    <a:pt x="4199" y="1010"/>
                  </a:cubicBezTo>
                  <a:cubicBezTo>
                    <a:pt x="4289" y="921"/>
                    <a:pt x="4378" y="831"/>
                    <a:pt x="4438" y="722"/>
                  </a:cubicBezTo>
                  <a:cubicBezTo>
                    <a:pt x="4497" y="622"/>
                    <a:pt x="4577" y="513"/>
                    <a:pt x="4597" y="394"/>
                  </a:cubicBezTo>
                  <a:cubicBezTo>
                    <a:pt x="4627" y="284"/>
                    <a:pt x="4607" y="165"/>
                    <a:pt x="4527" y="85"/>
                  </a:cubicBezTo>
                  <a:cubicBezTo>
                    <a:pt x="4473" y="25"/>
                    <a:pt x="4401" y="0"/>
                    <a:pt x="43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0"/>
            <p:cNvSpPr/>
            <p:nvPr/>
          </p:nvSpPr>
          <p:spPr>
            <a:xfrm rot="3929474">
              <a:off x="-164725" y="4081868"/>
              <a:ext cx="651715" cy="484887"/>
            </a:xfrm>
            <a:custGeom>
              <a:avLst/>
              <a:gdLst/>
              <a:ahLst/>
              <a:cxnLst/>
              <a:rect l="l" t="t" r="r" b="b"/>
              <a:pathLst>
                <a:path w="6059" h="4508" extrusionOk="0">
                  <a:moveTo>
                    <a:pt x="816" y="1"/>
                  </a:moveTo>
                  <a:cubicBezTo>
                    <a:pt x="796" y="1"/>
                    <a:pt x="786" y="30"/>
                    <a:pt x="786" y="50"/>
                  </a:cubicBezTo>
                  <a:cubicBezTo>
                    <a:pt x="786" y="150"/>
                    <a:pt x="806" y="269"/>
                    <a:pt x="836" y="369"/>
                  </a:cubicBezTo>
                  <a:cubicBezTo>
                    <a:pt x="955" y="767"/>
                    <a:pt x="1214" y="1115"/>
                    <a:pt x="1463" y="1433"/>
                  </a:cubicBezTo>
                  <a:cubicBezTo>
                    <a:pt x="1652" y="1682"/>
                    <a:pt x="1841" y="1921"/>
                    <a:pt x="2060" y="2129"/>
                  </a:cubicBezTo>
                  <a:cubicBezTo>
                    <a:pt x="1413" y="1742"/>
                    <a:pt x="796" y="1294"/>
                    <a:pt x="269" y="747"/>
                  </a:cubicBezTo>
                  <a:cubicBezTo>
                    <a:pt x="214" y="692"/>
                    <a:pt x="141" y="619"/>
                    <a:pt x="74" y="619"/>
                  </a:cubicBezTo>
                  <a:cubicBezTo>
                    <a:pt x="55" y="619"/>
                    <a:pt x="37" y="624"/>
                    <a:pt x="20" y="637"/>
                  </a:cubicBezTo>
                  <a:cubicBezTo>
                    <a:pt x="0" y="777"/>
                    <a:pt x="60" y="916"/>
                    <a:pt x="140" y="1025"/>
                  </a:cubicBezTo>
                  <a:cubicBezTo>
                    <a:pt x="418" y="1493"/>
                    <a:pt x="766" y="1921"/>
                    <a:pt x="1184" y="2309"/>
                  </a:cubicBezTo>
                  <a:cubicBezTo>
                    <a:pt x="1343" y="2458"/>
                    <a:pt x="1463" y="2587"/>
                    <a:pt x="1662" y="2677"/>
                  </a:cubicBezTo>
                  <a:cubicBezTo>
                    <a:pt x="2159" y="2876"/>
                    <a:pt x="2676" y="3035"/>
                    <a:pt x="3194" y="3184"/>
                  </a:cubicBezTo>
                  <a:cubicBezTo>
                    <a:pt x="3791" y="3373"/>
                    <a:pt x="4427" y="3502"/>
                    <a:pt x="4984" y="3811"/>
                  </a:cubicBezTo>
                  <a:cubicBezTo>
                    <a:pt x="5273" y="3970"/>
                    <a:pt x="5532" y="4179"/>
                    <a:pt x="5840" y="4298"/>
                  </a:cubicBezTo>
                  <a:cubicBezTo>
                    <a:pt x="5920" y="4368"/>
                    <a:pt x="5989" y="4427"/>
                    <a:pt x="6059" y="4507"/>
                  </a:cubicBezTo>
                  <a:cubicBezTo>
                    <a:pt x="5721" y="4020"/>
                    <a:pt x="5462" y="3681"/>
                    <a:pt x="4974" y="3363"/>
                  </a:cubicBezTo>
                  <a:cubicBezTo>
                    <a:pt x="4845" y="3274"/>
                    <a:pt x="4567" y="3065"/>
                    <a:pt x="4437" y="2965"/>
                  </a:cubicBezTo>
                  <a:cubicBezTo>
                    <a:pt x="3950" y="2617"/>
                    <a:pt x="3631" y="2169"/>
                    <a:pt x="3393" y="1632"/>
                  </a:cubicBezTo>
                  <a:cubicBezTo>
                    <a:pt x="3303" y="1433"/>
                    <a:pt x="3234" y="1224"/>
                    <a:pt x="3204" y="1015"/>
                  </a:cubicBezTo>
                  <a:cubicBezTo>
                    <a:pt x="3184" y="796"/>
                    <a:pt x="3224" y="558"/>
                    <a:pt x="3333" y="359"/>
                  </a:cubicBezTo>
                  <a:lnTo>
                    <a:pt x="3333" y="359"/>
                  </a:lnTo>
                  <a:cubicBezTo>
                    <a:pt x="3094" y="399"/>
                    <a:pt x="2905" y="597"/>
                    <a:pt x="2856" y="836"/>
                  </a:cubicBezTo>
                  <a:cubicBezTo>
                    <a:pt x="2796" y="1055"/>
                    <a:pt x="2846" y="1304"/>
                    <a:pt x="2945" y="1523"/>
                  </a:cubicBezTo>
                  <a:cubicBezTo>
                    <a:pt x="3045" y="1732"/>
                    <a:pt x="3144" y="1931"/>
                    <a:pt x="3293" y="2100"/>
                  </a:cubicBezTo>
                  <a:cubicBezTo>
                    <a:pt x="3522" y="2388"/>
                    <a:pt x="3741" y="2677"/>
                    <a:pt x="4000" y="2925"/>
                  </a:cubicBezTo>
                  <a:cubicBezTo>
                    <a:pt x="4179" y="3094"/>
                    <a:pt x="4368" y="3254"/>
                    <a:pt x="4567" y="3383"/>
                  </a:cubicBezTo>
                  <a:cubicBezTo>
                    <a:pt x="4447" y="3333"/>
                    <a:pt x="4338" y="3274"/>
                    <a:pt x="4228" y="3224"/>
                  </a:cubicBezTo>
                  <a:cubicBezTo>
                    <a:pt x="4149" y="3184"/>
                    <a:pt x="4079" y="3164"/>
                    <a:pt x="4000" y="3124"/>
                  </a:cubicBezTo>
                  <a:cubicBezTo>
                    <a:pt x="3124" y="2557"/>
                    <a:pt x="2627" y="1891"/>
                    <a:pt x="2000" y="1184"/>
                  </a:cubicBezTo>
                  <a:cubicBezTo>
                    <a:pt x="1891" y="1065"/>
                    <a:pt x="1791" y="936"/>
                    <a:pt x="1682" y="816"/>
                  </a:cubicBezTo>
                  <a:cubicBezTo>
                    <a:pt x="1513" y="617"/>
                    <a:pt x="1393" y="428"/>
                    <a:pt x="1234" y="239"/>
                  </a:cubicBezTo>
                  <a:cubicBezTo>
                    <a:pt x="1134" y="130"/>
                    <a:pt x="955" y="1"/>
                    <a:pt x="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3" name="Google Shape;453;p30"/>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atin typeface="Montserrat"/>
                <a:ea typeface="Montserrat"/>
                <a:cs typeface="Montserrat"/>
                <a:sym typeface="Montserrat"/>
              </a:defRPr>
            </a:lvl2pPr>
            <a:lvl3pPr lvl="2">
              <a:spcBef>
                <a:spcPts val="0"/>
              </a:spcBef>
              <a:spcAft>
                <a:spcPts val="0"/>
              </a:spcAft>
              <a:buSzPts val="2800"/>
              <a:buNone/>
              <a:defRPr>
                <a:latin typeface="Montserrat"/>
                <a:ea typeface="Montserrat"/>
                <a:cs typeface="Montserrat"/>
                <a:sym typeface="Montserrat"/>
              </a:defRPr>
            </a:lvl3pPr>
            <a:lvl4pPr lvl="3">
              <a:spcBef>
                <a:spcPts val="0"/>
              </a:spcBef>
              <a:spcAft>
                <a:spcPts val="0"/>
              </a:spcAft>
              <a:buSzPts val="2800"/>
              <a:buNone/>
              <a:defRPr>
                <a:latin typeface="Montserrat"/>
                <a:ea typeface="Montserrat"/>
                <a:cs typeface="Montserrat"/>
                <a:sym typeface="Montserrat"/>
              </a:defRPr>
            </a:lvl4pPr>
            <a:lvl5pPr lvl="4">
              <a:spcBef>
                <a:spcPts val="0"/>
              </a:spcBef>
              <a:spcAft>
                <a:spcPts val="0"/>
              </a:spcAft>
              <a:buSzPts val="2800"/>
              <a:buNone/>
              <a:defRPr>
                <a:latin typeface="Montserrat"/>
                <a:ea typeface="Montserrat"/>
                <a:cs typeface="Montserrat"/>
                <a:sym typeface="Montserrat"/>
              </a:defRPr>
            </a:lvl5pPr>
            <a:lvl6pPr lvl="5">
              <a:spcBef>
                <a:spcPts val="0"/>
              </a:spcBef>
              <a:spcAft>
                <a:spcPts val="0"/>
              </a:spcAft>
              <a:buSzPts val="2800"/>
              <a:buNone/>
              <a:defRPr>
                <a:latin typeface="Montserrat"/>
                <a:ea typeface="Montserrat"/>
                <a:cs typeface="Montserrat"/>
                <a:sym typeface="Montserrat"/>
              </a:defRPr>
            </a:lvl6pPr>
            <a:lvl7pPr lvl="6">
              <a:spcBef>
                <a:spcPts val="0"/>
              </a:spcBef>
              <a:spcAft>
                <a:spcPts val="0"/>
              </a:spcAft>
              <a:buSzPts val="2800"/>
              <a:buNone/>
              <a:defRPr>
                <a:latin typeface="Montserrat"/>
                <a:ea typeface="Montserrat"/>
                <a:cs typeface="Montserrat"/>
                <a:sym typeface="Montserrat"/>
              </a:defRPr>
            </a:lvl7pPr>
            <a:lvl8pPr lvl="7">
              <a:spcBef>
                <a:spcPts val="0"/>
              </a:spcBef>
              <a:spcAft>
                <a:spcPts val="0"/>
              </a:spcAft>
              <a:buSzPts val="2800"/>
              <a:buNone/>
              <a:defRPr>
                <a:latin typeface="Montserrat"/>
                <a:ea typeface="Montserrat"/>
                <a:cs typeface="Montserrat"/>
                <a:sym typeface="Montserrat"/>
              </a:defRPr>
            </a:lvl8pPr>
            <a:lvl9pPr lvl="8">
              <a:spcBef>
                <a:spcPts val="0"/>
              </a:spcBef>
              <a:spcAft>
                <a:spcPts val="0"/>
              </a:spcAft>
              <a:buSzPts val="2800"/>
              <a:buNone/>
              <a:defRPr>
                <a:latin typeface="Montserrat"/>
                <a:ea typeface="Montserrat"/>
                <a:cs typeface="Montserrat"/>
                <a:sym typeface="Montserrat"/>
              </a:defRPr>
            </a:lvl9pPr>
          </a:lstStyle>
          <a:p>
            <a:endParaRPr/>
          </a:p>
        </p:txBody>
      </p:sp>
      <p:sp>
        <p:nvSpPr>
          <p:cNvPr id="454" name="Google Shape;454;p30"/>
          <p:cNvSpPr txBox="1">
            <a:spLocks noGrp="1"/>
          </p:cNvSpPr>
          <p:nvPr>
            <p:ph type="subTitle" idx="1"/>
          </p:nvPr>
        </p:nvSpPr>
        <p:spPr>
          <a:xfrm>
            <a:off x="722469" y="3675200"/>
            <a:ext cx="2355900" cy="61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
        <p:nvSpPr>
          <p:cNvPr id="455" name="Google Shape;455;p30"/>
          <p:cNvSpPr txBox="1">
            <a:spLocks noGrp="1"/>
          </p:cNvSpPr>
          <p:nvPr>
            <p:ph type="subTitle" idx="2"/>
          </p:nvPr>
        </p:nvSpPr>
        <p:spPr>
          <a:xfrm>
            <a:off x="3394049" y="3675200"/>
            <a:ext cx="2355900" cy="61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
        <p:nvSpPr>
          <p:cNvPr id="456" name="Google Shape;456;p30"/>
          <p:cNvSpPr txBox="1">
            <a:spLocks noGrp="1"/>
          </p:cNvSpPr>
          <p:nvPr>
            <p:ph type="title" idx="3" hasCustomPrompt="1"/>
          </p:nvPr>
        </p:nvSpPr>
        <p:spPr>
          <a:xfrm>
            <a:off x="1016919" y="2021072"/>
            <a:ext cx="1767000" cy="614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5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457" name="Google Shape;457;p30"/>
          <p:cNvSpPr txBox="1">
            <a:spLocks noGrp="1"/>
          </p:cNvSpPr>
          <p:nvPr>
            <p:ph type="title" idx="4" hasCustomPrompt="1"/>
          </p:nvPr>
        </p:nvSpPr>
        <p:spPr>
          <a:xfrm>
            <a:off x="3688499" y="2021072"/>
            <a:ext cx="1767000" cy="614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500"/>
            </a:lvl1pPr>
            <a:lvl2pPr lvl="1" algn="ctr" rtl="0">
              <a:spcBef>
                <a:spcPts val="0"/>
              </a:spcBef>
              <a:spcAft>
                <a:spcPts val="0"/>
              </a:spcAft>
              <a:buClr>
                <a:schemeClr val="accent2"/>
              </a:buClr>
              <a:buSzPts val="4800"/>
              <a:buNone/>
              <a:defRPr sz="4800">
                <a:solidFill>
                  <a:schemeClr val="accent2"/>
                </a:solidFill>
              </a:defRPr>
            </a:lvl2pPr>
            <a:lvl3pPr lvl="2" algn="ctr" rtl="0">
              <a:spcBef>
                <a:spcPts val="0"/>
              </a:spcBef>
              <a:spcAft>
                <a:spcPts val="0"/>
              </a:spcAft>
              <a:buClr>
                <a:schemeClr val="accent2"/>
              </a:buClr>
              <a:buSzPts val="4800"/>
              <a:buNone/>
              <a:defRPr sz="4800">
                <a:solidFill>
                  <a:schemeClr val="accent2"/>
                </a:solidFill>
              </a:defRPr>
            </a:lvl3pPr>
            <a:lvl4pPr lvl="3" algn="ctr" rtl="0">
              <a:spcBef>
                <a:spcPts val="0"/>
              </a:spcBef>
              <a:spcAft>
                <a:spcPts val="0"/>
              </a:spcAft>
              <a:buClr>
                <a:schemeClr val="accent2"/>
              </a:buClr>
              <a:buSzPts val="4800"/>
              <a:buNone/>
              <a:defRPr sz="4800">
                <a:solidFill>
                  <a:schemeClr val="accent2"/>
                </a:solidFill>
              </a:defRPr>
            </a:lvl4pPr>
            <a:lvl5pPr lvl="4" algn="ctr" rtl="0">
              <a:spcBef>
                <a:spcPts val="0"/>
              </a:spcBef>
              <a:spcAft>
                <a:spcPts val="0"/>
              </a:spcAft>
              <a:buClr>
                <a:schemeClr val="accent2"/>
              </a:buClr>
              <a:buSzPts val="4800"/>
              <a:buNone/>
              <a:defRPr sz="4800">
                <a:solidFill>
                  <a:schemeClr val="accent2"/>
                </a:solidFill>
              </a:defRPr>
            </a:lvl5pPr>
            <a:lvl6pPr lvl="5" algn="ctr" rtl="0">
              <a:spcBef>
                <a:spcPts val="0"/>
              </a:spcBef>
              <a:spcAft>
                <a:spcPts val="0"/>
              </a:spcAft>
              <a:buClr>
                <a:schemeClr val="accent2"/>
              </a:buClr>
              <a:buSzPts val="4800"/>
              <a:buNone/>
              <a:defRPr sz="4800">
                <a:solidFill>
                  <a:schemeClr val="accent2"/>
                </a:solidFill>
              </a:defRPr>
            </a:lvl6pPr>
            <a:lvl7pPr lvl="6" algn="ctr" rtl="0">
              <a:spcBef>
                <a:spcPts val="0"/>
              </a:spcBef>
              <a:spcAft>
                <a:spcPts val="0"/>
              </a:spcAft>
              <a:buClr>
                <a:schemeClr val="accent2"/>
              </a:buClr>
              <a:buSzPts val="4800"/>
              <a:buNone/>
              <a:defRPr sz="4800">
                <a:solidFill>
                  <a:schemeClr val="accent2"/>
                </a:solidFill>
              </a:defRPr>
            </a:lvl7pPr>
            <a:lvl8pPr lvl="7" algn="ctr" rtl="0">
              <a:spcBef>
                <a:spcPts val="0"/>
              </a:spcBef>
              <a:spcAft>
                <a:spcPts val="0"/>
              </a:spcAft>
              <a:buClr>
                <a:schemeClr val="accent2"/>
              </a:buClr>
              <a:buSzPts val="4800"/>
              <a:buNone/>
              <a:defRPr sz="4800">
                <a:solidFill>
                  <a:schemeClr val="accent2"/>
                </a:solidFill>
              </a:defRPr>
            </a:lvl8pPr>
            <a:lvl9pPr lvl="8" algn="ctr" rtl="0">
              <a:spcBef>
                <a:spcPts val="0"/>
              </a:spcBef>
              <a:spcAft>
                <a:spcPts val="0"/>
              </a:spcAft>
              <a:buClr>
                <a:schemeClr val="accent2"/>
              </a:buClr>
              <a:buSzPts val="4800"/>
              <a:buNone/>
              <a:defRPr sz="4800">
                <a:solidFill>
                  <a:schemeClr val="accent2"/>
                </a:solidFill>
              </a:defRPr>
            </a:lvl9pPr>
          </a:lstStyle>
          <a:p>
            <a:r>
              <a:t>xx%</a:t>
            </a:r>
          </a:p>
        </p:txBody>
      </p:sp>
      <p:sp>
        <p:nvSpPr>
          <p:cNvPr id="458" name="Google Shape;458;p30"/>
          <p:cNvSpPr txBox="1">
            <a:spLocks noGrp="1"/>
          </p:cNvSpPr>
          <p:nvPr>
            <p:ph type="subTitle" idx="5"/>
          </p:nvPr>
        </p:nvSpPr>
        <p:spPr>
          <a:xfrm>
            <a:off x="6065057" y="3675200"/>
            <a:ext cx="2355900" cy="61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
        <p:nvSpPr>
          <p:cNvPr id="459" name="Google Shape;459;p30"/>
          <p:cNvSpPr txBox="1">
            <a:spLocks noGrp="1"/>
          </p:cNvSpPr>
          <p:nvPr>
            <p:ph type="title" idx="6" hasCustomPrompt="1"/>
          </p:nvPr>
        </p:nvSpPr>
        <p:spPr>
          <a:xfrm>
            <a:off x="6359507" y="2021072"/>
            <a:ext cx="1767000" cy="614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500"/>
            </a:lvl1pPr>
            <a:lvl2pPr lvl="1" algn="ctr" rtl="0">
              <a:spcBef>
                <a:spcPts val="0"/>
              </a:spcBef>
              <a:spcAft>
                <a:spcPts val="0"/>
              </a:spcAft>
              <a:buClr>
                <a:schemeClr val="accent2"/>
              </a:buClr>
              <a:buSzPts val="4800"/>
              <a:buNone/>
              <a:defRPr sz="4800">
                <a:solidFill>
                  <a:schemeClr val="accent2"/>
                </a:solidFill>
              </a:defRPr>
            </a:lvl2pPr>
            <a:lvl3pPr lvl="2" algn="ctr" rtl="0">
              <a:spcBef>
                <a:spcPts val="0"/>
              </a:spcBef>
              <a:spcAft>
                <a:spcPts val="0"/>
              </a:spcAft>
              <a:buClr>
                <a:schemeClr val="accent2"/>
              </a:buClr>
              <a:buSzPts val="4800"/>
              <a:buNone/>
              <a:defRPr sz="4800">
                <a:solidFill>
                  <a:schemeClr val="accent2"/>
                </a:solidFill>
              </a:defRPr>
            </a:lvl3pPr>
            <a:lvl4pPr lvl="3" algn="ctr" rtl="0">
              <a:spcBef>
                <a:spcPts val="0"/>
              </a:spcBef>
              <a:spcAft>
                <a:spcPts val="0"/>
              </a:spcAft>
              <a:buClr>
                <a:schemeClr val="accent2"/>
              </a:buClr>
              <a:buSzPts val="4800"/>
              <a:buNone/>
              <a:defRPr sz="4800">
                <a:solidFill>
                  <a:schemeClr val="accent2"/>
                </a:solidFill>
              </a:defRPr>
            </a:lvl4pPr>
            <a:lvl5pPr lvl="4" algn="ctr" rtl="0">
              <a:spcBef>
                <a:spcPts val="0"/>
              </a:spcBef>
              <a:spcAft>
                <a:spcPts val="0"/>
              </a:spcAft>
              <a:buClr>
                <a:schemeClr val="accent2"/>
              </a:buClr>
              <a:buSzPts val="4800"/>
              <a:buNone/>
              <a:defRPr sz="4800">
                <a:solidFill>
                  <a:schemeClr val="accent2"/>
                </a:solidFill>
              </a:defRPr>
            </a:lvl5pPr>
            <a:lvl6pPr lvl="5" algn="ctr" rtl="0">
              <a:spcBef>
                <a:spcPts val="0"/>
              </a:spcBef>
              <a:spcAft>
                <a:spcPts val="0"/>
              </a:spcAft>
              <a:buClr>
                <a:schemeClr val="accent2"/>
              </a:buClr>
              <a:buSzPts val="4800"/>
              <a:buNone/>
              <a:defRPr sz="4800">
                <a:solidFill>
                  <a:schemeClr val="accent2"/>
                </a:solidFill>
              </a:defRPr>
            </a:lvl6pPr>
            <a:lvl7pPr lvl="6" algn="ctr" rtl="0">
              <a:spcBef>
                <a:spcPts val="0"/>
              </a:spcBef>
              <a:spcAft>
                <a:spcPts val="0"/>
              </a:spcAft>
              <a:buClr>
                <a:schemeClr val="accent2"/>
              </a:buClr>
              <a:buSzPts val="4800"/>
              <a:buNone/>
              <a:defRPr sz="4800">
                <a:solidFill>
                  <a:schemeClr val="accent2"/>
                </a:solidFill>
              </a:defRPr>
            </a:lvl7pPr>
            <a:lvl8pPr lvl="7" algn="ctr" rtl="0">
              <a:spcBef>
                <a:spcPts val="0"/>
              </a:spcBef>
              <a:spcAft>
                <a:spcPts val="0"/>
              </a:spcAft>
              <a:buClr>
                <a:schemeClr val="accent2"/>
              </a:buClr>
              <a:buSzPts val="4800"/>
              <a:buNone/>
              <a:defRPr sz="4800">
                <a:solidFill>
                  <a:schemeClr val="accent2"/>
                </a:solidFill>
              </a:defRPr>
            </a:lvl8pPr>
            <a:lvl9pPr lvl="8" algn="ctr" rtl="0">
              <a:spcBef>
                <a:spcPts val="0"/>
              </a:spcBef>
              <a:spcAft>
                <a:spcPts val="0"/>
              </a:spcAft>
              <a:buClr>
                <a:schemeClr val="accent2"/>
              </a:buClr>
              <a:buSzPts val="4800"/>
              <a:buNone/>
              <a:defRPr sz="4800">
                <a:solidFill>
                  <a:schemeClr val="accent2"/>
                </a:solidFill>
              </a:defRPr>
            </a:lvl9pPr>
          </a:lstStyle>
          <a:p>
            <a:r>
              <a:t>xx%</a:t>
            </a:r>
          </a:p>
        </p:txBody>
      </p:sp>
      <p:sp>
        <p:nvSpPr>
          <p:cNvPr id="460" name="Google Shape;460;p30"/>
          <p:cNvSpPr txBox="1">
            <a:spLocks noGrp="1"/>
          </p:cNvSpPr>
          <p:nvPr>
            <p:ph type="title" idx="7"/>
          </p:nvPr>
        </p:nvSpPr>
        <p:spPr>
          <a:xfrm>
            <a:off x="722469" y="3049600"/>
            <a:ext cx="2355900" cy="405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61" name="Google Shape;461;p30"/>
          <p:cNvSpPr txBox="1">
            <a:spLocks noGrp="1"/>
          </p:cNvSpPr>
          <p:nvPr>
            <p:ph type="title" idx="8"/>
          </p:nvPr>
        </p:nvSpPr>
        <p:spPr>
          <a:xfrm>
            <a:off x="3394049" y="3049600"/>
            <a:ext cx="2355900" cy="405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62" name="Google Shape;462;p30"/>
          <p:cNvSpPr txBox="1">
            <a:spLocks noGrp="1"/>
          </p:cNvSpPr>
          <p:nvPr>
            <p:ph type="title" idx="9"/>
          </p:nvPr>
        </p:nvSpPr>
        <p:spPr>
          <a:xfrm>
            <a:off x="6065057" y="3049600"/>
            <a:ext cx="2355900" cy="405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grpSp>
        <p:nvGrpSpPr>
          <p:cNvPr id="463" name="Google Shape;463;p30"/>
          <p:cNvGrpSpPr/>
          <p:nvPr/>
        </p:nvGrpSpPr>
        <p:grpSpPr>
          <a:xfrm rot="10800000" flipH="1">
            <a:off x="7402421" y="3392183"/>
            <a:ext cx="1382191" cy="1380691"/>
            <a:chOff x="5239251" y="910625"/>
            <a:chExt cx="3618300" cy="3699600"/>
          </a:xfrm>
        </p:grpSpPr>
        <p:cxnSp>
          <p:nvCxnSpPr>
            <p:cNvPr id="464" name="Google Shape;464;p30"/>
            <p:cNvCxnSpPr/>
            <p:nvPr/>
          </p:nvCxnSpPr>
          <p:spPr>
            <a:xfrm>
              <a:off x="5239251" y="912921"/>
              <a:ext cx="3618300" cy="0"/>
            </a:xfrm>
            <a:prstGeom prst="straightConnector1">
              <a:avLst/>
            </a:prstGeom>
            <a:noFill/>
            <a:ln w="28575" cap="flat" cmpd="sng">
              <a:solidFill>
                <a:schemeClr val="dk1"/>
              </a:solidFill>
              <a:prstDash val="solid"/>
              <a:round/>
              <a:headEnd type="none" w="med" len="med"/>
              <a:tailEnd type="none" w="med" len="med"/>
            </a:ln>
          </p:spPr>
        </p:cxnSp>
        <p:cxnSp>
          <p:nvCxnSpPr>
            <p:cNvPr id="465" name="Google Shape;465;p30"/>
            <p:cNvCxnSpPr/>
            <p:nvPr/>
          </p:nvCxnSpPr>
          <p:spPr>
            <a:xfrm>
              <a:off x="8820300" y="910625"/>
              <a:ext cx="0" cy="3699600"/>
            </a:xfrm>
            <a:prstGeom prst="straightConnector1">
              <a:avLst/>
            </a:prstGeom>
            <a:noFill/>
            <a:ln w="28575" cap="flat" cmpd="sng">
              <a:solidFill>
                <a:schemeClr val="dk1"/>
              </a:solidFill>
              <a:prstDash val="solid"/>
              <a:round/>
              <a:headEnd type="none" w="med" len="med"/>
              <a:tailEnd type="none" w="med" len="med"/>
            </a:ln>
          </p:spPr>
        </p:cxnSp>
      </p:grpSp>
      <p:grpSp>
        <p:nvGrpSpPr>
          <p:cNvPr id="466" name="Google Shape;466;p30"/>
          <p:cNvGrpSpPr/>
          <p:nvPr/>
        </p:nvGrpSpPr>
        <p:grpSpPr>
          <a:xfrm flipH="1">
            <a:off x="362182" y="369059"/>
            <a:ext cx="2952511" cy="3164638"/>
            <a:chOff x="1613899" y="910625"/>
            <a:chExt cx="7233000" cy="3699600"/>
          </a:xfrm>
        </p:grpSpPr>
        <p:cxnSp>
          <p:nvCxnSpPr>
            <p:cNvPr id="467" name="Google Shape;467;p30"/>
            <p:cNvCxnSpPr/>
            <p:nvPr/>
          </p:nvCxnSpPr>
          <p:spPr>
            <a:xfrm>
              <a:off x="1613899" y="912925"/>
              <a:ext cx="7233000" cy="0"/>
            </a:xfrm>
            <a:prstGeom prst="straightConnector1">
              <a:avLst/>
            </a:prstGeom>
            <a:noFill/>
            <a:ln w="28575" cap="flat" cmpd="sng">
              <a:solidFill>
                <a:schemeClr val="dk1"/>
              </a:solidFill>
              <a:prstDash val="solid"/>
              <a:round/>
              <a:headEnd type="none" w="med" len="med"/>
              <a:tailEnd type="none" w="med" len="med"/>
            </a:ln>
          </p:spPr>
        </p:cxnSp>
        <p:cxnSp>
          <p:nvCxnSpPr>
            <p:cNvPr id="468" name="Google Shape;468;p30"/>
            <p:cNvCxnSpPr/>
            <p:nvPr/>
          </p:nvCxnSpPr>
          <p:spPr>
            <a:xfrm>
              <a:off x="8820300" y="910625"/>
              <a:ext cx="0" cy="3699600"/>
            </a:xfrm>
            <a:prstGeom prst="straightConnector1">
              <a:avLst/>
            </a:prstGeom>
            <a:noFill/>
            <a:ln w="2857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11848322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469"/>
        <p:cNvGrpSpPr/>
        <p:nvPr/>
      </p:nvGrpSpPr>
      <p:grpSpPr>
        <a:xfrm>
          <a:off x="0" y="0"/>
          <a:ext cx="0" cy="0"/>
          <a:chOff x="0" y="0"/>
          <a:chExt cx="0" cy="0"/>
        </a:xfrm>
      </p:grpSpPr>
      <p:pic>
        <p:nvPicPr>
          <p:cNvPr id="470" name="Google Shape;470;p31"/>
          <p:cNvPicPr preferRelativeResize="0"/>
          <p:nvPr/>
        </p:nvPicPr>
        <p:blipFill rotWithShape="1">
          <a:blip r:embed="rId2">
            <a:alphaModFix/>
          </a:blip>
          <a:srcRect t="219" b="219"/>
          <a:stretch/>
        </p:blipFill>
        <p:spPr>
          <a:xfrm>
            <a:off x="-13450" y="-3700"/>
            <a:ext cx="9157449" cy="5150900"/>
          </a:xfrm>
          <a:prstGeom prst="rect">
            <a:avLst/>
          </a:prstGeom>
          <a:noFill/>
          <a:ln>
            <a:noFill/>
          </a:ln>
        </p:spPr>
      </p:pic>
      <p:grpSp>
        <p:nvGrpSpPr>
          <p:cNvPr id="471" name="Google Shape;471;p31"/>
          <p:cNvGrpSpPr/>
          <p:nvPr/>
        </p:nvGrpSpPr>
        <p:grpSpPr>
          <a:xfrm rot="10800000">
            <a:off x="7467601" y="57071"/>
            <a:ext cx="1610016" cy="1352569"/>
            <a:chOff x="4835150" y="2340200"/>
            <a:chExt cx="850825" cy="714775"/>
          </a:xfrm>
        </p:grpSpPr>
        <p:sp>
          <p:nvSpPr>
            <p:cNvPr id="472" name="Google Shape;472;p31"/>
            <p:cNvSpPr/>
            <p:nvPr/>
          </p:nvSpPr>
          <p:spPr>
            <a:xfrm>
              <a:off x="5054850" y="2340200"/>
              <a:ext cx="94550" cy="170100"/>
            </a:xfrm>
            <a:custGeom>
              <a:avLst/>
              <a:gdLst/>
              <a:ahLst/>
              <a:cxnLst/>
              <a:rect l="l" t="t" r="r" b="b"/>
              <a:pathLst>
                <a:path w="3782" h="6804" extrusionOk="0">
                  <a:moveTo>
                    <a:pt x="2523" y="2069"/>
                  </a:moveTo>
                  <a:cubicBezTo>
                    <a:pt x="2543" y="2069"/>
                    <a:pt x="2543" y="2069"/>
                    <a:pt x="2543" y="2079"/>
                  </a:cubicBezTo>
                  <a:cubicBezTo>
                    <a:pt x="2523" y="2168"/>
                    <a:pt x="2523" y="2258"/>
                    <a:pt x="2523" y="2347"/>
                  </a:cubicBezTo>
                  <a:lnTo>
                    <a:pt x="2523" y="2069"/>
                  </a:lnTo>
                  <a:close/>
                  <a:moveTo>
                    <a:pt x="1101" y="3392"/>
                  </a:moveTo>
                  <a:lnTo>
                    <a:pt x="1111" y="3402"/>
                  </a:lnTo>
                  <a:cubicBezTo>
                    <a:pt x="1150" y="3461"/>
                    <a:pt x="1160" y="3521"/>
                    <a:pt x="1180" y="3591"/>
                  </a:cubicBezTo>
                  <a:cubicBezTo>
                    <a:pt x="1160" y="3521"/>
                    <a:pt x="1130" y="3461"/>
                    <a:pt x="1101" y="3392"/>
                  </a:cubicBezTo>
                  <a:close/>
                  <a:moveTo>
                    <a:pt x="2563" y="1"/>
                  </a:moveTo>
                  <a:cubicBezTo>
                    <a:pt x="2452" y="1"/>
                    <a:pt x="2335" y="71"/>
                    <a:pt x="2225" y="228"/>
                  </a:cubicBezTo>
                  <a:cubicBezTo>
                    <a:pt x="2135" y="368"/>
                    <a:pt x="2085" y="517"/>
                    <a:pt x="2076" y="666"/>
                  </a:cubicBezTo>
                  <a:cubicBezTo>
                    <a:pt x="2005" y="616"/>
                    <a:pt x="1931" y="589"/>
                    <a:pt x="1860" y="589"/>
                  </a:cubicBezTo>
                  <a:cubicBezTo>
                    <a:pt x="1721" y="589"/>
                    <a:pt x="1594" y="691"/>
                    <a:pt x="1528" y="915"/>
                  </a:cubicBezTo>
                  <a:cubicBezTo>
                    <a:pt x="1319" y="1601"/>
                    <a:pt x="2115" y="2317"/>
                    <a:pt x="2533" y="2705"/>
                  </a:cubicBezTo>
                  <a:lnTo>
                    <a:pt x="2563" y="2676"/>
                  </a:lnTo>
                  <a:cubicBezTo>
                    <a:pt x="2573" y="2805"/>
                    <a:pt x="2603" y="2944"/>
                    <a:pt x="2613" y="3073"/>
                  </a:cubicBezTo>
                  <a:cubicBezTo>
                    <a:pt x="2662" y="3501"/>
                    <a:pt x="2672" y="3929"/>
                    <a:pt x="2672" y="3929"/>
                  </a:cubicBezTo>
                  <a:cubicBezTo>
                    <a:pt x="2702" y="4347"/>
                    <a:pt x="2712" y="4745"/>
                    <a:pt x="2732" y="5153"/>
                  </a:cubicBezTo>
                  <a:cubicBezTo>
                    <a:pt x="2732" y="5153"/>
                    <a:pt x="2752" y="5262"/>
                    <a:pt x="2752" y="5411"/>
                  </a:cubicBezTo>
                  <a:lnTo>
                    <a:pt x="2752" y="5690"/>
                  </a:lnTo>
                  <a:cubicBezTo>
                    <a:pt x="2752" y="5789"/>
                    <a:pt x="2752" y="5899"/>
                    <a:pt x="2732" y="5998"/>
                  </a:cubicBezTo>
                  <a:cubicBezTo>
                    <a:pt x="2722" y="6207"/>
                    <a:pt x="2702" y="6416"/>
                    <a:pt x="2672" y="6585"/>
                  </a:cubicBezTo>
                  <a:cubicBezTo>
                    <a:pt x="2662" y="6645"/>
                    <a:pt x="2653" y="6695"/>
                    <a:pt x="2633" y="6734"/>
                  </a:cubicBezTo>
                  <a:cubicBezTo>
                    <a:pt x="2633" y="6695"/>
                    <a:pt x="2633" y="6655"/>
                    <a:pt x="2623" y="6595"/>
                  </a:cubicBezTo>
                  <a:cubicBezTo>
                    <a:pt x="2603" y="6466"/>
                    <a:pt x="2563" y="6307"/>
                    <a:pt x="2513" y="6147"/>
                  </a:cubicBezTo>
                  <a:cubicBezTo>
                    <a:pt x="2414" y="5819"/>
                    <a:pt x="2275" y="5511"/>
                    <a:pt x="2275" y="5511"/>
                  </a:cubicBezTo>
                  <a:cubicBezTo>
                    <a:pt x="2155" y="5212"/>
                    <a:pt x="2016" y="4924"/>
                    <a:pt x="1857" y="4645"/>
                  </a:cubicBezTo>
                  <a:cubicBezTo>
                    <a:pt x="1857" y="4645"/>
                    <a:pt x="1678" y="4347"/>
                    <a:pt x="1508" y="4068"/>
                  </a:cubicBezTo>
                  <a:cubicBezTo>
                    <a:pt x="1439" y="3969"/>
                    <a:pt x="1379" y="3869"/>
                    <a:pt x="1319" y="3800"/>
                  </a:cubicBezTo>
                  <a:cubicBezTo>
                    <a:pt x="1469" y="3412"/>
                    <a:pt x="1777" y="2875"/>
                    <a:pt x="1707" y="2437"/>
                  </a:cubicBezTo>
                  <a:cubicBezTo>
                    <a:pt x="1657" y="2211"/>
                    <a:pt x="1540" y="2068"/>
                    <a:pt x="1400" y="2068"/>
                  </a:cubicBezTo>
                  <a:cubicBezTo>
                    <a:pt x="1318" y="2068"/>
                    <a:pt x="1229" y="2118"/>
                    <a:pt x="1140" y="2228"/>
                  </a:cubicBezTo>
                  <a:cubicBezTo>
                    <a:pt x="1111" y="2278"/>
                    <a:pt x="1081" y="2327"/>
                    <a:pt x="1061" y="2377"/>
                  </a:cubicBezTo>
                  <a:cubicBezTo>
                    <a:pt x="1021" y="2268"/>
                    <a:pt x="971" y="2168"/>
                    <a:pt x="912" y="2079"/>
                  </a:cubicBezTo>
                  <a:cubicBezTo>
                    <a:pt x="798" y="1942"/>
                    <a:pt x="674" y="1868"/>
                    <a:pt x="567" y="1868"/>
                  </a:cubicBezTo>
                  <a:cubicBezTo>
                    <a:pt x="449" y="1868"/>
                    <a:pt x="351" y="1959"/>
                    <a:pt x="315" y="2158"/>
                  </a:cubicBezTo>
                  <a:cubicBezTo>
                    <a:pt x="285" y="2278"/>
                    <a:pt x="295" y="2407"/>
                    <a:pt x="345" y="2516"/>
                  </a:cubicBezTo>
                  <a:cubicBezTo>
                    <a:pt x="318" y="2511"/>
                    <a:pt x="293" y="2508"/>
                    <a:pt x="269" y="2508"/>
                  </a:cubicBezTo>
                  <a:cubicBezTo>
                    <a:pt x="109" y="2508"/>
                    <a:pt x="0" y="2623"/>
                    <a:pt x="26" y="2865"/>
                  </a:cubicBezTo>
                  <a:cubicBezTo>
                    <a:pt x="86" y="3422"/>
                    <a:pt x="882" y="3700"/>
                    <a:pt x="1310" y="3849"/>
                  </a:cubicBezTo>
                  <a:cubicBezTo>
                    <a:pt x="1310" y="3830"/>
                    <a:pt x="1319" y="3830"/>
                    <a:pt x="1319" y="3820"/>
                  </a:cubicBezTo>
                  <a:cubicBezTo>
                    <a:pt x="1369" y="3909"/>
                    <a:pt x="1429" y="3999"/>
                    <a:pt x="1479" y="4098"/>
                  </a:cubicBezTo>
                  <a:cubicBezTo>
                    <a:pt x="1638" y="4397"/>
                    <a:pt x="1787" y="4695"/>
                    <a:pt x="1787" y="4695"/>
                  </a:cubicBezTo>
                  <a:cubicBezTo>
                    <a:pt x="1936" y="4974"/>
                    <a:pt x="2076" y="5262"/>
                    <a:pt x="2215" y="5551"/>
                  </a:cubicBezTo>
                  <a:cubicBezTo>
                    <a:pt x="2215" y="5551"/>
                    <a:pt x="2364" y="5849"/>
                    <a:pt x="2473" y="6167"/>
                  </a:cubicBezTo>
                  <a:cubicBezTo>
                    <a:pt x="2533" y="6336"/>
                    <a:pt x="2583" y="6496"/>
                    <a:pt x="2613" y="6605"/>
                  </a:cubicBezTo>
                  <a:cubicBezTo>
                    <a:pt x="2623" y="6665"/>
                    <a:pt x="2623" y="6714"/>
                    <a:pt x="2633" y="6744"/>
                  </a:cubicBezTo>
                  <a:cubicBezTo>
                    <a:pt x="2653" y="6705"/>
                    <a:pt x="2672" y="6645"/>
                    <a:pt x="2682" y="6565"/>
                  </a:cubicBezTo>
                  <a:cubicBezTo>
                    <a:pt x="2722" y="6406"/>
                    <a:pt x="2772" y="6197"/>
                    <a:pt x="2782" y="5988"/>
                  </a:cubicBezTo>
                  <a:cubicBezTo>
                    <a:pt x="2802" y="5869"/>
                    <a:pt x="2812" y="5769"/>
                    <a:pt x="2812" y="5670"/>
                  </a:cubicBezTo>
                  <a:cubicBezTo>
                    <a:pt x="2822" y="5570"/>
                    <a:pt x="2822" y="5471"/>
                    <a:pt x="2822" y="5401"/>
                  </a:cubicBezTo>
                  <a:cubicBezTo>
                    <a:pt x="2832" y="5242"/>
                    <a:pt x="2832" y="5123"/>
                    <a:pt x="2832" y="5123"/>
                  </a:cubicBezTo>
                  <a:cubicBezTo>
                    <a:pt x="2851" y="4715"/>
                    <a:pt x="2822" y="4307"/>
                    <a:pt x="2772" y="3899"/>
                  </a:cubicBezTo>
                  <a:cubicBezTo>
                    <a:pt x="2772" y="3899"/>
                    <a:pt x="2722" y="3471"/>
                    <a:pt x="2653" y="3054"/>
                  </a:cubicBezTo>
                  <a:cubicBezTo>
                    <a:pt x="2623" y="2904"/>
                    <a:pt x="2603" y="2765"/>
                    <a:pt x="2573" y="2626"/>
                  </a:cubicBezTo>
                  <a:cubicBezTo>
                    <a:pt x="2951" y="2258"/>
                    <a:pt x="3578" y="1780"/>
                    <a:pt x="3697" y="1243"/>
                  </a:cubicBezTo>
                  <a:cubicBezTo>
                    <a:pt x="3782" y="919"/>
                    <a:pt x="3670" y="667"/>
                    <a:pt x="3416" y="667"/>
                  </a:cubicBezTo>
                  <a:cubicBezTo>
                    <a:pt x="3342" y="667"/>
                    <a:pt x="3256" y="689"/>
                    <a:pt x="3160" y="736"/>
                  </a:cubicBezTo>
                  <a:cubicBezTo>
                    <a:pt x="3100" y="775"/>
                    <a:pt x="3041" y="815"/>
                    <a:pt x="2991" y="865"/>
                  </a:cubicBezTo>
                  <a:cubicBezTo>
                    <a:pt x="3001" y="716"/>
                    <a:pt x="3001" y="577"/>
                    <a:pt x="2961" y="437"/>
                  </a:cubicBezTo>
                  <a:cubicBezTo>
                    <a:pt x="2883" y="166"/>
                    <a:pt x="2731" y="1"/>
                    <a:pt x="2563" y="1"/>
                  </a:cubicBezTo>
                  <a:close/>
                  <a:moveTo>
                    <a:pt x="2633" y="6744"/>
                  </a:moveTo>
                  <a:cubicBezTo>
                    <a:pt x="2633" y="6754"/>
                    <a:pt x="2633" y="6754"/>
                    <a:pt x="2623" y="6764"/>
                  </a:cubicBezTo>
                  <a:lnTo>
                    <a:pt x="2623" y="6764"/>
                  </a:lnTo>
                  <a:cubicBezTo>
                    <a:pt x="2623" y="6761"/>
                    <a:pt x="2623" y="6758"/>
                    <a:pt x="2623" y="6754"/>
                  </a:cubicBezTo>
                  <a:lnTo>
                    <a:pt x="2623" y="6764"/>
                  </a:lnTo>
                  <a:cubicBezTo>
                    <a:pt x="2623" y="6764"/>
                    <a:pt x="2623" y="6764"/>
                    <a:pt x="2623" y="6764"/>
                  </a:cubicBezTo>
                  <a:lnTo>
                    <a:pt x="2623" y="6764"/>
                  </a:lnTo>
                  <a:cubicBezTo>
                    <a:pt x="2624" y="6796"/>
                    <a:pt x="2633" y="6804"/>
                    <a:pt x="2633" y="6804"/>
                  </a:cubicBezTo>
                  <a:lnTo>
                    <a:pt x="2633" y="674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1"/>
            <p:cNvSpPr/>
            <p:nvPr/>
          </p:nvSpPr>
          <p:spPr>
            <a:xfrm>
              <a:off x="4874575" y="2773375"/>
              <a:ext cx="276700" cy="115425"/>
            </a:xfrm>
            <a:custGeom>
              <a:avLst/>
              <a:gdLst/>
              <a:ahLst/>
              <a:cxnLst/>
              <a:rect l="l" t="t" r="r" b="b"/>
              <a:pathLst>
                <a:path w="11068" h="4617" extrusionOk="0">
                  <a:moveTo>
                    <a:pt x="10889" y="1607"/>
                  </a:moveTo>
                  <a:cubicBezTo>
                    <a:pt x="10958" y="1636"/>
                    <a:pt x="11017" y="1661"/>
                    <a:pt x="11067" y="1683"/>
                  </a:cubicBezTo>
                  <a:cubicBezTo>
                    <a:pt x="11018" y="1656"/>
                    <a:pt x="10957" y="1632"/>
                    <a:pt x="10889" y="1607"/>
                  </a:cubicBezTo>
                  <a:close/>
                  <a:moveTo>
                    <a:pt x="4680" y="0"/>
                  </a:moveTo>
                  <a:cubicBezTo>
                    <a:pt x="4519" y="0"/>
                    <a:pt x="4382" y="77"/>
                    <a:pt x="4283" y="261"/>
                  </a:cubicBezTo>
                  <a:cubicBezTo>
                    <a:pt x="4153" y="440"/>
                    <a:pt x="4293" y="609"/>
                    <a:pt x="4561" y="798"/>
                  </a:cubicBezTo>
                  <a:cubicBezTo>
                    <a:pt x="5108" y="1146"/>
                    <a:pt x="6193" y="1454"/>
                    <a:pt x="6869" y="1594"/>
                  </a:cubicBezTo>
                  <a:cubicBezTo>
                    <a:pt x="6382" y="1713"/>
                    <a:pt x="5894" y="1882"/>
                    <a:pt x="5437" y="2041"/>
                  </a:cubicBezTo>
                  <a:cubicBezTo>
                    <a:pt x="5437" y="2041"/>
                    <a:pt x="5297" y="2091"/>
                    <a:pt x="5098" y="2161"/>
                  </a:cubicBezTo>
                  <a:cubicBezTo>
                    <a:pt x="4399" y="1937"/>
                    <a:pt x="3360" y="1402"/>
                    <a:pt x="2728" y="1402"/>
                  </a:cubicBezTo>
                  <a:cubicBezTo>
                    <a:pt x="2434" y="1402"/>
                    <a:pt x="2228" y="1517"/>
                    <a:pt x="2184" y="1833"/>
                  </a:cubicBezTo>
                  <a:cubicBezTo>
                    <a:pt x="2124" y="2031"/>
                    <a:pt x="2323" y="2151"/>
                    <a:pt x="2631" y="2230"/>
                  </a:cubicBezTo>
                  <a:cubicBezTo>
                    <a:pt x="2875" y="2281"/>
                    <a:pt x="3190" y="2301"/>
                    <a:pt x="3525" y="2301"/>
                  </a:cubicBezTo>
                  <a:cubicBezTo>
                    <a:pt x="4048" y="2301"/>
                    <a:pt x="4620" y="2251"/>
                    <a:pt x="5039" y="2191"/>
                  </a:cubicBezTo>
                  <a:lnTo>
                    <a:pt x="5039" y="2191"/>
                  </a:lnTo>
                  <a:lnTo>
                    <a:pt x="4919" y="2230"/>
                  </a:lnTo>
                  <a:cubicBezTo>
                    <a:pt x="4621" y="2340"/>
                    <a:pt x="4213" y="2499"/>
                    <a:pt x="3815" y="2678"/>
                  </a:cubicBezTo>
                  <a:cubicBezTo>
                    <a:pt x="3497" y="2807"/>
                    <a:pt x="3168" y="2937"/>
                    <a:pt x="2900" y="3046"/>
                  </a:cubicBezTo>
                  <a:cubicBezTo>
                    <a:pt x="2796" y="3050"/>
                    <a:pt x="2684" y="3051"/>
                    <a:pt x="2569" y="3051"/>
                  </a:cubicBezTo>
                  <a:cubicBezTo>
                    <a:pt x="2337" y="3051"/>
                    <a:pt x="2087" y="3046"/>
                    <a:pt x="1839" y="3046"/>
                  </a:cubicBezTo>
                  <a:cubicBezTo>
                    <a:pt x="908" y="3046"/>
                    <a:pt x="1" y="3117"/>
                    <a:pt x="164" y="3792"/>
                  </a:cubicBezTo>
                  <a:cubicBezTo>
                    <a:pt x="172" y="3952"/>
                    <a:pt x="314" y="4019"/>
                    <a:pt x="518" y="4019"/>
                  </a:cubicBezTo>
                  <a:cubicBezTo>
                    <a:pt x="581" y="4019"/>
                    <a:pt x="649" y="4013"/>
                    <a:pt x="721" y="4001"/>
                  </a:cubicBezTo>
                  <a:lnTo>
                    <a:pt x="721" y="4001"/>
                  </a:lnTo>
                  <a:lnTo>
                    <a:pt x="721" y="4001"/>
                  </a:lnTo>
                  <a:cubicBezTo>
                    <a:pt x="1378" y="3902"/>
                    <a:pt x="2422" y="3394"/>
                    <a:pt x="3009" y="3046"/>
                  </a:cubicBezTo>
                  <a:lnTo>
                    <a:pt x="2920" y="3046"/>
                  </a:lnTo>
                  <a:cubicBezTo>
                    <a:pt x="3178" y="2947"/>
                    <a:pt x="3497" y="2827"/>
                    <a:pt x="3805" y="2698"/>
                  </a:cubicBezTo>
                  <a:cubicBezTo>
                    <a:pt x="4193" y="2549"/>
                    <a:pt x="4561" y="2400"/>
                    <a:pt x="4860" y="2290"/>
                  </a:cubicBezTo>
                  <a:lnTo>
                    <a:pt x="4860" y="2290"/>
                  </a:lnTo>
                  <a:cubicBezTo>
                    <a:pt x="4014" y="2957"/>
                    <a:pt x="2273" y="3892"/>
                    <a:pt x="3019" y="4538"/>
                  </a:cubicBezTo>
                  <a:cubicBezTo>
                    <a:pt x="3066" y="4592"/>
                    <a:pt x="3122" y="4617"/>
                    <a:pt x="3183" y="4617"/>
                  </a:cubicBezTo>
                  <a:cubicBezTo>
                    <a:pt x="3303" y="4617"/>
                    <a:pt x="3448" y="4524"/>
                    <a:pt x="3606" y="4379"/>
                  </a:cubicBezTo>
                  <a:cubicBezTo>
                    <a:pt x="4064" y="3922"/>
                    <a:pt x="4621" y="2897"/>
                    <a:pt x="4899" y="2280"/>
                  </a:cubicBezTo>
                  <a:cubicBezTo>
                    <a:pt x="4909" y="2280"/>
                    <a:pt x="4909" y="2260"/>
                    <a:pt x="4919" y="2260"/>
                  </a:cubicBezTo>
                  <a:cubicBezTo>
                    <a:pt x="5238" y="2151"/>
                    <a:pt x="5437" y="2081"/>
                    <a:pt x="5437" y="2081"/>
                  </a:cubicBezTo>
                  <a:cubicBezTo>
                    <a:pt x="5914" y="1912"/>
                    <a:pt x="6402" y="1753"/>
                    <a:pt x="6889" y="1634"/>
                  </a:cubicBezTo>
                  <a:lnTo>
                    <a:pt x="6889" y="1634"/>
                  </a:lnTo>
                  <a:cubicBezTo>
                    <a:pt x="6043" y="2300"/>
                    <a:pt x="4303" y="3235"/>
                    <a:pt x="5049" y="3882"/>
                  </a:cubicBezTo>
                  <a:cubicBezTo>
                    <a:pt x="5096" y="3936"/>
                    <a:pt x="5151" y="3960"/>
                    <a:pt x="5212" y="3960"/>
                  </a:cubicBezTo>
                  <a:cubicBezTo>
                    <a:pt x="5333" y="3960"/>
                    <a:pt x="5478" y="3867"/>
                    <a:pt x="5636" y="3723"/>
                  </a:cubicBezTo>
                  <a:cubicBezTo>
                    <a:pt x="6093" y="3255"/>
                    <a:pt x="6640" y="2250"/>
                    <a:pt x="6929" y="1634"/>
                  </a:cubicBezTo>
                  <a:cubicBezTo>
                    <a:pt x="7227" y="1554"/>
                    <a:pt x="7526" y="1484"/>
                    <a:pt x="7824" y="1435"/>
                  </a:cubicBezTo>
                  <a:cubicBezTo>
                    <a:pt x="7824" y="1435"/>
                    <a:pt x="7874" y="1415"/>
                    <a:pt x="7973" y="1405"/>
                  </a:cubicBezTo>
                  <a:cubicBezTo>
                    <a:pt x="8053" y="1395"/>
                    <a:pt x="8192" y="1365"/>
                    <a:pt x="8351" y="1355"/>
                  </a:cubicBezTo>
                  <a:cubicBezTo>
                    <a:pt x="8592" y="1326"/>
                    <a:pt x="8891" y="1307"/>
                    <a:pt x="9198" y="1307"/>
                  </a:cubicBezTo>
                  <a:cubicBezTo>
                    <a:pt x="9310" y="1307"/>
                    <a:pt x="9423" y="1310"/>
                    <a:pt x="9535" y="1315"/>
                  </a:cubicBezTo>
                  <a:cubicBezTo>
                    <a:pt x="9973" y="1345"/>
                    <a:pt x="10391" y="1435"/>
                    <a:pt x="10709" y="1544"/>
                  </a:cubicBezTo>
                  <a:cubicBezTo>
                    <a:pt x="10772" y="1566"/>
                    <a:pt x="10833" y="1587"/>
                    <a:pt x="10889" y="1607"/>
                  </a:cubicBezTo>
                  <a:lnTo>
                    <a:pt x="10889" y="1607"/>
                  </a:lnTo>
                  <a:cubicBezTo>
                    <a:pt x="10835" y="1585"/>
                    <a:pt x="10775" y="1560"/>
                    <a:pt x="10709" y="1534"/>
                  </a:cubicBezTo>
                  <a:cubicBezTo>
                    <a:pt x="10401" y="1415"/>
                    <a:pt x="9973" y="1315"/>
                    <a:pt x="9535" y="1295"/>
                  </a:cubicBezTo>
                  <a:cubicBezTo>
                    <a:pt x="9381" y="1281"/>
                    <a:pt x="9226" y="1276"/>
                    <a:pt x="9075" y="1276"/>
                  </a:cubicBezTo>
                  <a:cubicBezTo>
                    <a:pt x="8807" y="1276"/>
                    <a:pt x="8552" y="1293"/>
                    <a:pt x="8341" y="1305"/>
                  </a:cubicBezTo>
                  <a:cubicBezTo>
                    <a:pt x="8182" y="1315"/>
                    <a:pt x="8043" y="1345"/>
                    <a:pt x="7963" y="1355"/>
                  </a:cubicBezTo>
                  <a:cubicBezTo>
                    <a:pt x="7864" y="1365"/>
                    <a:pt x="7814" y="1385"/>
                    <a:pt x="7814" y="1385"/>
                  </a:cubicBezTo>
                  <a:cubicBezTo>
                    <a:pt x="7496" y="1435"/>
                    <a:pt x="7187" y="1494"/>
                    <a:pt x="6889" y="1584"/>
                  </a:cubicBezTo>
                  <a:cubicBezTo>
                    <a:pt x="6223" y="1051"/>
                    <a:pt x="5280" y="0"/>
                    <a:pt x="46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1"/>
            <p:cNvSpPr/>
            <p:nvPr/>
          </p:nvSpPr>
          <p:spPr>
            <a:xfrm>
              <a:off x="5318125" y="2662525"/>
              <a:ext cx="273600" cy="119550"/>
            </a:xfrm>
            <a:custGeom>
              <a:avLst/>
              <a:gdLst/>
              <a:ahLst/>
              <a:cxnLst/>
              <a:rect l="l" t="t" r="r" b="b"/>
              <a:pathLst>
                <a:path w="10944" h="4782" extrusionOk="0">
                  <a:moveTo>
                    <a:pt x="0" y="4088"/>
                  </a:moveTo>
                  <a:lnTo>
                    <a:pt x="150" y="4118"/>
                  </a:lnTo>
                  <a:cubicBezTo>
                    <a:pt x="70" y="4098"/>
                    <a:pt x="1" y="4088"/>
                    <a:pt x="0" y="4088"/>
                  </a:cubicBezTo>
                  <a:close/>
                  <a:moveTo>
                    <a:pt x="150" y="4118"/>
                  </a:moveTo>
                  <a:cubicBezTo>
                    <a:pt x="239" y="4158"/>
                    <a:pt x="378" y="4187"/>
                    <a:pt x="538" y="4207"/>
                  </a:cubicBezTo>
                  <a:cubicBezTo>
                    <a:pt x="378" y="4187"/>
                    <a:pt x="239" y="4148"/>
                    <a:pt x="150" y="4118"/>
                  </a:cubicBezTo>
                  <a:close/>
                  <a:moveTo>
                    <a:pt x="538" y="4207"/>
                  </a:moveTo>
                  <a:lnTo>
                    <a:pt x="538" y="4207"/>
                  </a:lnTo>
                  <a:cubicBezTo>
                    <a:pt x="658" y="4231"/>
                    <a:pt x="799" y="4249"/>
                    <a:pt x="952" y="4261"/>
                  </a:cubicBezTo>
                  <a:lnTo>
                    <a:pt x="952" y="4261"/>
                  </a:lnTo>
                  <a:cubicBezTo>
                    <a:pt x="801" y="4249"/>
                    <a:pt x="660" y="4230"/>
                    <a:pt x="538" y="4207"/>
                  </a:cubicBezTo>
                  <a:close/>
                  <a:moveTo>
                    <a:pt x="7493" y="0"/>
                  </a:moveTo>
                  <a:cubicBezTo>
                    <a:pt x="7367" y="0"/>
                    <a:pt x="7235" y="116"/>
                    <a:pt x="7093" y="308"/>
                  </a:cubicBezTo>
                  <a:cubicBezTo>
                    <a:pt x="6705" y="845"/>
                    <a:pt x="6318" y="1919"/>
                    <a:pt x="6148" y="2586"/>
                  </a:cubicBezTo>
                  <a:cubicBezTo>
                    <a:pt x="6138" y="2586"/>
                    <a:pt x="6138" y="2596"/>
                    <a:pt x="6119" y="2596"/>
                  </a:cubicBezTo>
                  <a:cubicBezTo>
                    <a:pt x="5830" y="2755"/>
                    <a:pt x="5651" y="2854"/>
                    <a:pt x="5651" y="2854"/>
                  </a:cubicBezTo>
                  <a:cubicBezTo>
                    <a:pt x="5203" y="3093"/>
                    <a:pt x="4736" y="3332"/>
                    <a:pt x="4278" y="3531"/>
                  </a:cubicBezTo>
                  <a:cubicBezTo>
                    <a:pt x="5014" y="2735"/>
                    <a:pt x="6576" y="1541"/>
                    <a:pt x="5731" y="1014"/>
                  </a:cubicBezTo>
                  <a:cubicBezTo>
                    <a:pt x="5686" y="975"/>
                    <a:pt x="5640" y="957"/>
                    <a:pt x="5592" y="957"/>
                  </a:cubicBezTo>
                  <a:cubicBezTo>
                    <a:pt x="5469" y="957"/>
                    <a:pt x="5334" y="1076"/>
                    <a:pt x="5183" y="1263"/>
                  </a:cubicBezTo>
                  <a:cubicBezTo>
                    <a:pt x="4805" y="1800"/>
                    <a:pt x="4417" y="2864"/>
                    <a:pt x="4238" y="3531"/>
                  </a:cubicBezTo>
                  <a:cubicBezTo>
                    <a:pt x="3970" y="3650"/>
                    <a:pt x="3681" y="3760"/>
                    <a:pt x="3403" y="3859"/>
                  </a:cubicBezTo>
                  <a:cubicBezTo>
                    <a:pt x="3403" y="3859"/>
                    <a:pt x="3343" y="3879"/>
                    <a:pt x="3263" y="3909"/>
                  </a:cubicBezTo>
                  <a:cubicBezTo>
                    <a:pt x="3174" y="3939"/>
                    <a:pt x="3035" y="3988"/>
                    <a:pt x="2885" y="4018"/>
                  </a:cubicBezTo>
                  <a:cubicBezTo>
                    <a:pt x="2577" y="4108"/>
                    <a:pt x="2159" y="4207"/>
                    <a:pt x="1721" y="4247"/>
                  </a:cubicBezTo>
                  <a:cubicBezTo>
                    <a:pt x="1568" y="4265"/>
                    <a:pt x="1414" y="4272"/>
                    <a:pt x="1266" y="4272"/>
                  </a:cubicBezTo>
                  <a:cubicBezTo>
                    <a:pt x="1158" y="4272"/>
                    <a:pt x="1052" y="4268"/>
                    <a:pt x="952" y="4261"/>
                  </a:cubicBezTo>
                  <a:lnTo>
                    <a:pt x="952" y="4261"/>
                  </a:lnTo>
                  <a:cubicBezTo>
                    <a:pt x="1070" y="4270"/>
                    <a:pt x="1195" y="4275"/>
                    <a:pt x="1323" y="4275"/>
                  </a:cubicBezTo>
                  <a:cubicBezTo>
                    <a:pt x="1457" y="4275"/>
                    <a:pt x="1594" y="4269"/>
                    <a:pt x="1731" y="4257"/>
                  </a:cubicBezTo>
                  <a:cubicBezTo>
                    <a:pt x="2169" y="4217"/>
                    <a:pt x="2587" y="4138"/>
                    <a:pt x="2915" y="4058"/>
                  </a:cubicBezTo>
                  <a:cubicBezTo>
                    <a:pt x="3074" y="4018"/>
                    <a:pt x="3194" y="3988"/>
                    <a:pt x="3283" y="3949"/>
                  </a:cubicBezTo>
                  <a:cubicBezTo>
                    <a:pt x="3373" y="3919"/>
                    <a:pt x="3423" y="3899"/>
                    <a:pt x="3423" y="3899"/>
                  </a:cubicBezTo>
                  <a:cubicBezTo>
                    <a:pt x="3721" y="3799"/>
                    <a:pt x="4019" y="3690"/>
                    <a:pt x="4308" y="3561"/>
                  </a:cubicBezTo>
                  <a:cubicBezTo>
                    <a:pt x="5013" y="3961"/>
                    <a:pt x="6033" y="4782"/>
                    <a:pt x="6642" y="4782"/>
                  </a:cubicBezTo>
                  <a:cubicBezTo>
                    <a:pt x="6850" y="4782"/>
                    <a:pt x="7010" y="4686"/>
                    <a:pt x="7093" y="4446"/>
                  </a:cubicBezTo>
                  <a:cubicBezTo>
                    <a:pt x="7193" y="4257"/>
                    <a:pt x="7024" y="4098"/>
                    <a:pt x="6715" y="3978"/>
                  </a:cubicBezTo>
                  <a:cubicBezTo>
                    <a:pt x="6119" y="3730"/>
                    <a:pt x="5014" y="3581"/>
                    <a:pt x="4328" y="3551"/>
                  </a:cubicBezTo>
                  <a:cubicBezTo>
                    <a:pt x="4785" y="3352"/>
                    <a:pt x="5233" y="3113"/>
                    <a:pt x="5671" y="2884"/>
                  </a:cubicBezTo>
                  <a:cubicBezTo>
                    <a:pt x="5671" y="2884"/>
                    <a:pt x="5800" y="2805"/>
                    <a:pt x="5979" y="2705"/>
                  </a:cubicBezTo>
                  <a:cubicBezTo>
                    <a:pt x="6627" y="2813"/>
                    <a:pt x="7568" y="3109"/>
                    <a:pt x="8206" y="3109"/>
                  </a:cubicBezTo>
                  <a:cubicBezTo>
                    <a:pt x="8627" y="3109"/>
                    <a:pt x="8916" y="2981"/>
                    <a:pt x="8904" y="2586"/>
                  </a:cubicBezTo>
                  <a:cubicBezTo>
                    <a:pt x="8934" y="2367"/>
                    <a:pt x="8715" y="2287"/>
                    <a:pt x="8397" y="2257"/>
                  </a:cubicBezTo>
                  <a:cubicBezTo>
                    <a:pt x="8351" y="2255"/>
                    <a:pt x="8303" y="2253"/>
                    <a:pt x="8253" y="2253"/>
                  </a:cubicBezTo>
                  <a:cubicBezTo>
                    <a:pt x="7609" y="2253"/>
                    <a:pt x="6648" y="2482"/>
                    <a:pt x="6029" y="2685"/>
                  </a:cubicBezTo>
                  <a:cubicBezTo>
                    <a:pt x="6069" y="2665"/>
                    <a:pt x="6099" y="2645"/>
                    <a:pt x="6128" y="2616"/>
                  </a:cubicBezTo>
                  <a:cubicBezTo>
                    <a:pt x="6407" y="2466"/>
                    <a:pt x="6785" y="2247"/>
                    <a:pt x="7153" y="2019"/>
                  </a:cubicBezTo>
                  <a:cubicBezTo>
                    <a:pt x="7452" y="1840"/>
                    <a:pt x="7750" y="1661"/>
                    <a:pt x="7999" y="1511"/>
                  </a:cubicBezTo>
                  <a:cubicBezTo>
                    <a:pt x="9063" y="1302"/>
                    <a:pt x="10943" y="1243"/>
                    <a:pt x="10585" y="347"/>
                  </a:cubicBezTo>
                  <a:cubicBezTo>
                    <a:pt x="10556" y="217"/>
                    <a:pt x="10458" y="164"/>
                    <a:pt x="10321" y="164"/>
                  </a:cubicBezTo>
                  <a:cubicBezTo>
                    <a:pt x="10229" y="164"/>
                    <a:pt x="10119" y="188"/>
                    <a:pt x="9998" y="228"/>
                  </a:cubicBezTo>
                  <a:cubicBezTo>
                    <a:pt x="9372" y="447"/>
                    <a:pt x="8407" y="1103"/>
                    <a:pt x="7889" y="1541"/>
                  </a:cubicBezTo>
                  <a:cubicBezTo>
                    <a:pt x="7909" y="1541"/>
                    <a:pt x="7939" y="1521"/>
                    <a:pt x="7969" y="1521"/>
                  </a:cubicBezTo>
                  <a:cubicBezTo>
                    <a:pt x="7720" y="1670"/>
                    <a:pt x="7442" y="1840"/>
                    <a:pt x="7153" y="2009"/>
                  </a:cubicBezTo>
                  <a:cubicBezTo>
                    <a:pt x="6805" y="2218"/>
                    <a:pt x="6447" y="2417"/>
                    <a:pt x="6168" y="2566"/>
                  </a:cubicBezTo>
                  <a:cubicBezTo>
                    <a:pt x="6904" y="1770"/>
                    <a:pt x="8466" y="576"/>
                    <a:pt x="7641" y="59"/>
                  </a:cubicBezTo>
                  <a:cubicBezTo>
                    <a:pt x="7592" y="19"/>
                    <a:pt x="7543" y="0"/>
                    <a:pt x="74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1"/>
            <p:cNvSpPr/>
            <p:nvPr/>
          </p:nvSpPr>
          <p:spPr>
            <a:xfrm>
              <a:off x="5192525" y="2780875"/>
              <a:ext cx="116675" cy="274100"/>
            </a:xfrm>
            <a:custGeom>
              <a:avLst/>
              <a:gdLst/>
              <a:ahLst/>
              <a:cxnLst/>
              <a:rect l="l" t="t" r="r" b="b"/>
              <a:pathLst>
                <a:path w="4667" h="10964" extrusionOk="0">
                  <a:moveTo>
                    <a:pt x="488" y="0"/>
                  </a:moveTo>
                  <a:cubicBezTo>
                    <a:pt x="488" y="1"/>
                    <a:pt x="488" y="20"/>
                    <a:pt x="518" y="50"/>
                  </a:cubicBezTo>
                  <a:cubicBezTo>
                    <a:pt x="498" y="10"/>
                    <a:pt x="488" y="1"/>
                    <a:pt x="488" y="0"/>
                  </a:cubicBezTo>
                  <a:close/>
                  <a:moveTo>
                    <a:pt x="448" y="40"/>
                  </a:moveTo>
                  <a:cubicBezTo>
                    <a:pt x="369" y="806"/>
                    <a:pt x="269" y="1582"/>
                    <a:pt x="190" y="2348"/>
                  </a:cubicBezTo>
                  <a:cubicBezTo>
                    <a:pt x="170" y="2547"/>
                    <a:pt x="150" y="2746"/>
                    <a:pt x="130" y="2935"/>
                  </a:cubicBezTo>
                  <a:lnTo>
                    <a:pt x="130" y="2945"/>
                  </a:lnTo>
                  <a:cubicBezTo>
                    <a:pt x="50" y="3721"/>
                    <a:pt x="1" y="4477"/>
                    <a:pt x="90" y="5213"/>
                  </a:cubicBezTo>
                  <a:cubicBezTo>
                    <a:pt x="180" y="5969"/>
                    <a:pt x="418" y="6686"/>
                    <a:pt x="916" y="7372"/>
                  </a:cubicBezTo>
                  <a:cubicBezTo>
                    <a:pt x="1861" y="8655"/>
                    <a:pt x="2965" y="9859"/>
                    <a:pt x="4298" y="10734"/>
                  </a:cubicBezTo>
                  <a:cubicBezTo>
                    <a:pt x="4399" y="10793"/>
                    <a:pt x="4508" y="10867"/>
                    <a:pt x="4611" y="10930"/>
                  </a:cubicBezTo>
                  <a:lnTo>
                    <a:pt x="4611" y="10930"/>
                  </a:lnTo>
                  <a:cubicBezTo>
                    <a:pt x="4150" y="10613"/>
                    <a:pt x="3795" y="9352"/>
                    <a:pt x="3652" y="8864"/>
                  </a:cubicBezTo>
                  <a:cubicBezTo>
                    <a:pt x="3333" y="7780"/>
                    <a:pt x="3284" y="6606"/>
                    <a:pt x="3313" y="5482"/>
                  </a:cubicBezTo>
                  <a:cubicBezTo>
                    <a:pt x="3353" y="4318"/>
                    <a:pt x="3134" y="2885"/>
                    <a:pt x="2537" y="1851"/>
                  </a:cubicBezTo>
                  <a:cubicBezTo>
                    <a:pt x="2179" y="1234"/>
                    <a:pt x="1274" y="199"/>
                    <a:pt x="518" y="50"/>
                  </a:cubicBezTo>
                  <a:cubicBezTo>
                    <a:pt x="488" y="50"/>
                    <a:pt x="478" y="40"/>
                    <a:pt x="448" y="40"/>
                  </a:cubicBezTo>
                  <a:close/>
                  <a:moveTo>
                    <a:pt x="4611" y="10930"/>
                  </a:moveTo>
                  <a:lnTo>
                    <a:pt x="4611" y="10930"/>
                  </a:lnTo>
                  <a:cubicBezTo>
                    <a:pt x="4629" y="10943"/>
                    <a:pt x="4648" y="10954"/>
                    <a:pt x="4666" y="10963"/>
                  </a:cubicBezTo>
                  <a:cubicBezTo>
                    <a:pt x="4648" y="10953"/>
                    <a:pt x="4630" y="10941"/>
                    <a:pt x="4611" y="1093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1"/>
            <p:cNvSpPr/>
            <p:nvPr/>
          </p:nvSpPr>
          <p:spPr>
            <a:xfrm>
              <a:off x="5116675" y="2469250"/>
              <a:ext cx="106725" cy="289525"/>
            </a:xfrm>
            <a:custGeom>
              <a:avLst/>
              <a:gdLst/>
              <a:ahLst/>
              <a:cxnLst/>
              <a:rect l="l" t="t" r="r" b="b"/>
              <a:pathLst>
                <a:path w="4269" h="11581" extrusionOk="0">
                  <a:moveTo>
                    <a:pt x="2686" y="1"/>
                  </a:moveTo>
                  <a:cubicBezTo>
                    <a:pt x="2690" y="6"/>
                    <a:pt x="2693" y="11"/>
                    <a:pt x="2696" y="17"/>
                  </a:cubicBezTo>
                  <a:lnTo>
                    <a:pt x="2696" y="17"/>
                  </a:lnTo>
                  <a:cubicBezTo>
                    <a:pt x="2693" y="11"/>
                    <a:pt x="2690" y="6"/>
                    <a:pt x="2686" y="1"/>
                  </a:cubicBezTo>
                  <a:close/>
                  <a:moveTo>
                    <a:pt x="3850" y="7243"/>
                  </a:moveTo>
                  <a:cubicBezTo>
                    <a:pt x="3850" y="7243"/>
                    <a:pt x="3821" y="7243"/>
                    <a:pt x="3811" y="7263"/>
                  </a:cubicBezTo>
                  <a:cubicBezTo>
                    <a:pt x="3830" y="7253"/>
                    <a:pt x="3850" y="7243"/>
                    <a:pt x="3850" y="7243"/>
                  </a:cubicBezTo>
                  <a:close/>
                  <a:moveTo>
                    <a:pt x="2696" y="17"/>
                  </a:moveTo>
                  <a:lnTo>
                    <a:pt x="2696" y="17"/>
                  </a:lnTo>
                  <a:cubicBezTo>
                    <a:pt x="2978" y="499"/>
                    <a:pt x="2665" y="1827"/>
                    <a:pt x="2527" y="2338"/>
                  </a:cubicBezTo>
                  <a:cubicBezTo>
                    <a:pt x="2269" y="3433"/>
                    <a:pt x="1721" y="4497"/>
                    <a:pt x="1145" y="5442"/>
                  </a:cubicBezTo>
                  <a:cubicBezTo>
                    <a:pt x="538" y="6447"/>
                    <a:pt x="0" y="7790"/>
                    <a:pt x="20" y="8974"/>
                  </a:cubicBezTo>
                  <a:cubicBezTo>
                    <a:pt x="20" y="9690"/>
                    <a:pt x="289" y="11033"/>
                    <a:pt x="886" y="11540"/>
                  </a:cubicBezTo>
                  <a:cubicBezTo>
                    <a:pt x="896" y="11560"/>
                    <a:pt x="916" y="11570"/>
                    <a:pt x="936" y="11580"/>
                  </a:cubicBezTo>
                  <a:cubicBezTo>
                    <a:pt x="1393" y="10963"/>
                    <a:pt x="1861" y="10337"/>
                    <a:pt x="2308" y="9700"/>
                  </a:cubicBezTo>
                  <a:cubicBezTo>
                    <a:pt x="2418" y="9541"/>
                    <a:pt x="2527" y="9382"/>
                    <a:pt x="2657" y="9222"/>
                  </a:cubicBezTo>
                  <a:cubicBezTo>
                    <a:pt x="3104" y="8586"/>
                    <a:pt x="3522" y="7949"/>
                    <a:pt x="3811" y="7263"/>
                  </a:cubicBezTo>
                  <a:cubicBezTo>
                    <a:pt x="4109" y="6566"/>
                    <a:pt x="4268" y="5820"/>
                    <a:pt x="4169" y="4975"/>
                  </a:cubicBezTo>
                  <a:cubicBezTo>
                    <a:pt x="3980" y="3403"/>
                    <a:pt x="3622" y="1811"/>
                    <a:pt x="2905" y="389"/>
                  </a:cubicBezTo>
                  <a:cubicBezTo>
                    <a:pt x="2839" y="274"/>
                    <a:pt x="2772" y="142"/>
                    <a:pt x="2696" y="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1"/>
            <p:cNvSpPr/>
            <p:nvPr/>
          </p:nvSpPr>
          <p:spPr>
            <a:xfrm>
              <a:off x="5002275" y="2415275"/>
              <a:ext cx="162425" cy="244300"/>
            </a:xfrm>
            <a:custGeom>
              <a:avLst/>
              <a:gdLst/>
              <a:ahLst/>
              <a:cxnLst/>
              <a:rect l="l" t="t" r="r" b="b"/>
              <a:pathLst>
                <a:path w="6497" h="9772" extrusionOk="0">
                  <a:moveTo>
                    <a:pt x="0" y="1"/>
                  </a:moveTo>
                  <a:lnTo>
                    <a:pt x="79" y="29"/>
                  </a:lnTo>
                  <a:lnTo>
                    <a:pt x="79" y="29"/>
                  </a:lnTo>
                  <a:cubicBezTo>
                    <a:pt x="52" y="17"/>
                    <a:pt x="26" y="8"/>
                    <a:pt x="0" y="1"/>
                  </a:cubicBezTo>
                  <a:close/>
                  <a:moveTo>
                    <a:pt x="79" y="29"/>
                  </a:moveTo>
                  <a:cubicBezTo>
                    <a:pt x="592" y="258"/>
                    <a:pt x="1207" y="1377"/>
                    <a:pt x="1463" y="1831"/>
                  </a:cubicBezTo>
                  <a:cubicBezTo>
                    <a:pt x="1990" y="2806"/>
                    <a:pt x="2308" y="3950"/>
                    <a:pt x="2517" y="5045"/>
                  </a:cubicBezTo>
                  <a:cubicBezTo>
                    <a:pt x="2736" y="6208"/>
                    <a:pt x="3253" y="7551"/>
                    <a:pt x="4059" y="8427"/>
                  </a:cubicBezTo>
                  <a:cubicBezTo>
                    <a:pt x="4545" y="8980"/>
                    <a:pt x="5609" y="9771"/>
                    <a:pt x="6381" y="9771"/>
                  </a:cubicBezTo>
                  <a:cubicBezTo>
                    <a:pt x="6400" y="9771"/>
                    <a:pt x="6418" y="9771"/>
                    <a:pt x="6437" y="9770"/>
                  </a:cubicBezTo>
                  <a:lnTo>
                    <a:pt x="6496" y="9770"/>
                  </a:lnTo>
                  <a:cubicBezTo>
                    <a:pt x="6407" y="9004"/>
                    <a:pt x="6337" y="8228"/>
                    <a:pt x="6248" y="7462"/>
                  </a:cubicBezTo>
                  <a:cubicBezTo>
                    <a:pt x="6218" y="7263"/>
                    <a:pt x="6198" y="7074"/>
                    <a:pt x="6168" y="6875"/>
                  </a:cubicBezTo>
                  <a:lnTo>
                    <a:pt x="6168" y="6865"/>
                  </a:lnTo>
                  <a:cubicBezTo>
                    <a:pt x="6069" y="6089"/>
                    <a:pt x="5959" y="5333"/>
                    <a:pt x="5711" y="4637"/>
                  </a:cubicBezTo>
                  <a:cubicBezTo>
                    <a:pt x="5720" y="4617"/>
                    <a:pt x="5721" y="4587"/>
                    <a:pt x="5721" y="4587"/>
                  </a:cubicBezTo>
                  <a:lnTo>
                    <a:pt x="5721" y="4587"/>
                  </a:lnTo>
                  <a:cubicBezTo>
                    <a:pt x="5720" y="4587"/>
                    <a:pt x="5720" y="4597"/>
                    <a:pt x="5711" y="4627"/>
                  </a:cubicBezTo>
                  <a:cubicBezTo>
                    <a:pt x="5462" y="3900"/>
                    <a:pt x="5074" y="3244"/>
                    <a:pt x="4447" y="2687"/>
                  </a:cubicBezTo>
                  <a:cubicBezTo>
                    <a:pt x="3253" y="1642"/>
                    <a:pt x="1910" y="707"/>
                    <a:pt x="418" y="150"/>
                  </a:cubicBezTo>
                  <a:lnTo>
                    <a:pt x="79" y="2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1"/>
            <p:cNvSpPr/>
            <p:nvPr/>
          </p:nvSpPr>
          <p:spPr>
            <a:xfrm>
              <a:off x="5286775" y="2618775"/>
              <a:ext cx="145525" cy="146375"/>
            </a:xfrm>
            <a:custGeom>
              <a:avLst/>
              <a:gdLst/>
              <a:ahLst/>
              <a:cxnLst/>
              <a:rect l="l" t="t" r="r" b="b"/>
              <a:pathLst>
                <a:path w="5821" h="5855" extrusionOk="0">
                  <a:moveTo>
                    <a:pt x="1175" y="78"/>
                  </a:moveTo>
                  <a:cubicBezTo>
                    <a:pt x="1175" y="87"/>
                    <a:pt x="1183" y="88"/>
                    <a:pt x="1185" y="102"/>
                  </a:cubicBezTo>
                  <a:lnTo>
                    <a:pt x="1185" y="102"/>
                  </a:lnTo>
                  <a:cubicBezTo>
                    <a:pt x="1179" y="92"/>
                    <a:pt x="1170" y="83"/>
                    <a:pt x="1155" y="78"/>
                  </a:cubicBezTo>
                  <a:close/>
                  <a:moveTo>
                    <a:pt x="608" y="237"/>
                  </a:moveTo>
                  <a:lnTo>
                    <a:pt x="628" y="257"/>
                  </a:lnTo>
                  <a:cubicBezTo>
                    <a:pt x="628" y="237"/>
                    <a:pt x="608" y="237"/>
                    <a:pt x="608" y="237"/>
                  </a:cubicBezTo>
                  <a:close/>
                  <a:moveTo>
                    <a:pt x="1729" y="0"/>
                  </a:moveTo>
                  <a:cubicBezTo>
                    <a:pt x="1716" y="0"/>
                    <a:pt x="1699" y="14"/>
                    <a:pt x="1692" y="28"/>
                  </a:cubicBezTo>
                  <a:lnTo>
                    <a:pt x="1692" y="58"/>
                  </a:lnTo>
                  <a:cubicBezTo>
                    <a:pt x="1689" y="52"/>
                    <a:pt x="1685" y="50"/>
                    <a:pt x="1679" y="50"/>
                  </a:cubicBezTo>
                  <a:cubicBezTo>
                    <a:pt x="1666" y="50"/>
                    <a:pt x="1649" y="64"/>
                    <a:pt x="1642" y="78"/>
                  </a:cubicBezTo>
                  <a:cubicBezTo>
                    <a:pt x="1632" y="88"/>
                    <a:pt x="1642" y="118"/>
                    <a:pt x="1672" y="128"/>
                  </a:cubicBezTo>
                  <a:cubicBezTo>
                    <a:pt x="1675" y="131"/>
                    <a:pt x="1679" y="132"/>
                    <a:pt x="1683" y="132"/>
                  </a:cubicBezTo>
                  <a:cubicBezTo>
                    <a:pt x="1694" y="132"/>
                    <a:pt x="1708" y="125"/>
                    <a:pt x="1722" y="118"/>
                  </a:cubicBezTo>
                  <a:lnTo>
                    <a:pt x="1722" y="128"/>
                  </a:lnTo>
                  <a:cubicBezTo>
                    <a:pt x="1722" y="128"/>
                    <a:pt x="1702" y="128"/>
                    <a:pt x="1702" y="138"/>
                  </a:cubicBezTo>
                  <a:cubicBezTo>
                    <a:pt x="1692" y="158"/>
                    <a:pt x="1702" y="177"/>
                    <a:pt x="1732" y="187"/>
                  </a:cubicBezTo>
                  <a:lnTo>
                    <a:pt x="1732" y="207"/>
                  </a:lnTo>
                  <a:cubicBezTo>
                    <a:pt x="1732" y="227"/>
                    <a:pt x="1742" y="237"/>
                    <a:pt x="1742" y="267"/>
                  </a:cubicBezTo>
                  <a:cubicBezTo>
                    <a:pt x="1742" y="307"/>
                    <a:pt x="1742" y="307"/>
                    <a:pt x="1752" y="327"/>
                  </a:cubicBezTo>
                  <a:lnTo>
                    <a:pt x="1752" y="287"/>
                  </a:lnTo>
                  <a:lnTo>
                    <a:pt x="1752" y="257"/>
                  </a:lnTo>
                  <a:cubicBezTo>
                    <a:pt x="1752" y="237"/>
                    <a:pt x="1752" y="207"/>
                    <a:pt x="1742" y="187"/>
                  </a:cubicBezTo>
                  <a:lnTo>
                    <a:pt x="1742" y="167"/>
                  </a:lnTo>
                  <a:cubicBezTo>
                    <a:pt x="1752" y="167"/>
                    <a:pt x="1782" y="167"/>
                    <a:pt x="1782" y="138"/>
                  </a:cubicBezTo>
                  <a:cubicBezTo>
                    <a:pt x="1792" y="128"/>
                    <a:pt x="1782" y="108"/>
                    <a:pt x="1752" y="88"/>
                  </a:cubicBezTo>
                  <a:lnTo>
                    <a:pt x="1722" y="88"/>
                  </a:lnTo>
                  <a:lnTo>
                    <a:pt x="1722" y="78"/>
                  </a:lnTo>
                  <a:cubicBezTo>
                    <a:pt x="1725" y="81"/>
                    <a:pt x="1728" y="82"/>
                    <a:pt x="1732" y="82"/>
                  </a:cubicBezTo>
                  <a:cubicBezTo>
                    <a:pt x="1743" y="82"/>
                    <a:pt x="1757" y="73"/>
                    <a:pt x="1772" y="58"/>
                  </a:cubicBezTo>
                  <a:cubicBezTo>
                    <a:pt x="1782" y="38"/>
                    <a:pt x="1772" y="18"/>
                    <a:pt x="1742" y="8"/>
                  </a:cubicBezTo>
                  <a:cubicBezTo>
                    <a:pt x="1739" y="2"/>
                    <a:pt x="1734" y="0"/>
                    <a:pt x="1729" y="0"/>
                  </a:cubicBezTo>
                  <a:close/>
                  <a:moveTo>
                    <a:pt x="4036" y="398"/>
                  </a:moveTo>
                  <a:cubicBezTo>
                    <a:pt x="4037" y="401"/>
                    <a:pt x="4038" y="403"/>
                    <a:pt x="4040" y="406"/>
                  </a:cubicBezTo>
                  <a:lnTo>
                    <a:pt x="4040" y="416"/>
                  </a:lnTo>
                  <a:cubicBezTo>
                    <a:pt x="4040" y="412"/>
                    <a:pt x="4038" y="405"/>
                    <a:pt x="4036" y="398"/>
                  </a:cubicBezTo>
                  <a:close/>
                  <a:moveTo>
                    <a:pt x="2162" y="869"/>
                  </a:moveTo>
                  <a:cubicBezTo>
                    <a:pt x="2158" y="874"/>
                    <a:pt x="2154" y="879"/>
                    <a:pt x="2150" y="884"/>
                  </a:cubicBezTo>
                  <a:cubicBezTo>
                    <a:pt x="2150" y="878"/>
                    <a:pt x="2156" y="872"/>
                    <a:pt x="2162" y="869"/>
                  </a:cubicBezTo>
                  <a:close/>
                  <a:moveTo>
                    <a:pt x="2070" y="983"/>
                  </a:moveTo>
                  <a:cubicBezTo>
                    <a:pt x="2070" y="984"/>
                    <a:pt x="2062" y="992"/>
                    <a:pt x="2056" y="1000"/>
                  </a:cubicBezTo>
                  <a:lnTo>
                    <a:pt x="2056" y="1000"/>
                  </a:lnTo>
                  <a:cubicBezTo>
                    <a:pt x="2059" y="996"/>
                    <a:pt x="2063" y="990"/>
                    <a:pt x="2070" y="983"/>
                  </a:cubicBezTo>
                  <a:close/>
                  <a:moveTo>
                    <a:pt x="4866" y="860"/>
                  </a:moveTo>
                  <a:cubicBezTo>
                    <a:pt x="4846" y="860"/>
                    <a:pt x="4823" y="869"/>
                    <a:pt x="4816" y="884"/>
                  </a:cubicBezTo>
                  <a:cubicBezTo>
                    <a:pt x="4806" y="914"/>
                    <a:pt x="4816" y="953"/>
                    <a:pt x="4836" y="963"/>
                  </a:cubicBezTo>
                  <a:cubicBezTo>
                    <a:pt x="4826" y="963"/>
                    <a:pt x="4826" y="973"/>
                    <a:pt x="4816" y="973"/>
                  </a:cubicBezTo>
                  <a:cubicBezTo>
                    <a:pt x="4816" y="963"/>
                    <a:pt x="4806" y="953"/>
                    <a:pt x="4786" y="933"/>
                  </a:cubicBezTo>
                  <a:cubicBezTo>
                    <a:pt x="4781" y="931"/>
                    <a:pt x="4775" y="930"/>
                    <a:pt x="4768" y="930"/>
                  </a:cubicBezTo>
                  <a:cubicBezTo>
                    <a:pt x="4748" y="930"/>
                    <a:pt x="4724" y="941"/>
                    <a:pt x="4716" y="963"/>
                  </a:cubicBezTo>
                  <a:cubicBezTo>
                    <a:pt x="4706" y="983"/>
                    <a:pt x="4706" y="1013"/>
                    <a:pt x="4716" y="1023"/>
                  </a:cubicBezTo>
                  <a:cubicBezTo>
                    <a:pt x="4716" y="1023"/>
                    <a:pt x="4706" y="1023"/>
                    <a:pt x="4706" y="1033"/>
                  </a:cubicBezTo>
                  <a:cubicBezTo>
                    <a:pt x="4677" y="1053"/>
                    <a:pt x="4637" y="1073"/>
                    <a:pt x="4617" y="1083"/>
                  </a:cubicBezTo>
                  <a:cubicBezTo>
                    <a:pt x="4587" y="1103"/>
                    <a:pt x="4567" y="1113"/>
                    <a:pt x="4537" y="1132"/>
                  </a:cubicBezTo>
                  <a:cubicBezTo>
                    <a:pt x="4535" y="1135"/>
                    <a:pt x="4533" y="1137"/>
                    <a:pt x="4531" y="1138"/>
                  </a:cubicBezTo>
                  <a:lnTo>
                    <a:pt x="4531" y="1138"/>
                  </a:lnTo>
                  <a:cubicBezTo>
                    <a:pt x="4539" y="1134"/>
                    <a:pt x="4548" y="1132"/>
                    <a:pt x="4557" y="1132"/>
                  </a:cubicBezTo>
                  <a:cubicBezTo>
                    <a:pt x="4567" y="1122"/>
                    <a:pt x="4587" y="1113"/>
                    <a:pt x="4607" y="1113"/>
                  </a:cubicBezTo>
                  <a:cubicBezTo>
                    <a:pt x="4627" y="1083"/>
                    <a:pt x="4667" y="1083"/>
                    <a:pt x="4706" y="1063"/>
                  </a:cubicBezTo>
                  <a:cubicBezTo>
                    <a:pt x="4716" y="1043"/>
                    <a:pt x="4726" y="1043"/>
                    <a:pt x="4736" y="1033"/>
                  </a:cubicBezTo>
                  <a:cubicBezTo>
                    <a:pt x="4745" y="1039"/>
                    <a:pt x="4755" y="1041"/>
                    <a:pt x="4764" y="1041"/>
                  </a:cubicBezTo>
                  <a:cubicBezTo>
                    <a:pt x="4787" y="1041"/>
                    <a:pt x="4809" y="1027"/>
                    <a:pt x="4816" y="1013"/>
                  </a:cubicBezTo>
                  <a:lnTo>
                    <a:pt x="4816" y="983"/>
                  </a:lnTo>
                  <a:cubicBezTo>
                    <a:pt x="4816" y="983"/>
                    <a:pt x="4826" y="983"/>
                    <a:pt x="4826" y="973"/>
                  </a:cubicBezTo>
                  <a:lnTo>
                    <a:pt x="4826" y="983"/>
                  </a:lnTo>
                  <a:cubicBezTo>
                    <a:pt x="4816" y="1013"/>
                    <a:pt x="4826" y="1053"/>
                    <a:pt x="4856" y="1063"/>
                  </a:cubicBezTo>
                  <a:cubicBezTo>
                    <a:pt x="4861" y="1065"/>
                    <a:pt x="4867" y="1067"/>
                    <a:pt x="4874" y="1067"/>
                  </a:cubicBezTo>
                  <a:cubicBezTo>
                    <a:pt x="4894" y="1067"/>
                    <a:pt x="4918" y="1055"/>
                    <a:pt x="4925" y="1033"/>
                  </a:cubicBezTo>
                  <a:cubicBezTo>
                    <a:pt x="4935" y="1013"/>
                    <a:pt x="4925" y="973"/>
                    <a:pt x="4905" y="963"/>
                  </a:cubicBezTo>
                  <a:lnTo>
                    <a:pt x="4886" y="963"/>
                  </a:lnTo>
                  <a:cubicBezTo>
                    <a:pt x="4905" y="963"/>
                    <a:pt x="4905" y="953"/>
                    <a:pt x="4915" y="933"/>
                  </a:cubicBezTo>
                  <a:cubicBezTo>
                    <a:pt x="4925" y="914"/>
                    <a:pt x="4915" y="874"/>
                    <a:pt x="4886" y="864"/>
                  </a:cubicBezTo>
                  <a:cubicBezTo>
                    <a:pt x="4880" y="861"/>
                    <a:pt x="4873" y="860"/>
                    <a:pt x="4866" y="860"/>
                  </a:cubicBezTo>
                  <a:close/>
                  <a:moveTo>
                    <a:pt x="237" y="657"/>
                  </a:moveTo>
                  <a:cubicBezTo>
                    <a:pt x="224" y="657"/>
                    <a:pt x="207" y="671"/>
                    <a:pt x="200" y="685"/>
                  </a:cubicBezTo>
                  <a:cubicBezTo>
                    <a:pt x="190" y="695"/>
                    <a:pt x="200" y="725"/>
                    <a:pt x="230" y="735"/>
                  </a:cubicBezTo>
                  <a:lnTo>
                    <a:pt x="240" y="735"/>
                  </a:lnTo>
                  <a:cubicBezTo>
                    <a:pt x="240" y="744"/>
                    <a:pt x="240" y="764"/>
                    <a:pt x="250" y="774"/>
                  </a:cubicBezTo>
                  <a:cubicBezTo>
                    <a:pt x="250" y="777"/>
                    <a:pt x="250" y="781"/>
                    <a:pt x="251" y="786"/>
                  </a:cubicBezTo>
                  <a:lnTo>
                    <a:pt x="251" y="786"/>
                  </a:lnTo>
                  <a:cubicBezTo>
                    <a:pt x="251" y="785"/>
                    <a:pt x="250" y="785"/>
                    <a:pt x="250" y="784"/>
                  </a:cubicBezTo>
                  <a:lnTo>
                    <a:pt x="250" y="814"/>
                  </a:lnTo>
                  <a:cubicBezTo>
                    <a:pt x="260" y="824"/>
                    <a:pt x="260" y="834"/>
                    <a:pt x="260" y="844"/>
                  </a:cubicBezTo>
                  <a:cubicBezTo>
                    <a:pt x="280" y="874"/>
                    <a:pt x="289" y="894"/>
                    <a:pt x="289" y="914"/>
                  </a:cubicBezTo>
                  <a:cubicBezTo>
                    <a:pt x="289" y="914"/>
                    <a:pt x="299" y="924"/>
                    <a:pt x="299" y="933"/>
                  </a:cubicBezTo>
                  <a:cubicBezTo>
                    <a:pt x="299" y="943"/>
                    <a:pt x="309" y="963"/>
                    <a:pt x="309" y="973"/>
                  </a:cubicBezTo>
                  <a:cubicBezTo>
                    <a:pt x="309" y="983"/>
                    <a:pt x="329" y="1013"/>
                    <a:pt x="339" y="1023"/>
                  </a:cubicBezTo>
                  <a:cubicBezTo>
                    <a:pt x="349" y="1043"/>
                    <a:pt x="359" y="1063"/>
                    <a:pt x="379" y="1083"/>
                  </a:cubicBezTo>
                  <a:cubicBezTo>
                    <a:pt x="379" y="1093"/>
                    <a:pt x="389" y="1113"/>
                    <a:pt x="399" y="1122"/>
                  </a:cubicBezTo>
                  <a:lnTo>
                    <a:pt x="409" y="1132"/>
                  </a:lnTo>
                  <a:cubicBezTo>
                    <a:pt x="415" y="1136"/>
                    <a:pt x="420" y="1141"/>
                    <a:pt x="425" y="1147"/>
                  </a:cubicBezTo>
                  <a:lnTo>
                    <a:pt x="425" y="1147"/>
                  </a:lnTo>
                  <a:cubicBezTo>
                    <a:pt x="387" y="1088"/>
                    <a:pt x="357" y="1029"/>
                    <a:pt x="340" y="975"/>
                  </a:cubicBezTo>
                  <a:lnTo>
                    <a:pt x="340" y="975"/>
                  </a:lnTo>
                  <a:lnTo>
                    <a:pt x="339" y="973"/>
                  </a:lnTo>
                  <a:cubicBezTo>
                    <a:pt x="329" y="963"/>
                    <a:pt x="309" y="943"/>
                    <a:pt x="309" y="933"/>
                  </a:cubicBezTo>
                  <a:cubicBezTo>
                    <a:pt x="299" y="924"/>
                    <a:pt x="299" y="914"/>
                    <a:pt x="289" y="884"/>
                  </a:cubicBezTo>
                  <a:cubicBezTo>
                    <a:pt x="280" y="864"/>
                    <a:pt x="260" y="844"/>
                    <a:pt x="260" y="824"/>
                  </a:cubicBezTo>
                  <a:cubicBezTo>
                    <a:pt x="260" y="817"/>
                    <a:pt x="254" y="799"/>
                    <a:pt x="251" y="786"/>
                  </a:cubicBezTo>
                  <a:lnTo>
                    <a:pt x="251" y="786"/>
                  </a:lnTo>
                  <a:cubicBezTo>
                    <a:pt x="254" y="787"/>
                    <a:pt x="257" y="788"/>
                    <a:pt x="261" y="788"/>
                  </a:cubicBezTo>
                  <a:cubicBezTo>
                    <a:pt x="274" y="788"/>
                    <a:pt x="292" y="779"/>
                    <a:pt x="299" y="764"/>
                  </a:cubicBezTo>
                  <a:cubicBezTo>
                    <a:pt x="309" y="744"/>
                    <a:pt x="299" y="725"/>
                    <a:pt x="280" y="715"/>
                  </a:cubicBezTo>
                  <a:lnTo>
                    <a:pt x="260" y="715"/>
                  </a:lnTo>
                  <a:cubicBezTo>
                    <a:pt x="280" y="695"/>
                    <a:pt x="260" y="675"/>
                    <a:pt x="250" y="665"/>
                  </a:cubicBezTo>
                  <a:cubicBezTo>
                    <a:pt x="247" y="659"/>
                    <a:pt x="242" y="657"/>
                    <a:pt x="237" y="657"/>
                  </a:cubicBezTo>
                  <a:close/>
                  <a:moveTo>
                    <a:pt x="4531" y="1138"/>
                  </a:moveTo>
                  <a:cubicBezTo>
                    <a:pt x="4523" y="1142"/>
                    <a:pt x="4516" y="1148"/>
                    <a:pt x="4511" y="1156"/>
                  </a:cubicBezTo>
                  <a:lnTo>
                    <a:pt x="4511" y="1156"/>
                  </a:lnTo>
                  <a:cubicBezTo>
                    <a:pt x="4518" y="1151"/>
                    <a:pt x="4524" y="1146"/>
                    <a:pt x="4531" y="1138"/>
                  </a:cubicBezTo>
                  <a:close/>
                  <a:moveTo>
                    <a:pt x="425" y="1147"/>
                  </a:moveTo>
                  <a:cubicBezTo>
                    <a:pt x="429" y="1152"/>
                    <a:pt x="432" y="1158"/>
                    <a:pt x="436" y="1163"/>
                  </a:cubicBezTo>
                  <a:lnTo>
                    <a:pt x="436" y="1163"/>
                  </a:lnTo>
                  <a:cubicBezTo>
                    <a:pt x="433" y="1158"/>
                    <a:pt x="429" y="1152"/>
                    <a:pt x="425" y="1147"/>
                  </a:cubicBezTo>
                  <a:close/>
                  <a:moveTo>
                    <a:pt x="436" y="1163"/>
                  </a:moveTo>
                  <a:cubicBezTo>
                    <a:pt x="441" y="1171"/>
                    <a:pt x="445" y="1178"/>
                    <a:pt x="449" y="1182"/>
                  </a:cubicBezTo>
                  <a:cubicBezTo>
                    <a:pt x="449" y="1182"/>
                    <a:pt x="449" y="1182"/>
                    <a:pt x="449" y="1182"/>
                  </a:cubicBezTo>
                  <a:lnTo>
                    <a:pt x="449" y="1182"/>
                  </a:lnTo>
                  <a:cubicBezTo>
                    <a:pt x="445" y="1176"/>
                    <a:pt x="440" y="1170"/>
                    <a:pt x="436" y="1163"/>
                  </a:cubicBezTo>
                  <a:close/>
                  <a:moveTo>
                    <a:pt x="4511" y="1156"/>
                  </a:moveTo>
                  <a:cubicBezTo>
                    <a:pt x="4502" y="1162"/>
                    <a:pt x="4492" y="1167"/>
                    <a:pt x="4478" y="1172"/>
                  </a:cubicBezTo>
                  <a:cubicBezTo>
                    <a:pt x="4455" y="1189"/>
                    <a:pt x="4435" y="1203"/>
                    <a:pt x="4417" y="1217"/>
                  </a:cubicBezTo>
                  <a:lnTo>
                    <a:pt x="4417" y="1217"/>
                  </a:lnTo>
                  <a:cubicBezTo>
                    <a:pt x="4421" y="1215"/>
                    <a:pt x="4425" y="1214"/>
                    <a:pt x="4428" y="1212"/>
                  </a:cubicBezTo>
                  <a:cubicBezTo>
                    <a:pt x="4458" y="1192"/>
                    <a:pt x="4478" y="1172"/>
                    <a:pt x="4507" y="1162"/>
                  </a:cubicBezTo>
                  <a:cubicBezTo>
                    <a:pt x="4509" y="1160"/>
                    <a:pt x="4510" y="1158"/>
                    <a:pt x="4511" y="1156"/>
                  </a:cubicBezTo>
                  <a:close/>
                  <a:moveTo>
                    <a:pt x="449" y="1182"/>
                  </a:moveTo>
                  <a:cubicBezTo>
                    <a:pt x="468" y="1209"/>
                    <a:pt x="488" y="1236"/>
                    <a:pt x="508" y="1262"/>
                  </a:cubicBezTo>
                  <a:cubicBezTo>
                    <a:pt x="498" y="1242"/>
                    <a:pt x="488" y="1232"/>
                    <a:pt x="478" y="1212"/>
                  </a:cubicBezTo>
                  <a:cubicBezTo>
                    <a:pt x="459" y="1192"/>
                    <a:pt x="459" y="1182"/>
                    <a:pt x="449" y="1182"/>
                  </a:cubicBezTo>
                  <a:close/>
                  <a:moveTo>
                    <a:pt x="4417" y="1217"/>
                  </a:moveTo>
                  <a:cubicBezTo>
                    <a:pt x="4396" y="1228"/>
                    <a:pt x="4364" y="1247"/>
                    <a:pt x="4338" y="1272"/>
                  </a:cubicBezTo>
                  <a:lnTo>
                    <a:pt x="4279" y="1321"/>
                  </a:lnTo>
                  <a:lnTo>
                    <a:pt x="4270" y="1331"/>
                  </a:lnTo>
                  <a:lnTo>
                    <a:pt x="4270" y="1331"/>
                  </a:lnTo>
                  <a:cubicBezTo>
                    <a:pt x="4306" y="1301"/>
                    <a:pt x="4344" y="1272"/>
                    <a:pt x="4378" y="1252"/>
                  </a:cubicBezTo>
                  <a:cubicBezTo>
                    <a:pt x="4391" y="1239"/>
                    <a:pt x="4404" y="1228"/>
                    <a:pt x="4417" y="1217"/>
                  </a:cubicBezTo>
                  <a:close/>
                  <a:moveTo>
                    <a:pt x="51" y="1268"/>
                  </a:moveTo>
                  <a:cubicBezTo>
                    <a:pt x="40" y="1268"/>
                    <a:pt x="25" y="1277"/>
                    <a:pt x="11" y="1292"/>
                  </a:cubicBezTo>
                  <a:cubicBezTo>
                    <a:pt x="1" y="1311"/>
                    <a:pt x="11" y="1331"/>
                    <a:pt x="41" y="1341"/>
                  </a:cubicBezTo>
                  <a:cubicBezTo>
                    <a:pt x="44" y="1347"/>
                    <a:pt x="48" y="1350"/>
                    <a:pt x="54" y="1350"/>
                  </a:cubicBezTo>
                  <a:cubicBezTo>
                    <a:pt x="65" y="1350"/>
                    <a:pt x="79" y="1339"/>
                    <a:pt x="88" y="1327"/>
                  </a:cubicBezTo>
                  <a:lnTo>
                    <a:pt x="88" y="1327"/>
                  </a:lnTo>
                  <a:cubicBezTo>
                    <a:pt x="84" y="1339"/>
                    <a:pt x="93" y="1363"/>
                    <a:pt x="110" y="1371"/>
                  </a:cubicBezTo>
                  <a:lnTo>
                    <a:pt x="140" y="1371"/>
                  </a:lnTo>
                  <a:cubicBezTo>
                    <a:pt x="143" y="1374"/>
                    <a:pt x="145" y="1376"/>
                    <a:pt x="147" y="1378"/>
                  </a:cubicBezTo>
                  <a:lnTo>
                    <a:pt x="147" y="1378"/>
                  </a:lnTo>
                  <a:cubicBezTo>
                    <a:pt x="149" y="1377"/>
                    <a:pt x="150" y="1375"/>
                    <a:pt x="150" y="1371"/>
                  </a:cubicBezTo>
                  <a:cubicBezTo>
                    <a:pt x="160" y="1361"/>
                    <a:pt x="150" y="1331"/>
                    <a:pt x="130" y="1321"/>
                  </a:cubicBezTo>
                  <a:lnTo>
                    <a:pt x="100" y="1321"/>
                  </a:lnTo>
                  <a:lnTo>
                    <a:pt x="95" y="1316"/>
                  </a:lnTo>
                  <a:lnTo>
                    <a:pt x="95" y="1316"/>
                  </a:lnTo>
                  <a:lnTo>
                    <a:pt x="91" y="1321"/>
                  </a:lnTo>
                  <a:lnTo>
                    <a:pt x="91" y="1311"/>
                  </a:lnTo>
                  <a:lnTo>
                    <a:pt x="95" y="1316"/>
                  </a:lnTo>
                  <a:lnTo>
                    <a:pt x="95" y="1316"/>
                  </a:lnTo>
                  <a:lnTo>
                    <a:pt x="100" y="1311"/>
                  </a:lnTo>
                  <a:lnTo>
                    <a:pt x="91" y="1292"/>
                  </a:lnTo>
                  <a:cubicBezTo>
                    <a:pt x="91" y="1282"/>
                    <a:pt x="81" y="1282"/>
                    <a:pt x="61" y="1272"/>
                  </a:cubicBezTo>
                  <a:cubicBezTo>
                    <a:pt x="58" y="1269"/>
                    <a:pt x="55" y="1268"/>
                    <a:pt x="51" y="1268"/>
                  </a:cubicBezTo>
                  <a:close/>
                  <a:moveTo>
                    <a:pt x="3433" y="1380"/>
                  </a:moveTo>
                  <a:cubicBezTo>
                    <a:pt x="3433" y="1380"/>
                    <a:pt x="3433" y="1381"/>
                    <a:pt x="3433" y="1381"/>
                  </a:cubicBezTo>
                  <a:cubicBezTo>
                    <a:pt x="3433" y="1401"/>
                    <a:pt x="3433" y="1401"/>
                    <a:pt x="3423" y="1411"/>
                  </a:cubicBezTo>
                  <a:cubicBezTo>
                    <a:pt x="3427" y="1401"/>
                    <a:pt x="3430" y="1390"/>
                    <a:pt x="3433" y="1380"/>
                  </a:cubicBezTo>
                  <a:close/>
                  <a:moveTo>
                    <a:pt x="3423" y="1481"/>
                  </a:moveTo>
                  <a:cubicBezTo>
                    <a:pt x="3423" y="1501"/>
                    <a:pt x="3423" y="1510"/>
                    <a:pt x="3413" y="1510"/>
                  </a:cubicBezTo>
                  <a:cubicBezTo>
                    <a:pt x="3410" y="1512"/>
                    <a:pt x="3408" y="1514"/>
                    <a:pt x="3405" y="1516"/>
                  </a:cubicBezTo>
                  <a:lnTo>
                    <a:pt x="3405" y="1516"/>
                  </a:lnTo>
                  <a:lnTo>
                    <a:pt x="3423" y="1481"/>
                  </a:lnTo>
                  <a:close/>
                  <a:moveTo>
                    <a:pt x="3392" y="1544"/>
                  </a:moveTo>
                  <a:cubicBezTo>
                    <a:pt x="3389" y="1551"/>
                    <a:pt x="3387" y="1557"/>
                    <a:pt x="3383" y="1560"/>
                  </a:cubicBezTo>
                  <a:lnTo>
                    <a:pt x="3392" y="1544"/>
                  </a:lnTo>
                  <a:close/>
                  <a:moveTo>
                    <a:pt x="5204" y="1630"/>
                  </a:moveTo>
                  <a:cubicBezTo>
                    <a:pt x="5202" y="1630"/>
                    <a:pt x="5200" y="1631"/>
                    <a:pt x="5197" y="1632"/>
                  </a:cubicBezTo>
                  <a:lnTo>
                    <a:pt x="5197" y="1632"/>
                  </a:lnTo>
                  <a:cubicBezTo>
                    <a:pt x="5206" y="1630"/>
                    <a:pt x="5215" y="1630"/>
                    <a:pt x="5224" y="1630"/>
                  </a:cubicBezTo>
                  <a:close/>
                  <a:moveTo>
                    <a:pt x="5197" y="1632"/>
                  </a:moveTo>
                  <a:cubicBezTo>
                    <a:pt x="5193" y="1632"/>
                    <a:pt x="5188" y="1634"/>
                    <a:pt x="5184" y="1636"/>
                  </a:cubicBezTo>
                  <a:lnTo>
                    <a:pt x="5184" y="1636"/>
                  </a:lnTo>
                  <a:cubicBezTo>
                    <a:pt x="5188" y="1634"/>
                    <a:pt x="5193" y="1633"/>
                    <a:pt x="5197" y="1632"/>
                  </a:cubicBezTo>
                  <a:close/>
                  <a:moveTo>
                    <a:pt x="5184" y="1636"/>
                  </a:moveTo>
                  <a:cubicBezTo>
                    <a:pt x="5161" y="1644"/>
                    <a:pt x="5142" y="1653"/>
                    <a:pt x="5124" y="1657"/>
                  </a:cubicBezTo>
                  <a:lnTo>
                    <a:pt x="5124" y="1657"/>
                  </a:lnTo>
                  <a:cubicBezTo>
                    <a:pt x="5137" y="1655"/>
                    <a:pt x="5150" y="1653"/>
                    <a:pt x="5164" y="1650"/>
                  </a:cubicBezTo>
                  <a:cubicBezTo>
                    <a:pt x="5171" y="1643"/>
                    <a:pt x="5177" y="1639"/>
                    <a:pt x="5184" y="1636"/>
                  </a:cubicBezTo>
                  <a:close/>
                  <a:moveTo>
                    <a:pt x="5124" y="1657"/>
                  </a:moveTo>
                  <a:cubicBezTo>
                    <a:pt x="5118" y="1658"/>
                    <a:pt x="5112" y="1659"/>
                    <a:pt x="5106" y="1660"/>
                  </a:cubicBezTo>
                  <a:lnTo>
                    <a:pt x="5106" y="1660"/>
                  </a:lnTo>
                  <a:cubicBezTo>
                    <a:pt x="5112" y="1660"/>
                    <a:pt x="5118" y="1659"/>
                    <a:pt x="5124" y="1657"/>
                  </a:cubicBezTo>
                  <a:close/>
                  <a:moveTo>
                    <a:pt x="147" y="1378"/>
                  </a:moveTo>
                  <a:cubicBezTo>
                    <a:pt x="144" y="1381"/>
                    <a:pt x="140" y="1381"/>
                    <a:pt x="140" y="1381"/>
                  </a:cubicBezTo>
                  <a:cubicBezTo>
                    <a:pt x="150" y="1381"/>
                    <a:pt x="150" y="1391"/>
                    <a:pt x="150" y="1391"/>
                  </a:cubicBezTo>
                  <a:cubicBezTo>
                    <a:pt x="160" y="1411"/>
                    <a:pt x="180" y="1431"/>
                    <a:pt x="190" y="1441"/>
                  </a:cubicBezTo>
                  <a:lnTo>
                    <a:pt x="210" y="1471"/>
                  </a:lnTo>
                  <a:lnTo>
                    <a:pt x="240" y="1491"/>
                  </a:lnTo>
                  <a:lnTo>
                    <a:pt x="280" y="1530"/>
                  </a:lnTo>
                  <a:cubicBezTo>
                    <a:pt x="289" y="1540"/>
                    <a:pt x="309" y="1560"/>
                    <a:pt x="329" y="1570"/>
                  </a:cubicBezTo>
                  <a:cubicBezTo>
                    <a:pt x="339" y="1580"/>
                    <a:pt x="349" y="1580"/>
                    <a:pt x="359" y="1590"/>
                  </a:cubicBezTo>
                  <a:lnTo>
                    <a:pt x="379" y="1610"/>
                  </a:lnTo>
                  <a:cubicBezTo>
                    <a:pt x="389" y="1610"/>
                    <a:pt x="409" y="1620"/>
                    <a:pt x="429" y="1630"/>
                  </a:cubicBezTo>
                  <a:cubicBezTo>
                    <a:pt x="429" y="1630"/>
                    <a:pt x="430" y="1631"/>
                    <a:pt x="433" y="1633"/>
                  </a:cubicBezTo>
                  <a:lnTo>
                    <a:pt x="433" y="1633"/>
                  </a:lnTo>
                  <a:cubicBezTo>
                    <a:pt x="468" y="1641"/>
                    <a:pt x="504" y="1650"/>
                    <a:pt x="538" y="1660"/>
                  </a:cubicBezTo>
                  <a:cubicBezTo>
                    <a:pt x="528" y="1640"/>
                    <a:pt x="528" y="1640"/>
                    <a:pt x="508" y="1640"/>
                  </a:cubicBezTo>
                  <a:cubicBezTo>
                    <a:pt x="498" y="1640"/>
                    <a:pt x="498" y="1630"/>
                    <a:pt x="488" y="1630"/>
                  </a:cubicBezTo>
                  <a:lnTo>
                    <a:pt x="409" y="1590"/>
                  </a:lnTo>
                  <a:cubicBezTo>
                    <a:pt x="379" y="1580"/>
                    <a:pt x="349" y="1560"/>
                    <a:pt x="309" y="1530"/>
                  </a:cubicBezTo>
                  <a:cubicBezTo>
                    <a:pt x="289" y="1520"/>
                    <a:pt x="280" y="1491"/>
                    <a:pt x="250" y="1481"/>
                  </a:cubicBezTo>
                  <a:cubicBezTo>
                    <a:pt x="240" y="1481"/>
                    <a:pt x="230" y="1471"/>
                    <a:pt x="210" y="1461"/>
                  </a:cubicBezTo>
                  <a:lnTo>
                    <a:pt x="180" y="1421"/>
                  </a:lnTo>
                  <a:cubicBezTo>
                    <a:pt x="165" y="1398"/>
                    <a:pt x="155" y="1387"/>
                    <a:pt x="147" y="1378"/>
                  </a:cubicBezTo>
                  <a:close/>
                  <a:moveTo>
                    <a:pt x="5106" y="1660"/>
                  </a:moveTo>
                  <a:cubicBezTo>
                    <a:pt x="5105" y="1660"/>
                    <a:pt x="5105" y="1660"/>
                    <a:pt x="5104" y="1660"/>
                  </a:cubicBezTo>
                  <a:cubicBezTo>
                    <a:pt x="5104" y="1660"/>
                    <a:pt x="5104" y="1660"/>
                    <a:pt x="5104" y="1660"/>
                  </a:cubicBezTo>
                  <a:lnTo>
                    <a:pt x="5104" y="1660"/>
                  </a:lnTo>
                  <a:cubicBezTo>
                    <a:pt x="5104" y="1660"/>
                    <a:pt x="5105" y="1660"/>
                    <a:pt x="5106" y="1660"/>
                  </a:cubicBezTo>
                  <a:close/>
                  <a:moveTo>
                    <a:pt x="5104" y="1660"/>
                  </a:moveTo>
                  <a:cubicBezTo>
                    <a:pt x="5086" y="1662"/>
                    <a:pt x="5069" y="1665"/>
                    <a:pt x="5055" y="1670"/>
                  </a:cubicBezTo>
                  <a:cubicBezTo>
                    <a:pt x="5054" y="1670"/>
                    <a:pt x="5054" y="1670"/>
                    <a:pt x="5054" y="1670"/>
                  </a:cubicBezTo>
                  <a:lnTo>
                    <a:pt x="5054" y="1670"/>
                  </a:lnTo>
                  <a:cubicBezTo>
                    <a:pt x="5070" y="1667"/>
                    <a:pt x="5088" y="1665"/>
                    <a:pt x="5104" y="1660"/>
                  </a:cubicBezTo>
                  <a:close/>
                  <a:moveTo>
                    <a:pt x="5054" y="1670"/>
                  </a:moveTo>
                  <a:cubicBezTo>
                    <a:pt x="5039" y="1672"/>
                    <a:pt x="5024" y="1675"/>
                    <a:pt x="5015" y="1680"/>
                  </a:cubicBezTo>
                  <a:cubicBezTo>
                    <a:pt x="4985" y="1690"/>
                    <a:pt x="4965" y="1690"/>
                    <a:pt x="4935" y="1709"/>
                  </a:cubicBezTo>
                  <a:cubicBezTo>
                    <a:pt x="4955" y="1709"/>
                    <a:pt x="4975" y="1699"/>
                    <a:pt x="5005" y="1699"/>
                  </a:cubicBezTo>
                  <a:cubicBezTo>
                    <a:pt x="5015" y="1699"/>
                    <a:pt x="5034" y="1680"/>
                    <a:pt x="5054" y="1670"/>
                  </a:cubicBezTo>
                  <a:close/>
                  <a:moveTo>
                    <a:pt x="5280" y="1537"/>
                  </a:moveTo>
                  <a:cubicBezTo>
                    <a:pt x="5255" y="1537"/>
                    <a:pt x="5231" y="1548"/>
                    <a:pt x="5224" y="1570"/>
                  </a:cubicBezTo>
                  <a:cubicBezTo>
                    <a:pt x="5214" y="1590"/>
                    <a:pt x="5214" y="1620"/>
                    <a:pt x="5224" y="1630"/>
                  </a:cubicBezTo>
                  <a:cubicBezTo>
                    <a:pt x="5233" y="1636"/>
                    <a:pt x="5241" y="1638"/>
                    <a:pt x="5249" y="1638"/>
                  </a:cubicBezTo>
                  <a:cubicBezTo>
                    <a:pt x="5267" y="1638"/>
                    <a:pt x="5283" y="1627"/>
                    <a:pt x="5303" y="1620"/>
                  </a:cubicBezTo>
                  <a:lnTo>
                    <a:pt x="5323" y="1620"/>
                  </a:lnTo>
                  <a:cubicBezTo>
                    <a:pt x="5323" y="1630"/>
                    <a:pt x="5333" y="1630"/>
                    <a:pt x="5353" y="1640"/>
                  </a:cubicBezTo>
                  <a:cubicBezTo>
                    <a:pt x="5346" y="1637"/>
                    <a:pt x="5338" y="1636"/>
                    <a:pt x="5329" y="1636"/>
                  </a:cubicBezTo>
                  <a:cubicBezTo>
                    <a:pt x="5305" y="1636"/>
                    <a:pt x="5281" y="1647"/>
                    <a:pt x="5273" y="1670"/>
                  </a:cubicBezTo>
                  <a:cubicBezTo>
                    <a:pt x="5264" y="1690"/>
                    <a:pt x="5273" y="1729"/>
                    <a:pt x="5303" y="1749"/>
                  </a:cubicBezTo>
                  <a:cubicBezTo>
                    <a:pt x="5308" y="1752"/>
                    <a:pt x="5315" y="1753"/>
                    <a:pt x="5321" y="1753"/>
                  </a:cubicBezTo>
                  <a:cubicBezTo>
                    <a:pt x="5341" y="1753"/>
                    <a:pt x="5366" y="1742"/>
                    <a:pt x="5373" y="1719"/>
                  </a:cubicBezTo>
                  <a:cubicBezTo>
                    <a:pt x="5383" y="1699"/>
                    <a:pt x="5373" y="1660"/>
                    <a:pt x="5353" y="1640"/>
                  </a:cubicBezTo>
                  <a:lnTo>
                    <a:pt x="5353" y="1640"/>
                  </a:lnTo>
                  <a:cubicBezTo>
                    <a:pt x="5359" y="1646"/>
                    <a:pt x="5366" y="1648"/>
                    <a:pt x="5374" y="1648"/>
                  </a:cubicBezTo>
                  <a:cubicBezTo>
                    <a:pt x="5394" y="1648"/>
                    <a:pt x="5416" y="1634"/>
                    <a:pt x="5423" y="1620"/>
                  </a:cubicBezTo>
                  <a:cubicBezTo>
                    <a:pt x="5433" y="1600"/>
                    <a:pt x="5423" y="1560"/>
                    <a:pt x="5403" y="1540"/>
                  </a:cubicBezTo>
                  <a:cubicBezTo>
                    <a:pt x="5395" y="1538"/>
                    <a:pt x="5387" y="1537"/>
                    <a:pt x="5379" y="1537"/>
                  </a:cubicBezTo>
                  <a:cubicBezTo>
                    <a:pt x="5355" y="1537"/>
                    <a:pt x="5332" y="1547"/>
                    <a:pt x="5324" y="1569"/>
                  </a:cubicBezTo>
                  <a:lnTo>
                    <a:pt x="5324" y="1569"/>
                  </a:lnTo>
                  <a:cubicBezTo>
                    <a:pt x="5320" y="1559"/>
                    <a:pt x="5313" y="1550"/>
                    <a:pt x="5303" y="1540"/>
                  </a:cubicBezTo>
                  <a:cubicBezTo>
                    <a:pt x="5296" y="1538"/>
                    <a:pt x="5288" y="1537"/>
                    <a:pt x="5280" y="1537"/>
                  </a:cubicBezTo>
                  <a:close/>
                  <a:moveTo>
                    <a:pt x="3839" y="1797"/>
                  </a:moveTo>
                  <a:cubicBezTo>
                    <a:pt x="3836" y="1801"/>
                    <a:pt x="3834" y="1806"/>
                    <a:pt x="3831" y="1809"/>
                  </a:cubicBezTo>
                  <a:cubicBezTo>
                    <a:pt x="3811" y="1829"/>
                    <a:pt x="3781" y="1859"/>
                    <a:pt x="3761" y="1869"/>
                  </a:cubicBezTo>
                  <a:cubicBezTo>
                    <a:pt x="3784" y="1853"/>
                    <a:pt x="3813" y="1826"/>
                    <a:pt x="3839" y="1797"/>
                  </a:cubicBezTo>
                  <a:close/>
                  <a:moveTo>
                    <a:pt x="5701" y="2525"/>
                  </a:moveTo>
                  <a:cubicBezTo>
                    <a:pt x="5701" y="2545"/>
                    <a:pt x="5711" y="2545"/>
                    <a:pt x="5711" y="2545"/>
                  </a:cubicBezTo>
                  <a:cubicBezTo>
                    <a:pt x="5701" y="2545"/>
                    <a:pt x="5701" y="2545"/>
                    <a:pt x="5701" y="2525"/>
                  </a:cubicBezTo>
                  <a:close/>
                  <a:moveTo>
                    <a:pt x="5482" y="3460"/>
                  </a:moveTo>
                  <a:lnTo>
                    <a:pt x="5489" y="3463"/>
                  </a:lnTo>
                  <a:lnTo>
                    <a:pt x="5489" y="3463"/>
                  </a:lnTo>
                  <a:cubicBezTo>
                    <a:pt x="5482" y="3464"/>
                    <a:pt x="5476" y="3467"/>
                    <a:pt x="5472" y="3470"/>
                  </a:cubicBezTo>
                  <a:lnTo>
                    <a:pt x="5482" y="3460"/>
                  </a:lnTo>
                  <a:close/>
                  <a:moveTo>
                    <a:pt x="5528" y="3367"/>
                  </a:moveTo>
                  <a:cubicBezTo>
                    <a:pt x="5504" y="3367"/>
                    <a:pt x="5480" y="3378"/>
                    <a:pt x="5472" y="3401"/>
                  </a:cubicBezTo>
                  <a:lnTo>
                    <a:pt x="5463" y="3391"/>
                  </a:lnTo>
                  <a:cubicBezTo>
                    <a:pt x="5454" y="3385"/>
                    <a:pt x="5445" y="3382"/>
                    <a:pt x="5437" y="3382"/>
                  </a:cubicBezTo>
                  <a:cubicBezTo>
                    <a:pt x="5416" y="3382"/>
                    <a:pt x="5397" y="3396"/>
                    <a:pt x="5383" y="3411"/>
                  </a:cubicBezTo>
                  <a:cubicBezTo>
                    <a:pt x="5373" y="3440"/>
                    <a:pt x="5383" y="3460"/>
                    <a:pt x="5403" y="3490"/>
                  </a:cubicBezTo>
                  <a:cubicBezTo>
                    <a:pt x="5383" y="3500"/>
                    <a:pt x="5363" y="3500"/>
                    <a:pt x="5353" y="3510"/>
                  </a:cubicBezTo>
                  <a:cubicBezTo>
                    <a:pt x="5332" y="3517"/>
                    <a:pt x="5306" y="3529"/>
                    <a:pt x="5285" y="3539"/>
                  </a:cubicBezTo>
                  <a:lnTo>
                    <a:pt x="5285" y="3539"/>
                  </a:lnTo>
                  <a:cubicBezTo>
                    <a:pt x="5302" y="3535"/>
                    <a:pt x="5318" y="3530"/>
                    <a:pt x="5333" y="3520"/>
                  </a:cubicBezTo>
                  <a:cubicBezTo>
                    <a:pt x="5353" y="3510"/>
                    <a:pt x="5373" y="3510"/>
                    <a:pt x="5383" y="3500"/>
                  </a:cubicBezTo>
                  <a:cubicBezTo>
                    <a:pt x="5403" y="3500"/>
                    <a:pt x="5413" y="3490"/>
                    <a:pt x="5423" y="3490"/>
                  </a:cubicBezTo>
                  <a:lnTo>
                    <a:pt x="5463" y="3490"/>
                  </a:lnTo>
                  <a:lnTo>
                    <a:pt x="5453" y="3500"/>
                  </a:lnTo>
                  <a:cubicBezTo>
                    <a:pt x="5433" y="3520"/>
                    <a:pt x="5453" y="3560"/>
                    <a:pt x="5472" y="3570"/>
                  </a:cubicBezTo>
                  <a:cubicBezTo>
                    <a:pt x="5481" y="3576"/>
                    <a:pt x="5490" y="3578"/>
                    <a:pt x="5498" y="3578"/>
                  </a:cubicBezTo>
                  <a:cubicBezTo>
                    <a:pt x="5519" y="3578"/>
                    <a:pt x="5538" y="3564"/>
                    <a:pt x="5552" y="3550"/>
                  </a:cubicBezTo>
                  <a:cubicBezTo>
                    <a:pt x="5561" y="3523"/>
                    <a:pt x="5554" y="3497"/>
                    <a:pt x="5532" y="3478"/>
                  </a:cubicBezTo>
                  <a:lnTo>
                    <a:pt x="5532" y="3478"/>
                  </a:lnTo>
                  <a:cubicBezTo>
                    <a:pt x="5549" y="3475"/>
                    <a:pt x="5566" y="3462"/>
                    <a:pt x="5572" y="3450"/>
                  </a:cubicBezTo>
                  <a:cubicBezTo>
                    <a:pt x="5582" y="3420"/>
                    <a:pt x="5572" y="3391"/>
                    <a:pt x="5552" y="3371"/>
                  </a:cubicBezTo>
                  <a:cubicBezTo>
                    <a:pt x="5545" y="3368"/>
                    <a:pt x="5536" y="3367"/>
                    <a:pt x="5528" y="3367"/>
                  </a:cubicBezTo>
                  <a:close/>
                  <a:moveTo>
                    <a:pt x="5285" y="3539"/>
                  </a:moveTo>
                  <a:cubicBezTo>
                    <a:pt x="5270" y="3543"/>
                    <a:pt x="5253" y="3545"/>
                    <a:pt x="5234" y="3550"/>
                  </a:cubicBezTo>
                  <a:cubicBezTo>
                    <a:pt x="5224" y="3550"/>
                    <a:pt x="5204" y="3560"/>
                    <a:pt x="5184" y="3560"/>
                  </a:cubicBezTo>
                  <a:cubicBezTo>
                    <a:pt x="5164" y="3570"/>
                    <a:pt x="5154" y="3570"/>
                    <a:pt x="5124" y="3570"/>
                  </a:cubicBezTo>
                  <a:cubicBezTo>
                    <a:pt x="5104" y="3570"/>
                    <a:pt x="5065" y="3590"/>
                    <a:pt x="5035" y="3590"/>
                  </a:cubicBezTo>
                  <a:cubicBezTo>
                    <a:pt x="5005" y="3590"/>
                    <a:pt x="4965" y="3600"/>
                    <a:pt x="4925" y="3600"/>
                  </a:cubicBezTo>
                  <a:lnTo>
                    <a:pt x="4903" y="3600"/>
                  </a:lnTo>
                  <a:cubicBezTo>
                    <a:pt x="4850" y="3609"/>
                    <a:pt x="4794" y="3616"/>
                    <a:pt x="4736" y="3619"/>
                  </a:cubicBezTo>
                  <a:lnTo>
                    <a:pt x="4776" y="3619"/>
                  </a:lnTo>
                  <a:cubicBezTo>
                    <a:pt x="4836" y="3619"/>
                    <a:pt x="4915" y="3610"/>
                    <a:pt x="4975" y="3610"/>
                  </a:cubicBezTo>
                  <a:cubicBezTo>
                    <a:pt x="5015" y="3600"/>
                    <a:pt x="5065" y="3600"/>
                    <a:pt x="5104" y="3590"/>
                  </a:cubicBezTo>
                  <a:cubicBezTo>
                    <a:pt x="5124" y="3590"/>
                    <a:pt x="5154" y="3590"/>
                    <a:pt x="5174" y="3570"/>
                  </a:cubicBezTo>
                  <a:cubicBezTo>
                    <a:pt x="5214" y="3560"/>
                    <a:pt x="5234" y="3560"/>
                    <a:pt x="5264" y="3550"/>
                  </a:cubicBezTo>
                  <a:cubicBezTo>
                    <a:pt x="5269" y="3547"/>
                    <a:pt x="5277" y="3543"/>
                    <a:pt x="5285" y="3539"/>
                  </a:cubicBezTo>
                  <a:close/>
                  <a:moveTo>
                    <a:pt x="4326" y="4127"/>
                  </a:moveTo>
                  <a:cubicBezTo>
                    <a:pt x="4328" y="4130"/>
                    <a:pt x="4328" y="4133"/>
                    <a:pt x="4328" y="4137"/>
                  </a:cubicBezTo>
                  <a:cubicBezTo>
                    <a:pt x="4358" y="4147"/>
                    <a:pt x="4378" y="4147"/>
                    <a:pt x="4388" y="4157"/>
                  </a:cubicBezTo>
                  <a:cubicBezTo>
                    <a:pt x="4428" y="4167"/>
                    <a:pt x="4458" y="4167"/>
                    <a:pt x="4488" y="4186"/>
                  </a:cubicBezTo>
                  <a:cubicBezTo>
                    <a:pt x="4517" y="4196"/>
                    <a:pt x="4537" y="4196"/>
                    <a:pt x="4567" y="4196"/>
                  </a:cubicBezTo>
                  <a:cubicBezTo>
                    <a:pt x="4577" y="4196"/>
                    <a:pt x="4607" y="4206"/>
                    <a:pt x="4617" y="4206"/>
                  </a:cubicBezTo>
                  <a:lnTo>
                    <a:pt x="4637" y="4206"/>
                  </a:lnTo>
                  <a:cubicBezTo>
                    <a:pt x="4617" y="4206"/>
                    <a:pt x="4607" y="4196"/>
                    <a:pt x="4577" y="4196"/>
                  </a:cubicBezTo>
                  <a:cubicBezTo>
                    <a:pt x="4537" y="4186"/>
                    <a:pt x="4507" y="4186"/>
                    <a:pt x="4468" y="4167"/>
                  </a:cubicBezTo>
                  <a:cubicBezTo>
                    <a:pt x="4419" y="4150"/>
                    <a:pt x="4378" y="4141"/>
                    <a:pt x="4326" y="4127"/>
                  </a:cubicBezTo>
                  <a:close/>
                  <a:moveTo>
                    <a:pt x="4637" y="4206"/>
                  </a:moveTo>
                  <a:cubicBezTo>
                    <a:pt x="4667" y="4216"/>
                    <a:pt x="4687" y="4216"/>
                    <a:pt x="4716" y="4216"/>
                  </a:cubicBezTo>
                  <a:lnTo>
                    <a:pt x="4766" y="4216"/>
                  </a:lnTo>
                  <a:cubicBezTo>
                    <a:pt x="4726" y="4216"/>
                    <a:pt x="4706" y="4206"/>
                    <a:pt x="4667" y="4206"/>
                  </a:cubicBezTo>
                  <a:close/>
                  <a:moveTo>
                    <a:pt x="4854" y="4178"/>
                  </a:moveTo>
                  <a:cubicBezTo>
                    <a:pt x="4835" y="4178"/>
                    <a:pt x="4813" y="4192"/>
                    <a:pt x="4806" y="4206"/>
                  </a:cubicBezTo>
                  <a:lnTo>
                    <a:pt x="4806" y="4216"/>
                  </a:lnTo>
                  <a:lnTo>
                    <a:pt x="4786" y="4216"/>
                  </a:lnTo>
                  <a:cubicBezTo>
                    <a:pt x="4786" y="4246"/>
                    <a:pt x="4806" y="4256"/>
                    <a:pt x="4816" y="4266"/>
                  </a:cubicBezTo>
                  <a:cubicBezTo>
                    <a:pt x="4822" y="4272"/>
                    <a:pt x="4829" y="4274"/>
                    <a:pt x="4837" y="4274"/>
                  </a:cubicBezTo>
                  <a:cubicBezTo>
                    <a:pt x="4857" y="4274"/>
                    <a:pt x="4878" y="4260"/>
                    <a:pt x="4886" y="4246"/>
                  </a:cubicBezTo>
                  <a:cubicBezTo>
                    <a:pt x="4905" y="4236"/>
                    <a:pt x="4905" y="4216"/>
                    <a:pt x="4886" y="4206"/>
                  </a:cubicBezTo>
                  <a:lnTo>
                    <a:pt x="4905" y="4206"/>
                  </a:lnTo>
                  <a:cubicBezTo>
                    <a:pt x="4905" y="4196"/>
                    <a:pt x="4886" y="4186"/>
                    <a:pt x="4876" y="4186"/>
                  </a:cubicBezTo>
                  <a:cubicBezTo>
                    <a:pt x="4870" y="4181"/>
                    <a:pt x="4862" y="4178"/>
                    <a:pt x="4854" y="4178"/>
                  </a:cubicBezTo>
                  <a:close/>
                  <a:moveTo>
                    <a:pt x="4957" y="4103"/>
                  </a:moveTo>
                  <a:cubicBezTo>
                    <a:pt x="4937" y="4103"/>
                    <a:pt x="4913" y="4114"/>
                    <a:pt x="4905" y="4137"/>
                  </a:cubicBezTo>
                  <a:cubicBezTo>
                    <a:pt x="4886" y="4157"/>
                    <a:pt x="4905" y="4196"/>
                    <a:pt x="4925" y="4206"/>
                  </a:cubicBezTo>
                  <a:lnTo>
                    <a:pt x="4935" y="4206"/>
                  </a:lnTo>
                  <a:cubicBezTo>
                    <a:pt x="4925" y="4206"/>
                    <a:pt x="4915" y="4216"/>
                    <a:pt x="4905" y="4236"/>
                  </a:cubicBezTo>
                  <a:cubicBezTo>
                    <a:pt x="4886" y="4256"/>
                    <a:pt x="4905" y="4296"/>
                    <a:pt x="4925" y="4306"/>
                  </a:cubicBezTo>
                  <a:cubicBezTo>
                    <a:pt x="4933" y="4309"/>
                    <a:pt x="4941" y="4310"/>
                    <a:pt x="4949" y="4310"/>
                  </a:cubicBezTo>
                  <a:cubicBezTo>
                    <a:pt x="4970" y="4310"/>
                    <a:pt x="4990" y="4301"/>
                    <a:pt x="5005" y="4286"/>
                  </a:cubicBezTo>
                  <a:cubicBezTo>
                    <a:pt x="5015" y="4256"/>
                    <a:pt x="5005" y="4216"/>
                    <a:pt x="4975" y="4206"/>
                  </a:cubicBezTo>
                  <a:lnTo>
                    <a:pt x="4965" y="4206"/>
                  </a:lnTo>
                  <a:cubicBezTo>
                    <a:pt x="4975" y="4206"/>
                    <a:pt x="4985" y="4196"/>
                    <a:pt x="5005" y="4186"/>
                  </a:cubicBezTo>
                  <a:cubicBezTo>
                    <a:pt x="5015" y="4157"/>
                    <a:pt x="5005" y="4117"/>
                    <a:pt x="4975" y="4107"/>
                  </a:cubicBezTo>
                  <a:cubicBezTo>
                    <a:pt x="4970" y="4104"/>
                    <a:pt x="4964" y="4103"/>
                    <a:pt x="4957" y="4103"/>
                  </a:cubicBezTo>
                  <a:close/>
                  <a:moveTo>
                    <a:pt x="1172" y="0"/>
                  </a:moveTo>
                  <a:cubicBezTo>
                    <a:pt x="1159" y="0"/>
                    <a:pt x="1142" y="14"/>
                    <a:pt x="1135" y="28"/>
                  </a:cubicBezTo>
                  <a:cubicBezTo>
                    <a:pt x="1126" y="37"/>
                    <a:pt x="1133" y="63"/>
                    <a:pt x="1150" y="75"/>
                  </a:cubicBezTo>
                  <a:lnTo>
                    <a:pt x="1150" y="75"/>
                  </a:lnTo>
                  <a:cubicBezTo>
                    <a:pt x="1149" y="74"/>
                    <a:pt x="1147" y="74"/>
                    <a:pt x="1146" y="74"/>
                  </a:cubicBezTo>
                  <a:cubicBezTo>
                    <a:pt x="1135" y="74"/>
                    <a:pt x="1120" y="85"/>
                    <a:pt x="1105" y="108"/>
                  </a:cubicBezTo>
                  <a:cubicBezTo>
                    <a:pt x="1095" y="118"/>
                    <a:pt x="1105" y="138"/>
                    <a:pt x="1135" y="148"/>
                  </a:cubicBezTo>
                  <a:cubicBezTo>
                    <a:pt x="1138" y="153"/>
                    <a:pt x="1143" y="156"/>
                    <a:pt x="1148" y="156"/>
                  </a:cubicBezTo>
                  <a:cubicBezTo>
                    <a:pt x="1161" y="156"/>
                    <a:pt x="1178" y="142"/>
                    <a:pt x="1185" y="128"/>
                  </a:cubicBezTo>
                  <a:cubicBezTo>
                    <a:pt x="1186" y="127"/>
                    <a:pt x="1187" y="125"/>
                    <a:pt x="1187" y="124"/>
                  </a:cubicBezTo>
                  <a:lnTo>
                    <a:pt x="1187" y="124"/>
                  </a:lnTo>
                  <a:cubicBezTo>
                    <a:pt x="1189" y="126"/>
                    <a:pt x="1191" y="128"/>
                    <a:pt x="1195" y="128"/>
                  </a:cubicBezTo>
                  <a:cubicBezTo>
                    <a:pt x="1195" y="138"/>
                    <a:pt x="1205" y="148"/>
                    <a:pt x="1205" y="148"/>
                  </a:cubicBezTo>
                  <a:cubicBezTo>
                    <a:pt x="1225" y="177"/>
                    <a:pt x="1225" y="187"/>
                    <a:pt x="1235" y="217"/>
                  </a:cubicBezTo>
                  <a:cubicBezTo>
                    <a:pt x="1245" y="257"/>
                    <a:pt x="1245" y="257"/>
                    <a:pt x="1254" y="277"/>
                  </a:cubicBezTo>
                  <a:cubicBezTo>
                    <a:pt x="1254" y="287"/>
                    <a:pt x="1274" y="317"/>
                    <a:pt x="1274" y="327"/>
                  </a:cubicBezTo>
                  <a:cubicBezTo>
                    <a:pt x="1284" y="347"/>
                    <a:pt x="1294" y="376"/>
                    <a:pt x="1294" y="416"/>
                  </a:cubicBezTo>
                  <a:cubicBezTo>
                    <a:pt x="1304" y="466"/>
                    <a:pt x="1324" y="496"/>
                    <a:pt x="1334" y="545"/>
                  </a:cubicBezTo>
                  <a:lnTo>
                    <a:pt x="1334" y="575"/>
                  </a:lnTo>
                  <a:cubicBezTo>
                    <a:pt x="1324" y="695"/>
                    <a:pt x="1334" y="834"/>
                    <a:pt x="1344" y="933"/>
                  </a:cubicBezTo>
                  <a:cubicBezTo>
                    <a:pt x="1288" y="608"/>
                    <a:pt x="1032" y="221"/>
                    <a:pt x="845" y="221"/>
                  </a:cubicBezTo>
                  <a:cubicBezTo>
                    <a:pt x="832" y="221"/>
                    <a:pt x="819" y="223"/>
                    <a:pt x="807" y="227"/>
                  </a:cubicBezTo>
                  <a:cubicBezTo>
                    <a:pt x="590" y="311"/>
                    <a:pt x="681" y="583"/>
                    <a:pt x="821" y="838"/>
                  </a:cubicBezTo>
                  <a:lnTo>
                    <a:pt x="821" y="838"/>
                  </a:lnTo>
                  <a:cubicBezTo>
                    <a:pt x="805" y="822"/>
                    <a:pt x="796" y="811"/>
                    <a:pt x="787" y="784"/>
                  </a:cubicBezTo>
                  <a:cubicBezTo>
                    <a:pt x="777" y="774"/>
                    <a:pt x="777" y="764"/>
                    <a:pt x="757" y="744"/>
                  </a:cubicBezTo>
                  <a:cubicBezTo>
                    <a:pt x="747" y="735"/>
                    <a:pt x="737" y="715"/>
                    <a:pt x="727" y="695"/>
                  </a:cubicBezTo>
                  <a:lnTo>
                    <a:pt x="707" y="685"/>
                  </a:lnTo>
                  <a:cubicBezTo>
                    <a:pt x="697" y="675"/>
                    <a:pt x="697" y="665"/>
                    <a:pt x="687" y="645"/>
                  </a:cubicBezTo>
                  <a:cubicBezTo>
                    <a:pt x="677" y="625"/>
                    <a:pt x="658" y="615"/>
                    <a:pt x="648" y="585"/>
                  </a:cubicBezTo>
                  <a:cubicBezTo>
                    <a:pt x="638" y="565"/>
                    <a:pt x="638" y="545"/>
                    <a:pt x="628" y="536"/>
                  </a:cubicBezTo>
                  <a:cubicBezTo>
                    <a:pt x="628" y="526"/>
                    <a:pt x="608" y="516"/>
                    <a:pt x="608" y="496"/>
                  </a:cubicBezTo>
                  <a:cubicBezTo>
                    <a:pt x="608" y="486"/>
                    <a:pt x="598" y="476"/>
                    <a:pt x="598" y="476"/>
                  </a:cubicBezTo>
                  <a:cubicBezTo>
                    <a:pt x="598" y="466"/>
                    <a:pt x="588" y="436"/>
                    <a:pt x="578" y="416"/>
                  </a:cubicBezTo>
                  <a:cubicBezTo>
                    <a:pt x="578" y="396"/>
                    <a:pt x="578" y="386"/>
                    <a:pt x="558" y="376"/>
                  </a:cubicBezTo>
                  <a:lnTo>
                    <a:pt x="558" y="366"/>
                  </a:lnTo>
                  <a:cubicBezTo>
                    <a:pt x="558" y="366"/>
                    <a:pt x="578" y="366"/>
                    <a:pt x="578" y="347"/>
                  </a:cubicBezTo>
                  <a:cubicBezTo>
                    <a:pt x="588" y="337"/>
                    <a:pt x="578" y="317"/>
                    <a:pt x="558" y="297"/>
                  </a:cubicBezTo>
                  <a:cubicBezTo>
                    <a:pt x="578" y="297"/>
                    <a:pt x="598" y="297"/>
                    <a:pt x="598" y="277"/>
                  </a:cubicBezTo>
                  <a:cubicBezTo>
                    <a:pt x="608" y="267"/>
                    <a:pt x="598" y="237"/>
                    <a:pt x="578" y="227"/>
                  </a:cubicBezTo>
                  <a:cubicBezTo>
                    <a:pt x="573" y="224"/>
                    <a:pt x="567" y="223"/>
                    <a:pt x="562" y="223"/>
                  </a:cubicBezTo>
                  <a:cubicBezTo>
                    <a:pt x="548" y="223"/>
                    <a:pt x="536" y="232"/>
                    <a:pt x="528" y="247"/>
                  </a:cubicBezTo>
                  <a:lnTo>
                    <a:pt x="528" y="267"/>
                  </a:lnTo>
                  <a:cubicBezTo>
                    <a:pt x="528" y="247"/>
                    <a:pt x="508" y="247"/>
                    <a:pt x="508" y="247"/>
                  </a:cubicBezTo>
                  <a:cubicBezTo>
                    <a:pt x="506" y="245"/>
                    <a:pt x="503" y="243"/>
                    <a:pt x="499" y="243"/>
                  </a:cubicBezTo>
                  <a:cubicBezTo>
                    <a:pt x="488" y="243"/>
                    <a:pt x="474" y="255"/>
                    <a:pt x="459" y="277"/>
                  </a:cubicBezTo>
                  <a:cubicBezTo>
                    <a:pt x="449" y="287"/>
                    <a:pt x="459" y="317"/>
                    <a:pt x="488" y="327"/>
                  </a:cubicBezTo>
                  <a:lnTo>
                    <a:pt x="508" y="327"/>
                  </a:lnTo>
                  <a:lnTo>
                    <a:pt x="498" y="337"/>
                  </a:lnTo>
                  <a:cubicBezTo>
                    <a:pt x="488" y="347"/>
                    <a:pt x="498" y="376"/>
                    <a:pt x="528" y="386"/>
                  </a:cubicBezTo>
                  <a:lnTo>
                    <a:pt x="548" y="386"/>
                  </a:lnTo>
                  <a:cubicBezTo>
                    <a:pt x="548" y="396"/>
                    <a:pt x="548" y="416"/>
                    <a:pt x="558" y="416"/>
                  </a:cubicBezTo>
                  <a:cubicBezTo>
                    <a:pt x="558" y="436"/>
                    <a:pt x="578" y="446"/>
                    <a:pt x="588" y="476"/>
                  </a:cubicBezTo>
                  <a:cubicBezTo>
                    <a:pt x="598" y="496"/>
                    <a:pt x="598" y="516"/>
                    <a:pt x="598" y="526"/>
                  </a:cubicBezTo>
                  <a:cubicBezTo>
                    <a:pt x="598" y="536"/>
                    <a:pt x="608" y="545"/>
                    <a:pt x="608" y="575"/>
                  </a:cubicBezTo>
                  <a:lnTo>
                    <a:pt x="648" y="645"/>
                  </a:lnTo>
                  <a:cubicBezTo>
                    <a:pt x="677" y="685"/>
                    <a:pt x="687" y="725"/>
                    <a:pt x="707" y="764"/>
                  </a:cubicBezTo>
                  <a:cubicBezTo>
                    <a:pt x="727" y="784"/>
                    <a:pt x="747" y="814"/>
                    <a:pt x="757" y="834"/>
                  </a:cubicBezTo>
                  <a:cubicBezTo>
                    <a:pt x="757" y="844"/>
                    <a:pt x="777" y="844"/>
                    <a:pt x="777" y="864"/>
                  </a:cubicBezTo>
                  <a:cubicBezTo>
                    <a:pt x="787" y="874"/>
                    <a:pt x="797" y="894"/>
                    <a:pt x="827" y="924"/>
                  </a:cubicBezTo>
                  <a:cubicBezTo>
                    <a:pt x="837" y="933"/>
                    <a:pt x="847" y="943"/>
                    <a:pt x="847" y="963"/>
                  </a:cubicBezTo>
                  <a:cubicBezTo>
                    <a:pt x="847" y="963"/>
                    <a:pt x="857" y="983"/>
                    <a:pt x="876" y="993"/>
                  </a:cubicBezTo>
                  <a:cubicBezTo>
                    <a:pt x="886" y="1013"/>
                    <a:pt x="886" y="1013"/>
                    <a:pt x="886" y="1023"/>
                  </a:cubicBezTo>
                  <a:cubicBezTo>
                    <a:pt x="775" y="879"/>
                    <a:pt x="631" y="736"/>
                    <a:pt x="496" y="736"/>
                  </a:cubicBezTo>
                  <a:cubicBezTo>
                    <a:pt x="463" y="736"/>
                    <a:pt x="430" y="745"/>
                    <a:pt x="399" y="764"/>
                  </a:cubicBezTo>
                  <a:cubicBezTo>
                    <a:pt x="325" y="813"/>
                    <a:pt x="315" y="889"/>
                    <a:pt x="340" y="975"/>
                  </a:cubicBezTo>
                  <a:lnTo>
                    <a:pt x="340" y="975"/>
                  </a:lnTo>
                  <a:lnTo>
                    <a:pt x="379" y="1043"/>
                  </a:lnTo>
                  <a:cubicBezTo>
                    <a:pt x="399" y="1083"/>
                    <a:pt x="429" y="1122"/>
                    <a:pt x="449" y="1142"/>
                  </a:cubicBezTo>
                  <a:cubicBezTo>
                    <a:pt x="459" y="1172"/>
                    <a:pt x="488" y="1192"/>
                    <a:pt x="508" y="1222"/>
                  </a:cubicBezTo>
                  <a:cubicBezTo>
                    <a:pt x="508" y="1232"/>
                    <a:pt x="528" y="1232"/>
                    <a:pt x="538" y="1242"/>
                  </a:cubicBezTo>
                  <a:lnTo>
                    <a:pt x="588" y="1292"/>
                  </a:lnTo>
                  <a:cubicBezTo>
                    <a:pt x="628" y="1341"/>
                    <a:pt x="658" y="1381"/>
                    <a:pt x="697" y="1421"/>
                  </a:cubicBezTo>
                  <a:cubicBezTo>
                    <a:pt x="581" y="1312"/>
                    <a:pt x="434" y="1191"/>
                    <a:pt x="327" y="1191"/>
                  </a:cubicBezTo>
                  <a:cubicBezTo>
                    <a:pt x="298" y="1191"/>
                    <a:pt x="271" y="1200"/>
                    <a:pt x="250" y="1222"/>
                  </a:cubicBezTo>
                  <a:cubicBezTo>
                    <a:pt x="81" y="1391"/>
                    <a:pt x="628" y="1690"/>
                    <a:pt x="727" y="1739"/>
                  </a:cubicBezTo>
                  <a:cubicBezTo>
                    <a:pt x="687" y="1729"/>
                    <a:pt x="628" y="1719"/>
                    <a:pt x="558" y="1690"/>
                  </a:cubicBezTo>
                  <a:cubicBezTo>
                    <a:pt x="548" y="1690"/>
                    <a:pt x="548" y="1680"/>
                    <a:pt x="538" y="1680"/>
                  </a:cubicBezTo>
                  <a:cubicBezTo>
                    <a:pt x="528" y="1680"/>
                    <a:pt x="508" y="1670"/>
                    <a:pt x="508" y="1670"/>
                  </a:cubicBezTo>
                  <a:cubicBezTo>
                    <a:pt x="488" y="1660"/>
                    <a:pt x="478" y="1660"/>
                    <a:pt x="449" y="1640"/>
                  </a:cubicBezTo>
                  <a:cubicBezTo>
                    <a:pt x="443" y="1640"/>
                    <a:pt x="437" y="1636"/>
                    <a:pt x="433" y="1633"/>
                  </a:cubicBezTo>
                  <a:lnTo>
                    <a:pt x="433" y="1633"/>
                  </a:lnTo>
                  <a:cubicBezTo>
                    <a:pt x="387" y="1624"/>
                    <a:pt x="342" y="1618"/>
                    <a:pt x="299" y="1618"/>
                  </a:cubicBezTo>
                  <a:cubicBezTo>
                    <a:pt x="241" y="1618"/>
                    <a:pt x="189" y="1629"/>
                    <a:pt x="150" y="1660"/>
                  </a:cubicBezTo>
                  <a:cubicBezTo>
                    <a:pt x="11" y="1769"/>
                    <a:pt x="130" y="1859"/>
                    <a:pt x="250" y="1928"/>
                  </a:cubicBezTo>
                  <a:cubicBezTo>
                    <a:pt x="488" y="2068"/>
                    <a:pt x="757" y="2078"/>
                    <a:pt x="1046" y="2107"/>
                  </a:cubicBezTo>
                  <a:lnTo>
                    <a:pt x="1055" y="2107"/>
                  </a:lnTo>
                  <a:cubicBezTo>
                    <a:pt x="1085" y="2107"/>
                    <a:pt x="1105" y="2107"/>
                    <a:pt x="1135" y="2117"/>
                  </a:cubicBezTo>
                  <a:cubicBezTo>
                    <a:pt x="1155" y="2117"/>
                    <a:pt x="1195" y="2127"/>
                    <a:pt x="1225" y="2127"/>
                  </a:cubicBezTo>
                  <a:lnTo>
                    <a:pt x="1254" y="2127"/>
                  </a:lnTo>
                  <a:cubicBezTo>
                    <a:pt x="1284" y="2127"/>
                    <a:pt x="1304" y="2137"/>
                    <a:pt x="1324" y="2137"/>
                  </a:cubicBezTo>
                  <a:cubicBezTo>
                    <a:pt x="1334" y="2137"/>
                    <a:pt x="1344" y="2137"/>
                    <a:pt x="1354" y="2157"/>
                  </a:cubicBezTo>
                  <a:cubicBezTo>
                    <a:pt x="1384" y="2157"/>
                    <a:pt x="1404" y="2167"/>
                    <a:pt x="1424" y="2167"/>
                  </a:cubicBezTo>
                  <a:cubicBezTo>
                    <a:pt x="1434" y="2167"/>
                    <a:pt x="1443" y="2167"/>
                    <a:pt x="1443" y="2177"/>
                  </a:cubicBezTo>
                  <a:cubicBezTo>
                    <a:pt x="1453" y="2177"/>
                    <a:pt x="1453" y="2177"/>
                    <a:pt x="1473" y="2187"/>
                  </a:cubicBezTo>
                  <a:cubicBezTo>
                    <a:pt x="1483" y="2227"/>
                    <a:pt x="1483" y="2276"/>
                    <a:pt x="1493" y="2316"/>
                  </a:cubicBezTo>
                  <a:cubicBezTo>
                    <a:pt x="1503" y="2366"/>
                    <a:pt x="1523" y="2416"/>
                    <a:pt x="1523" y="2475"/>
                  </a:cubicBezTo>
                  <a:cubicBezTo>
                    <a:pt x="1523" y="2525"/>
                    <a:pt x="1533" y="2575"/>
                    <a:pt x="1543" y="2615"/>
                  </a:cubicBezTo>
                  <a:lnTo>
                    <a:pt x="1543" y="2744"/>
                  </a:lnTo>
                  <a:cubicBezTo>
                    <a:pt x="1543" y="2804"/>
                    <a:pt x="1553" y="2873"/>
                    <a:pt x="1553" y="2943"/>
                  </a:cubicBezTo>
                  <a:lnTo>
                    <a:pt x="1543" y="3102"/>
                  </a:lnTo>
                  <a:lnTo>
                    <a:pt x="1543" y="3192"/>
                  </a:lnTo>
                  <a:lnTo>
                    <a:pt x="1533" y="3261"/>
                  </a:lnTo>
                  <a:cubicBezTo>
                    <a:pt x="1523" y="3341"/>
                    <a:pt x="1503" y="3411"/>
                    <a:pt x="1483" y="3490"/>
                  </a:cubicBezTo>
                  <a:cubicBezTo>
                    <a:pt x="1473" y="3510"/>
                    <a:pt x="1473" y="3540"/>
                    <a:pt x="1453" y="3560"/>
                  </a:cubicBezTo>
                  <a:cubicBezTo>
                    <a:pt x="1443" y="3610"/>
                    <a:pt x="1434" y="3689"/>
                    <a:pt x="1434" y="3749"/>
                  </a:cubicBezTo>
                  <a:lnTo>
                    <a:pt x="1434" y="3759"/>
                  </a:lnTo>
                  <a:cubicBezTo>
                    <a:pt x="1424" y="3799"/>
                    <a:pt x="1404" y="3818"/>
                    <a:pt x="1394" y="3858"/>
                  </a:cubicBezTo>
                  <a:cubicBezTo>
                    <a:pt x="1384" y="3888"/>
                    <a:pt x="1354" y="3908"/>
                    <a:pt x="1344" y="3948"/>
                  </a:cubicBezTo>
                  <a:cubicBezTo>
                    <a:pt x="1324" y="3988"/>
                    <a:pt x="1304" y="4017"/>
                    <a:pt x="1284" y="4047"/>
                  </a:cubicBezTo>
                  <a:cubicBezTo>
                    <a:pt x="1254" y="4067"/>
                    <a:pt x="1245" y="4107"/>
                    <a:pt x="1225" y="4137"/>
                  </a:cubicBezTo>
                  <a:cubicBezTo>
                    <a:pt x="1205" y="4157"/>
                    <a:pt x="1185" y="4186"/>
                    <a:pt x="1155" y="4206"/>
                  </a:cubicBezTo>
                  <a:cubicBezTo>
                    <a:pt x="1135" y="4236"/>
                    <a:pt x="1105" y="4266"/>
                    <a:pt x="1085" y="4306"/>
                  </a:cubicBezTo>
                  <a:lnTo>
                    <a:pt x="1095" y="4316"/>
                  </a:lnTo>
                  <a:cubicBezTo>
                    <a:pt x="1075" y="4346"/>
                    <a:pt x="1046" y="4385"/>
                    <a:pt x="1006" y="4405"/>
                  </a:cubicBezTo>
                  <a:cubicBezTo>
                    <a:pt x="976" y="4455"/>
                    <a:pt x="926" y="4495"/>
                    <a:pt x="886" y="4545"/>
                  </a:cubicBezTo>
                  <a:cubicBezTo>
                    <a:pt x="857" y="4584"/>
                    <a:pt x="837" y="4604"/>
                    <a:pt x="827" y="4644"/>
                  </a:cubicBezTo>
                  <a:cubicBezTo>
                    <a:pt x="787" y="4734"/>
                    <a:pt x="757" y="4833"/>
                    <a:pt x="727" y="4933"/>
                  </a:cubicBezTo>
                  <a:lnTo>
                    <a:pt x="727" y="4952"/>
                  </a:lnTo>
                  <a:cubicBezTo>
                    <a:pt x="707" y="5002"/>
                    <a:pt x="697" y="5062"/>
                    <a:pt x="677" y="5112"/>
                  </a:cubicBezTo>
                  <a:cubicBezTo>
                    <a:pt x="648" y="5151"/>
                    <a:pt x="608" y="5191"/>
                    <a:pt x="588" y="5241"/>
                  </a:cubicBezTo>
                  <a:cubicBezTo>
                    <a:pt x="558" y="5291"/>
                    <a:pt x="528" y="5350"/>
                    <a:pt x="498" y="5400"/>
                  </a:cubicBezTo>
                  <a:cubicBezTo>
                    <a:pt x="478" y="5450"/>
                    <a:pt x="449" y="5500"/>
                    <a:pt x="439" y="5549"/>
                  </a:cubicBezTo>
                  <a:cubicBezTo>
                    <a:pt x="409" y="5599"/>
                    <a:pt x="399" y="5639"/>
                    <a:pt x="359" y="5679"/>
                  </a:cubicBezTo>
                  <a:cubicBezTo>
                    <a:pt x="329" y="5728"/>
                    <a:pt x="309" y="5798"/>
                    <a:pt x="289" y="5848"/>
                  </a:cubicBezTo>
                  <a:cubicBezTo>
                    <a:pt x="318" y="5852"/>
                    <a:pt x="339" y="5854"/>
                    <a:pt x="353" y="5854"/>
                  </a:cubicBezTo>
                  <a:cubicBezTo>
                    <a:pt x="372" y="5854"/>
                    <a:pt x="379" y="5850"/>
                    <a:pt x="379" y="5838"/>
                  </a:cubicBezTo>
                  <a:cubicBezTo>
                    <a:pt x="379" y="5808"/>
                    <a:pt x="379" y="5778"/>
                    <a:pt x="389" y="5748"/>
                  </a:cubicBezTo>
                  <a:cubicBezTo>
                    <a:pt x="409" y="5689"/>
                    <a:pt x="449" y="5629"/>
                    <a:pt x="488" y="5579"/>
                  </a:cubicBezTo>
                  <a:cubicBezTo>
                    <a:pt x="498" y="5559"/>
                    <a:pt x="498" y="5539"/>
                    <a:pt x="508" y="5529"/>
                  </a:cubicBezTo>
                  <a:cubicBezTo>
                    <a:pt x="528" y="5500"/>
                    <a:pt x="548" y="5460"/>
                    <a:pt x="558" y="5440"/>
                  </a:cubicBezTo>
                  <a:cubicBezTo>
                    <a:pt x="588" y="5380"/>
                    <a:pt x="608" y="5331"/>
                    <a:pt x="638" y="5261"/>
                  </a:cubicBezTo>
                  <a:cubicBezTo>
                    <a:pt x="638" y="5251"/>
                    <a:pt x="648" y="5251"/>
                    <a:pt x="658" y="5241"/>
                  </a:cubicBezTo>
                  <a:cubicBezTo>
                    <a:pt x="687" y="5201"/>
                    <a:pt x="727" y="5161"/>
                    <a:pt x="737" y="5112"/>
                  </a:cubicBezTo>
                  <a:cubicBezTo>
                    <a:pt x="757" y="5052"/>
                    <a:pt x="777" y="4992"/>
                    <a:pt x="797" y="4933"/>
                  </a:cubicBezTo>
                  <a:cubicBezTo>
                    <a:pt x="807" y="4883"/>
                    <a:pt x="827" y="4843"/>
                    <a:pt x="837" y="4793"/>
                  </a:cubicBezTo>
                  <a:cubicBezTo>
                    <a:pt x="876" y="4704"/>
                    <a:pt x="926" y="4634"/>
                    <a:pt x="976" y="4545"/>
                  </a:cubicBezTo>
                  <a:cubicBezTo>
                    <a:pt x="996" y="4505"/>
                    <a:pt x="1046" y="4465"/>
                    <a:pt x="1075" y="4435"/>
                  </a:cubicBezTo>
                  <a:cubicBezTo>
                    <a:pt x="1125" y="4366"/>
                    <a:pt x="1195" y="4316"/>
                    <a:pt x="1245" y="4256"/>
                  </a:cubicBezTo>
                  <a:cubicBezTo>
                    <a:pt x="1254" y="4246"/>
                    <a:pt x="1274" y="4206"/>
                    <a:pt x="1294" y="4196"/>
                  </a:cubicBezTo>
                  <a:cubicBezTo>
                    <a:pt x="1344" y="4147"/>
                    <a:pt x="1394" y="4107"/>
                    <a:pt x="1434" y="4067"/>
                  </a:cubicBezTo>
                  <a:cubicBezTo>
                    <a:pt x="1503" y="4007"/>
                    <a:pt x="1553" y="3938"/>
                    <a:pt x="1642" y="3888"/>
                  </a:cubicBezTo>
                  <a:cubicBezTo>
                    <a:pt x="1702" y="3848"/>
                    <a:pt x="1752" y="3789"/>
                    <a:pt x="1821" y="3749"/>
                  </a:cubicBezTo>
                  <a:cubicBezTo>
                    <a:pt x="1851" y="3719"/>
                    <a:pt x="1901" y="3699"/>
                    <a:pt x="1941" y="3669"/>
                  </a:cubicBezTo>
                  <a:lnTo>
                    <a:pt x="2050" y="3600"/>
                  </a:lnTo>
                  <a:cubicBezTo>
                    <a:pt x="2130" y="3550"/>
                    <a:pt x="2229" y="3540"/>
                    <a:pt x="2299" y="3490"/>
                  </a:cubicBezTo>
                  <a:cubicBezTo>
                    <a:pt x="2339" y="3460"/>
                    <a:pt x="2389" y="3440"/>
                    <a:pt x="2428" y="3440"/>
                  </a:cubicBezTo>
                  <a:cubicBezTo>
                    <a:pt x="2468" y="3440"/>
                    <a:pt x="2488" y="3411"/>
                    <a:pt x="2528" y="3401"/>
                  </a:cubicBezTo>
                  <a:cubicBezTo>
                    <a:pt x="2538" y="3411"/>
                    <a:pt x="2568" y="3420"/>
                    <a:pt x="2578" y="3440"/>
                  </a:cubicBezTo>
                  <a:cubicBezTo>
                    <a:pt x="2587" y="3450"/>
                    <a:pt x="2597" y="3450"/>
                    <a:pt x="2617" y="3460"/>
                  </a:cubicBezTo>
                  <a:cubicBezTo>
                    <a:pt x="2637" y="3490"/>
                    <a:pt x="2667" y="3500"/>
                    <a:pt x="2697" y="3520"/>
                  </a:cubicBezTo>
                  <a:lnTo>
                    <a:pt x="2737" y="3560"/>
                  </a:lnTo>
                  <a:cubicBezTo>
                    <a:pt x="2767" y="3590"/>
                    <a:pt x="2786" y="3610"/>
                    <a:pt x="2816" y="3619"/>
                  </a:cubicBezTo>
                  <a:lnTo>
                    <a:pt x="2846" y="3659"/>
                  </a:lnTo>
                  <a:cubicBezTo>
                    <a:pt x="2886" y="3689"/>
                    <a:pt x="2916" y="3719"/>
                    <a:pt x="2946" y="3759"/>
                  </a:cubicBezTo>
                  <a:lnTo>
                    <a:pt x="3035" y="3848"/>
                  </a:lnTo>
                  <a:lnTo>
                    <a:pt x="3045" y="3858"/>
                  </a:lnTo>
                  <a:cubicBezTo>
                    <a:pt x="3174" y="3988"/>
                    <a:pt x="3294" y="4117"/>
                    <a:pt x="3423" y="4246"/>
                  </a:cubicBezTo>
                  <a:cubicBezTo>
                    <a:pt x="3592" y="4415"/>
                    <a:pt x="3791" y="4555"/>
                    <a:pt x="4020" y="4644"/>
                  </a:cubicBezTo>
                  <a:cubicBezTo>
                    <a:pt x="4108" y="4673"/>
                    <a:pt x="4194" y="4699"/>
                    <a:pt x="4265" y="4699"/>
                  </a:cubicBezTo>
                  <a:cubicBezTo>
                    <a:pt x="4363" y="4699"/>
                    <a:pt x="4432" y="4650"/>
                    <a:pt x="4438" y="4495"/>
                  </a:cubicBezTo>
                  <a:cubicBezTo>
                    <a:pt x="4438" y="4348"/>
                    <a:pt x="4285" y="4184"/>
                    <a:pt x="4113" y="4050"/>
                  </a:cubicBezTo>
                  <a:lnTo>
                    <a:pt x="4113" y="4050"/>
                  </a:lnTo>
                  <a:cubicBezTo>
                    <a:pt x="4119" y="4053"/>
                    <a:pt x="4125" y="4055"/>
                    <a:pt x="4129" y="4057"/>
                  </a:cubicBezTo>
                  <a:cubicBezTo>
                    <a:pt x="4159" y="4057"/>
                    <a:pt x="4159" y="4067"/>
                    <a:pt x="4169" y="4067"/>
                  </a:cubicBezTo>
                  <a:cubicBezTo>
                    <a:pt x="4219" y="4087"/>
                    <a:pt x="4259" y="4107"/>
                    <a:pt x="4289" y="4117"/>
                  </a:cubicBezTo>
                  <a:cubicBezTo>
                    <a:pt x="4302" y="4121"/>
                    <a:pt x="4314" y="4124"/>
                    <a:pt x="4326" y="4127"/>
                  </a:cubicBezTo>
                  <a:lnTo>
                    <a:pt x="4326" y="4127"/>
                  </a:lnTo>
                  <a:cubicBezTo>
                    <a:pt x="4321" y="4117"/>
                    <a:pt x="4309" y="4117"/>
                    <a:pt x="4309" y="4117"/>
                  </a:cubicBezTo>
                  <a:cubicBezTo>
                    <a:pt x="4269" y="4107"/>
                    <a:pt x="4239" y="4097"/>
                    <a:pt x="4219" y="4087"/>
                  </a:cubicBezTo>
                  <a:cubicBezTo>
                    <a:pt x="4209" y="4067"/>
                    <a:pt x="4179" y="4067"/>
                    <a:pt x="4169" y="4057"/>
                  </a:cubicBezTo>
                  <a:cubicBezTo>
                    <a:pt x="4139" y="4047"/>
                    <a:pt x="4110" y="4037"/>
                    <a:pt x="4080" y="4017"/>
                  </a:cubicBezTo>
                  <a:lnTo>
                    <a:pt x="4070" y="4017"/>
                  </a:lnTo>
                  <a:cubicBezTo>
                    <a:pt x="4084" y="4028"/>
                    <a:pt x="4099" y="4039"/>
                    <a:pt x="4113" y="4050"/>
                  </a:cubicBezTo>
                  <a:lnTo>
                    <a:pt x="4113" y="4050"/>
                  </a:lnTo>
                  <a:cubicBezTo>
                    <a:pt x="4092" y="4042"/>
                    <a:pt x="4063" y="4033"/>
                    <a:pt x="4040" y="4017"/>
                  </a:cubicBezTo>
                  <a:cubicBezTo>
                    <a:pt x="3940" y="3958"/>
                    <a:pt x="3861" y="3898"/>
                    <a:pt x="3811" y="3858"/>
                  </a:cubicBezTo>
                  <a:lnTo>
                    <a:pt x="3811" y="3858"/>
                  </a:lnTo>
                  <a:cubicBezTo>
                    <a:pt x="3912" y="3898"/>
                    <a:pt x="4343" y="4084"/>
                    <a:pt x="4629" y="4084"/>
                  </a:cubicBezTo>
                  <a:cubicBezTo>
                    <a:pt x="4766" y="4084"/>
                    <a:pt x="4869" y="4041"/>
                    <a:pt x="4886" y="3918"/>
                  </a:cubicBezTo>
                  <a:cubicBezTo>
                    <a:pt x="4915" y="3719"/>
                    <a:pt x="4587" y="3619"/>
                    <a:pt x="4289" y="3590"/>
                  </a:cubicBezTo>
                  <a:lnTo>
                    <a:pt x="4368" y="3590"/>
                  </a:lnTo>
                  <a:cubicBezTo>
                    <a:pt x="4388" y="3590"/>
                    <a:pt x="4408" y="3600"/>
                    <a:pt x="4428" y="3600"/>
                  </a:cubicBezTo>
                  <a:lnTo>
                    <a:pt x="4903" y="3600"/>
                  </a:lnTo>
                  <a:cubicBezTo>
                    <a:pt x="5122" y="3560"/>
                    <a:pt x="5282" y="3468"/>
                    <a:pt x="5273" y="3291"/>
                  </a:cubicBezTo>
                  <a:cubicBezTo>
                    <a:pt x="5264" y="3042"/>
                    <a:pt x="4955" y="2963"/>
                    <a:pt x="4637" y="2953"/>
                  </a:cubicBezTo>
                  <a:cubicBezTo>
                    <a:pt x="4657" y="2953"/>
                    <a:pt x="4667" y="2953"/>
                    <a:pt x="4687" y="2943"/>
                  </a:cubicBezTo>
                  <a:cubicBezTo>
                    <a:pt x="4706" y="2943"/>
                    <a:pt x="4726" y="2923"/>
                    <a:pt x="4736" y="2923"/>
                  </a:cubicBezTo>
                  <a:cubicBezTo>
                    <a:pt x="4776" y="2913"/>
                    <a:pt x="4816" y="2913"/>
                    <a:pt x="4856" y="2913"/>
                  </a:cubicBezTo>
                  <a:lnTo>
                    <a:pt x="4915" y="2913"/>
                  </a:lnTo>
                  <a:cubicBezTo>
                    <a:pt x="4955" y="2913"/>
                    <a:pt x="4975" y="2913"/>
                    <a:pt x="5015" y="2903"/>
                  </a:cubicBezTo>
                  <a:cubicBezTo>
                    <a:pt x="5025" y="2903"/>
                    <a:pt x="5035" y="2903"/>
                    <a:pt x="5035" y="2893"/>
                  </a:cubicBezTo>
                  <a:cubicBezTo>
                    <a:pt x="5065" y="2893"/>
                    <a:pt x="5084" y="2873"/>
                    <a:pt x="5114" y="2873"/>
                  </a:cubicBezTo>
                  <a:cubicBezTo>
                    <a:pt x="5154" y="2873"/>
                    <a:pt x="5184" y="2863"/>
                    <a:pt x="5224" y="2853"/>
                  </a:cubicBezTo>
                  <a:cubicBezTo>
                    <a:pt x="5254" y="2853"/>
                    <a:pt x="5283" y="2844"/>
                    <a:pt x="5313" y="2824"/>
                  </a:cubicBezTo>
                  <a:cubicBezTo>
                    <a:pt x="5323" y="2824"/>
                    <a:pt x="5353" y="2814"/>
                    <a:pt x="5363" y="2814"/>
                  </a:cubicBezTo>
                  <a:cubicBezTo>
                    <a:pt x="5373" y="2814"/>
                    <a:pt x="5403" y="2804"/>
                    <a:pt x="5413" y="2804"/>
                  </a:cubicBezTo>
                  <a:cubicBezTo>
                    <a:pt x="5453" y="2794"/>
                    <a:pt x="5472" y="2794"/>
                    <a:pt x="5512" y="2774"/>
                  </a:cubicBezTo>
                  <a:cubicBezTo>
                    <a:pt x="5522" y="2764"/>
                    <a:pt x="5552" y="2764"/>
                    <a:pt x="5562" y="2754"/>
                  </a:cubicBezTo>
                  <a:cubicBezTo>
                    <a:pt x="5562" y="2754"/>
                    <a:pt x="5572" y="2754"/>
                    <a:pt x="5572" y="2744"/>
                  </a:cubicBezTo>
                  <a:cubicBezTo>
                    <a:pt x="5572" y="2754"/>
                    <a:pt x="5582" y="2774"/>
                    <a:pt x="5602" y="2774"/>
                  </a:cubicBezTo>
                  <a:cubicBezTo>
                    <a:pt x="5608" y="2780"/>
                    <a:pt x="5615" y="2782"/>
                    <a:pt x="5623" y="2782"/>
                  </a:cubicBezTo>
                  <a:cubicBezTo>
                    <a:pt x="5642" y="2782"/>
                    <a:pt x="5664" y="2768"/>
                    <a:pt x="5671" y="2754"/>
                  </a:cubicBezTo>
                  <a:lnTo>
                    <a:pt x="5671" y="2744"/>
                  </a:lnTo>
                  <a:cubicBezTo>
                    <a:pt x="5671" y="2754"/>
                    <a:pt x="5681" y="2764"/>
                    <a:pt x="5701" y="2764"/>
                  </a:cubicBezTo>
                  <a:cubicBezTo>
                    <a:pt x="5707" y="2767"/>
                    <a:pt x="5713" y="2768"/>
                    <a:pt x="5721" y="2768"/>
                  </a:cubicBezTo>
                  <a:cubicBezTo>
                    <a:pt x="5740" y="2768"/>
                    <a:pt x="5764" y="2759"/>
                    <a:pt x="5771" y="2744"/>
                  </a:cubicBezTo>
                  <a:cubicBezTo>
                    <a:pt x="5821" y="2565"/>
                    <a:pt x="5811" y="2545"/>
                    <a:pt x="5781" y="2515"/>
                  </a:cubicBezTo>
                  <a:cubicBezTo>
                    <a:pt x="5774" y="2515"/>
                    <a:pt x="5768" y="2511"/>
                    <a:pt x="5761" y="2511"/>
                  </a:cubicBezTo>
                  <a:cubicBezTo>
                    <a:pt x="5758" y="2511"/>
                    <a:pt x="5754" y="2512"/>
                    <a:pt x="5751" y="2515"/>
                  </a:cubicBezTo>
                  <a:cubicBezTo>
                    <a:pt x="5761" y="2495"/>
                    <a:pt x="5751" y="2456"/>
                    <a:pt x="5721" y="2446"/>
                  </a:cubicBezTo>
                  <a:cubicBezTo>
                    <a:pt x="5715" y="2440"/>
                    <a:pt x="5708" y="2437"/>
                    <a:pt x="5700" y="2437"/>
                  </a:cubicBezTo>
                  <a:cubicBezTo>
                    <a:pt x="5681" y="2437"/>
                    <a:pt x="5659" y="2451"/>
                    <a:pt x="5652" y="2465"/>
                  </a:cubicBezTo>
                  <a:cubicBezTo>
                    <a:pt x="5632" y="2495"/>
                    <a:pt x="5652" y="2515"/>
                    <a:pt x="5661" y="2525"/>
                  </a:cubicBezTo>
                  <a:cubicBezTo>
                    <a:pt x="5654" y="2523"/>
                    <a:pt x="5647" y="2521"/>
                    <a:pt x="5641" y="2521"/>
                  </a:cubicBezTo>
                  <a:cubicBezTo>
                    <a:pt x="5622" y="2521"/>
                    <a:pt x="5609" y="2533"/>
                    <a:pt x="5602" y="2555"/>
                  </a:cubicBezTo>
                  <a:lnTo>
                    <a:pt x="5602" y="2565"/>
                  </a:lnTo>
                  <a:cubicBezTo>
                    <a:pt x="5582" y="2575"/>
                    <a:pt x="5562" y="2575"/>
                    <a:pt x="5552" y="2595"/>
                  </a:cubicBezTo>
                  <a:cubicBezTo>
                    <a:pt x="5522" y="2605"/>
                    <a:pt x="5482" y="2615"/>
                    <a:pt x="5463" y="2625"/>
                  </a:cubicBezTo>
                  <a:cubicBezTo>
                    <a:pt x="5433" y="2645"/>
                    <a:pt x="5413" y="2645"/>
                    <a:pt x="5373" y="2654"/>
                  </a:cubicBezTo>
                  <a:cubicBezTo>
                    <a:pt x="5343" y="2664"/>
                    <a:pt x="5323" y="2664"/>
                    <a:pt x="5303" y="2664"/>
                  </a:cubicBezTo>
                  <a:cubicBezTo>
                    <a:pt x="5264" y="2674"/>
                    <a:pt x="5224" y="2694"/>
                    <a:pt x="5174" y="2694"/>
                  </a:cubicBezTo>
                  <a:lnTo>
                    <a:pt x="4985" y="2724"/>
                  </a:lnTo>
                  <a:cubicBezTo>
                    <a:pt x="4935" y="2724"/>
                    <a:pt x="4886" y="2744"/>
                    <a:pt x="4856" y="2744"/>
                  </a:cubicBezTo>
                  <a:lnTo>
                    <a:pt x="4806" y="2744"/>
                  </a:lnTo>
                  <a:cubicBezTo>
                    <a:pt x="4766" y="2754"/>
                    <a:pt x="4726" y="2754"/>
                    <a:pt x="4687" y="2764"/>
                  </a:cubicBezTo>
                  <a:lnTo>
                    <a:pt x="4677" y="2764"/>
                  </a:lnTo>
                  <a:cubicBezTo>
                    <a:pt x="4657" y="2764"/>
                    <a:pt x="4637" y="2774"/>
                    <a:pt x="4617" y="2774"/>
                  </a:cubicBezTo>
                  <a:lnTo>
                    <a:pt x="4438" y="2774"/>
                  </a:lnTo>
                  <a:cubicBezTo>
                    <a:pt x="4975" y="2724"/>
                    <a:pt x="5652" y="2595"/>
                    <a:pt x="5512" y="2167"/>
                  </a:cubicBezTo>
                  <a:cubicBezTo>
                    <a:pt x="5467" y="2045"/>
                    <a:pt x="5278" y="1989"/>
                    <a:pt x="5041" y="1989"/>
                  </a:cubicBezTo>
                  <a:cubicBezTo>
                    <a:pt x="4756" y="1989"/>
                    <a:pt x="4400" y="2070"/>
                    <a:pt x="4139" y="2217"/>
                  </a:cubicBezTo>
                  <a:cubicBezTo>
                    <a:pt x="4269" y="2127"/>
                    <a:pt x="4458" y="2008"/>
                    <a:pt x="4607" y="1869"/>
                  </a:cubicBezTo>
                  <a:cubicBezTo>
                    <a:pt x="4617" y="1859"/>
                    <a:pt x="4627" y="1859"/>
                    <a:pt x="4637" y="1849"/>
                  </a:cubicBezTo>
                  <a:cubicBezTo>
                    <a:pt x="4657" y="1849"/>
                    <a:pt x="4667" y="1829"/>
                    <a:pt x="4667" y="1829"/>
                  </a:cubicBezTo>
                  <a:lnTo>
                    <a:pt x="4736" y="1799"/>
                  </a:lnTo>
                  <a:cubicBezTo>
                    <a:pt x="4776" y="1779"/>
                    <a:pt x="4816" y="1759"/>
                    <a:pt x="4856" y="1749"/>
                  </a:cubicBezTo>
                  <a:cubicBezTo>
                    <a:pt x="4886" y="1729"/>
                    <a:pt x="4915" y="1719"/>
                    <a:pt x="4935" y="1709"/>
                  </a:cubicBezTo>
                  <a:lnTo>
                    <a:pt x="4935" y="1709"/>
                  </a:lnTo>
                  <a:cubicBezTo>
                    <a:pt x="4905" y="1719"/>
                    <a:pt x="4856" y="1739"/>
                    <a:pt x="4816" y="1759"/>
                  </a:cubicBezTo>
                  <a:cubicBezTo>
                    <a:pt x="4766" y="1779"/>
                    <a:pt x="4706" y="1809"/>
                    <a:pt x="4657" y="1829"/>
                  </a:cubicBezTo>
                  <a:cubicBezTo>
                    <a:pt x="4826" y="1660"/>
                    <a:pt x="4935" y="1481"/>
                    <a:pt x="4816" y="1371"/>
                  </a:cubicBezTo>
                  <a:cubicBezTo>
                    <a:pt x="4781" y="1342"/>
                    <a:pt x="4737" y="1329"/>
                    <a:pt x="4685" y="1329"/>
                  </a:cubicBezTo>
                  <a:cubicBezTo>
                    <a:pt x="4455" y="1329"/>
                    <a:pt x="4088" y="1584"/>
                    <a:pt x="3861" y="1779"/>
                  </a:cubicBezTo>
                  <a:cubicBezTo>
                    <a:pt x="3861" y="1779"/>
                    <a:pt x="3861" y="1769"/>
                    <a:pt x="3871" y="1769"/>
                  </a:cubicBezTo>
                  <a:cubicBezTo>
                    <a:pt x="3881" y="1739"/>
                    <a:pt x="3911" y="1729"/>
                    <a:pt x="3921" y="1709"/>
                  </a:cubicBezTo>
                  <a:cubicBezTo>
                    <a:pt x="3921" y="1709"/>
                    <a:pt x="3930" y="1709"/>
                    <a:pt x="3930" y="1690"/>
                  </a:cubicBezTo>
                  <a:cubicBezTo>
                    <a:pt x="3940" y="1680"/>
                    <a:pt x="3960" y="1670"/>
                    <a:pt x="3970" y="1640"/>
                  </a:cubicBezTo>
                  <a:cubicBezTo>
                    <a:pt x="3980" y="1620"/>
                    <a:pt x="3990" y="1610"/>
                    <a:pt x="4020" y="1580"/>
                  </a:cubicBezTo>
                  <a:cubicBezTo>
                    <a:pt x="4040" y="1540"/>
                    <a:pt x="4070" y="1520"/>
                    <a:pt x="4090" y="1481"/>
                  </a:cubicBezTo>
                  <a:lnTo>
                    <a:pt x="4129" y="1441"/>
                  </a:lnTo>
                  <a:cubicBezTo>
                    <a:pt x="4139" y="1431"/>
                    <a:pt x="4159" y="1421"/>
                    <a:pt x="4179" y="1411"/>
                  </a:cubicBezTo>
                  <a:cubicBezTo>
                    <a:pt x="4209" y="1381"/>
                    <a:pt x="4229" y="1361"/>
                    <a:pt x="4259" y="1341"/>
                  </a:cubicBezTo>
                  <a:lnTo>
                    <a:pt x="4270" y="1331"/>
                  </a:lnTo>
                  <a:lnTo>
                    <a:pt x="4270" y="1331"/>
                  </a:lnTo>
                  <a:cubicBezTo>
                    <a:pt x="4252" y="1345"/>
                    <a:pt x="4235" y="1358"/>
                    <a:pt x="4219" y="1371"/>
                  </a:cubicBezTo>
                  <a:cubicBezTo>
                    <a:pt x="4189" y="1401"/>
                    <a:pt x="4169" y="1411"/>
                    <a:pt x="4139" y="1431"/>
                  </a:cubicBezTo>
                  <a:cubicBezTo>
                    <a:pt x="4279" y="1232"/>
                    <a:pt x="4378" y="1013"/>
                    <a:pt x="4289" y="884"/>
                  </a:cubicBezTo>
                  <a:cubicBezTo>
                    <a:pt x="4243" y="809"/>
                    <a:pt x="4188" y="778"/>
                    <a:pt x="4126" y="778"/>
                  </a:cubicBezTo>
                  <a:cubicBezTo>
                    <a:pt x="3900" y="778"/>
                    <a:pt x="3598" y="1202"/>
                    <a:pt x="3457" y="1437"/>
                  </a:cubicBezTo>
                  <a:lnTo>
                    <a:pt x="3457" y="1437"/>
                  </a:lnTo>
                  <a:cubicBezTo>
                    <a:pt x="3464" y="1423"/>
                    <a:pt x="3466" y="1415"/>
                    <a:pt x="3473" y="1401"/>
                  </a:cubicBezTo>
                  <a:lnTo>
                    <a:pt x="3473" y="1381"/>
                  </a:lnTo>
                  <a:cubicBezTo>
                    <a:pt x="3483" y="1361"/>
                    <a:pt x="3483" y="1351"/>
                    <a:pt x="3493" y="1321"/>
                  </a:cubicBezTo>
                  <a:cubicBezTo>
                    <a:pt x="3513" y="1302"/>
                    <a:pt x="3513" y="1272"/>
                    <a:pt x="3523" y="1252"/>
                  </a:cubicBezTo>
                  <a:cubicBezTo>
                    <a:pt x="3523" y="1232"/>
                    <a:pt x="3533" y="1212"/>
                    <a:pt x="3533" y="1202"/>
                  </a:cubicBezTo>
                  <a:lnTo>
                    <a:pt x="3572" y="1083"/>
                  </a:lnTo>
                  <a:cubicBezTo>
                    <a:pt x="3582" y="1063"/>
                    <a:pt x="3592" y="1053"/>
                    <a:pt x="3592" y="1033"/>
                  </a:cubicBezTo>
                  <a:cubicBezTo>
                    <a:pt x="3612" y="1013"/>
                    <a:pt x="3632" y="973"/>
                    <a:pt x="3642" y="953"/>
                  </a:cubicBezTo>
                  <a:cubicBezTo>
                    <a:pt x="3642" y="933"/>
                    <a:pt x="3662" y="924"/>
                    <a:pt x="3662" y="924"/>
                  </a:cubicBezTo>
                  <a:lnTo>
                    <a:pt x="3692" y="864"/>
                  </a:lnTo>
                  <a:cubicBezTo>
                    <a:pt x="3722" y="824"/>
                    <a:pt x="3732" y="804"/>
                    <a:pt x="3761" y="764"/>
                  </a:cubicBezTo>
                  <a:cubicBezTo>
                    <a:pt x="3781" y="735"/>
                    <a:pt x="3791" y="715"/>
                    <a:pt x="3811" y="685"/>
                  </a:cubicBezTo>
                  <a:cubicBezTo>
                    <a:pt x="3821" y="675"/>
                    <a:pt x="3831" y="655"/>
                    <a:pt x="3841" y="635"/>
                  </a:cubicBezTo>
                  <a:lnTo>
                    <a:pt x="3881" y="605"/>
                  </a:lnTo>
                  <a:lnTo>
                    <a:pt x="3960" y="526"/>
                  </a:lnTo>
                  <a:lnTo>
                    <a:pt x="3990" y="486"/>
                  </a:lnTo>
                  <a:lnTo>
                    <a:pt x="4010" y="476"/>
                  </a:lnTo>
                  <a:cubicBezTo>
                    <a:pt x="4020" y="476"/>
                    <a:pt x="4030" y="466"/>
                    <a:pt x="4040" y="456"/>
                  </a:cubicBezTo>
                  <a:lnTo>
                    <a:pt x="4040" y="436"/>
                  </a:lnTo>
                  <a:cubicBezTo>
                    <a:pt x="4040" y="456"/>
                    <a:pt x="4060" y="466"/>
                    <a:pt x="4070" y="476"/>
                  </a:cubicBezTo>
                  <a:cubicBezTo>
                    <a:pt x="4075" y="479"/>
                    <a:pt x="4082" y="480"/>
                    <a:pt x="4089" y="480"/>
                  </a:cubicBezTo>
                  <a:cubicBezTo>
                    <a:pt x="4109" y="480"/>
                    <a:pt x="4132" y="471"/>
                    <a:pt x="4139" y="456"/>
                  </a:cubicBezTo>
                  <a:cubicBezTo>
                    <a:pt x="4159" y="426"/>
                    <a:pt x="4139" y="386"/>
                    <a:pt x="4120" y="376"/>
                  </a:cubicBezTo>
                  <a:cubicBezTo>
                    <a:pt x="4110" y="376"/>
                    <a:pt x="4110" y="376"/>
                    <a:pt x="4090" y="366"/>
                  </a:cubicBezTo>
                  <a:cubicBezTo>
                    <a:pt x="4110" y="337"/>
                    <a:pt x="4090" y="307"/>
                    <a:pt x="4070" y="287"/>
                  </a:cubicBezTo>
                  <a:cubicBezTo>
                    <a:pt x="4062" y="284"/>
                    <a:pt x="4055" y="283"/>
                    <a:pt x="4048" y="283"/>
                  </a:cubicBezTo>
                  <a:cubicBezTo>
                    <a:pt x="4026" y="283"/>
                    <a:pt x="4005" y="294"/>
                    <a:pt x="3990" y="317"/>
                  </a:cubicBezTo>
                  <a:cubicBezTo>
                    <a:pt x="3983" y="331"/>
                    <a:pt x="3986" y="356"/>
                    <a:pt x="4000" y="373"/>
                  </a:cubicBezTo>
                  <a:lnTo>
                    <a:pt x="4000" y="373"/>
                  </a:lnTo>
                  <a:cubicBezTo>
                    <a:pt x="3999" y="373"/>
                    <a:pt x="3999" y="373"/>
                    <a:pt x="3998" y="373"/>
                  </a:cubicBezTo>
                  <a:cubicBezTo>
                    <a:pt x="3976" y="373"/>
                    <a:pt x="3955" y="384"/>
                    <a:pt x="3940" y="406"/>
                  </a:cubicBezTo>
                  <a:cubicBezTo>
                    <a:pt x="3930" y="426"/>
                    <a:pt x="3940" y="466"/>
                    <a:pt x="3970" y="476"/>
                  </a:cubicBezTo>
                  <a:lnTo>
                    <a:pt x="3980" y="476"/>
                  </a:lnTo>
                  <a:lnTo>
                    <a:pt x="3960" y="506"/>
                  </a:lnTo>
                  <a:lnTo>
                    <a:pt x="3881" y="575"/>
                  </a:lnTo>
                  <a:cubicBezTo>
                    <a:pt x="3861" y="605"/>
                    <a:pt x="3841" y="625"/>
                    <a:pt x="3821" y="655"/>
                  </a:cubicBezTo>
                  <a:cubicBezTo>
                    <a:pt x="3811" y="675"/>
                    <a:pt x="3781" y="685"/>
                    <a:pt x="3771" y="715"/>
                  </a:cubicBezTo>
                  <a:lnTo>
                    <a:pt x="3692" y="824"/>
                  </a:lnTo>
                  <a:lnTo>
                    <a:pt x="3582" y="1013"/>
                  </a:lnTo>
                  <a:cubicBezTo>
                    <a:pt x="3562" y="1053"/>
                    <a:pt x="3533" y="1103"/>
                    <a:pt x="3513" y="1152"/>
                  </a:cubicBezTo>
                  <a:cubicBezTo>
                    <a:pt x="3493" y="1162"/>
                    <a:pt x="3493" y="1172"/>
                    <a:pt x="3483" y="1202"/>
                  </a:cubicBezTo>
                  <a:lnTo>
                    <a:pt x="3479" y="1212"/>
                  </a:lnTo>
                  <a:lnTo>
                    <a:pt x="3479" y="1212"/>
                  </a:lnTo>
                  <a:cubicBezTo>
                    <a:pt x="3541" y="952"/>
                    <a:pt x="3557" y="700"/>
                    <a:pt x="3450" y="700"/>
                  </a:cubicBezTo>
                  <a:cubicBezTo>
                    <a:pt x="3386" y="700"/>
                    <a:pt x="3280" y="788"/>
                    <a:pt x="3115" y="1013"/>
                  </a:cubicBezTo>
                  <a:cubicBezTo>
                    <a:pt x="2946" y="1232"/>
                    <a:pt x="2826" y="1481"/>
                    <a:pt x="2727" y="1749"/>
                  </a:cubicBezTo>
                  <a:cubicBezTo>
                    <a:pt x="2647" y="1928"/>
                    <a:pt x="2597" y="2127"/>
                    <a:pt x="2568" y="2326"/>
                  </a:cubicBezTo>
                  <a:cubicBezTo>
                    <a:pt x="2548" y="2396"/>
                    <a:pt x="2538" y="2456"/>
                    <a:pt x="2528" y="2525"/>
                  </a:cubicBezTo>
                  <a:cubicBezTo>
                    <a:pt x="2498" y="2654"/>
                    <a:pt x="2488" y="2794"/>
                    <a:pt x="2478" y="2913"/>
                  </a:cubicBezTo>
                  <a:lnTo>
                    <a:pt x="2478" y="2953"/>
                  </a:lnTo>
                  <a:cubicBezTo>
                    <a:pt x="2478" y="3003"/>
                    <a:pt x="2468" y="3052"/>
                    <a:pt x="2468" y="3102"/>
                  </a:cubicBezTo>
                  <a:lnTo>
                    <a:pt x="2468" y="3152"/>
                  </a:lnTo>
                  <a:cubicBezTo>
                    <a:pt x="2468" y="3212"/>
                    <a:pt x="2448" y="3271"/>
                    <a:pt x="2448" y="3321"/>
                  </a:cubicBezTo>
                  <a:cubicBezTo>
                    <a:pt x="2418" y="3341"/>
                    <a:pt x="2369" y="3361"/>
                    <a:pt x="2329" y="3371"/>
                  </a:cubicBezTo>
                  <a:cubicBezTo>
                    <a:pt x="2249" y="3411"/>
                    <a:pt x="2180" y="3460"/>
                    <a:pt x="2100" y="3490"/>
                  </a:cubicBezTo>
                  <a:cubicBezTo>
                    <a:pt x="2030" y="3510"/>
                    <a:pt x="1971" y="3560"/>
                    <a:pt x="1901" y="3600"/>
                  </a:cubicBezTo>
                  <a:cubicBezTo>
                    <a:pt x="1851" y="3629"/>
                    <a:pt x="1792" y="3659"/>
                    <a:pt x="1742" y="3699"/>
                  </a:cubicBezTo>
                  <a:cubicBezTo>
                    <a:pt x="1652" y="3759"/>
                    <a:pt x="1573" y="3838"/>
                    <a:pt x="1493" y="3898"/>
                  </a:cubicBezTo>
                  <a:cubicBezTo>
                    <a:pt x="1434" y="3958"/>
                    <a:pt x="1374" y="4007"/>
                    <a:pt x="1304" y="4067"/>
                  </a:cubicBezTo>
                  <a:cubicBezTo>
                    <a:pt x="1280" y="4087"/>
                    <a:pt x="1258" y="4109"/>
                    <a:pt x="1236" y="4132"/>
                  </a:cubicBezTo>
                  <a:lnTo>
                    <a:pt x="1236" y="4132"/>
                  </a:lnTo>
                  <a:cubicBezTo>
                    <a:pt x="1238" y="4126"/>
                    <a:pt x="1241" y="4121"/>
                    <a:pt x="1245" y="4117"/>
                  </a:cubicBezTo>
                  <a:cubicBezTo>
                    <a:pt x="1254" y="4107"/>
                    <a:pt x="1274" y="4077"/>
                    <a:pt x="1284" y="4067"/>
                  </a:cubicBezTo>
                  <a:cubicBezTo>
                    <a:pt x="1304" y="4027"/>
                    <a:pt x="1324" y="3997"/>
                    <a:pt x="1344" y="3958"/>
                  </a:cubicBezTo>
                  <a:cubicBezTo>
                    <a:pt x="1344" y="3948"/>
                    <a:pt x="1354" y="3948"/>
                    <a:pt x="1354" y="3948"/>
                  </a:cubicBezTo>
                  <a:cubicBezTo>
                    <a:pt x="1374" y="3918"/>
                    <a:pt x="1394" y="3898"/>
                    <a:pt x="1404" y="3858"/>
                  </a:cubicBezTo>
                  <a:cubicBezTo>
                    <a:pt x="1424" y="3818"/>
                    <a:pt x="1443" y="3779"/>
                    <a:pt x="1443" y="3739"/>
                  </a:cubicBezTo>
                  <a:cubicBezTo>
                    <a:pt x="1443" y="3709"/>
                    <a:pt x="1453" y="3669"/>
                    <a:pt x="1453" y="3649"/>
                  </a:cubicBezTo>
                  <a:cubicBezTo>
                    <a:pt x="1473" y="3590"/>
                    <a:pt x="1483" y="3520"/>
                    <a:pt x="1503" y="3470"/>
                  </a:cubicBezTo>
                  <a:cubicBezTo>
                    <a:pt x="1503" y="3440"/>
                    <a:pt x="1523" y="3411"/>
                    <a:pt x="1533" y="3371"/>
                  </a:cubicBezTo>
                  <a:cubicBezTo>
                    <a:pt x="1543" y="3321"/>
                    <a:pt x="1553" y="3261"/>
                    <a:pt x="1573" y="3212"/>
                  </a:cubicBezTo>
                  <a:lnTo>
                    <a:pt x="1573" y="3162"/>
                  </a:lnTo>
                  <a:lnTo>
                    <a:pt x="1583" y="3042"/>
                  </a:lnTo>
                  <a:lnTo>
                    <a:pt x="1583" y="2853"/>
                  </a:lnTo>
                  <a:cubicBezTo>
                    <a:pt x="1583" y="2804"/>
                    <a:pt x="1573" y="2754"/>
                    <a:pt x="1573" y="2704"/>
                  </a:cubicBezTo>
                  <a:lnTo>
                    <a:pt x="1573" y="2605"/>
                  </a:lnTo>
                  <a:cubicBezTo>
                    <a:pt x="1573" y="2575"/>
                    <a:pt x="1553" y="2545"/>
                    <a:pt x="1543" y="2515"/>
                  </a:cubicBezTo>
                  <a:cubicBezTo>
                    <a:pt x="1533" y="2456"/>
                    <a:pt x="1543" y="2406"/>
                    <a:pt x="1533" y="2346"/>
                  </a:cubicBezTo>
                  <a:cubicBezTo>
                    <a:pt x="1523" y="2316"/>
                    <a:pt x="1523" y="2276"/>
                    <a:pt x="1523" y="2257"/>
                  </a:cubicBezTo>
                  <a:cubicBezTo>
                    <a:pt x="1523" y="2227"/>
                    <a:pt x="1503" y="2217"/>
                    <a:pt x="1503" y="2197"/>
                  </a:cubicBezTo>
                  <a:cubicBezTo>
                    <a:pt x="1523" y="2197"/>
                    <a:pt x="1533" y="2207"/>
                    <a:pt x="1543" y="2207"/>
                  </a:cubicBezTo>
                  <a:cubicBezTo>
                    <a:pt x="1603" y="2157"/>
                    <a:pt x="1652" y="2107"/>
                    <a:pt x="1722" y="2048"/>
                  </a:cubicBezTo>
                  <a:lnTo>
                    <a:pt x="1752" y="2008"/>
                  </a:lnTo>
                  <a:cubicBezTo>
                    <a:pt x="1802" y="1958"/>
                    <a:pt x="1841" y="1918"/>
                    <a:pt x="1881" y="1869"/>
                  </a:cubicBezTo>
                  <a:lnTo>
                    <a:pt x="1921" y="1829"/>
                  </a:lnTo>
                  <a:cubicBezTo>
                    <a:pt x="2030" y="1709"/>
                    <a:pt x="2130" y="1580"/>
                    <a:pt x="2219" y="1451"/>
                  </a:cubicBezTo>
                  <a:lnTo>
                    <a:pt x="2229" y="1431"/>
                  </a:lnTo>
                  <a:cubicBezTo>
                    <a:pt x="2329" y="1282"/>
                    <a:pt x="2398" y="1122"/>
                    <a:pt x="2438" y="953"/>
                  </a:cubicBezTo>
                  <a:cubicBezTo>
                    <a:pt x="2502" y="726"/>
                    <a:pt x="2485" y="644"/>
                    <a:pt x="2430" y="644"/>
                  </a:cubicBezTo>
                  <a:cubicBezTo>
                    <a:pt x="2370" y="644"/>
                    <a:pt x="2265" y="742"/>
                    <a:pt x="2173" y="855"/>
                  </a:cubicBezTo>
                  <a:lnTo>
                    <a:pt x="2173" y="855"/>
                  </a:lnTo>
                  <a:cubicBezTo>
                    <a:pt x="2182" y="830"/>
                    <a:pt x="2191" y="813"/>
                    <a:pt x="2200" y="804"/>
                  </a:cubicBezTo>
                  <a:cubicBezTo>
                    <a:pt x="2200" y="784"/>
                    <a:pt x="2219" y="774"/>
                    <a:pt x="2219" y="764"/>
                  </a:cubicBezTo>
                  <a:cubicBezTo>
                    <a:pt x="2229" y="735"/>
                    <a:pt x="2239" y="725"/>
                    <a:pt x="2239" y="705"/>
                  </a:cubicBezTo>
                  <a:cubicBezTo>
                    <a:pt x="2239" y="705"/>
                    <a:pt x="2239" y="685"/>
                    <a:pt x="2249" y="675"/>
                  </a:cubicBezTo>
                  <a:cubicBezTo>
                    <a:pt x="2249" y="665"/>
                    <a:pt x="2269" y="635"/>
                    <a:pt x="2269" y="625"/>
                  </a:cubicBezTo>
                  <a:cubicBezTo>
                    <a:pt x="2279" y="605"/>
                    <a:pt x="2279" y="575"/>
                    <a:pt x="2289" y="555"/>
                  </a:cubicBezTo>
                  <a:cubicBezTo>
                    <a:pt x="2289" y="526"/>
                    <a:pt x="2299" y="516"/>
                    <a:pt x="2299" y="486"/>
                  </a:cubicBezTo>
                  <a:cubicBezTo>
                    <a:pt x="2299" y="476"/>
                    <a:pt x="2319" y="466"/>
                    <a:pt x="2319" y="456"/>
                  </a:cubicBezTo>
                  <a:lnTo>
                    <a:pt x="2319" y="416"/>
                  </a:lnTo>
                  <a:cubicBezTo>
                    <a:pt x="2319" y="396"/>
                    <a:pt x="2329" y="366"/>
                    <a:pt x="2329" y="337"/>
                  </a:cubicBezTo>
                  <a:lnTo>
                    <a:pt x="2329" y="297"/>
                  </a:lnTo>
                  <a:lnTo>
                    <a:pt x="2329" y="287"/>
                  </a:lnTo>
                  <a:lnTo>
                    <a:pt x="2339" y="297"/>
                  </a:lnTo>
                  <a:cubicBezTo>
                    <a:pt x="2342" y="303"/>
                    <a:pt x="2346" y="305"/>
                    <a:pt x="2352" y="305"/>
                  </a:cubicBezTo>
                  <a:cubicBezTo>
                    <a:pt x="2365" y="305"/>
                    <a:pt x="2382" y="291"/>
                    <a:pt x="2389" y="277"/>
                  </a:cubicBezTo>
                  <a:cubicBezTo>
                    <a:pt x="2398" y="267"/>
                    <a:pt x="2389" y="237"/>
                    <a:pt x="2369" y="227"/>
                  </a:cubicBezTo>
                  <a:cubicBezTo>
                    <a:pt x="2349" y="227"/>
                    <a:pt x="2339" y="227"/>
                    <a:pt x="2329" y="237"/>
                  </a:cubicBezTo>
                  <a:lnTo>
                    <a:pt x="2329" y="227"/>
                  </a:lnTo>
                  <a:lnTo>
                    <a:pt x="2339" y="217"/>
                  </a:lnTo>
                  <a:lnTo>
                    <a:pt x="2339" y="197"/>
                  </a:lnTo>
                  <a:lnTo>
                    <a:pt x="2349" y="217"/>
                  </a:lnTo>
                  <a:cubicBezTo>
                    <a:pt x="2354" y="220"/>
                    <a:pt x="2359" y="221"/>
                    <a:pt x="2364" y="221"/>
                  </a:cubicBezTo>
                  <a:cubicBezTo>
                    <a:pt x="2378" y="221"/>
                    <a:pt x="2391" y="210"/>
                    <a:pt x="2398" y="187"/>
                  </a:cubicBezTo>
                  <a:cubicBezTo>
                    <a:pt x="2418" y="177"/>
                    <a:pt x="2398" y="148"/>
                    <a:pt x="2379" y="138"/>
                  </a:cubicBezTo>
                  <a:cubicBezTo>
                    <a:pt x="2376" y="135"/>
                    <a:pt x="2372" y="134"/>
                    <a:pt x="2368" y="134"/>
                  </a:cubicBezTo>
                  <a:cubicBezTo>
                    <a:pt x="2355" y="134"/>
                    <a:pt x="2336" y="145"/>
                    <a:pt x="2329" y="167"/>
                  </a:cubicBezTo>
                  <a:lnTo>
                    <a:pt x="2329" y="177"/>
                  </a:lnTo>
                  <a:lnTo>
                    <a:pt x="2319" y="167"/>
                  </a:lnTo>
                  <a:cubicBezTo>
                    <a:pt x="2313" y="162"/>
                    <a:pt x="2307" y="159"/>
                    <a:pt x="2302" y="159"/>
                  </a:cubicBezTo>
                  <a:cubicBezTo>
                    <a:pt x="2288" y="159"/>
                    <a:pt x="2276" y="173"/>
                    <a:pt x="2269" y="187"/>
                  </a:cubicBezTo>
                  <a:cubicBezTo>
                    <a:pt x="2249" y="207"/>
                    <a:pt x="2269" y="227"/>
                    <a:pt x="2289" y="237"/>
                  </a:cubicBezTo>
                  <a:lnTo>
                    <a:pt x="2319" y="237"/>
                  </a:lnTo>
                  <a:lnTo>
                    <a:pt x="2319" y="257"/>
                  </a:lnTo>
                  <a:lnTo>
                    <a:pt x="2319" y="277"/>
                  </a:lnTo>
                  <a:lnTo>
                    <a:pt x="2319" y="317"/>
                  </a:lnTo>
                  <a:cubicBezTo>
                    <a:pt x="2319" y="337"/>
                    <a:pt x="2319" y="356"/>
                    <a:pt x="2299" y="376"/>
                  </a:cubicBezTo>
                  <a:cubicBezTo>
                    <a:pt x="2289" y="416"/>
                    <a:pt x="2289" y="416"/>
                    <a:pt x="2289" y="436"/>
                  </a:cubicBezTo>
                  <a:cubicBezTo>
                    <a:pt x="2289" y="456"/>
                    <a:pt x="2279" y="476"/>
                    <a:pt x="2279" y="486"/>
                  </a:cubicBezTo>
                  <a:cubicBezTo>
                    <a:pt x="2269" y="516"/>
                    <a:pt x="2269" y="536"/>
                    <a:pt x="2249" y="575"/>
                  </a:cubicBezTo>
                  <a:cubicBezTo>
                    <a:pt x="2239" y="615"/>
                    <a:pt x="2229" y="665"/>
                    <a:pt x="2200" y="695"/>
                  </a:cubicBezTo>
                  <a:cubicBezTo>
                    <a:pt x="2190" y="725"/>
                    <a:pt x="2180" y="764"/>
                    <a:pt x="2170" y="784"/>
                  </a:cubicBezTo>
                  <a:cubicBezTo>
                    <a:pt x="2170" y="794"/>
                    <a:pt x="2150" y="794"/>
                    <a:pt x="2150" y="814"/>
                  </a:cubicBezTo>
                  <a:lnTo>
                    <a:pt x="2120" y="884"/>
                  </a:lnTo>
                  <a:cubicBezTo>
                    <a:pt x="2120" y="884"/>
                    <a:pt x="2120" y="894"/>
                    <a:pt x="2100" y="894"/>
                  </a:cubicBezTo>
                  <a:cubicBezTo>
                    <a:pt x="2090" y="924"/>
                    <a:pt x="2080" y="933"/>
                    <a:pt x="2070" y="963"/>
                  </a:cubicBezTo>
                  <a:cubicBezTo>
                    <a:pt x="2050" y="973"/>
                    <a:pt x="2050" y="983"/>
                    <a:pt x="2040" y="1003"/>
                  </a:cubicBezTo>
                  <a:cubicBezTo>
                    <a:pt x="2040" y="1003"/>
                    <a:pt x="2040" y="1013"/>
                    <a:pt x="2030" y="1013"/>
                  </a:cubicBezTo>
                  <a:cubicBezTo>
                    <a:pt x="2099" y="828"/>
                    <a:pt x="2263" y="326"/>
                    <a:pt x="2006" y="326"/>
                  </a:cubicBezTo>
                  <a:cubicBezTo>
                    <a:pt x="2001" y="326"/>
                    <a:pt x="1996" y="326"/>
                    <a:pt x="1991" y="327"/>
                  </a:cubicBezTo>
                  <a:cubicBezTo>
                    <a:pt x="1895" y="335"/>
                    <a:pt x="1822" y="466"/>
                    <a:pt x="1772" y="612"/>
                  </a:cubicBezTo>
                  <a:lnTo>
                    <a:pt x="1772" y="612"/>
                  </a:lnTo>
                  <a:cubicBezTo>
                    <a:pt x="1772" y="610"/>
                    <a:pt x="1772" y="607"/>
                    <a:pt x="1772" y="605"/>
                  </a:cubicBezTo>
                  <a:lnTo>
                    <a:pt x="1772" y="466"/>
                  </a:lnTo>
                  <a:cubicBezTo>
                    <a:pt x="1752" y="426"/>
                    <a:pt x="1752" y="396"/>
                    <a:pt x="1752" y="376"/>
                  </a:cubicBezTo>
                  <a:lnTo>
                    <a:pt x="1752" y="386"/>
                  </a:lnTo>
                  <a:lnTo>
                    <a:pt x="1752" y="466"/>
                  </a:lnTo>
                  <a:lnTo>
                    <a:pt x="1752" y="516"/>
                  </a:lnTo>
                  <a:lnTo>
                    <a:pt x="1752" y="536"/>
                  </a:lnTo>
                  <a:lnTo>
                    <a:pt x="1752" y="605"/>
                  </a:lnTo>
                  <a:lnTo>
                    <a:pt x="1752" y="635"/>
                  </a:lnTo>
                  <a:lnTo>
                    <a:pt x="1752" y="675"/>
                  </a:lnTo>
                  <a:cubicBezTo>
                    <a:pt x="1758" y="654"/>
                    <a:pt x="1765" y="633"/>
                    <a:pt x="1772" y="612"/>
                  </a:cubicBezTo>
                  <a:lnTo>
                    <a:pt x="1772" y="612"/>
                  </a:lnTo>
                  <a:cubicBezTo>
                    <a:pt x="1772" y="634"/>
                    <a:pt x="1770" y="669"/>
                    <a:pt x="1752" y="705"/>
                  </a:cubicBezTo>
                  <a:lnTo>
                    <a:pt x="1752" y="725"/>
                  </a:lnTo>
                  <a:lnTo>
                    <a:pt x="1752" y="754"/>
                  </a:lnTo>
                  <a:cubicBezTo>
                    <a:pt x="1742" y="794"/>
                    <a:pt x="1732" y="864"/>
                    <a:pt x="1722" y="914"/>
                  </a:cubicBezTo>
                  <a:lnTo>
                    <a:pt x="1722" y="924"/>
                  </a:lnTo>
                  <a:cubicBezTo>
                    <a:pt x="1722" y="933"/>
                    <a:pt x="1722" y="933"/>
                    <a:pt x="1702" y="953"/>
                  </a:cubicBezTo>
                  <a:cubicBezTo>
                    <a:pt x="1702" y="715"/>
                    <a:pt x="1682" y="317"/>
                    <a:pt x="1533" y="277"/>
                  </a:cubicBezTo>
                  <a:cubicBezTo>
                    <a:pt x="1526" y="276"/>
                    <a:pt x="1520" y="275"/>
                    <a:pt x="1514" y="275"/>
                  </a:cubicBezTo>
                  <a:cubicBezTo>
                    <a:pt x="1418" y="275"/>
                    <a:pt x="1373" y="416"/>
                    <a:pt x="1354" y="575"/>
                  </a:cubicBezTo>
                  <a:lnTo>
                    <a:pt x="1354" y="555"/>
                  </a:lnTo>
                  <a:cubicBezTo>
                    <a:pt x="1354" y="555"/>
                    <a:pt x="1354" y="536"/>
                    <a:pt x="1344" y="526"/>
                  </a:cubicBezTo>
                  <a:cubicBezTo>
                    <a:pt x="1344" y="516"/>
                    <a:pt x="1334" y="486"/>
                    <a:pt x="1334" y="476"/>
                  </a:cubicBezTo>
                  <a:cubicBezTo>
                    <a:pt x="1324" y="456"/>
                    <a:pt x="1324" y="426"/>
                    <a:pt x="1304" y="406"/>
                  </a:cubicBezTo>
                  <a:cubicBezTo>
                    <a:pt x="1294" y="376"/>
                    <a:pt x="1294" y="366"/>
                    <a:pt x="1284" y="337"/>
                  </a:cubicBezTo>
                  <a:cubicBezTo>
                    <a:pt x="1284" y="327"/>
                    <a:pt x="1274" y="317"/>
                    <a:pt x="1274" y="307"/>
                  </a:cubicBezTo>
                  <a:cubicBezTo>
                    <a:pt x="1274" y="287"/>
                    <a:pt x="1254" y="277"/>
                    <a:pt x="1254" y="267"/>
                  </a:cubicBezTo>
                  <a:cubicBezTo>
                    <a:pt x="1245" y="257"/>
                    <a:pt x="1245" y="217"/>
                    <a:pt x="1235" y="187"/>
                  </a:cubicBezTo>
                  <a:cubicBezTo>
                    <a:pt x="1235" y="177"/>
                    <a:pt x="1225" y="167"/>
                    <a:pt x="1225" y="148"/>
                  </a:cubicBezTo>
                  <a:cubicBezTo>
                    <a:pt x="1235" y="148"/>
                    <a:pt x="1254" y="148"/>
                    <a:pt x="1254" y="128"/>
                  </a:cubicBezTo>
                  <a:cubicBezTo>
                    <a:pt x="1274" y="118"/>
                    <a:pt x="1254" y="88"/>
                    <a:pt x="1235" y="78"/>
                  </a:cubicBezTo>
                  <a:cubicBezTo>
                    <a:pt x="1232" y="75"/>
                    <a:pt x="1227" y="74"/>
                    <a:pt x="1222" y="74"/>
                  </a:cubicBezTo>
                  <a:cubicBezTo>
                    <a:pt x="1209" y="74"/>
                    <a:pt x="1192" y="81"/>
                    <a:pt x="1185" y="88"/>
                  </a:cubicBezTo>
                  <a:lnTo>
                    <a:pt x="1185" y="78"/>
                  </a:lnTo>
                  <a:cubicBezTo>
                    <a:pt x="1195" y="78"/>
                    <a:pt x="1205" y="68"/>
                    <a:pt x="1205" y="58"/>
                  </a:cubicBezTo>
                  <a:cubicBezTo>
                    <a:pt x="1225" y="38"/>
                    <a:pt x="1205" y="18"/>
                    <a:pt x="1185" y="8"/>
                  </a:cubicBezTo>
                  <a:cubicBezTo>
                    <a:pt x="1182" y="2"/>
                    <a:pt x="1177" y="0"/>
                    <a:pt x="11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1"/>
            <p:cNvSpPr/>
            <p:nvPr/>
          </p:nvSpPr>
          <p:spPr>
            <a:xfrm>
              <a:off x="5292000" y="2634925"/>
              <a:ext cx="2525" cy="1975"/>
            </a:xfrm>
            <a:custGeom>
              <a:avLst/>
              <a:gdLst/>
              <a:ahLst/>
              <a:cxnLst/>
              <a:rect l="l" t="t" r="r" b="b"/>
              <a:pathLst>
                <a:path w="101" h="79" extrusionOk="0">
                  <a:moveTo>
                    <a:pt x="53" y="1"/>
                  </a:moveTo>
                  <a:cubicBezTo>
                    <a:pt x="40" y="1"/>
                    <a:pt x="28" y="15"/>
                    <a:pt x="21" y="29"/>
                  </a:cubicBezTo>
                  <a:cubicBezTo>
                    <a:pt x="1" y="39"/>
                    <a:pt x="21" y="69"/>
                    <a:pt x="41" y="79"/>
                  </a:cubicBezTo>
                  <a:cubicBezTo>
                    <a:pt x="71" y="79"/>
                    <a:pt x="80" y="69"/>
                    <a:pt x="90" y="59"/>
                  </a:cubicBezTo>
                  <a:cubicBezTo>
                    <a:pt x="100" y="39"/>
                    <a:pt x="90" y="19"/>
                    <a:pt x="71" y="9"/>
                  </a:cubicBezTo>
                  <a:cubicBezTo>
                    <a:pt x="65" y="3"/>
                    <a:pt x="59" y="1"/>
                    <a:pt x="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1"/>
            <p:cNvSpPr/>
            <p:nvPr/>
          </p:nvSpPr>
          <p:spPr>
            <a:xfrm>
              <a:off x="5289025" y="2648225"/>
              <a:ext cx="2500" cy="2100"/>
            </a:xfrm>
            <a:custGeom>
              <a:avLst/>
              <a:gdLst/>
              <a:ahLst/>
              <a:cxnLst/>
              <a:rect l="l" t="t" r="r" b="b"/>
              <a:pathLst>
                <a:path w="100" h="84" extrusionOk="0">
                  <a:moveTo>
                    <a:pt x="50" y="0"/>
                  </a:moveTo>
                  <a:cubicBezTo>
                    <a:pt x="37" y="0"/>
                    <a:pt x="18" y="12"/>
                    <a:pt x="10" y="34"/>
                  </a:cubicBezTo>
                  <a:cubicBezTo>
                    <a:pt x="1" y="44"/>
                    <a:pt x="10" y="74"/>
                    <a:pt x="40" y="84"/>
                  </a:cubicBezTo>
                  <a:cubicBezTo>
                    <a:pt x="60" y="84"/>
                    <a:pt x="90" y="84"/>
                    <a:pt x="90" y="54"/>
                  </a:cubicBezTo>
                  <a:cubicBezTo>
                    <a:pt x="100" y="44"/>
                    <a:pt x="90" y="24"/>
                    <a:pt x="60" y="4"/>
                  </a:cubicBezTo>
                  <a:cubicBezTo>
                    <a:pt x="58" y="2"/>
                    <a:pt x="54" y="0"/>
                    <a:pt x="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1"/>
            <p:cNvSpPr/>
            <p:nvPr/>
          </p:nvSpPr>
          <p:spPr>
            <a:xfrm>
              <a:off x="5187050" y="2758500"/>
              <a:ext cx="498925" cy="232050"/>
            </a:xfrm>
            <a:custGeom>
              <a:avLst/>
              <a:gdLst/>
              <a:ahLst/>
              <a:cxnLst/>
              <a:rect l="l" t="t" r="r" b="b"/>
              <a:pathLst>
                <a:path w="19957" h="9282" extrusionOk="0">
                  <a:moveTo>
                    <a:pt x="6815" y="3671"/>
                  </a:moveTo>
                  <a:cubicBezTo>
                    <a:pt x="6823" y="3671"/>
                    <a:pt x="6830" y="3671"/>
                    <a:pt x="6834" y="3675"/>
                  </a:cubicBezTo>
                  <a:lnTo>
                    <a:pt x="6834" y="3675"/>
                  </a:lnTo>
                  <a:cubicBezTo>
                    <a:pt x="6818" y="3674"/>
                    <a:pt x="6802" y="3672"/>
                    <a:pt x="6785" y="3671"/>
                  </a:cubicBezTo>
                  <a:close/>
                  <a:moveTo>
                    <a:pt x="9919" y="0"/>
                  </a:moveTo>
                  <a:cubicBezTo>
                    <a:pt x="8447" y="915"/>
                    <a:pt x="5930" y="279"/>
                    <a:pt x="5462" y="2408"/>
                  </a:cubicBezTo>
                  <a:cubicBezTo>
                    <a:pt x="5423" y="2418"/>
                    <a:pt x="5393" y="2437"/>
                    <a:pt x="5393" y="2437"/>
                  </a:cubicBezTo>
                  <a:cubicBezTo>
                    <a:pt x="5393" y="2437"/>
                    <a:pt x="5423" y="2437"/>
                    <a:pt x="5472" y="2418"/>
                  </a:cubicBezTo>
                  <a:cubicBezTo>
                    <a:pt x="5482" y="2418"/>
                    <a:pt x="5482" y="2418"/>
                    <a:pt x="5492" y="2437"/>
                  </a:cubicBezTo>
                  <a:cubicBezTo>
                    <a:pt x="5462" y="2447"/>
                    <a:pt x="5423" y="2447"/>
                    <a:pt x="5383" y="2457"/>
                  </a:cubicBezTo>
                  <a:cubicBezTo>
                    <a:pt x="5313" y="2487"/>
                    <a:pt x="5224" y="2517"/>
                    <a:pt x="5144" y="2557"/>
                  </a:cubicBezTo>
                  <a:cubicBezTo>
                    <a:pt x="5025" y="2607"/>
                    <a:pt x="4895" y="2656"/>
                    <a:pt x="4756" y="2696"/>
                  </a:cubicBezTo>
                  <a:cubicBezTo>
                    <a:pt x="4666" y="2716"/>
                    <a:pt x="4577" y="2746"/>
                    <a:pt x="4477" y="2766"/>
                  </a:cubicBezTo>
                  <a:cubicBezTo>
                    <a:pt x="4448" y="2786"/>
                    <a:pt x="4418" y="2786"/>
                    <a:pt x="4388" y="2796"/>
                  </a:cubicBezTo>
                  <a:cubicBezTo>
                    <a:pt x="4328" y="2835"/>
                    <a:pt x="4249" y="2885"/>
                    <a:pt x="4189" y="2935"/>
                  </a:cubicBezTo>
                  <a:lnTo>
                    <a:pt x="4179" y="2945"/>
                  </a:lnTo>
                  <a:cubicBezTo>
                    <a:pt x="4139" y="2975"/>
                    <a:pt x="4099" y="2995"/>
                    <a:pt x="4050" y="3004"/>
                  </a:cubicBezTo>
                  <a:cubicBezTo>
                    <a:pt x="4040" y="3011"/>
                    <a:pt x="4028" y="3013"/>
                    <a:pt x="4014" y="3013"/>
                  </a:cubicBezTo>
                  <a:cubicBezTo>
                    <a:pt x="3988" y="3013"/>
                    <a:pt x="3957" y="3004"/>
                    <a:pt x="3930" y="3004"/>
                  </a:cubicBezTo>
                  <a:cubicBezTo>
                    <a:pt x="3881" y="3004"/>
                    <a:pt x="3831" y="3024"/>
                    <a:pt x="3781" y="3034"/>
                  </a:cubicBezTo>
                  <a:cubicBezTo>
                    <a:pt x="3741" y="3044"/>
                    <a:pt x="3692" y="3044"/>
                    <a:pt x="3642" y="3044"/>
                  </a:cubicBezTo>
                  <a:cubicBezTo>
                    <a:pt x="3602" y="3044"/>
                    <a:pt x="3572" y="3044"/>
                    <a:pt x="3522" y="3034"/>
                  </a:cubicBezTo>
                  <a:cubicBezTo>
                    <a:pt x="3506" y="3028"/>
                    <a:pt x="3489" y="3025"/>
                    <a:pt x="3473" y="3025"/>
                  </a:cubicBezTo>
                  <a:cubicBezTo>
                    <a:pt x="3440" y="3025"/>
                    <a:pt x="3406" y="3034"/>
                    <a:pt x="3373" y="3034"/>
                  </a:cubicBezTo>
                  <a:lnTo>
                    <a:pt x="3373" y="3054"/>
                  </a:lnTo>
                  <a:cubicBezTo>
                    <a:pt x="3323" y="3044"/>
                    <a:pt x="3254" y="3044"/>
                    <a:pt x="3204" y="3034"/>
                  </a:cubicBezTo>
                  <a:cubicBezTo>
                    <a:pt x="3105" y="3014"/>
                    <a:pt x="2995" y="2995"/>
                    <a:pt x="2896" y="2955"/>
                  </a:cubicBezTo>
                  <a:cubicBezTo>
                    <a:pt x="2727" y="2895"/>
                    <a:pt x="2557" y="2766"/>
                    <a:pt x="2388" y="2696"/>
                  </a:cubicBezTo>
                  <a:cubicBezTo>
                    <a:pt x="2179" y="2597"/>
                    <a:pt x="1951" y="2497"/>
                    <a:pt x="1742" y="2398"/>
                  </a:cubicBezTo>
                  <a:cubicBezTo>
                    <a:pt x="1553" y="2308"/>
                    <a:pt x="1364" y="2209"/>
                    <a:pt x="1185" y="2129"/>
                  </a:cubicBezTo>
                  <a:cubicBezTo>
                    <a:pt x="1015" y="2040"/>
                    <a:pt x="856" y="1950"/>
                    <a:pt x="717" y="1811"/>
                  </a:cubicBezTo>
                  <a:cubicBezTo>
                    <a:pt x="548" y="1642"/>
                    <a:pt x="309" y="1562"/>
                    <a:pt x="110" y="1443"/>
                  </a:cubicBezTo>
                  <a:cubicBezTo>
                    <a:pt x="1" y="1671"/>
                    <a:pt x="1" y="1731"/>
                    <a:pt x="90" y="1751"/>
                  </a:cubicBezTo>
                  <a:cubicBezTo>
                    <a:pt x="200" y="1791"/>
                    <a:pt x="319" y="1801"/>
                    <a:pt x="419" y="1880"/>
                  </a:cubicBezTo>
                  <a:cubicBezTo>
                    <a:pt x="538" y="1950"/>
                    <a:pt x="637" y="2020"/>
                    <a:pt x="737" y="2099"/>
                  </a:cubicBezTo>
                  <a:cubicBezTo>
                    <a:pt x="836" y="2179"/>
                    <a:pt x="946" y="2248"/>
                    <a:pt x="1055" y="2328"/>
                  </a:cubicBezTo>
                  <a:cubicBezTo>
                    <a:pt x="1115" y="2358"/>
                    <a:pt x="1195" y="2378"/>
                    <a:pt x="1264" y="2408"/>
                  </a:cubicBezTo>
                  <a:cubicBezTo>
                    <a:pt x="1384" y="2477"/>
                    <a:pt x="1493" y="2547"/>
                    <a:pt x="1602" y="2597"/>
                  </a:cubicBezTo>
                  <a:cubicBezTo>
                    <a:pt x="1841" y="2696"/>
                    <a:pt x="2080" y="2786"/>
                    <a:pt x="2299" y="2885"/>
                  </a:cubicBezTo>
                  <a:cubicBezTo>
                    <a:pt x="2339" y="2895"/>
                    <a:pt x="2368" y="2935"/>
                    <a:pt x="2408" y="2955"/>
                  </a:cubicBezTo>
                  <a:cubicBezTo>
                    <a:pt x="2587" y="3044"/>
                    <a:pt x="2746" y="3154"/>
                    <a:pt x="2935" y="3203"/>
                  </a:cubicBezTo>
                  <a:cubicBezTo>
                    <a:pt x="3095" y="3253"/>
                    <a:pt x="3254" y="3283"/>
                    <a:pt x="3423" y="3293"/>
                  </a:cubicBezTo>
                  <a:cubicBezTo>
                    <a:pt x="3443" y="3323"/>
                    <a:pt x="3453" y="3343"/>
                    <a:pt x="3483" y="3373"/>
                  </a:cubicBezTo>
                  <a:cubicBezTo>
                    <a:pt x="3493" y="3383"/>
                    <a:pt x="3503" y="3383"/>
                    <a:pt x="3522" y="3392"/>
                  </a:cubicBezTo>
                  <a:lnTo>
                    <a:pt x="3582" y="3452"/>
                  </a:lnTo>
                  <a:cubicBezTo>
                    <a:pt x="3622" y="3492"/>
                    <a:pt x="3652" y="3532"/>
                    <a:pt x="3701" y="3572"/>
                  </a:cubicBezTo>
                  <a:cubicBezTo>
                    <a:pt x="3721" y="3581"/>
                    <a:pt x="3721" y="3581"/>
                    <a:pt x="3721" y="3591"/>
                  </a:cubicBezTo>
                  <a:cubicBezTo>
                    <a:pt x="3741" y="3631"/>
                    <a:pt x="3771" y="3671"/>
                    <a:pt x="3791" y="3691"/>
                  </a:cubicBezTo>
                  <a:cubicBezTo>
                    <a:pt x="3841" y="3721"/>
                    <a:pt x="3881" y="3751"/>
                    <a:pt x="3930" y="3780"/>
                  </a:cubicBezTo>
                  <a:cubicBezTo>
                    <a:pt x="3960" y="3800"/>
                    <a:pt x="4000" y="3820"/>
                    <a:pt x="4040" y="3840"/>
                  </a:cubicBezTo>
                  <a:cubicBezTo>
                    <a:pt x="4099" y="3890"/>
                    <a:pt x="4169" y="3930"/>
                    <a:pt x="4229" y="3989"/>
                  </a:cubicBezTo>
                  <a:cubicBezTo>
                    <a:pt x="4249" y="4009"/>
                    <a:pt x="4278" y="4069"/>
                    <a:pt x="4298" y="4099"/>
                  </a:cubicBezTo>
                  <a:cubicBezTo>
                    <a:pt x="4338" y="4158"/>
                    <a:pt x="4378" y="4208"/>
                    <a:pt x="4418" y="4278"/>
                  </a:cubicBezTo>
                  <a:cubicBezTo>
                    <a:pt x="4428" y="4288"/>
                    <a:pt x="4448" y="4298"/>
                    <a:pt x="4467" y="4328"/>
                  </a:cubicBezTo>
                  <a:cubicBezTo>
                    <a:pt x="4497" y="4377"/>
                    <a:pt x="4527" y="4407"/>
                    <a:pt x="4547" y="4457"/>
                  </a:cubicBezTo>
                  <a:cubicBezTo>
                    <a:pt x="4597" y="4527"/>
                    <a:pt x="4647" y="4586"/>
                    <a:pt x="4686" y="4646"/>
                  </a:cubicBezTo>
                  <a:cubicBezTo>
                    <a:pt x="4716" y="4706"/>
                    <a:pt x="4756" y="4745"/>
                    <a:pt x="4796" y="4795"/>
                  </a:cubicBezTo>
                  <a:cubicBezTo>
                    <a:pt x="4816" y="4805"/>
                    <a:pt x="4826" y="4835"/>
                    <a:pt x="4826" y="4855"/>
                  </a:cubicBezTo>
                  <a:lnTo>
                    <a:pt x="4816" y="4855"/>
                  </a:lnTo>
                  <a:cubicBezTo>
                    <a:pt x="3652" y="6974"/>
                    <a:pt x="5343" y="8585"/>
                    <a:pt x="7233" y="9282"/>
                  </a:cubicBezTo>
                  <a:cubicBezTo>
                    <a:pt x="7223" y="9262"/>
                    <a:pt x="7213" y="9222"/>
                    <a:pt x="7203" y="9202"/>
                  </a:cubicBezTo>
                  <a:lnTo>
                    <a:pt x="7203" y="9202"/>
                  </a:lnTo>
                  <a:cubicBezTo>
                    <a:pt x="7233" y="9222"/>
                    <a:pt x="7253" y="9222"/>
                    <a:pt x="7253" y="9222"/>
                  </a:cubicBezTo>
                  <a:lnTo>
                    <a:pt x="7173" y="9152"/>
                  </a:lnTo>
                  <a:cubicBezTo>
                    <a:pt x="6517" y="7740"/>
                    <a:pt x="6517" y="5690"/>
                    <a:pt x="4935" y="4905"/>
                  </a:cubicBezTo>
                  <a:cubicBezTo>
                    <a:pt x="4925" y="4895"/>
                    <a:pt x="4925" y="4885"/>
                    <a:pt x="4915" y="4875"/>
                  </a:cubicBezTo>
                  <a:cubicBezTo>
                    <a:pt x="4885" y="4825"/>
                    <a:pt x="4865" y="4775"/>
                    <a:pt x="4836" y="4735"/>
                  </a:cubicBezTo>
                  <a:lnTo>
                    <a:pt x="4686" y="4507"/>
                  </a:lnTo>
                  <a:lnTo>
                    <a:pt x="4428" y="4158"/>
                  </a:lnTo>
                  <a:cubicBezTo>
                    <a:pt x="4368" y="4079"/>
                    <a:pt x="4298" y="3989"/>
                    <a:pt x="4239" y="3910"/>
                  </a:cubicBezTo>
                  <a:cubicBezTo>
                    <a:pt x="4229" y="3890"/>
                    <a:pt x="4199" y="3860"/>
                    <a:pt x="4179" y="3840"/>
                  </a:cubicBezTo>
                  <a:cubicBezTo>
                    <a:pt x="4099" y="3790"/>
                    <a:pt x="4030" y="3751"/>
                    <a:pt x="3950" y="3711"/>
                  </a:cubicBezTo>
                  <a:cubicBezTo>
                    <a:pt x="3950" y="3711"/>
                    <a:pt x="3940" y="3711"/>
                    <a:pt x="3940" y="3701"/>
                  </a:cubicBezTo>
                  <a:cubicBezTo>
                    <a:pt x="3900" y="3681"/>
                    <a:pt x="3851" y="3651"/>
                    <a:pt x="3831" y="3631"/>
                  </a:cubicBezTo>
                  <a:cubicBezTo>
                    <a:pt x="3791" y="3601"/>
                    <a:pt x="3781" y="3552"/>
                    <a:pt x="3751" y="3532"/>
                  </a:cubicBezTo>
                  <a:lnTo>
                    <a:pt x="3642" y="3412"/>
                  </a:lnTo>
                  <a:cubicBezTo>
                    <a:pt x="3602" y="3383"/>
                    <a:pt x="3582" y="3353"/>
                    <a:pt x="3542" y="3333"/>
                  </a:cubicBezTo>
                  <a:cubicBezTo>
                    <a:pt x="3592" y="3333"/>
                    <a:pt x="3652" y="3343"/>
                    <a:pt x="3701" y="3353"/>
                  </a:cubicBezTo>
                  <a:cubicBezTo>
                    <a:pt x="3891" y="3383"/>
                    <a:pt x="4080" y="3363"/>
                    <a:pt x="4249" y="3392"/>
                  </a:cubicBezTo>
                  <a:cubicBezTo>
                    <a:pt x="4617" y="3442"/>
                    <a:pt x="4965" y="3492"/>
                    <a:pt x="5323" y="3552"/>
                  </a:cubicBezTo>
                  <a:cubicBezTo>
                    <a:pt x="5512" y="3581"/>
                    <a:pt x="5691" y="3661"/>
                    <a:pt x="5880" y="3711"/>
                  </a:cubicBezTo>
                  <a:cubicBezTo>
                    <a:pt x="6109" y="3761"/>
                    <a:pt x="6328" y="3830"/>
                    <a:pt x="6567" y="3890"/>
                  </a:cubicBezTo>
                  <a:cubicBezTo>
                    <a:pt x="6576" y="3890"/>
                    <a:pt x="6586" y="3900"/>
                    <a:pt x="6606" y="3900"/>
                  </a:cubicBezTo>
                  <a:cubicBezTo>
                    <a:pt x="6626" y="3930"/>
                    <a:pt x="6656" y="3950"/>
                    <a:pt x="6686" y="3979"/>
                  </a:cubicBezTo>
                  <a:cubicBezTo>
                    <a:pt x="6756" y="4009"/>
                    <a:pt x="6805" y="4049"/>
                    <a:pt x="6865" y="4099"/>
                  </a:cubicBezTo>
                  <a:cubicBezTo>
                    <a:pt x="6875" y="4109"/>
                    <a:pt x="6875" y="4129"/>
                    <a:pt x="6885" y="4139"/>
                  </a:cubicBezTo>
                  <a:cubicBezTo>
                    <a:pt x="6925" y="4178"/>
                    <a:pt x="6955" y="4228"/>
                    <a:pt x="7004" y="4258"/>
                  </a:cubicBezTo>
                  <a:cubicBezTo>
                    <a:pt x="7064" y="4298"/>
                    <a:pt x="7124" y="4338"/>
                    <a:pt x="7183" y="4357"/>
                  </a:cubicBezTo>
                  <a:cubicBezTo>
                    <a:pt x="7233" y="4387"/>
                    <a:pt x="7283" y="4397"/>
                    <a:pt x="7333" y="4427"/>
                  </a:cubicBezTo>
                  <a:cubicBezTo>
                    <a:pt x="7422" y="4477"/>
                    <a:pt x="7512" y="4536"/>
                    <a:pt x="7581" y="4606"/>
                  </a:cubicBezTo>
                  <a:cubicBezTo>
                    <a:pt x="7621" y="4646"/>
                    <a:pt x="7661" y="4696"/>
                    <a:pt x="7681" y="4745"/>
                  </a:cubicBezTo>
                  <a:cubicBezTo>
                    <a:pt x="7750" y="4825"/>
                    <a:pt x="7800" y="4895"/>
                    <a:pt x="7860" y="4974"/>
                  </a:cubicBezTo>
                  <a:cubicBezTo>
                    <a:pt x="7870" y="4994"/>
                    <a:pt x="7910" y="5004"/>
                    <a:pt x="7919" y="5024"/>
                  </a:cubicBezTo>
                  <a:cubicBezTo>
                    <a:pt x="7969" y="5074"/>
                    <a:pt x="8009" y="5133"/>
                    <a:pt x="8059" y="5183"/>
                  </a:cubicBezTo>
                  <a:lnTo>
                    <a:pt x="8168" y="5293"/>
                  </a:lnTo>
                  <a:cubicBezTo>
                    <a:pt x="8148" y="5293"/>
                    <a:pt x="8128" y="5283"/>
                    <a:pt x="8109" y="5283"/>
                  </a:cubicBezTo>
                  <a:lnTo>
                    <a:pt x="8099" y="5283"/>
                  </a:lnTo>
                  <a:cubicBezTo>
                    <a:pt x="8009" y="5700"/>
                    <a:pt x="8049" y="6198"/>
                    <a:pt x="8178" y="6576"/>
                  </a:cubicBezTo>
                  <a:cubicBezTo>
                    <a:pt x="8347" y="7033"/>
                    <a:pt x="8626" y="7382"/>
                    <a:pt x="8904" y="7710"/>
                  </a:cubicBezTo>
                  <a:cubicBezTo>
                    <a:pt x="9461" y="8406"/>
                    <a:pt x="10347" y="8655"/>
                    <a:pt x="11053" y="8824"/>
                  </a:cubicBezTo>
                  <a:cubicBezTo>
                    <a:pt x="11515" y="8931"/>
                    <a:pt x="11977" y="9002"/>
                    <a:pt x="12435" y="9002"/>
                  </a:cubicBezTo>
                  <a:cubicBezTo>
                    <a:pt x="12954" y="9002"/>
                    <a:pt x="13466" y="8912"/>
                    <a:pt x="13968" y="8685"/>
                  </a:cubicBezTo>
                  <a:cubicBezTo>
                    <a:pt x="12983" y="8177"/>
                    <a:pt x="12157" y="7332"/>
                    <a:pt x="11262" y="6715"/>
                  </a:cubicBezTo>
                  <a:cubicBezTo>
                    <a:pt x="10456" y="6148"/>
                    <a:pt x="9352" y="5651"/>
                    <a:pt x="8367" y="5372"/>
                  </a:cubicBezTo>
                  <a:cubicBezTo>
                    <a:pt x="8327" y="5332"/>
                    <a:pt x="8298" y="5293"/>
                    <a:pt x="8258" y="5243"/>
                  </a:cubicBezTo>
                  <a:lnTo>
                    <a:pt x="7880" y="4825"/>
                  </a:lnTo>
                  <a:cubicBezTo>
                    <a:pt x="7800" y="4726"/>
                    <a:pt x="7711" y="4606"/>
                    <a:pt x="7621" y="4507"/>
                  </a:cubicBezTo>
                  <a:cubicBezTo>
                    <a:pt x="7601" y="4477"/>
                    <a:pt x="7571" y="4447"/>
                    <a:pt x="7522" y="4427"/>
                  </a:cubicBezTo>
                  <a:cubicBezTo>
                    <a:pt x="7422" y="4377"/>
                    <a:pt x="7323" y="4328"/>
                    <a:pt x="7223" y="4288"/>
                  </a:cubicBezTo>
                  <a:cubicBezTo>
                    <a:pt x="7213" y="4288"/>
                    <a:pt x="7213" y="4288"/>
                    <a:pt x="7203" y="4278"/>
                  </a:cubicBezTo>
                  <a:cubicBezTo>
                    <a:pt x="7153" y="4248"/>
                    <a:pt x="7084" y="4228"/>
                    <a:pt x="7034" y="4188"/>
                  </a:cubicBezTo>
                  <a:cubicBezTo>
                    <a:pt x="7004" y="4149"/>
                    <a:pt x="6964" y="4099"/>
                    <a:pt x="6925" y="4059"/>
                  </a:cubicBezTo>
                  <a:cubicBezTo>
                    <a:pt x="6885" y="4029"/>
                    <a:pt x="6855" y="3999"/>
                    <a:pt x="6815" y="3979"/>
                  </a:cubicBezTo>
                  <a:lnTo>
                    <a:pt x="6835" y="3979"/>
                  </a:lnTo>
                  <a:cubicBezTo>
                    <a:pt x="6885" y="3984"/>
                    <a:pt x="6935" y="3984"/>
                    <a:pt x="6984" y="3984"/>
                  </a:cubicBezTo>
                  <a:cubicBezTo>
                    <a:pt x="7034" y="3984"/>
                    <a:pt x="7084" y="3984"/>
                    <a:pt x="7134" y="3989"/>
                  </a:cubicBezTo>
                  <a:cubicBezTo>
                    <a:pt x="7263" y="3999"/>
                    <a:pt x="7382" y="4029"/>
                    <a:pt x="7502" y="4049"/>
                  </a:cubicBezTo>
                  <a:cubicBezTo>
                    <a:pt x="7621" y="4079"/>
                    <a:pt x="7750" y="4089"/>
                    <a:pt x="7860" y="4099"/>
                  </a:cubicBezTo>
                  <a:cubicBezTo>
                    <a:pt x="8029" y="4129"/>
                    <a:pt x="8218" y="4129"/>
                    <a:pt x="8397" y="4139"/>
                  </a:cubicBezTo>
                  <a:cubicBezTo>
                    <a:pt x="8566" y="4139"/>
                    <a:pt x="8755" y="4149"/>
                    <a:pt x="8924" y="4178"/>
                  </a:cubicBezTo>
                  <a:cubicBezTo>
                    <a:pt x="9024" y="4196"/>
                    <a:pt x="9124" y="4201"/>
                    <a:pt x="9224" y="4201"/>
                  </a:cubicBezTo>
                  <a:cubicBezTo>
                    <a:pt x="9386" y="4201"/>
                    <a:pt x="9549" y="4187"/>
                    <a:pt x="9714" y="4187"/>
                  </a:cubicBezTo>
                  <a:cubicBezTo>
                    <a:pt x="9743" y="4187"/>
                    <a:pt x="9771" y="4187"/>
                    <a:pt x="9800" y="4188"/>
                  </a:cubicBezTo>
                  <a:cubicBezTo>
                    <a:pt x="9989" y="4188"/>
                    <a:pt x="10168" y="4238"/>
                    <a:pt x="10357" y="4238"/>
                  </a:cubicBezTo>
                  <a:cubicBezTo>
                    <a:pt x="10536" y="4238"/>
                    <a:pt x="10695" y="4208"/>
                    <a:pt x="10864" y="4198"/>
                  </a:cubicBezTo>
                  <a:cubicBezTo>
                    <a:pt x="10882" y="4198"/>
                    <a:pt x="10900" y="4197"/>
                    <a:pt x="10918" y="4197"/>
                  </a:cubicBezTo>
                  <a:cubicBezTo>
                    <a:pt x="11177" y="4197"/>
                    <a:pt x="11441" y="4248"/>
                    <a:pt x="11702" y="4248"/>
                  </a:cubicBezTo>
                  <a:cubicBezTo>
                    <a:pt x="11764" y="4248"/>
                    <a:pt x="11827" y="4245"/>
                    <a:pt x="11889" y="4238"/>
                  </a:cubicBezTo>
                  <a:cubicBezTo>
                    <a:pt x="11929" y="4228"/>
                    <a:pt x="11978" y="4228"/>
                    <a:pt x="12008" y="4228"/>
                  </a:cubicBezTo>
                  <a:cubicBezTo>
                    <a:pt x="12177" y="4477"/>
                    <a:pt x="12386" y="4656"/>
                    <a:pt x="12625" y="4835"/>
                  </a:cubicBezTo>
                  <a:cubicBezTo>
                    <a:pt x="13122" y="5203"/>
                    <a:pt x="13520" y="5641"/>
                    <a:pt x="14097" y="5879"/>
                  </a:cubicBezTo>
                  <a:cubicBezTo>
                    <a:pt x="15147" y="6301"/>
                    <a:pt x="16280" y="6544"/>
                    <a:pt x="17405" y="6544"/>
                  </a:cubicBezTo>
                  <a:cubicBezTo>
                    <a:pt x="18273" y="6544"/>
                    <a:pt x="19138" y="6399"/>
                    <a:pt x="19957" y="6078"/>
                  </a:cubicBezTo>
                  <a:cubicBezTo>
                    <a:pt x="19260" y="5472"/>
                    <a:pt x="18594" y="4895"/>
                    <a:pt x="17907" y="4347"/>
                  </a:cubicBezTo>
                  <a:cubicBezTo>
                    <a:pt x="17231" y="3830"/>
                    <a:pt x="16515" y="3303"/>
                    <a:pt x="15639" y="3223"/>
                  </a:cubicBezTo>
                  <a:cubicBezTo>
                    <a:pt x="15518" y="3210"/>
                    <a:pt x="15396" y="3205"/>
                    <a:pt x="15274" y="3205"/>
                  </a:cubicBezTo>
                  <a:cubicBezTo>
                    <a:pt x="14642" y="3205"/>
                    <a:pt x="13998" y="3360"/>
                    <a:pt x="13381" y="3502"/>
                  </a:cubicBezTo>
                  <a:cubicBezTo>
                    <a:pt x="13142" y="3552"/>
                    <a:pt x="12635" y="3741"/>
                    <a:pt x="12287" y="3930"/>
                  </a:cubicBezTo>
                  <a:cubicBezTo>
                    <a:pt x="12227" y="3930"/>
                    <a:pt x="12157" y="3930"/>
                    <a:pt x="12098" y="3940"/>
                  </a:cubicBezTo>
                  <a:lnTo>
                    <a:pt x="11859" y="3969"/>
                  </a:lnTo>
                  <a:lnTo>
                    <a:pt x="11630" y="3979"/>
                  </a:lnTo>
                  <a:cubicBezTo>
                    <a:pt x="11546" y="3984"/>
                    <a:pt x="11466" y="3987"/>
                    <a:pt x="11388" y="3987"/>
                  </a:cubicBezTo>
                  <a:cubicBezTo>
                    <a:pt x="11309" y="3987"/>
                    <a:pt x="11232" y="3984"/>
                    <a:pt x="11153" y="3979"/>
                  </a:cubicBezTo>
                  <a:cubicBezTo>
                    <a:pt x="10864" y="3950"/>
                    <a:pt x="10596" y="3969"/>
                    <a:pt x="10307" y="3950"/>
                  </a:cubicBezTo>
                  <a:cubicBezTo>
                    <a:pt x="10068" y="3950"/>
                    <a:pt x="9839" y="3900"/>
                    <a:pt x="9601" y="3900"/>
                  </a:cubicBezTo>
                  <a:lnTo>
                    <a:pt x="9302" y="3890"/>
                  </a:lnTo>
                  <a:lnTo>
                    <a:pt x="9004" y="3880"/>
                  </a:lnTo>
                  <a:cubicBezTo>
                    <a:pt x="8805" y="3870"/>
                    <a:pt x="8606" y="3870"/>
                    <a:pt x="8407" y="3850"/>
                  </a:cubicBezTo>
                  <a:cubicBezTo>
                    <a:pt x="8079" y="3820"/>
                    <a:pt x="7770" y="3800"/>
                    <a:pt x="7442" y="3751"/>
                  </a:cubicBezTo>
                  <a:cubicBezTo>
                    <a:pt x="7284" y="3729"/>
                    <a:pt x="7130" y="3707"/>
                    <a:pt x="6971" y="3690"/>
                  </a:cubicBezTo>
                  <a:lnTo>
                    <a:pt x="6971" y="3690"/>
                  </a:lnTo>
                  <a:cubicBezTo>
                    <a:pt x="7019" y="3678"/>
                    <a:pt x="7076" y="3650"/>
                    <a:pt x="7124" y="3631"/>
                  </a:cubicBezTo>
                  <a:cubicBezTo>
                    <a:pt x="7163" y="3621"/>
                    <a:pt x="7193" y="3581"/>
                    <a:pt x="7233" y="3572"/>
                  </a:cubicBezTo>
                  <a:lnTo>
                    <a:pt x="7462" y="3492"/>
                  </a:lnTo>
                  <a:cubicBezTo>
                    <a:pt x="7492" y="3482"/>
                    <a:pt x="7551" y="3482"/>
                    <a:pt x="7581" y="3482"/>
                  </a:cubicBezTo>
                  <a:cubicBezTo>
                    <a:pt x="7661" y="3482"/>
                    <a:pt x="7721" y="3472"/>
                    <a:pt x="7800" y="3452"/>
                  </a:cubicBezTo>
                  <a:cubicBezTo>
                    <a:pt x="7820" y="3452"/>
                    <a:pt x="7830" y="3432"/>
                    <a:pt x="7860" y="3432"/>
                  </a:cubicBezTo>
                  <a:cubicBezTo>
                    <a:pt x="7910" y="3422"/>
                    <a:pt x="7969" y="3402"/>
                    <a:pt x="8019" y="3392"/>
                  </a:cubicBezTo>
                  <a:lnTo>
                    <a:pt x="8029" y="3392"/>
                  </a:lnTo>
                  <a:cubicBezTo>
                    <a:pt x="8367" y="3452"/>
                    <a:pt x="8705" y="3552"/>
                    <a:pt x="9034" y="3621"/>
                  </a:cubicBezTo>
                  <a:cubicBezTo>
                    <a:pt x="9186" y="3648"/>
                    <a:pt x="9339" y="3661"/>
                    <a:pt x="9493" y="3661"/>
                  </a:cubicBezTo>
                  <a:cubicBezTo>
                    <a:pt x="11370" y="3661"/>
                    <a:pt x="13320" y="1738"/>
                    <a:pt x="14147" y="249"/>
                  </a:cubicBezTo>
                  <a:lnTo>
                    <a:pt x="14147" y="249"/>
                  </a:lnTo>
                  <a:cubicBezTo>
                    <a:pt x="12068" y="1194"/>
                    <a:pt x="9730" y="1532"/>
                    <a:pt x="8118" y="3283"/>
                  </a:cubicBezTo>
                  <a:cubicBezTo>
                    <a:pt x="7979" y="3323"/>
                    <a:pt x="7840" y="3353"/>
                    <a:pt x="7711" y="3383"/>
                  </a:cubicBezTo>
                  <a:cubicBezTo>
                    <a:pt x="7611" y="3392"/>
                    <a:pt x="7512" y="3402"/>
                    <a:pt x="7392" y="3422"/>
                  </a:cubicBezTo>
                  <a:cubicBezTo>
                    <a:pt x="7362" y="3422"/>
                    <a:pt x="7333" y="3422"/>
                    <a:pt x="7293" y="3432"/>
                  </a:cubicBezTo>
                  <a:lnTo>
                    <a:pt x="7074" y="3542"/>
                  </a:lnTo>
                  <a:lnTo>
                    <a:pt x="7064" y="3552"/>
                  </a:lnTo>
                  <a:cubicBezTo>
                    <a:pt x="7024" y="3572"/>
                    <a:pt x="6974" y="3591"/>
                    <a:pt x="6925" y="3601"/>
                  </a:cubicBezTo>
                  <a:cubicBezTo>
                    <a:pt x="6885" y="3601"/>
                    <a:pt x="6835" y="3591"/>
                    <a:pt x="6805" y="3591"/>
                  </a:cubicBezTo>
                  <a:lnTo>
                    <a:pt x="6507" y="3591"/>
                  </a:lnTo>
                  <a:cubicBezTo>
                    <a:pt x="6467" y="3591"/>
                    <a:pt x="6417" y="3591"/>
                    <a:pt x="6378" y="3581"/>
                  </a:cubicBezTo>
                  <a:cubicBezTo>
                    <a:pt x="6358" y="3562"/>
                    <a:pt x="6338" y="3562"/>
                    <a:pt x="6318" y="3562"/>
                  </a:cubicBezTo>
                  <a:cubicBezTo>
                    <a:pt x="6308" y="3562"/>
                    <a:pt x="6288" y="3562"/>
                    <a:pt x="6278" y="3552"/>
                  </a:cubicBezTo>
                  <a:lnTo>
                    <a:pt x="6268" y="3552"/>
                  </a:lnTo>
                  <a:cubicBezTo>
                    <a:pt x="6109" y="3512"/>
                    <a:pt x="5960" y="3492"/>
                    <a:pt x="5810" y="3442"/>
                  </a:cubicBezTo>
                  <a:lnTo>
                    <a:pt x="5134" y="3253"/>
                  </a:lnTo>
                  <a:cubicBezTo>
                    <a:pt x="4995" y="3213"/>
                    <a:pt x="4865" y="3164"/>
                    <a:pt x="4716" y="3154"/>
                  </a:cubicBezTo>
                  <a:cubicBezTo>
                    <a:pt x="4527" y="3144"/>
                    <a:pt x="4348" y="3134"/>
                    <a:pt x="4169" y="3134"/>
                  </a:cubicBezTo>
                  <a:cubicBezTo>
                    <a:pt x="4040" y="3114"/>
                    <a:pt x="3930" y="3114"/>
                    <a:pt x="3801" y="3104"/>
                  </a:cubicBezTo>
                  <a:cubicBezTo>
                    <a:pt x="3841" y="3094"/>
                    <a:pt x="3891" y="3094"/>
                    <a:pt x="3930" y="3084"/>
                  </a:cubicBezTo>
                  <a:lnTo>
                    <a:pt x="3950" y="3084"/>
                  </a:lnTo>
                  <a:cubicBezTo>
                    <a:pt x="3990" y="3084"/>
                    <a:pt x="4040" y="3084"/>
                    <a:pt x="4080" y="3064"/>
                  </a:cubicBezTo>
                  <a:cubicBezTo>
                    <a:pt x="4129" y="3054"/>
                    <a:pt x="4179" y="3014"/>
                    <a:pt x="4229" y="2995"/>
                  </a:cubicBezTo>
                  <a:cubicBezTo>
                    <a:pt x="4259" y="2965"/>
                    <a:pt x="4288" y="2945"/>
                    <a:pt x="4328" y="2935"/>
                  </a:cubicBezTo>
                  <a:cubicBezTo>
                    <a:pt x="4388" y="2895"/>
                    <a:pt x="4458" y="2865"/>
                    <a:pt x="4537" y="2835"/>
                  </a:cubicBezTo>
                  <a:cubicBezTo>
                    <a:pt x="4577" y="2815"/>
                    <a:pt x="4607" y="2806"/>
                    <a:pt x="4666" y="2806"/>
                  </a:cubicBezTo>
                  <a:cubicBezTo>
                    <a:pt x="4726" y="2796"/>
                    <a:pt x="4796" y="2786"/>
                    <a:pt x="4855" y="2756"/>
                  </a:cubicBezTo>
                  <a:cubicBezTo>
                    <a:pt x="4885" y="2756"/>
                    <a:pt x="4895" y="2736"/>
                    <a:pt x="4915" y="2716"/>
                  </a:cubicBezTo>
                  <a:lnTo>
                    <a:pt x="5064" y="2666"/>
                  </a:lnTo>
                  <a:cubicBezTo>
                    <a:pt x="5134" y="2646"/>
                    <a:pt x="5194" y="2607"/>
                    <a:pt x="5273" y="2587"/>
                  </a:cubicBezTo>
                  <a:cubicBezTo>
                    <a:pt x="5333" y="2567"/>
                    <a:pt x="5383" y="2537"/>
                    <a:pt x="5442" y="2507"/>
                  </a:cubicBezTo>
                  <a:cubicBezTo>
                    <a:pt x="5482" y="2497"/>
                    <a:pt x="5522" y="2497"/>
                    <a:pt x="5562" y="2487"/>
                  </a:cubicBezTo>
                  <a:cubicBezTo>
                    <a:pt x="5572" y="2487"/>
                    <a:pt x="5582" y="2467"/>
                    <a:pt x="5592" y="2467"/>
                  </a:cubicBezTo>
                  <a:cubicBezTo>
                    <a:pt x="5960" y="2617"/>
                    <a:pt x="6179" y="2786"/>
                    <a:pt x="6606" y="2786"/>
                  </a:cubicBezTo>
                  <a:cubicBezTo>
                    <a:pt x="8099" y="2766"/>
                    <a:pt x="9044" y="975"/>
                    <a:pt x="99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1"/>
            <p:cNvSpPr/>
            <p:nvPr/>
          </p:nvSpPr>
          <p:spPr>
            <a:xfrm>
              <a:off x="4835150" y="2407575"/>
              <a:ext cx="293975" cy="424050"/>
            </a:xfrm>
            <a:custGeom>
              <a:avLst/>
              <a:gdLst/>
              <a:ahLst/>
              <a:cxnLst/>
              <a:rect l="l" t="t" r="r" b="b"/>
              <a:pathLst>
                <a:path w="11759" h="16962" extrusionOk="0">
                  <a:moveTo>
                    <a:pt x="120" y="0"/>
                  </a:moveTo>
                  <a:lnTo>
                    <a:pt x="120" y="0"/>
                  </a:lnTo>
                  <a:cubicBezTo>
                    <a:pt x="159" y="2010"/>
                    <a:pt x="1154" y="3890"/>
                    <a:pt x="2557" y="5323"/>
                  </a:cubicBezTo>
                  <a:cubicBezTo>
                    <a:pt x="3005" y="5780"/>
                    <a:pt x="3562" y="5949"/>
                    <a:pt x="4099" y="6278"/>
                  </a:cubicBezTo>
                  <a:cubicBezTo>
                    <a:pt x="4278" y="6387"/>
                    <a:pt x="4457" y="6487"/>
                    <a:pt x="4656" y="6546"/>
                  </a:cubicBezTo>
                  <a:lnTo>
                    <a:pt x="4656" y="6566"/>
                  </a:lnTo>
                  <a:lnTo>
                    <a:pt x="4745" y="6785"/>
                  </a:lnTo>
                  <a:lnTo>
                    <a:pt x="4835" y="7014"/>
                  </a:lnTo>
                  <a:cubicBezTo>
                    <a:pt x="4895" y="7163"/>
                    <a:pt x="4944" y="7312"/>
                    <a:pt x="4984" y="7471"/>
                  </a:cubicBezTo>
                  <a:cubicBezTo>
                    <a:pt x="5044" y="7760"/>
                    <a:pt x="5183" y="8009"/>
                    <a:pt x="5283" y="8277"/>
                  </a:cubicBezTo>
                  <a:cubicBezTo>
                    <a:pt x="5372" y="8516"/>
                    <a:pt x="5452" y="8735"/>
                    <a:pt x="5551" y="8964"/>
                  </a:cubicBezTo>
                  <a:lnTo>
                    <a:pt x="5691" y="9232"/>
                  </a:lnTo>
                  <a:cubicBezTo>
                    <a:pt x="5740" y="9322"/>
                    <a:pt x="5790" y="9421"/>
                    <a:pt x="5840" y="9511"/>
                  </a:cubicBezTo>
                  <a:lnTo>
                    <a:pt x="6138" y="10058"/>
                  </a:lnTo>
                  <a:cubicBezTo>
                    <a:pt x="6297" y="10346"/>
                    <a:pt x="6466" y="10625"/>
                    <a:pt x="6636" y="10904"/>
                  </a:cubicBezTo>
                  <a:cubicBezTo>
                    <a:pt x="6665" y="10943"/>
                    <a:pt x="6685" y="10993"/>
                    <a:pt x="6715" y="11023"/>
                  </a:cubicBezTo>
                  <a:cubicBezTo>
                    <a:pt x="6695" y="11023"/>
                    <a:pt x="6685" y="11023"/>
                    <a:pt x="6675" y="11013"/>
                  </a:cubicBezTo>
                  <a:cubicBezTo>
                    <a:pt x="6626" y="11003"/>
                    <a:pt x="6566" y="11003"/>
                    <a:pt x="6516" y="10993"/>
                  </a:cubicBezTo>
                  <a:lnTo>
                    <a:pt x="6218" y="10913"/>
                  </a:lnTo>
                  <a:cubicBezTo>
                    <a:pt x="6168" y="10904"/>
                    <a:pt x="6118" y="10864"/>
                    <a:pt x="6069" y="10844"/>
                  </a:cubicBezTo>
                  <a:cubicBezTo>
                    <a:pt x="5979" y="10804"/>
                    <a:pt x="5899" y="10764"/>
                    <a:pt x="5820" y="10724"/>
                  </a:cubicBezTo>
                  <a:cubicBezTo>
                    <a:pt x="5805" y="10719"/>
                    <a:pt x="5788" y="10719"/>
                    <a:pt x="5771" y="10719"/>
                  </a:cubicBezTo>
                  <a:cubicBezTo>
                    <a:pt x="5755" y="10719"/>
                    <a:pt x="5740" y="10719"/>
                    <a:pt x="5730" y="10715"/>
                  </a:cubicBezTo>
                  <a:lnTo>
                    <a:pt x="5531" y="10645"/>
                  </a:lnTo>
                  <a:cubicBezTo>
                    <a:pt x="5482" y="10625"/>
                    <a:pt x="5442" y="10615"/>
                    <a:pt x="5392" y="10605"/>
                  </a:cubicBezTo>
                  <a:cubicBezTo>
                    <a:pt x="4735" y="9759"/>
                    <a:pt x="3790" y="8834"/>
                    <a:pt x="2905" y="8277"/>
                  </a:cubicBezTo>
                  <a:cubicBezTo>
                    <a:pt x="1970" y="7680"/>
                    <a:pt x="896" y="7263"/>
                    <a:pt x="30" y="6546"/>
                  </a:cubicBezTo>
                  <a:lnTo>
                    <a:pt x="30" y="6546"/>
                  </a:lnTo>
                  <a:cubicBezTo>
                    <a:pt x="0" y="7581"/>
                    <a:pt x="428" y="8466"/>
                    <a:pt x="1015" y="9282"/>
                  </a:cubicBezTo>
                  <a:cubicBezTo>
                    <a:pt x="1453" y="9879"/>
                    <a:pt x="2020" y="10595"/>
                    <a:pt x="2875" y="10854"/>
                  </a:cubicBezTo>
                  <a:cubicBezTo>
                    <a:pt x="3243" y="10961"/>
                    <a:pt x="3618" y="11077"/>
                    <a:pt x="4046" y="11077"/>
                  </a:cubicBezTo>
                  <a:cubicBezTo>
                    <a:pt x="4093" y="11077"/>
                    <a:pt x="4140" y="11076"/>
                    <a:pt x="4188" y="11073"/>
                  </a:cubicBezTo>
                  <a:cubicBezTo>
                    <a:pt x="4566" y="11063"/>
                    <a:pt x="4994" y="10923"/>
                    <a:pt x="5342" y="10715"/>
                  </a:cubicBezTo>
                  <a:cubicBezTo>
                    <a:pt x="5521" y="10764"/>
                    <a:pt x="5691" y="10814"/>
                    <a:pt x="5870" y="10874"/>
                  </a:cubicBezTo>
                  <a:cubicBezTo>
                    <a:pt x="5989" y="10923"/>
                    <a:pt x="6118" y="10993"/>
                    <a:pt x="6228" y="11043"/>
                  </a:cubicBezTo>
                  <a:cubicBezTo>
                    <a:pt x="6268" y="11053"/>
                    <a:pt x="6307" y="11073"/>
                    <a:pt x="6337" y="11093"/>
                  </a:cubicBezTo>
                  <a:cubicBezTo>
                    <a:pt x="6437" y="11102"/>
                    <a:pt x="6556" y="11112"/>
                    <a:pt x="6665" y="11122"/>
                  </a:cubicBezTo>
                  <a:lnTo>
                    <a:pt x="6685" y="11122"/>
                  </a:lnTo>
                  <a:cubicBezTo>
                    <a:pt x="6715" y="11142"/>
                    <a:pt x="6755" y="11142"/>
                    <a:pt x="6775" y="11152"/>
                  </a:cubicBezTo>
                  <a:lnTo>
                    <a:pt x="7153" y="11749"/>
                  </a:lnTo>
                  <a:cubicBezTo>
                    <a:pt x="7272" y="11948"/>
                    <a:pt x="7402" y="12147"/>
                    <a:pt x="7521" y="12356"/>
                  </a:cubicBezTo>
                  <a:lnTo>
                    <a:pt x="7909" y="12953"/>
                  </a:lnTo>
                  <a:cubicBezTo>
                    <a:pt x="7979" y="13082"/>
                    <a:pt x="8068" y="13202"/>
                    <a:pt x="8178" y="13301"/>
                  </a:cubicBezTo>
                  <a:cubicBezTo>
                    <a:pt x="8317" y="13430"/>
                    <a:pt x="8456" y="13550"/>
                    <a:pt x="8605" y="13679"/>
                  </a:cubicBezTo>
                  <a:cubicBezTo>
                    <a:pt x="8755" y="13798"/>
                    <a:pt x="8904" y="13908"/>
                    <a:pt x="9043" y="14027"/>
                  </a:cubicBezTo>
                  <a:cubicBezTo>
                    <a:pt x="9053" y="14037"/>
                    <a:pt x="9063" y="14037"/>
                    <a:pt x="9073" y="14047"/>
                  </a:cubicBezTo>
                  <a:lnTo>
                    <a:pt x="9073" y="14057"/>
                  </a:lnTo>
                  <a:cubicBezTo>
                    <a:pt x="9063" y="14107"/>
                    <a:pt x="9093" y="14157"/>
                    <a:pt x="9093" y="14226"/>
                  </a:cubicBezTo>
                  <a:cubicBezTo>
                    <a:pt x="9162" y="14196"/>
                    <a:pt x="9172" y="14196"/>
                    <a:pt x="9172" y="14176"/>
                  </a:cubicBezTo>
                  <a:cubicBezTo>
                    <a:pt x="9162" y="14147"/>
                    <a:pt x="9152" y="14127"/>
                    <a:pt x="9152" y="14097"/>
                  </a:cubicBezTo>
                  <a:lnTo>
                    <a:pt x="9152" y="14097"/>
                  </a:lnTo>
                  <a:cubicBezTo>
                    <a:pt x="9222" y="14157"/>
                    <a:pt x="9292" y="14226"/>
                    <a:pt x="9361" y="14276"/>
                  </a:cubicBezTo>
                  <a:cubicBezTo>
                    <a:pt x="9451" y="14336"/>
                    <a:pt x="9521" y="14405"/>
                    <a:pt x="9590" y="14485"/>
                  </a:cubicBezTo>
                  <a:cubicBezTo>
                    <a:pt x="9710" y="14624"/>
                    <a:pt x="9789" y="14803"/>
                    <a:pt x="9909" y="14952"/>
                  </a:cubicBezTo>
                  <a:cubicBezTo>
                    <a:pt x="10058" y="15141"/>
                    <a:pt x="10217" y="15320"/>
                    <a:pt x="10366" y="15500"/>
                  </a:cubicBezTo>
                  <a:cubicBezTo>
                    <a:pt x="10505" y="15669"/>
                    <a:pt x="10645" y="15818"/>
                    <a:pt x="10794" y="15977"/>
                  </a:cubicBezTo>
                  <a:cubicBezTo>
                    <a:pt x="10913" y="16116"/>
                    <a:pt x="11033" y="16266"/>
                    <a:pt x="11132" y="16425"/>
                  </a:cubicBezTo>
                  <a:cubicBezTo>
                    <a:pt x="11252" y="16634"/>
                    <a:pt x="11450" y="16783"/>
                    <a:pt x="11630" y="16962"/>
                  </a:cubicBezTo>
                  <a:cubicBezTo>
                    <a:pt x="11749" y="16773"/>
                    <a:pt x="11759" y="16723"/>
                    <a:pt x="11679" y="16673"/>
                  </a:cubicBezTo>
                  <a:cubicBezTo>
                    <a:pt x="11580" y="16614"/>
                    <a:pt x="11460" y="16544"/>
                    <a:pt x="11391" y="16465"/>
                  </a:cubicBezTo>
                  <a:cubicBezTo>
                    <a:pt x="11301" y="16365"/>
                    <a:pt x="11232" y="16266"/>
                    <a:pt x="11152" y="16146"/>
                  </a:cubicBezTo>
                  <a:cubicBezTo>
                    <a:pt x="11082" y="16037"/>
                    <a:pt x="11003" y="15937"/>
                    <a:pt x="10933" y="15828"/>
                  </a:cubicBezTo>
                  <a:cubicBezTo>
                    <a:pt x="10873" y="15768"/>
                    <a:pt x="10814" y="15728"/>
                    <a:pt x="10764" y="15679"/>
                  </a:cubicBezTo>
                  <a:cubicBezTo>
                    <a:pt x="10684" y="15579"/>
                    <a:pt x="10605" y="15480"/>
                    <a:pt x="10535" y="15380"/>
                  </a:cubicBezTo>
                  <a:cubicBezTo>
                    <a:pt x="10366" y="15191"/>
                    <a:pt x="10197" y="15022"/>
                    <a:pt x="10018" y="14833"/>
                  </a:cubicBezTo>
                  <a:cubicBezTo>
                    <a:pt x="9998" y="14803"/>
                    <a:pt x="9988" y="14753"/>
                    <a:pt x="9958" y="14724"/>
                  </a:cubicBezTo>
                  <a:cubicBezTo>
                    <a:pt x="9859" y="14554"/>
                    <a:pt x="9769" y="14385"/>
                    <a:pt x="9640" y="14256"/>
                  </a:cubicBezTo>
                  <a:cubicBezTo>
                    <a:pt x="9461" y="14087"/>
                    <a:pt x="9272" y="13938"/>
                    <a:pt x="9093" y="13779"/>
                  </a:cubicBezTo>
                  <a:cubicBezTo>
                    <a:pt x="9093" y="13739"/>
                    <a:pt x="9073" y="13689"/>
                    <a:pt x="9073" y="13649"/>
                  </a:cubicBezTo>
                  <a:lnTo>
                    <a:pt x="9073" y="13629"/>
                  </a:lnTo>
                  <a:cubicBezTo>
                    <a:pt x="9073" y="13590"/>
                    <a:pt x="9093" y="13540"/>
                    <a:pt x="9073" y="13500"/>
                  </a:cubicBezTo>
                  <a:cubicBezTo>
                    <a:pt x="9063" y="13450"/>
                    <a:pt x="9043" y="13400"/>
                    <a:pt x="9023" y="13351"/>
                  </a:cubicBezTo>
                  <a:cubicBezTo>
                    <a:pt x="9013" y="13311"/>
                    <a:pt x="8993" y="13281"/>
                    <a:pt x="8973" y="13241"/>
                  </a:cubicBezTo>
                  <a:cubicBezTo>
                    <a:pt x="8954" y="13162"/>
                    <a:pt x="8924" y="13092"/>
                    <a:pt x="8924" y="13013"/>
                  </a:cubicBezTo>
                  <a:cubicBezTo>
                    <a:pt x="8914" y="12983"/>
                    <a:pt x="8924" y="12933"/>
                    <a:pt x="8924" y="12893"/>
                  </a:cubicBezTo>
                  <a:lnTo>
                    <a:pt x="8924" y="12694"/>
                  </a:lnTo>
                  <a:cubicBezTo>
                    <a:pt x="8924" y="12664"/>
                    <a:pt x="8914" y="12654"/>
                    <a:pt x="8914" y="12634"/>
                  </a:cubicBezTo>
                  <a:lnTo>
                    <a:pt x="8914" y="12465"/>
                  </a:lnTo>
                  <a:cubicBezTo>
                    <a:pt x="8914" y="12396"/>
                    <a:pt x="8884" y="12316"/>
                    <a:pt x="8884" y="12247"/>
                  </a:cubicBezTo>
                  <a:cubicBezTo>
                    <a:pt x="8884" y="12187"/>
                    <a:pt x="8874" y="12117"/>
                    <a:pt x="8864" y="12058"/>
                  </a:cubicBezTo>
                  <a:cubicBezTo>
                    <a:pt x="8864" y="12018"/>
                    <a:pt x="8874" y="11988"/>
                    <a:pt x="8864" y="11938"/>
                  </a:cubicBezTo>
                  <a:cubicBezTo>
                    <a:pt x="8864" y="11908"/>
                    <a:pt x="8864" y="11898"/>
                    <a:pt x="8854" y="11868"/>
                  </a:cubicBezTo>
                  <a:lnTo>
                    <a:pt x="8854" y="11868"/>
                  </a:lnTo>
                  <a:lnTo>
                    <a:pt x="8973" y="11998"/>
                  </a:lnTo>
                  <a:cubicBezTo>
                    <a:pt x="8983" y="12048"/>
                    <a:pt x="8983" y="12067"/>
                    <a:pt x="8983" y="12067"/>
                  </a:cubicBezTo>
                  <a:lnTo>
                    <a:pt x="8983" y="11998"/>
                  </a:lnTo>
                  <a:cubicBezTo>
                    <a:pt x="10764" y="10744"/>
                    <a:pt x="9212" y="8675"/>
                    <a:pt x="9501" y="6944"/>
                  </a:cubicBezTo>
                  <a:lnTo>
                    <a:pt x="9501" y="6944"/>
                  </a:lnTo>
                  <a:cubicBezTo>
                    <a:pt x="8924" y="8138"/>
                    <a:pt x="7640" y="9700"/>
                    <a:pt x="8207" y="11073"/>
                  </a:cubicBezTo>
                  <a:cubicBezTo>
                    <a:pt x="8357" y="11421"/>
                    <a:pt x="8556" y="11590"/>
                    <a:pt x="8784" y="11809"/>
                  </a:cubicBezTo>
                  <a:lnTo>
                    <a:pt x="8784" y="11948"/>
                  </a:lnTo>
                  <a:lnTo>
                    <a:pt x="8784" y="12097"/>
                  </a:lnTo>
                  <a:cubicBezTo>
                    <a:pt x="8784" y="12187"/>
                    <a:pt x="8804" y="12266"/>
                    <a:pt x="8814" y="12356"/>
                  </a:cubicBezTo>
                  <a:lnTo>
                    <a:pt x="8854" y="12764"/>
                  </a:lnTo>
                  <a:cubicBezTo>
                    <a:pt x="8864" y="12863"/>
                    <a:pt x="8854" y="12963"/>
                    <a:pt x="8854" y="13062"/>
                  </a:cubicBezTo>
                  <a:cubicBezTo>
                    <a:pt x="8854" y="13102"/>
                    <a:pt x="8854" y="13132"/>
                    <a:pt x="8864" y="13152"/>
                  </a:cubicBezTo>
                  <a:cubicBezTo>
                    <a:pt x="8884" y="13231"/>
                    <a:pt x="8924" y="13301"/>
                    <a:pt x="8963" y="13381"/>
                  </a:cubicBezTo>
                  <a:lnTo>
                    <a:pt x="8973" y="13391"/>
                  </a:lnTo>
                  <a:cubicBezTo>
                    <a:pt x="8983" y="13430"/>
                    <a:pt x="9013" y="13480"/>
                    <a:pt x="9023" y="13510"/>
                  </a:cubicBezTo>
                  <a:cubicBezTo>
                    <a:pt x="9033" y="13550"/>
                    <a:pt x="9013" y="13599"/>
                    <a:pt x="9023" y="13639"/>
                  </a:cubicBezTo>
                  <a:lnTo>
                    <a:pt x="9023" y="13689"/>
                  </a:lnTo>
                  <a:cubicBezTo>
                    <a:pt x="8904" y="13590"/>
                    <a:pt x="8764" y="13500"/>
                    <a:pt x="8665" y="13400"/>
                  </a:cubicBezTo>
                  <a:cubicBezTo>
                    <a:pt x="8416" y="13142"/>
                    <a:pt x="8158" y="12893"/>
                    <a:pt x="7939" y="12605"/>
                  </a:cubicBezTo>
                  <a:cubicBezTo>
                    <a:pt x="7819" y="12455"/>
                    <a:pt x="7730" y="12286"/>
                    <a:pt x="7630" y="12107"/>
                  </a:cubicBezTo>
                  <a:cubicBezTo>
                    <a:pt x="7571" y="11998"/>
                    <a:pt x="7511" y="11898"/>
                    <a:pt x="7441" y="11799"/>
                  </a:cubicBezTo>
                  <a:lnTo>
                    <a:pt x="7441" y="11799"/>
                  </a:lnTo>
                  <a:lnTo>
                    <a:pt x="7471" y="11819"/>
                  </a:lnTo>
                  <a:lnTo>
                    <a:pt x="7541" y="11749"/>
                  </a:lnTo>
                  <a:cubicBezTo>
                    <a:pt x="7561" y="11739"/>
                    <a:pt x="7561" y="11739"/>
                    <a:pt x="7561" y="11719"/>
                  </a:cubicBezTo>
                  <a:lnTo>
                    <a:pt x="7521" y="11650"/>
                  </a:lnTo>
                  <a:lnTo>
                    <a:pt x="7521" y="11471"/>
                  </a:lnTo>
                  <a:cubicBezTo>
                    <a:pt x="7521" y="11461"/>
                    <a:pt x="7511" y="11451"/>
                    <a:pt x="7511" y="11421"/>
                  </a:cubicBezTo>
                  <a:cubicBezTo>
                    <a:pt x="7511" y="11401"/>
                    <a:pt x="7511" y="11361"/>
                    <a:pt x="7491" y="11341"/>
                  </a:cubicBezTo>
                  <a:cubicBezTo>
                    <a:pt x="7481" y="11292"/>
                    <a:pt x="7471" y="11222"/>
                    <a:pt x="7461" y="11172"/>
                  </a:cubicBezTo>
                  <a:lnTo>
                    <a:pt x="7461" y="11152"/>
                  </a:lnTo>
                  <a:cubicBezTo>
                    <a:pt x="7461" y="11112"/>
                    <a:pt x="7461" y="11063"/>
                    <a:pt x="7441" y="11023"/>
                  </a:cubicBezTo>
                  <a:lnTo>
                    <a:pt x="7372" y="10874"/>
                  </a:lnTo>
                  <a:cubicBezTo>
                    <a:pt x="7342" y="10844"/>
                    <a:pt x="7322" y="10814"/>
                    <a:pt x="7312" y="10774"/>
                  </a:cubicBezTo>
                  <a:cubicBezTo>
                    <a:pt x="7272" y="10705"/>
                    <a:pt x="7242" y="10625"/>
                    <a:pt x="7223" y="10555"/>
                  </a:cubicBezTo>
                  <a:cubicBezTo>
                    <a:pt x="7213" y="10516"/>
                    <a:pt x="7213" y="10466"/>
                    <a:pt x="7193" y="10426"/>
                  </a:cubicBezTo>
                  <a:cubicBezTo>
                    <a:pt x="7183" y="10356"/>
                    <a:pt x="7173" y="10297"/>
                    <a:pt x="7173" y="10217"/>
                  </a:cubicBezTo>
                  <a:cubicBezTo>
                    <a:pt x="7173" y="10197"/>
                    <a:pt x="7143" y="10177"/>
                    <a:pt x="7143" y="10157"/>
                  </a:cubicBezTo>
                  <a:cubicBezTo>
                    <a:pt x="7133" y="10108"/>
                    <a:pt x="7133" y="10048"/>
                    <a:pt x="7123" y="9998"/>
                  </a:cubicBezTo>
                  <a:cubicBezTo>
                    <a:pt x="8187" y="7790"/>
                    <a:pt x="7591" y="5452"/>
                    <a:pt x="7660" y="3134"/>
                  </a:cubicBezTo>
                  <a:lnTo>
                    <a:pt x="7660" y="3134"/>
                  </a:lnTo>
                  <a:cubicBezTo>
                    <a:pt x="6496" y="4577"/>
                    <a:pt x="5422" y="7432"/>
                    <a:pt x="6516" y="9133"/>
                  </a:cubicBezTo>
                  <a:cubicBezTo>
                    <a:pt x="6665" y="9372"/>
                    <a:pt x="6835" y="9600"/>
                    <a:pt x="6994" y="9829"/>
                  </a:cubicBezTo>
                  <a:cubicBezTo>
                    <a:pt x="6994" y="9859"/>
                    <a:pt x="7014" y="9869"/>
                    <a:pt x="7014" y="9899"/>
                  </a:cubicBezTo>
                  <a:cubicBezTo>
                    <a:pt x="7034" y="10028"/>
                    <a:pt x="7073" y="10177"/>
                    <a:pt x="7093" y="10317"/>
                  </a:cubicBezTo>
                  <a:cubicBezTo>
                    <a:pt x="7123" y="10416"/>
                    <a:pt x="7133" y="10516"/>
                    <a:pt x="7143" y="10625"/>
                  </a:cubicBezTo>
                  <a:cubicBezTo>
                    <a:pt x="7143" y="10665"/>
                    <a:pt x="7163" y="10695"/>
                    <a:pt x="7173" y="10724"/>
                  </a:cubicBezTo>
                  <a:cubicBezTo>
                    <a:pt x="7213" y="10804"/>
                    <a:pt x="7262" y="10874"/>
                    <a:pt x="7292" y="10943"/>
                  </a:cubicBezTo>
                  <a:lnTo>
                    <a:pt x="7312" y="10953"/>
                  </a:lnTo>
                  <a:cubicBezTo>
                    <a:pt x="7332" y="10993"/>
                    <a:pt x="7362" y="11043"/>
                    <a:pt x="7372" y="11073"/>
                  </a:cubicBezTo>
                  <a:cubicBezTo>
                    <a:pt x="7382" y="11112"/>
                    <a:pt x="7372" y="11162"/>
                    <a:pt x="7382" y="11202"/>
                  </a:cubicBezTo>
                  <a:cubicBezTo>
                    <a:pt x="7392" y="11252"/>
                    <a:pt x="7412" y="11301"/>
                    <a:pt x="7412" y="11351"/>
                  </a:cubicBezTo>
                  <a:cubicBezTo>
                    <a:pt x="7421" y="11401"/>
                    <a:pt x="7421" y="11441"/>
                    <a:pt x="7431" y="11490"/>
                  </a:cubicBezTo>
                  <a:cubicBezTo>
                    <a:pt x="7441" y="11520"/>
                    <a:pt x="7441" y="11560"/>
                    <a:pt x="7431" y="11610"/>
                  </a:cubicBezTo>
                  <a:lnTo>
                    <a:pt x="7431" y="11650"/>
                  </a:lnTo>
                  <a:cubicBezTo>
                    <a:pt x="7412" y="11620"/>
                    <a:pt x="7392" y="11590"/>
                    <a:pt x="7382" y="11560"/>
                  </a:cubicBezTo>
                  <a:cubicBezTo>
                    <a:pt x="7362" y="11520"/>
                    <a:pt x="7342" y="11500"/>
                    <a:pt x="7322" y="11461"/>
                  </a:cubicBezTo>
                  <a:cubicBezTo>
                    <a:pt x="7312" y="11451"/>
                    <a:pt x="7282" y="11441"/>
                    <a:pt x="7272" y="11421"/>
                  </a:cubicBezTo>
                  <a:cubicBezTo>
                    <a:pt x="7242" y="11401"/>
                    <a:pt x="7223" y="11361"/>
                    <a:pt x="7193" y="11341"/>
                  </a:cubicBezTo>
                  <a:cubicBezTo>
                    <a:pt x="7193" y="11341"/>
                    <a:pt x="7183" y="11341"/>
                    <a:pt x="7183" y="11321"/>
                  </a:cubicBezTo>
                  <a:cubicBezTo>
                    <a:pt x="7173" y="11311"/>
                    <a:pt x="7163" y="11292"/>
                    <a:pt x="7163" y="11272"/>
                  </a:cubicBezTo>
                  <a:cubicBezTo>
                    <a:pt x="7113" y="11192"/>
                    <a:pt x="7024" y="11122"/>
                    <a:pt x="6974" y="11043"/>
                  </a:cubicBezTo>
                  <a:cubicBezTo>
                    <a:pt x="6914" y="10943"/>
                    <a:pt x="6844" y="10824"/>
                    <a:pt x="6785" y="10715"/>
                  </a:cubicBezTo>
                  <a:lnTo>
                    <a:pt x="6616" y="10396"/>
                  </a:lnTo>
                  <a:cubicBezTo>
                    <a:pt x="6526" y="10227"/>
                    <a:pt x="6427" y="10078"/>
                    <a:pt x="6327" y="9929"/>
                  </a:cubicBezTo>
                  <a:cubicBezTo>
                    <a:pt x="6238" y="9779"/>
                    <a:pt x="6148" y="9620"/>
                    <a:pt x="6078" y="9461"/>
                  </a:cubicBezTo>
                  <a:cubicBezTo>
                    <a:pt x="5949" y="9202"/>
                    <a:pt x="5790" y="8964"/>
                    <a:pt x="5671" y="8705"/>
                  </a:cubicBezTo>
                  <a:cubicBezTo>
                    <a:pt x="5581" y="8526"/>
                    <a:pt x="5531" y="8337"/>
                    <a:pt x="5472" y="8168"/>
                  </a:cubicBezTo>
                  <a:cubicBezTo>
                    <a:pt x="5402" y="8009"/>
                    <a:pt x="5303" y="7869"/>
                    <a:pt x="5233" y="7710"/>
                  </a:cubicBezTo>
                  <a:cubicBezTo>
                    <a:pt x="5084" y="7392"/>
                    <a:pt x="5084" y="7034"/>
                    <a:pt x="4934" y="6725"/>
                  </a:cubicBezTo>
                  <a:lnTo>
                    <a:pt x="4895" y="6616"/>
                  </a:lnTo>
                  <a:lnTo>
                    <a:pt x="4925" y="6616"/>
                  </a:lnTo>
                  <a:lnTo>
                    <a:pt x="4925" y="6596"/>
                  </a:lnTo>
                  <a:cubicBezTo>
                    <a:pt x="4934" y="6626"/>
                    <a:pt x="4934" y="6636"/>
                    <a:pt x="4934" y="6636"/>
                  </a:cubicBezTo>
                  <a:lnTo>
                    <a:pt x="4934" y="6586"/>
                  </a:lnTo>
                  <a:cubicBezTo>
                    <a:pt x="5044" y="6238"/>
                    <a:pt x="5004" y="5392"/>
                    <a:pt x="4954" y="5074"/>
                  </a:cubicBezTo>
                  <a:cubicBezTo>
                    <a:pt x="4835" y="4338"/>
                    <a:pt x="4706" y="3542"/>
                    <a:pt x="4348" y="2885"/>
                  </a:cubicBezTo>
                  <a:cubicBezTo>
                    <a:pt x="3940" y="2109"/>
                    <a:pt x="3184" y="1642"/>
                    <a:pt x="2437" y="1224"/>
                  </a:cubicBezTo>
                  <a:cubicBezTo>
                    <a:pt x="1662" y="806"/>
                    <a:pt x="876" y="418"/>
                    <a:pt x="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1"/>
            <p:cNvSpPr/>
            <p:nvPr/>
          </p:nvSpPr>
          <p:spPr>
            <a:xfrm>
              <a:off x="4883900" y="2728175"/>
              <a:ext cx="178825" cy="44750"/>
            </a:xfrm>
            <a:custGeom>
              <a:avLst/>
              <a:gdLst/>
              <a:ahLst/>
              <a:cxnLst/>
              <a:rect l="l" t="t" r="r" b="b"/>
              <a:pathLst>
                <a:path w="7153" h="1790" extrusionOk="0">
                  <a:moveTo>
                    <a:pt x="2977" y="1"/>
                  </a:moveTo>
                  <a:cubicBezTo>
                    <a:pt x="2105" y="1"/>
                    <a:pt x="1184" y="213"/>
                    <a:pt x="346" y="213"/>
                  </a:cubicBezTo>
                  <a:cubicBezTo>
                    <a:pt x="280" y="213"/>
                    <a:pt x="214" y="211"/>
                    <a:pt x="149" y="208"/>
                  </a:cubicBezTo>
                  <a:cubicBezTo>
                    <a:pt x="90" y="179"/>
                    <a:pt x="50" y="169"/>
                    <a:pt x="50" y="169"/>
                  </a:cubicBezTo>
                  <a:lnTo>
                    <a:pt x="50" y="169"/>
                  </a:lnTo>
                  <a:cubicBezTo>
                    <a:pt x="50" y="169"/>
                    <a:pt x="60" y="179"/>
                    <a:pt x="100" y="208"/>
                  </a:cubicBezTo>
                  <a:lnTo>
                    <a:pt x="0" y="208"/>
                  </a:lnTo>
                  <a:cubicBezTo>
                    <a:pt x="826" y="1096"/>
                    <a:pt x="1928" y="1790"/>
                    <a:pt x="3002" y="1790"/>
                  </a:cubicBezTo>
                  <a:cubicBezTo>
                    <a:pt x="3686" y="1790"/>
                    <a:pt x="4360" y="1508"/>
                    <a:pt x="4944" y="815"/>
                  </a:cubicBezTo>
                  <a:lnTo>
                    <a:pt x="5103" y="855"/>
                  </a:lnTo>
                  <a:lnTo>
                    <a:pt x="5362" y="885"/>
                  </a:lnTo>
                  <a:cubicBezTo>
                    <a:pt x="5491" y="915"/>
                    <a:pt x="5631" y="935"/>
                    <a:pt x="5770" y="974"/>
                  </a:cubicBezTo>
                  <a:cubicBezTo>
                    <a:pt x="5869" y="994"/>
                    <a:pt x="5959" y="1054"/>
                    <a:pt x="6058" y="1074"/>
                  </a:cubicBezTo>
                  <a:cubicBezTo>
                    <a:pt x="6078" y="1084"/>
                    <a:pt x="6118" y="1104"/>
                    <a:pt x="6138" y="1104"/>
                  </a:cubicBezTo>
                  <a:cubicBezTo>
                    <a:pt x="6218" y="1114"/>
                    <a:pt x="6307" y="1114"/>
                    <a:pt x="6387" y="1114"/>
                  </a:cubicBezTo>
                  <a:lnTo>
                    <a:pt x="6417" y="1114"/>
                  </a:lnTo>
                  <a:cubicBezTo>
                    <a:pt x="6466" y="1114"/>
                    <a:pt x="6516" y="1124"/>
                    <a:pt x="6556" y="1134"/>
                  </a:cubicBezTo>
                  <a:cubicBezTo>
                    <a:pt x="6586" y="1153"/>
                    <a:pt x="6616" y="1183"/>
                    <a:pt x="6655" y="1213"/>
                  </a:cubicBezTo>
                  <a:cubicBezTo>
                    <a:pt x="6685" y="1233"/>
                    <a:pt x="6735" y="1263"/>
                    <a:pt x="6785" y="1283"/>
                  </a:cubicBezTo>
                  <a:cubicBezTo>
                    <a:pt x="6824" y="1313"/>
                    <a:pt x="6864" y="1333"/>
                    <a:pt x="6904" y="1372"/>
                  </a:cubicBezTo>
                  <a:cubicBezTo>
                    <a:pt x="6934" y="1402"/>
                    <a:pt x="6964" y="1422"/>
                    <a:pt x="6984" y="1462"/>
                  </a:cubicBezTo>
                  <a:cubicBezTo>
                    <a:pt x="7013" y="1512"/>
                    <a:pt x="7063" y="1532"/>
                    <a:pt x="7103" y="1561"/>
                  </a:cubicBezTo>
                  <a:cubicBezTo>
                    <a:pt x="7153" y="1482"/>
                    <a:pt x="7153" y="1472"/>
                    <a:pt x="7133" y="1472"/>
                  </a:cubicBezTo>
                  <a:cubicBezTo>
                    <a:pt x="7103" y="1462"/>
                    <a:pt x="7073" y="1452"/>
                    <a:pt x="7063" y="1432"/>
                  </a:cubicBezTo>
                  <a:cubicBezTo>
                    <a:pt x="7023" y="1402"/>
                    <a:pt x="6994" y="1352"/>
                    <a:pt x="6954" y="1313"/>
                  </a:cubicBezTo>
                  <a:cubicBezTo>
                    <a:pt x="6944" y="1303"/>
                    <a:pt x="6924" y="1303"/>
                    <a:pt x="6914" y="1283"/>
                  </a:cubicBezTo>
                  <a:cubicBezTo>
                    <a:pt x="6894" y="1273"/>
                    <a:pt x="6874" y="1253"/>
                    <a:pt x="6854" y="1233"/>
                  </a:cubicBezTo>
                  <a:lnTo>
                    <a:pt x="6705" y="1163"/>
                  </a:lnTo>
                  <a:cubicBezTo>
                    <a:pt x="6695" y="1163"/>
                    <a:pt x="6695" y="1153"/>
                    <a:pt x="6675" y="1134"/>
                  </a:cubicBezTo>
                  <a:cubicBezTo>
                    <a:pt x="6645" y="1114"/>
                    <a:pt x="6616" y="1074"/>
                    <a:pt x="6576" y="1064"/>
                  </a:cubicBezTo>
                  <a:cubicBezTo>
                    <a:pt x="6526" y="1034"/>
                    <a:pt x="6466" y="1034"/>
                    <a:pt x="6407" y="1024"/>
                  </a:cubicBezTo>
                  <a:lnTo>
                    <a:pt x="6277" y="1024"/>
                  </a:lnTo>
                  <a:cubicBezTo>
                    <a:pt x="6188" y="1014"/>
                    <a:pt x="6118" y="1004"/>
                    <a:pt x="6039" y="974"/>
                  </a:cubicBezTo>
                  <a:cubicBezTo>
                    <a:pt x="6009" y="964"/>
                    <a:pt x="5969" y="955"/>
                    <a:pt x="5919" y="925"/>
                  </a:cubicBezTo>
                  <a:cubicBezTo>
                    <a:pt x="5859" y="905"/>
                    <a:pt x="5780" y="875"/>
                    <a:pt x="5720" y="855"/>
                  </a:cubicBezTo>
                  <a:lnTo>
                    <a:pt x="5661" y="855"/>
                  </a:lnTo>
                  <a:cubicBezTo>
                    <a:pt x="5611" y="835"/>
                    <a:pt x="5561" y="825"/>
                    <a:pt x="5501" y="815"/>
                  </a:cubicBezTo>
                  <a:cubicBezTo>
                    <a:pt x="5422" y="805"/>
                    <a:pt x="5332" y="805"/>
                    <a:pt x="5263" y="775"/>
                  </a:cubicBezTo>
                  <a:cubicBezTo>
                    <a:pt x="5193" y="766"/>
                    <a:pt x="5133" y="766"/>
                    <a:pt x="5074" y="756"/>
                  </a:cubicBezTo>
                  <a:cubicBezTo>
                    <a:pt x="5044" y="756"/>
                    <a:pt x="5024" y="736"/>
                    <a:pt x="5014" y="736"/>
                  </a:cubicBezTo>
                  <a:lnTo>
                    <a:pt x="5024" y="726"/>
                  </a:lnTo>
                  <a:cubicBezTo>
                    <a:pt x="4431" y="155"/>
                    <a:pt x="3722" y="1"/>
                    <a:pt x="29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1"/>
            <p:cNvSpPr/>
            <p:nvPr/>
          </p:nvSpPr>
          <p:spPr>
            <a:xfrm>
              <a:off x="5011225" y="2715350"/>
              <a:ext cx="235850" cy="208075"/>
            </a:xfrm>
            <a:custGeom>
              <a:avLst/>
              <a:gdLst/>
              <a:ahLst/>
              <a:cxnLst/>
              <a:rect l="l" t="t" r="r" b="b"/>
              <a:pathLst>
                <a:path w="9434" h="8323" extrusionOk="0">
                  <a:moveTo>
                    <a:pt x="6270" y="1"/>
                  </a:moveTo>
                  <a:cubicBezTo>
                    <a:pt x="6237" y="1"/>
                    <a:pt x="6203" y="2"/>
                    <a:pt x="6168" y="5"/>
                  </a:cubicBezTo>
                  <a:cubicBezTo>
                    <a:pt x="4955" y="125"/>
                    <a:pt x="4805" y="1945"/>
                    <a:pt x="4696" y="2830"/>
                  </a:cubicBezTo>
                  <a:cubicBezTo>
                    <a:pt x="4477" y="2134"/>
                    <a:pt x="4228" y="1448"/>
                    <a:pt x="3731" y="900"/>
                  </a:cubicBezTo>
                  <a:cubicBezTo>
                    <a:pt x="3383" y="515"/>
                    <a:pt x="2757" y="175"/>
                    <a:pt x="2266" y="175"/>
                  </a:cubicBezTo>
                  <a:cubicBezTo>
                    <a:pt x="1831" y="175"/>
                    <a:pt x="1502" y="441"/>
                    <a:pt x="1562" y="1179"/>
                  </a:cubicBezTo>
                  <a:cubicBezTo>
                    <a:pt x="1672" y="2482"/>
                    <a:pt x="2776" y="3248"/>
                    <a:pt x="3960" y="3487"/>
                  </a:cubicBezTo>
                  <a:cubicBezTo>
                    <a:pt x="3739" y="3469"/>
                    <a:pt x="3518" y="3456"/>
                    <a:pt x="3296" y="3456"/>
                  </a:cubicBezTo>
                  <a:cubicBezTo>
                    <a:pt x="2917" y="3456"/>
                    <a:pt x="2539" y="3493"/>
                    <a:pt x="2169" y="3606"/>
                  </a:cubicBezTo>
                  <a:cubicBezTo>
                    <a:pt x="1224" y="3885"/>
                    <a:pt x="0" y="5079"/>
                    <a:pt x="916" y="6064"/>
                  </a:cubicBezTo>
                  <a:cubicBezTo>
                    <a:pt x="1199" y="6375"/>
                    <a:pt x="1516" y="6501"/>
                    <a:pt x="1845" y="6501"/>
                  </a:cubicBezTo>
                  <a:cubicBezTo>
                    <a:pt x="2879" y="6501"/>
                    <a:pt x="4021" y="5255"/>
                    <a:pt x="4527" y="4651"/>
                  </a:cubicBezTo>
                  <a:lnTo>
                    <a:pt x="4527" y="4651"/>
                  </a:lnTo>
                  <a:cubicBezTo>
                    <a:pt x="4368" y="5417"/>
                    <a:pt x="4258" y="5904"/>
                    <a:pt x="4358" y="6700"/>
                  </a:cubicBezTo>
                  <a:cubicBezTo>
                    <a:pt x="4443" y="7338"/>
                    <a:pt x="4967" y="8322"/>
                    <a:pt x="5647" y="8322"/>
                  </a:cubicBezTo>
                  <a:cubicBezTo>
                    <a:pt x="5837" y="8322"/>
                    <a:pt x="6039" y="8245"/>
                    <a:pt x="6248" y="8063"/>
                  </a:cubicBezTo>
                  <a:cubicBezTo>
                    <a:pt x="7193" y="7237"/>
                    <a:pt x="6308" y="5606"/>
                    <a:pt x="5870" y="4760"/>
                  </a:cubicBezTo>
                  <a:lnTo>
                    <a:pt x="5870" y="4760"/>
                  </a:lnTo>
                  <a:cubicBezTo>
                    <a:pt x="6407" y="5158"/>
                    <a:pt x="7004" y="5626"/>
                    <a:pt x="7680" y="5765"/>
                  </a:cubicBezTo>
                  <a:cubicBezTo>
                    <a:pt x="7768" y="5783"/>
                    <a:pt x="7855" y="5791"/>
                    <a:pt x="7942" y="5791"/>
                  </a:cubicBezTo>
                  <a:cubicBezTo>
                    <a:pt x="8732" y="5791"/>
                    <a:pt x="9434" y="5085"/>
                    <a:pt x="9093" y="4233"/>
                  </a:cubicBezTo>
                  <a:cubicBezTo>
                    <a:pt x="8787" y="3451"/>
                    <a:pt x="7845" y="3288"/>
                    <a:pt x="6955" y="3288"/>
                  </a:cubicBezTo>
                  <a:cubicBezTo>
                    <a:pt x="6486" y="3288"/>
                    <a:pt x="6031" y="3334"/>
                    <a:pt x="5691" y="3358"/>
                  </a:cubicBezTo>
                  <a:cubicBezTo>
                    <a:pt x="6188" y="2970"/>
                    <a:pt x="6705" y="2542"/>
                    <a:pt x="7004" y="1985"/>
                  </a:cubicBezTo>
                  <a:cubicBezTo>
                    <a:pt x="7370" y="1282"/>
                    <a:pt x="7270" y="1"/>
                    <a:pt x="6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1"/>
            <p:cNvSpPr/>
            <p:nvPr/>
          </p:nvSpPr>
          <p:spPr>
            <a:xfrm>
              <a:off x="5145275" y="2668950"/>
              <a:ext cx="189525" cy="181350"/>
            </a:xfrm>
            <a:custGeom>
              <a:avLst/>
              <a:gdLst/>
              <a:ahLst/>
              <a:cxnLst/>
              <a:rect l="l" t="t" r="r" b="b"/>
              <a:pathLst>
                <a:path w="7581" h="7254" extrusionOk="0">
                  <a:moveTo>
                    <a:pt x="3144" y="4129"/>
                  </a:moveTo>
                  <a:cubicBezTo>
                    <a:pt x="3094" y="4179"/>
                    <a:pt x="3035" y="4229"/>
                    <a:pt x="2985" y="4269"/>
                  </a:cubicBezTo>
                  <a:cubicBezTo>
                    <a:pt x="3025" y="4229"/>
                    <a:pt x="3055" y="4189"/>
                    <a:pt x="3065" y="4169"/>
                  </a:cubicBezTo>
                  <a:cubicBezTo>
                    <a:pt x="3074" y="4149"/>
                    <a:pt x="3074" y="4149"/>
                    <a:pt x="3074" y="4139"/>
                  </a:cubicBezTo>
                  <a:cubicBezTo>
                    <a:pt x="3104" y="4139"/>
                    <a:pt x="3124" y="4129"/>
                    <a:pt x="3144" y="4129"/>
                  </a:cubicBezTo>
                  <a:close/>
                  <a:moveTo>
                    <a:pt x="7402" y="5074"/>
                  </a:moveTo>
                  <a:cubicBezTo>
                    <a:pt x="7402" y="5074"/>
                    <a:pt x="7400" y="5075"/>
                    <a:pt x="7398" y="5075"/>
                  </a:cubicBezTo>
                  <a:lnTo>
                    <a:pt x="7398" y="5075"/>
                  </a:lnTo>
                  <a:cubicBezTo>
                    <a:pt x="7400" y="5075"/>
                    <a:pt x="7402" y="5074"/>
                    <a:pt x="7402" y="5074"/>
                  </a:cubicBezTo>
                  <a:close/>
                  <a:moveTo>
                    <a:pt x="4915" y="1"/>
                  </a:moveTo>
                  <a:cubicBezTo>
                    <a:pt x="4915" y="1"/>
                    <a:pt x="4875" y="41"/>
                    <a:pt x="4825" y="100"/>
                  </a:cubicBezTo>
                  <a:cubicBezTo>
                    <a:pt x="4776" y="160"/>
                    <a:pt x="4706" y="260"/>
                    <a:pt x="4616" y="389"/>
                  </a:cubicBezTo>
                  <a:cubicBezTo>
                    <a:pt x="4527" y="498"/>
                    <a:pt x="4447" y="647"/>
                    <a:pt x="4348" y="807"/>
                  </a:cubicBezTo>
                  <a:cubicBezTo>
                    <a:pt x="4318" y="856"/>
                    <a:pt x="4278" y="916"/>
                    <a:pt x="4248" y="986"/>
                  </a:cubicBezTo>
                  <a:cubicBezTo>
                    <a:pt x="4078" y="588"/>
                    <a:pt x="3788" y="235"/>
                    <a:pt x="3469" y="235"/>
                  </a:cubicBezTo>
                  <a:cubicBezTo>
                    <a:pt x="3285" y="235"/>
                    <a:pt x="3091" y="353"/>
                    <a:pt x="2905" y="647"/>
                  </a:cubicBezTo>
                  <a:cubicBezTo>
                    <a:pt x="2736" y="906"/>
                    <a:pt x="2667" y="1185"/>
                    <a:pt x="2637" y="1443"/>
                  </a:cubicBezTo>
                  <a:cubicBezTo>
                    <a:pt x="2627" y="1433"/>
                    <a:pt x="2627" y="1433"/>
                    <a:pt x="2627" y="1413"/>
                  </a:cubicBezTo>
                  <a:cubicBezTo>
                    <a:pt x="2557" y="1344"/>
                    <a:pt x="2488" y="1264"/>
                    <a:pt x="2418" y="1195"/>
                  </a:cubicBezTo>
                  <a:cubicBezTo>
                    <a:pt x="2338" y="1115"/>
                    <a:pt x="2269" y="1055"/>
                    <a:pt x="2209" y="996"/>
                  </a:cubicBezTo>
                  <a:cubicBezTo>
                    <a:pt x="2129" y="936"/>
                    <a:pt x="2060" y="866"/>
                    <a:pt x="1980" y="817"/>
                  </a:cubicBezTo>
                  <a:cubicBezTo>
                    <a:pt x="1911" y="767"/>
                    <a:pt x="1841" y="717"/>
                    <a:pt x="1771" y="687"/>
                  </a:cubicBezTo>
                  <a:cubicBezTo>
                    <a:pt x="1731" y="657"/>
                    <a:pt x="1712" y="647"/>
                    <a:pt x="1672" y="638"/>
                  </a:cubicBezTo>
                  <a:cubicBezTo>
                    <a:pt x="1632" y="618"/>
                    <a:pt x="1612" y="608"/>
                    <a:pt x="1582" y="598"/>
                  </a:cubicBezTo>
                  <a:cubicBezTo>
                    <a:pt x="1523" y="568"/>
                    <a:pt x="1473" y="548"/>
                    <a:pt x="1433" y="538"/>
                  </a:cubicBezTo>
                  <a:cubicBezTo>
                    <a:pt x="1344" y="508"/>
                    <a:pt x="1294" y="488"/>
                    <a:pt x="1294" y="488"/>
                  </a:cubicBezTo>
                  <a:lnTo>
                    <a:pt x="1294" y="488"/>
                  </a:lnTo>
                  <a:lnTo>
                    <a:pt x="1423" y="548"/>
                  </a:lnTo>
                  <a:cubicBezTo>
                    <a:pt x="1463" y="568"/>
                    <a:pt x="1513" y="598"/>
                    <a:pt x="1562" y="638"/>
                  </a:cubicBezTo>
                  <a:cubicBezTo>
                    <a:pt x="1612" y="667"/>
                    <a:pt x="1672" y="707"/>
                    <a:pt x="1731" y="747"/>
                  </a:cubicBezTo>
                  <a:cubicBezTo>
                    <a:pt x="1791" y="787"/>
                    <a:pt x="1861" y="846"/>
                    <a:pt x="1920" y="896"/>
                  </a:cubicBezTo>
                  <a:cubicBezTo>
                    <a:pt x="1980" y="946"/>
                    <a:pt x="2060" y="1006"/>
                    <a:pt x="2119" y="1065"/>
                  </a:cubicBezTo>
                  <a:lnTo>
                    <a:pt x="2318" y="1264"/>
                  </a:lnTo>
                  <a:cubicBezTo>
                    <a:pt x="2388" y="1344"/>
                    <a:pt x="2458" y="1413"/>
                    <a:pt x="2517" y="1493"/>
                  </a:cubicBezTo>
                  <a:cubicBezTo>
                    <a:pt x="2557" y="1533"/>
                    <a:pt x="2587" y="1583"/>
                    <a:pt x="2627" y="1632"/>
                  </a:cubicBezTo>
                  <a:cubicBezTo>
                    <a:pt x="2637" y="1811"/>
                    <a:pt x="2667" y="1990"/>
                    <a:pt x="2726" y="2160"/>
                  </a:cubicBezTo>
                  <a:cubicBezTo>
                    <a:pt x="2587" y="2010"/>
                    <a:pt x="2458" y="1881"/>
                    <a:pt x="2338" y="1782"/>
                  </a:cubicBezTo>
                  <a:cubicBezTo>
                    <a:pt x="2279" y="1712"/>
                    <a:pt x="2219" y="1662"/>
                    <a:pt x="2169" y="1632"/>
                  </a:cubicBezTo>
                  <a:cubicBezTo>
                    <a:pt x="2129" y="1593"/>
                    <a:pt x="2110" y="1583"/>
                    <a:pt x="2110" y="1583"/>
                  </a:cubicBezTo>
                  <a:lnTo>
                    <a:pt x="2110" y="1583"/>
                  </a:lnTo>
                  <a:cubicBezTo>
                    <a:pt x="2110" y="1583"/>
                    <a:pt x="2119" y="1603"/>
                    <a:pt x="2159" y="1652"/>
                  </a:cubicBezTo>
                  <a:cubicBezTo>
                    <a:pt x="2189" y="1692"/>
                    <a:pt x="2229" y="1762"/>
                    <a:pt x="2289" y="1831"/>
                  </a:cubicBezTo>
                  <a:cubicBezTo>
                    <a:pt x="2408" y="1961"/>
                    <a:pt x="2567" y="2160"/>
                    <a:pt x="2726" y="2339"/>
                  </a:cubicBezTo>
                  <a:cubicBezTo>
                    <a:pt x="2766" y="2378"/>
                    <a:pt x="2806" y="2428"/>
                    <a:pt x="2836" y="2458"/>
                  </a:cubicBezTo>
                  <a:cubicBezTo>
                    <a:pt x="2965" y="2707"/>
                    <a:pt x="3114" y="2945"/>
                    <a:pt x="3313" y="3154"/>
                  </a:cubicBezTo>
                  <a:cubicBezTo>
                    <a:pt x="2965" y="2856"/>
                    <a:pt x="2587" y="2558"/>
                    <a:pt x="2159" y="2408"/>
                  </a:cubicBezTo>
                  <a:cubicBezTo>
                    <a:pt x="2080" y="2388"/>
                    <a:pt x="1990" y="2359"/>
                    <a:pt x="1911" y="2349"/>
                  </a:cubicBezTo>
                  <a:lnTo>
                    <a:pt x="1761" y="2199"/>
                  </a:lnTo>
                  <a:cubicBezTo>
                    <a:pt x="1682" y="2110"/>
                    <a:pt x="1612" y="2040"/>
                    <a:pt x="1542" y="1951"/>
                  </a:cubicBezTo>
                  <a:cubicBezTo>
                    <a:pt x="1473" y="1861"/>
                    <a:pt x="1413" y="1782"/>
                    <a:pt x="1343" y="1692"/>
                  </a:cubicBezTo>
                  <a:cubicBezTo>
                    <a:pt x="1284" y="1603"/>
                    <a:pt x="1234" y="1513"/>
                    <a:pt x="1184" y="1443"/>
                  </a:cubicBezTo>
                  <a:cubicBezTo>
                    <a:pt x="1135" y="1354"/>
                    <a:pt x="1085" y="1284"/>
                    <a:pt x="1045" y="1205"/>
                  </a:cubicBezTo>
                  <a:cubicBezTo>
                    <a:pt x="1015" y="1135"/>
                    <a:pt x="975" y="1065"/>
                    <a:pt x="946" y="1006"/>
                  </a:cubicBezTo>
                  <a:cubicBezTo>
                    <a:pt x="926" y="946"/>
                    <a:pt x="896" y="896"/>
                    <a:pt x="876" y="846"/>
                  </a:cubicBezTo>
                  <a:cubicBezTo>
                    <a:pt x="836" y="757"/>
                    <a:pt x="816" y="697"/>
                    <a:pt x="816" y="697"/>
                  </a:cubicBezTo>
                  <a:lnTo>
                    <a:pt x="816" y="697"/>
                  </a:lnTo>
                  <a:lnTo>
                    <a:pt x="846" y="846"/>
                  </a:lnTo>
                  <a:cubicBezTo>
                    <a:pt x="866" y="896"/>
                    <a:pt x="876" y="946"/>
                    <a:pt x="896" y="1016"/>
                  </a:cubicBezTo>
                  <a:cubicBezTo>
                    <a:pt x="926" y="1085"/>
                    <a:pt x="946" y="1155"/>
                    <a:pt x="985" y="1244"/>
                  </a:cubicBezTo>
                  <a:cubicBezTo>
                    <a:pt x="1015" y="1314"/>
                    <a:pt x="1065" y="1404"/>
                    <a:pt x="1095" y="1493"/>
                  </a:cubicBezTo>
                  <a:lnTo>
                    <a:pt x="1244" y="1752"/>
                  </a:lnTo>
                  <a:cubicBezTo>
                    <a:pt x="1314" y="1841"/>
                    <a:pt x="1373" y="1941"/>
                    <a:pt x="1433" y="2030"/>
                  </a:cubicBezTo>
                  <a:cubicBezTo>
                    <a:pt x="1493" y="2110"/>
                    <a:pt x="1582" y="2199"/>
                    <a:pt x="1662" y="2289"/>
                  </a:cubicBezTo>
                  <a:lnTo>
                    <a:pt x="1692" y="2329"/>
                  </a:lnTo>
                  <a:cubicBezTo>
                    <a:pt x="1624" y="2322"/>
                    <a:pt x="1555" y="2318"/>
                    <a:pt x="1486" y="2318"/>
                  </a:cubicBezTo>
                  <a:cubicBezTo>
                    <a:pt x="843" y="2318"/>
                    <a:pt x="176" y="2619"/>
                    <a:pt x="239" y="3373"/>
                  </a:cubicBezTo>
                  <a:cubicBezTo>
                    <a:pt x="269" y="3592"/>
                    <a:pt x="339" y="3781"/>
                    <a:pt x="448" y="3920"/>
                  </a:cubicBezTo>
                  <a:lnTo>
                    <a:pt x="438" y="3920"/>
                  </a:lnTo>
                  <a:cubicBezTo>
                    <a:pt x="369" y="3950"/>
                    <a:pt x="319" y="3980"/>
                    <a:pt x="249" y="4020"/>
                  </a:cubicBezTo>
                  <a:cubicBezTo>
                    <a:pt x="199" y="4040"/>
                    <a:pt x="150" y="4080"/>
                    <a:pt x="120" y="4090"/>
                  </a:cubicBezTo>
                  <a:lnTo>
                    <a:pt x="1" y="4169"/>
                  </a:lnTo>
                  <a:cubicBezTo>
                    <a:pt x="1" y="4169"/>
                    <a:pt x="50" y="4139"/>
                    <a:pt x="130" y="4119"/>
                  </a:cubicBezTo>
                  <a:cubicBezTo>
                    <a:pt x="199" y="4080"/>
                    <a:pt x="329" y="4030"/>
                    <a:pt x="468" y="3980"/>
                  </a:cubicBezTo>
                  <a:cubicBezTo>
                    <a:pt x="478" y="3980"/>
                    <a:pt x="488" y="3970"/>
                    <a:pt x="498" y="3970"/>
                  </a:cubicBezTo>
                  <a:cubicBezTo>
                    <a:pt x="785" y="4248"/>
                    <a:pt x="1246" y="4344"/>
                    <a:pt x="1722" y="4344"/>
                  </a:cubicBezTo>
                  <a:cubicBezTo>
                    <a:pt x="1791" y="4344"/>
                    <a:pt x="1861" y="4342"/>
                    <a:pt x="1930" y="4338"/>
                  </a:cubicBezTo>
                  <a:lnTo>
                    <a:pt x="1930" y="4338"/>
                  </a:lnTo>
                  <a:cubicBezTo>
                    <a:pt x="1841" y="4398"/>
                    <a:pt x="1761" y="4448"/>
                    <a:pt x="1682" y="4517"/>
                  </a:cubicBezTo>
                  <a:cubicBezTo>
                    <a:pt x="1542" y="4617"/>
                    <a:pt x="1463" y="4686"/>
                    <a:pt x="1463" y="4686"/>
                  </a:cubicBezTo>
                  <a:cubicBezTo>
                    <a:pt x="1463" y="4686"/>
                    <a:pt x="1572" y="4647"/>
                    <a:pt x="1722" y="4577"/>
                  </a:cubicBezTo>
                  <a:cubicBezTo>
                    <a:pt x="1861" y="4517"/>
                    <a:pt x="2030" y="4428"/>
                    <a:pt x="2209" y="4328"/>
                  </a:cubicBezTo>
                  <a:cubicBezTo>
                    <a:pt x="2507" y="4288"/>
                    <a:pt x="2786" y="4239"/>
                    <a:pt x="3015" y="4189"/>
                  </a:cubicBezTo>
                  <a:lnTo>
                    <a:pt x="3015" y="4189"/>
                  </a:lnTo>
                  <a:cubicBezTo>
                    <a:pt x="2965" y="4249"/>
                    <a:pt x="2885" y="4338"/>
                    <a:pt x="2786" y="4438"/>
                  </a:cubicBezTo>
                  <a:cubicBezTo>
                    <a:pt x="2736" y="4487"/>
                    <a:pt x="2686" y="4537"/>
                    <a:pt x="2637" y="4597"/>
                  </a:cubicBezTo>
                  <a:cubicBezTo>
                    <a:pt x="2587" y="4667"/>
                    <a:pt x="2527" y="4716"/>
                    <a:pt x="2468" y="4776"/>
                  </a:cubicBezTo>
                  <a:cubicBezTo>
                    <a:pt x="2408" y="4836"/>
                    <a:pt x="2338" y="4895"/>
                    <a:pt x="2279" y="4945"/>
                  </a:cubicBezTo>
                  <a:cubicBezTo>
                    <a:pt x="2219" y="5015"/>
                    <a:pt x="2139" y="5064"/>
                    <a:pt x="2070" y="5124"/>
                  </a:cubicBezTo>
                  <a:cubicBezTo>
                    <a:pt x="1990" y="5174"/>
                    <a:pt x="1920" y="5224"/>
                    <a:pt x="1841" y="5283"/>
                  </a:cubicBezTo>
                  <a:cubicBezTo>
                    <a:pt x="1771" y="5333"/>
                    <a:pt x="1692" y="5383"/>
                    <a:pt x="1622" y="5423"/>
                  </a:cubicBezTo>
                  <a:cubicBezTo>
                    <a:pt x="1542" y="5472"/>
                    <a:pt x="1483" y="5512"/>
                    <a:pt x="1413" y="5542"/>
                  </a:cubicBezTo>
                  <a:cubicBezTo>
                    <a:pt x="1334" y="5582"/>
                    <a:pt x="1274" y="5622"/>
                    <a:pt x="1214" y="5641"/>
                  </a:cubicBezTo>
                  <a:cubicBezTo>
                    <a:pt x="1145" y="5681"/>
                    <a:pt x="1085" y="5711"/>
                    <a:pt x="1045" y="5731"/>
                  </a:cubicBezTo>
                  <a:lnTo>
                    <a:pt x="926" y="5791"/>
                  </a:lnTo>
                  <a:cubicBezTo>
                    <a:pt x="846" y="5830"/>
                    <a:pt x="816" y="5860"/>
                    <a:pt x="816" y="5860"/>
                  </a:cubicBezTo>
                  <a:cubicBezTo>
                    <a:pt x="816" y="5860"/>
                    <a:pt x="866" y="5840"/>
                    <a:pt x="936" y="5820"/>
                  </a:cubicBezTo>
                  <a:cubicBezTo>
                    <a:pt x="975" y="5811"/>
                    <a:pt x="1025" y="5791"/>
                    <a:pt x="1075" y="5781"/>
                  </a:cubicBezTo>
                  <a:cubicBezTo>
                    <a:pt x="1125" y="5771"/>
                    <a:pt x="1184" y="5761"/>
                    <a:pt x="1244" y="5721"/>
                  </a:cubicBezTo>
                  <a:cubicBezTo>
                    <a:pt x="1314" y="5691"/>
                    <a:pt x="1383" y="5671"/>
                    <a:pt x="1463" y="5631"/>
                  </a:cubicBezTo>
                  <a:cubicBezTo>
                    <a:pt x="1533" y="5612"/>
                    <a:pt x="1612" y="5572"/>
                    <a:pt x="1682" y="5522"/>
                  </a:cubicBezTo>
                  <a:cubicBezTo>
                    <a:pt x="1761" y="5472"/>
                    <a:pt x="1841" y="5442"/>
                    <a:pt x="1920" y="5383"/>
                  </a:cubicBezTo>
                  <a:cubicBezTo>
                    <a:pt x="1990" y="5333"/>
                    <a:pt x="2070" y="5273"/>
                    <a:pt x="2139" y="5224"/>
                  </a:cubicBezTo>
                  <a:cubicBezTo>
                    <a:pt x="2144" y="5221"/>
                    <a:pt x="2148" y="5220"/>
                    <a:pt x="2151" y="5218"/>
                  </a:cubicBezTo>
                  <a:lnTo>
                    <a:pt x="2151" y="5218"/>
                  </a:lnTo>
                  <a:cubicBezTo>
                    <a:pt x="2122" y="5260"/>
                    <a:pt x="2103" y="5305"/>
                    <a:pt x="2070" y="5363"/>
                  </a:cubicBezTo>
                  <a:cubicBezTo>
                    <a:pt x="1772" y="5901"/>
                    <a:pt x="1650" y="7069"/>
                    <a:pt x="2519" y="7069"/>
                  </a:cubicBezTo>
                  <a:cubicBezTo>
                    <a:pt x="2550" y="7069"/>
                    <a:pt x="2583" y="7067"/>
                    <a:pt x="2617" y="7064"/>
                  </a:cubicBezTo>
                  <a:cubicBezTo>
                    <a:pt x="3154" y="7014"/>
                    <a:pt x="3453" y="6577"/>
                    <a:pt x="3622" y="6069"/>
                  </a:cubicBezTo>
                  <a:lnTo>
                    <a:pt x="3622" y="6079"/>
                  </a:lnTo>
                  <a:cubicBezTo>
                    <a:pt x="3651" y="6179"/>
                    <a:pt x="3681" y="6278"/>
                    <a:pt x="3711" y="6368"/>
                  </a:cubicBezTo>
                  <a:cubicBezTo>
                    <a:pt x="3751" y="6457"/>
                    <a:pt x="3771" y="6537"/>
                    <a:pt x="3821" y="6626"/>
                  </a:cubicBezTo>
                  <a:cubicBezTo>
                    <a:pt x="3860" y="6706"/>
                    <a:pt x="3900" y="6776"/>
                    <a:pt x="3950" y="6855"/>
                  </a:cubicBezTo>
                  <a:cubicBezTo>
                    <a:pt x="3980" y="6915"/>
                    <a:pt x="4020" y="6974"/>
                    <a:pt x="4069" y="7024"/>
                  </a:cubicBezTo>
                  <a:cubicBezTo>
                    <a:pt x="4109" y="7074"/>
                    <a:pt x="4149" y="7114"/>
                    <a:pt x="4169" y="7154"/>
                  </a:cubicBezTo>
                  <a:lnTo>
                    <a:pt x="4268" y="7253"/>
                  </a:lnTo>
                  <a:lnTo>
                    <a:pt x="4199" y="7134"/>
                  </a:lnTo>
                  <a:cubicBezTo>
                    <a:pt x="4169" y="7104"/>
                    <a:pt x="4149" y="7054"/>
                    <a:pt x="4109" y="7004"/>
                  </a:cubicBezTo>
                  <a:cubicBezTo>
                    <a:pt x="4079" y="6955"/>
                    <a:pt x="4049" y="6885"/>
                    <a:pt x="4010" y="6815"/>
                  </a:cubicBezTo>
                  <a:cubicBezTo>
                    <a:pt x="3970" y="6756"/>
                    <a:pt x="3950" y="6676"/>
                    <a:pt x="3910" y="6586"/>
                  </a:cubicBezTo>
                  <a:cubicBezTo>
                    <a:pt x="3870" y="6517"/>
                    <a:pt x="3850" y="6427"/>
                    <a:pt x="3821" y="6338"/>
                  </a:cubicBezTo>
                  <a:cubicBezTo>
                    <a:pt x="3801" y="6258"/>
                    <a:pt x="3771" y="6159"/>
                    <a:pt x="3751" y="6069"/>
                  </a:cubicBezTo>
                  <a:cubicBezTo>
                    <a:pt x="3721" y="5990"/>
                    <a:pt x="3711" y="5920"/>
                    <a:pt x="3701" y="5840"/>
                  </a:cubicBezTo>
                  <a:cubicBezTo>
                    <a:pt x="3801" y="5492"/>
                    <a:pt x="3850" y="5124"/>
                    <a:pt x="3900" y="4865"/>
                  </a:cubicBezTo>
                  <a:cubicBezTo>
                    <a:pt x="4049" y="5343"/>
                    <a:pt x="4199" y="5920"/>
                    <a:pt x="4547" y="6308"/>
                  </a:cubicBezTo>
                  <a:cubicBezTo>
                    <a:pt x="4666" y="6437"/>
                    <a:pt x="4815" y="6537"/>
                    <a:pt x="4994" y="6586"/>
                  </a:cubicBezTo>
                  <a:lnTo>
                    <a:pt x="4994" y="6626"/>
                  </a:lnTo>
                  <a:cubicBezTo>
                    <a:pt x="4994" y="6706"/>
                    <a:pt x="5004" y="6776"/>
                    <a:pt x="4994" y="6835"/>
                  </a:cubicBezTo>
                  <a:cubicBezTo>
                    <a:pt x="4994" y="6905"/>
                    <a:pt x="4994" y="6965"/>
                    <a:pt x="4975" y="7004"/>
                  </a:cubicBezTo>
                  <a:cubicBezTo>
                    <a:pt x="4965" y="7084"/>
                    <a:pt x="4955" y="7134"/>
                    <a:pt x="4955" y="7134"/>
                  </a:cubicBezTo>
                  <a:cubicBezTo>
                    <a:pt x="4955" y="7134"/>
                    <a:pt x="4965" y="7084"/>
                    <a:pt x="5004" y="7004"/>
                  </a:cubicBezTo>
                  <a:cubicBezTo>
                    <a:pt x="5014" y="6955"/>
                    <a:pt x="5024" y="6905"/>
                    <a:pt x="5044" y="6835"/>
                  </a:cubicBezTo>
                  <a:cubicBezTo>
                    <a:pt x="5054" y="6776"/>
                    <a:pt x="5054" y="6706"/>
                    <a:pt x="5064" y="6626"/>
                  </a:cubicBezTo>
                  <a:lnTo>
                    <a:pt x="5064" y="6606"/>
                  </a:lnTo>
                  <a:cubicBezTo>
                    <a:pt x="5144" y="6626"/>
                    <a:pt x="5225" y="6636"/>
                    <a:pt x="5305" y="6636"/>
                  </a:cubicBezTo>
                  <a:cubicBezTo>
                    <a:pt x="5668" y="6636"/>
                    <a:pt x="6016" y="6433"/>
                    <a:pt x="6138" y="6010"/>
                  </a:cubicBezTo>
                  <a:cubicBezTo>
                    <a:pt x="6248" y="5592"/>
                    <a:pt x="6069" y="5234"/>
                    <a:pt x="5770" y="4915"/>
                  </a:cubicBezTo>
                  <a:lnTo>
                    <a:pt x="5770" y="4915"/>
                  </a:lnTo>
                  <a:cubicBezTo>
                    <a:pt x="5840" y="4935"/>
                    <a:pt x="5890" y="4965"/>
                    <a:pt x="5949" y="4985"/>
                  </a:cubicBezTo>
                  <a:cubicBezTo>
                    <a:pt x="5999" y="5015"/>
                    <a:pt x="6049" y="5025"/>
                    <a:pt x="6109" y="5045"/>
                  </a:cubicBezTo>
                  <a:cubicBezTo>
                    <a:pt x="6158" y="5064"/>
                    <a:pt x="6208" y="5084"/>
                    <a:pt x="6268" y="5094"/>
                  </a:cubicBezTo>
                  <a:cubicBezTo>
                    <a:pt x="6367" y="5134"/>
                    <a:pt x="6487" y="5144"/>
                    <a:pt x="6566" y="5164"/>
                  </a:cubicBezTo>
                  <a:cubicBezTo>
                    <a:pt x="6637" y="5171"/>
                    <a:pt x="6702" y="5178"/>
                    <a:pt x="6766" y="5178"/>
                  </a:cubicBezTo>
                  <a:cubicBezTo>
                    <a:pt x="6792" y="5178"/>
                    <a:pt x="6819" y="5177"/>
                    <a:pt x="6845" y="5174"/>
                  </a:cubicBezTo>
                  <a:lnTo>
                    <a:pt x="6964" y="5174"/>
                  </a:lnTo>
                  <a:cubicBezTo>
                    <a:pt x="7004" y="5174"/>
                    <a:pt x="7044" y="5164"/>
                    <a:pt x="7084" y="5164"/>
                  </a:cubicBezTo>
                  <a:cubicBezTo>
                    <a:pt x="7143" y="5144"/>
                    <a:pt x="7203" y="5134"/>
                    <a:pt x="7253" y="5124"/>
                  </a:cubicBezTo>
                  <a:cubicBezTo>
                    <a:pt x="7328" y="5091"/>
                    <a:pt x="7383" y="5078"/>
                    <a:pt x="7398" y="5075"/>
                  </a:cubicBezTo>
                  <a:lnTo>
                    <a:pt x="7398" y="5075"/>
                  </a:lnTo>
                  <a:cubicBezTo>
                    <a:pt x="7384" y="5078"/>
                    <a:pt x="7335" y="5086"/>
                    <a:pt x="7253" y="5094"/>
                  </a:cubicBezTo>
                  <a:cubicBezTo>
                    <a:pt x="7203" y="5114"/>
                    <a:pt x="7143" y="5114"/>
                    <a:pt x="7084" y="5114"/>
                  </a:cubicBezTo>
                  <a:cubicBezTo>
                    <a:pt x="7060" y="5117"/>
                    <a:pt x="7037" y="5119"/>
                    <a:pt x="7013" y="5119"/>
                  </a:cubicBezTo>
                  <a:cubicBezTo>
                    <a:pt x="6965" y="5119"/>
                    <a:pt x="6914" y="5114"/>
                    <a:pt x="6855" y="5114"/>
                  </a:cubicBezTo>
                  <a:cubicBezTo>
                    <a:pt x="6765" y="5114"/>
                    <a:pt x="6686" y="5084"/>
                    <a:pt x="6596" y="5074"/>
                  </a:cubicBezTo>
                  <a:cubicBezTo>
                    <a:pt x="6546" y="5064"/>
                    <a:pt x="6507" y="5045"/>
                    <a:pt x="6457" y="5035"/>
                  </a:cubicBezTo>
                  <a:lnTo>
                    <a:pt x="6308" y="4995"/>
                  </a:lnTo>
                  <a:cubicBezTo>
                    <a:pt x="6258" y="4985"/>
                    <a:pt x="6208" y="4965"/>
                    <a:pt x="6158" y="4945"/>
                  </a:cubicBezTo>
                  <a:cubicBezTo>
                    <a:pt x="6109" y="4925"/>
                    <a:pt x="6059" y="4915"/>
                    <a:pt x="6009" y="4885"/>
                  </a:cubicBezTo>
                  <a:cubicBezTo>
                    <a:pt x="5910" y="4846"/>
                    <a:pt x="5810" y="4796"/>
                    <a:pt x="5711" y="4746"/>
                  </a:cubicBezTo>
                  <a:lnTo>
                    <a:pt x="5452" y="4597"/>
                  </a:lnTo>
                  <a:cubicBezTo>
                    <a:pt x="5104" y="4318"/>
                    <a:pt x="4706" y="4080"/>
                    <a:pt x="4447" y="3901"/>
                  </a:cubicBezTo>
                  <a:cubicBezTo>
                    <a:pt x="4616" y="3901"/>
                    <a:pt x="4795" y="3891"/>
                    <a:pt x="4955" y="3881"/>
                  </a:cubicBezTo>
                  <a:cubicBezTo>
                    <a:pt x="4994" y="3891"/>
                    <a:pt x="5044" y="3901"/>
                    <a:pt x="5074" y="3920"/>
                  </a:cubicBezTo>
                  <a:cubicBezTo>
                    <a:pt x="5263" y="3950"/>
                    <a:pt x="5442" y="3990"/>
                    <a:pt x="5591" y="4000"/>
                  </a:cubicBezTo>
                  <a:cubicBezTo>
                    <a:pt x="5721" y="4020"/>
                    <a:pt x="5820" y="4020"/>
                    <a:pt x="5820" y="4020"/>
                  </a:cubicBezTo>
                  <a:cubicBezTo>
                    <a:pt x="5820" y="4020"/>
                    <a:pt x="5741" y="3980"/>
                    <a:pt x="5601" y="3930"/>
                  </a:cubicBezTo>
                  <a:cubicBezTo>
                    <a:pt x="5512" y="3891"/>
                    <a:pt x="5402" y="3871"/>
                    <a:pt x="5273" y="3831"/>
                  </a:cubicBezTo>
                  <a:cubicBezTo>
                    <a:pt x="5492" y="3791"/>
                    <a:pt x="5691" y="3741"/>
                    <a:pt x="5870" y="3642"/>
                  </a:cubicBezTo>
                  <a:cubicBezTo>
                    <a:pt x="6019" y="3532"/>
                    <a:pt x="6148" y="3453"/>
                    <a:pt x="6248" y="3343"/>
                  </a:cubicBezTo>
                  <a:cubicBezTo>
                    <a:pt x="6288" y="3353"/>
                    <a:pt x="6318" y="3353"/>
                    <a:pt x="6357" y="3373"/>
                  </a:cubicBezTo>
                  <a:cubicBezTo>
                    <a:pt x="6457" y="3393"/>
                    <a:pt x="6556" y="3403"/>
                    <a:pt x="6646" y="3443"/>
                  </a:cubicBezTo>
                  <a:cubicBezTo>
                    <a:pt x="6745" y="3473"/>
                    <a:pt x="6835" y="3493"/>
                    <a:pt x="6905" y="3532"/>
                  </a:cubicBezTo>
                  <a:cubicBezTo>
                    <a:pt x="6994" y="3572"/>
                    <a:pt x="7064" y="3592"/>
                    <a:pt x="7143" y="3622"/>
                  </a:cubicBezTo>
                  <a:cubicBezTo>
                    <a:pt x="7203" y="3652"/>
                    <a:pt x="7283" y="3682"/>
                    <a:pt x="7332" y="3721"/>
                  </a:cubicBezTo>
                  <a:cubicBezTo>
                    <a:pt x="7382" y="3751"/>
                    <a:pt x="7432" y="3781"/>
                    <a:pt x="7462" y="3801"/>
                  </a:cubicBezTo>
                  <a:cubicBezTo>
                    <a:pt x="7541" y="3851"/>
                    <a:pt x="7581" y="3891"/>
                    <a:pt x="7581" y="3891"/>
                  </a:cubicBezTo>
                  <a:lnTo>
                    <a:pt x="7481" y="3791"/>
                  </a:lnTo>
                  <a:cubicBezTo>
                    <a:pt x="7442" y="3751"/>
                    <a:pt x="7402" y="3731"/>
                    <a:pt x="7352" y="3692"/>
                  </a:cubicBezTo>
                  <a:cubicBezTo>
                    <a:pt x="7302" y="3652"/>
                    <a:pt x="7243" y="3612"/>
                    <a:pt x="7163" y="3582"/>
                  </a:cubicBezTo>
                  <a:lnTo>
                    <a:pt x="6944" y="3473"/>
                  </a:lnTo>
                  <a:cubicBezTo>
                    <a:pt x="6855" y="3433"/>
                    <a:pt x="6765" y="3393"/>
                    <a:pt x="6686" y="3373"/>
                  </a:cubicBezTo>
                  <a:cubicBezTo>
                    <a:pt x="6586" y="3333"/>
                    <a:pt x="6497" y="3304"/>
                    <a:pt x="6387" y="3284"/>
                  </a:cubicBezTo>
                  <a:cubicBezTo>
                    <a:pt x="6367" y="3284"/>
                    <a:pt x="6347" y="3274"/>
                    <a:pt x="6337" y="3274"/>
                  </a:cubicBezTo>
                  <a:cubicBezTo>
                    <a:pt x="6656" y="2886"/>
                    <a:pt x="6795" y="2339"/>
                    <a:pt x="6288" y="2010"/>
                  </a:cubicBezTo>
                  <a:cubicBezTo>
                    <a:pt x="6145" y="1924"/>
                    <a:pt x="5996" y="1886"/>
                    <a:pt x="5847" y="1886"/>
                  </a:cubicBezTo>
                  <a:cubicBezTo>
                    <a:pt x="5653" y="1886"/>
                    <a:pt x="5458" y="1949"/>
                    <a:pt x="5273" y="2050"/>
                  </a:cubicBezTo>
                  <a:cubicBezTo>
                    <a:pt x="5303" y="2030"/>
                    <a:pt x="5313" y="1990"/>
                    <a:pt x="5323" y="1961"/>
                  </a:cubicBezTo>
                  <a:cubicBezTo>
                    <a:pt x="5372" y="1891"/>
                    <a:pt x="5412" y="1811"/>
                    <a:pt x="5442" y="1732"/>
                  </a:cubicBezTo>
                  <a:cubicBezTo>
                    <a:pt x="5472" y="1652"/>
                    <a:pt x="5502" y="1583"/>
                    <a:pt x="5522" y="1503"/>
                  </a:cubicBezTo>
                  <a:cubicBezTo>
                    <a:pt x="5552" y="1433"/>
                    <a:pt x="5562" y="1354"/>
                    <a:pt x="5571" y="1294"/>
                  </a:cubicBezTo>
                  <a:cubicBezTo>
                    <a:pt x="5591" y="1234"/>
                    <a:pt x="5601" y="1165"/>
                    <a:pt x="5591" y="1105"/>
                  </a:cubicBezTo>
                  <a:lnTo>
                    <a:pt x="5591" y="966"/>
                  </a:lnTo>
                  <a:cubicBezTo>
                    <a:pt x="5571" y="896"/>
                    <a:pt x="5571" y="846"/>
                    <a:pt x="5571" y="846"/>
                  </a:cubicBezTo>
                  <a:cubicBezTo>
                    <a:pt x="5571" y="846"/>
                    <a:pt x="5571" y="896"/>
                    <a:pt x="5562" y="966"/>
                  </a:cubicBezTo>
                  <a:cubicBezTo>
                    <a:pt x="5562" y="1006"/>
                    <a:pt x="5552" y="1055"/>
                    <a:pt x="5542" y="1105"/>
                  </a:cubicBezTo>
                  <a:cubicBezTo>
                    <a:pt x="5522" y="1155"/>
                    <a:pt x="5512" y="1215"/>
                    <a:pt x="5502" y="1284"/>
                  </a:cubicBezTo>
                  <a:cubicBezTo>
                    <a:pt x="5492" y="1344"/>
                    <a:pt x="5452" y="1404"/>
                    <a:pt x="5442" y="1483"/>
                  </a:cubicBezTo>
                  <a:cubicBezTo>
                    <a:pt x="5402" y="1543"/>
                    <a:pt x="5372" y="1612"/>
                    <a:pt x="5343" y="1692"/>
                  </a:cubicBezTo>
                  <a:cubicBezTo>
                    <a:pt x="5303" y="1762"/>
                    <a:pt x="5263" y="1841"/>
                    <a:pt x="5213" y="1901"/>
                  </a:cubicBezTo>
                  <a:cubicBezTo>
                    <a:pt x="5174" y="1981"/>
                    <a:pt x="5124" y="2050"/>
                    <a:pt x="5074" y="2110"/>
                  </a:cubicBezTo>
                  <a:cubicBezTo>
                    <a:pt x="5054" y="2150"/>
                    <a:pt x="5024" y="2179"/>
                    <a:pt x="5004" y="2209"/>
                  </a:cubicBezTo>
                  <a:cubicBezTo>
                    <a:pt x="4626" y="2478"/>
                    <a:pt x="4298" y="2846"/>
                    <a:pt x="4069" y="3085"/>
                  </a:cubicBezTo>
                  <a:cubicBezTo>
                    <a:pt x="4149" y="2886"/>
                    <a:pt x="4209" y="2677"/>
                    <a:pt x="4268" y="2458"/>
                  </a:cubicBezTo>
                  <a:cubicBezTo>
                    <a:pt x="4358" y="2309"/>
                    <a:pt x="4447" y="2130"/>
                    <a:pt x="4527" y="1951"/>
                  </a:cubicBezTo>
                  <a:cubicBezTo>
                    <a:pt x="4597" y="1831"/>
                    <a:pt x="4656" y="1702"/>
                    <a:pt x="4706" y="1583"/>
                  </a:cubicBezTo>
                  <a:cubicBezTo>
                    <a:pt x="4756" y="1453"/>
                    <a:pt x="4805" y="1344"/>
                    <a:pt x="4855" y="1244"/>
                  </a:cubicBezTo>
                  <a:cubicBezTo>
                    <a:pt x="4895" y="1145"/>
                    <a:pt x="4925" y="1055"/>
                    <a:pt x="4955" y="1006"/>
                  </a:cubicBezTo>
                  <a:cubicBezTo>
                    <a:pt x="4975" y="946"/>
                    <a:pt x="4994" y="916"/>
                    <a:pt x="4994" y="916"/>
                  </a:cubicBezTo>
                  <a:lnTo>
                    <a:pt x="4994" y="916"/>
                  </a:lnTo>
                  <a:cubicBezTo>
                    <a:pt x="4994" y="916"/>
                    <a:pt x="4965" y="946"/>
                    <a:pt x="4945" y="1006"/>
                  </a:cubicBezTo>
                  <a:cubicBezTo>
                    <a:pt x="4905" y="1055"/>
                    <a:pt x="4855" y="1135"/>
                    <a:pt x="4805" y="1234"/>
                  </a:cubicBezTo>
                  <a:cubicBezTo>
                    <a:pt x="4696" y="1413"/>
                    <a:pt x="4557" y="1662"/>
                    <a:pt x="4427" y="1911"/>
                  </a:cubicBezTo>
                  <a:cubicBezTo>
                    <a:pt x="4408" y="1961"/>
                    <a:pt x="4398" y="2000"/>
                    <a:pt x="4368" y="2050"/>
                  </a:cubicBezTo>
                  <a:cubicBezTo>
                    <a:pt x="4398" y="1861"/>
                    <a:pt x="4408" y="1662"/>
                    <a:pt x="4378" y="1463"/>
                  </a:cubicBezTo>
                  <a:cubicBezTo>
                    <a:pt x="4368" y="1354"/>
                    <a:pt x="4348" y="1244"/>
                    <a:pt x="4308" y="1135"/>
                  </a:cubicBezTo>
                  <a:cubicBezTo>
                    <a:pt x="4358" y="1045"/>
                    <a:pt x="4398" y="946"/>
                    <a:pt x="4447" y="856"/>
                  </a:cubicBezTo>
                  <a:cubicBezTo>
                    <a:pt x="4527" y="697"/>
                    <a:pt x="4606" y="548"/>
                    <a:pt x="4676" y="419"/>
                  </a:cubicBezTo>
                  <a:cubicBezTo>
                    <a:pt x="4815" y="170"/>
                    <a:pt x="4915" y="1"/>
                    <a:pt x="49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6" name="Google Shape;486;p31"/>
          <p:cNvGrpSpPr/>
          <p:nvPr/>
        </p:nvGrpSpPr>
        <p:grpSpPr>
          <a:xfrm flipH="1">
            <a:off x="247710" y="1760435"/>
            <a:ext cx="632747" cy="3000883"/>
            <a:chOff x="4237500" y="1687675"/>
            <a:chExt cx="153475" cy="727875"/>
          </a:xfrm>
        </p:grpSpPr>
        <p:sp>
          <p:nvSpPr>
            <p:cNvPr id="487" name="Google Shape;487;p31"/>
            <p:cNvSpPr/>
            <p:nvPr/>
          </p:nvSpPr>
          <p:spPr>
            <a:xfrm>
              <a:off x="4237500" y="1687675"/>
              <a:ext cx="153475" cy="727875"/>
            </a:xfrm>
            <a:custGeom>
              <a:avLst/>
              <a:gdLst/>
              <a:ahLst/>
              <a:cxnLst/>
              <a:rect l="l" t="t" r="r" b="b"/>
              <a:pathLst>
                <a:path w="6139" h="29115" extrusionOk="0">
                  <a:moveTo>
                    <a:pt x="2657" y="803"/>
                  </a:moveTo>
                  <a:cubicBezTo>
                    <a:pt x="2667" y="822"/>
                    <a:pt x="2687" y="842"/>
                    <a:pt x="2707" y="852"/>
                  </a:cubicBezTo>
                  <a:lnTo>
                    <a:pt x="2707" y="912"/>
                  </a:lnTo>
                  <a:cubicBezTo>
                    <a:pt x="2677" y="912"/>
                    <a:pt x="2657" y="902"/>
                    <a:pt x="2637" y="902"/>
                  </a:cubicBezTo>
                  <a:lnTo>
                    <a:pt x="2637" y="872"/>
                  </a:lnTo>
                  <a:cubicBezTo>
                    <a:pt x="2657" y="862"/>
                    <a:pt x="2657" y="822"/>
                    <a:pt x="2657" y="803"/>
                  </a:cubicBezTo>
                  <a:close/>
                  <a:moveTo>
                    <a:pt x="3055" y="1320"/>
                  </a:moveTo>
                  <a:cubicBezTo>
                    <a:pt x="3065" y="1350"/>
                    <a:pt x="3065" y="1360"/>
                    <a:pt x="3065" y="1369"/>
                  </a:cubicBezTo>
                  <a:lnTo>
                    <a:pt x="3065" y="1369"/>
                  </a:lnTo>
                  <a:cubicBezTo>
                    <a:pt x="3065" y="1360"/>
                    <a:pt x="3065" y="1360"/>
                    <a:pt x="3055" y="1350"/>
                  </a:cubicBezTo>
                  <a:lnTo>
                    <a:pt x="3055" y="1320"/>
                  </a:lnTo>
                  <a:close/>
                  <a:moveTo>
                    <a:pt x="3097" y="1602"/>
                  </a:moveTo>
                  <a:cubicBezTo>
                    <a:pt x="3103" y="1609"/>
                    <a:pt x="3110" y="1614"/>
                    <a:pt x="3115" y="1618"/>
                  </a:cubicBezTo>
                  <a:cubicBezTo>
                    <a:pt x="3154" y="1658"/>
                    <a:pt x="3174" y="1668"/>
                    <a:pt x="3184" y="1668"/>
                  </a:cubicBezTo>
                  <a:cubicBezTo>
                    <a:pt x="3174" y="1718"/>
                    <a:pt x="3164" y="1787"/>
                    <a:pt x="3164" y="1837"/>
                  </a:cubicBezTo>
                  <a:cubicBezTo>
                    <a:pt x="3164" y="1817"/>
                    <a:pt x="3154" y="1797"/>
                    <a:pt x="3134" y="1787"/>
                  </a:cubicBezTo>
                  <a:lnTo>
                    <a:pt x="3134" y="1768"/>
                  </a:lnTo>
                  <a:cubicBezTo>
                    <a:pt x="3125" y="1758"/>
                    <a:pt x="3125" y="1748"/>
                    <a:pt x="3115" y="1718"/>
                  </a:cubicBezTo>
                  <a:cubicBezTo>
                    <a:pt x="3115" y="1708"/>
                    <a:pt x="3105" y="1708"/>
                    <a:pt x="3105" y="1698"/>
                  </a:cubicBezTo>
                  <a:lnTo>
                    <a:pt x="3085" y="1678"/>
                  </a:lnTo>
                  <a:cubicBezTo>
                    <a:pt x="3099" y="1657"/>
                    <a:pt x="3103" y="1630"/>
                    <a:pt x="3097" y="1602"/>
                  </a:cubicBezTo>
                  <a:close/>
                  <a:moveTo>
                    <a:pt x="3184" y="1907"/>
                  </a:moveTo>
                  <a:lnTo>
                    <a:pt x="3184" y="1937"/>
                  </a:lnTo>
                  <a:cubicBezTo>
                    <a:pt x="3184" y="1947"/>
                    <a:pt x="3184" y="1947"/>
                    <a:pt x="3194" y="1957"/>
                  </a:cubicBezTo>
                  <a:cubicBezTo>
                    <a:pt x="3194" y="1957"/>
                    <a:pt x="3184" y="1957"/>
                    <a:pt x="3184" y="1947"/>
                  </a:cubicBezTo>
                  <a:cubicBezTo>
                    <a:pt x="3184" y="1947"/>
                    <a:pt x="3174" y="1947"/>
                    <a:pt x="3174" y="1937"/>
                  </a:cubicBezTo>
                  <a:cubicBezTo>
                    <a:pt x="3174" y="1937"/>
                    <a:pt x="3184" y="1917"/>
                    <a:pt x="3184" y="1907"/>
                  </a:cubicBezTo>
                  <a:close/>
                  <a:moveTo>
                    <a:pt x="3194" y="1957"/>
                  </a:moveTo>
                  <a:lnTo>
                    <a:pt x="3214" y="1966"/>
                  </a:lnTo>
                  <a:cubicBezTo>
                    <a:pt x="3214" y="1966"/>
                    <a:pt x="3194" y="1966"/>
                    <a:pt x="3194" y="1957"/>
                  </a:cubicBezTo>
                  <a:close/>
                  <a:moveTo>
                    <a:pt x="2876" y="2543"/>
                  </a:moveTo>
                  <a:cubicBezTo>
                    <a:pt x="2906" y="2553"/>
                    <a:pt x="2926" y="2583"/>
                    <a:pt x="2945" y="2593"/>
                  </a:cubicBezTo>
                  <a:lnTo>
                    <a:pt x="3025" y="2633"/>
                  </a:lnTo>
                  <a:cubicBezTo>
                    <a:pt x="3045" y="2643"/>
                    <a:pt x="3085" y="2653"/>
                    <a:pt x="3125" y="2653"/>
                  </a:cubicBezTo>
                  <a:cubicBezTo>
                    <a:pt x="3134" y="2653"/>
                    <a:pt x="3144" y="2653"/>
                    <a:pt x="3164" y="2643"/>
                  </a:cubicBezTo>
                  <a:lnTo>
                    <a:pt x="3164" y="2643"/>
                  </a:lnTo>
                  <a:cubicBezTo>
                    <a:pt x="3134" y="2683"/>
                    <a:pt x="3095" y="2693"/>
                    <a:pt x="3065" y="2732"/>
                  </a:cubicBezTo>
                  <a:cubicBezTo>
                    <a:pt x="2975" y="2792"/>
                    <a:pt x="3075" y="2862"/>
                    <a:pt x="3174" y="2902"/>
                  </a:cubicBezTo>
                  <a:cubicBezTo>
                    <a:pt x="3174" y="2931"/>
                    <a:pt x="3194" y="2961"/>
                    <a:pt x="3194" y="2991"/>
                  </a:cubicBezTo>
                  <a:cubicBezTo>
                    <a:pt x="3144" y="2912"/>
                    <a:pt x="3075" y="2852"/>
                    <a:pt x="2985" y="2832"/>
                  </a:cubicBezTo>
                  <a:cubicBezTo>
                    <a:pt x="2979" y="2832"/>
                    <a:pt x="2972" y="2823"/>
                    <a:pt x="2959" y="2823"/>
                  </a:cubicBezTo>
                  <a:cubicBezTo>
                    <a:pt x="2953" y="2823"/>
                    <a:pt x="2945" y="2825"/>
                    <a:pt x="2936" y="2832"/>
                  </a:cubicBezTo>
                  <a:cubicBezTo>
                    <a:pt x="2936" y="2832"/>
                    <a:pt x="2926" y="2832"/>
                    <a:pt x="2926" y="2842"/>
                  </a:cubicBezTo>
                  <a:lnTo>
                    <a:pt x="2926" y="2812"/>
                  </a:lnTo>
                  <a:cubicBezTo>
                    <a:pt x="2906" y="2713"/>
                    <a:pt x="2886" y="2643"/>
                    <a:pt x="2876" y="2563"/>
                  </a:cubicBezTo>
                  <a:lnTo>
                    <a:pt x="2876" y="2543"/>
                  </a:lnTo>
                  <a:close/>
                  <a:moveTo>
                    <a:pt x="3373" y="2902"/>
                  </a:moveTo>
                  <a:cubicBezTo>
                    <a:pt x="3383" y="2902"/>
                    <a:pt x="3413" y="2912"/>
                    <a:pt x="3423" y="2912"/>
                  </a:cubicBezTo>
                  <a:cubicBezTo>
                    <a:pt x="3463" y="2922"/>
                    <a:pt x="3503" y="2922"/>
                    <a:pt x="3532" y="2922"/>
                  </a:cubicBezTo>
                  <a:lnTo>
                    <a:pt x="3552" y="2922"/>
                  </a:lnTo>
                  <a:cubicBezTo>
                    <a:pt x="3522" y="2951"/>
                    <a:pt x="3503" y="2981"/>
                    <a:pt x="3463" y="2991"/>
                  </a:cubicBezTo>
                  <a:cubicBezTo>
                    <a:pt x="3453" y="2981"/>
                    <a:pt x="3423" y="2981"/>
                    <a:pt x="3403" y="2981"/>
                  </a:cubicBezTo>
                  <a:lnTo>
                    <a:pt x="3403" y="2941"/>
                  </a:lnTo>
                  <a:cubicBezTo>
                    <a:pt x="3403" y="2931"/>
                    <a:pt x="3383" y="2912"/>
                    <a:pt x="3373" y="2902"/>
                  </a:cubicBezTo>
                  <a:close/>
                  <a:moveTo>
                    <a:pt x="3821" y="4095"/>
                  </a:moveTo>
                  <a:cubicBezTo>
                    <a:pt x="3811" y="4095"/>
                    <a:pt x="3801" y="4105"/>
                    <a:pt x="3801" y="4125"/>
                  </a:cubicBezTo>
                  <a:lnTo>
                    <a:pt x="3801" y="4095"/>
                  </a:lnTo>
                  <a:close/>
                  <a:moveTo>
                    <a:pt x="2938" y="4331"/>
                  </a:moveTo>
                  <a:cubicBezTo>
                    <a:pt x="2934" y="4331"/>
                    <a:pt x="2930" y="4332"/>
                    <a:pt x="2926" y="4334"/>
                  </a:cubicBezTo>
                  <a:lnTo>
                    <a:pt x="2945" y="4334"/>
                  </a:lnTo>
                  <a:cubicBezTo>
                    <a:pt x="2944" y="4333"/>
                    <a:pt x="2942" y="4332"/>
                    <a:pt x="2941" y="4331"/>
                  </a:cubicBezTo>
                  <a:lnTo>
                    <a:pt x="2941" y="4331"/>
                  </a:lnTo>
                  <a:cubicBezTo>
                    <a:pt x="2940" y="4331"/>
                    <a:pt x="2939" y="4331"/>
                    <a:pt x="2938" y="4331"/>
                  </a:cubicBezTo>
                  <a:close/>
                  <a:moveTo>
                    <a:pt x="4269" y="4255"/>
                  </a:moveTo>
                  <a:lnTo>
                    <a:pt x="4269" y="4255"/>
                  </a:lnTo>
                  <a:cubicBezTo>
                    <a:pt x="4259" y="4334"/>
                    <a:pt x="4229" y="4404"/>
                    <a:pt x="4219" y="4473"/>
                  </a:cubicBezTo>
                  <a:cubicBezTo>
                    <a:pt x="4209" y="4533"/>
                    <a:pt x="4169" y="4583"/>
                    <a:pt x="4149" y="4643"/>
                  </a:cubicBezTo>
                  <a:cubicBezTo>
                    <a:pt x="4119" y="4633"/>
                    <a:pt x="4099" y="4633"/>
                    <a:pt x="4070" y="4633"/>
                  </a:cubicBezTo>
                  <a:cubicBezTo>
                    <a:pt x="4030" y="4633"/>
                    <a:pt x="4000" y="4652"/>
                    <a:pt x="3970" y="4672"/>
                  </a:cubicBezTo>
                  <a:cubicBezTo>
                    <a:pt x="3960" y="4633"/>
                    <a:pt x="3930" y="4593"/>
                    <a:pt x="3901" y="4573"/>
                  </a:cubicBezTo>
                  <a:lnTo>
                    <a:pt x="3881" y="4573"/>
                  </a:lnTo>
                  <a:cubicBezTo>
                    <a:pt x="3920" y="4533"/>
                    <a:pt x="3960" y="4483"/>
                    <a:pt x="3980" y="4434"/>
                  </a:cubicBezTo>
                  <a:cubicBezTo>
                    <a:pt x="4080" y="4394"/>
                    <a:pt x="4179" y="4334"/>
                    <a:pt x="4269" y="4255"/>
                  </a:cubicBezTo>
                  <a:close/>
                  <a:moveTo>
                    <a:pt x="3711" y="5299"/>
                  </a:moveTo>
                  <a:lnTo>
                    <a:pt x="3721" y="5319"/>
                  </a:lnTo>
                  <a:cubicBezTo>
                    <a:pt x="3715" y="5319"/>
                    <a:pt x="3713" y="5323"/>
                    <a:pt x="3709" y="5323"/>
                  </a:cubicBezTo>
                  <a:cubicBezTo>
                    <a:pt x="3707" y="5323"/>
                    <a:pt x="3705" y="5322"/>
                    <a:pt x="3702" y="5319"/>
                  </a:cubicBezTo>
                  <a:lnTo>
                    <a:pt x="3711" y="5299"/>
                  </a:lnTo>
                  <a:close/>
                  <a:moveTo>
                    <a:pt x="3015" y="5428"/>
                  </a:moveTo>
                  <a:lnTo>
                    <a:pt x="3015" y="5438"/>
                  </a:lnTo>
                  <a:cubicBezTo>
                    <a:pt x="3015" y="5428"/>
                    <a:pt x="3005" y="5428"/>
                    <a:pt x="3005" y="5428"/>
                  </a:cubicBezTo>
                  <a:close/>
                  <a:moveTo>
                    <a:pt x="3503" y="5428"/>
                  </a:moveTo>
                  <a:lnTo>
                    <a:pt x="3503" y="5438"/>
                  </a:lnTo>
                  <a:cubicBezTo>
                    <a:pt x="3473" y="5448"/>
                    <a:pt x="3453" y="5468"/>
                    <a:pt x="3433" y="5478"/>
                  </a:cubicBezTo>
                  <a:cubicBezTo>
                    <a:pt x="3433" y="5468"/>
                    <a:pt x="3423" y="5448"/>
                    <a:pt x="3423" y="5448"/>
                  </a:cubicBezTo>
                  <a:cubicBezTo>
                    <a:pt x="3433" y="5448"/>
                    <a:pt x="3463" y="5438"/>
                    <a:pt x="3473" y="5438"/>
                  </a:cubicBezTo>
                  <a:cubicBezTo>
                    <a:pt x="3483" y="5438"/>
                    <a:pt x="3483" y="5428"/>
                    <a:pt x="3503" y="5428"/>
                  </a:cubicBezTo>
                  <a:close/>
                  <a:moveTo>
                    <a:pt x="4109" y="5339"/>
                  </a:moveTo>
                  <a:cubicBezTo>
                    <a:pt x="4080" y="5349"/>
                    <a:pt x="4070" y="5369"/>
                    <a:pt x="4060" y="5379"/>
                  </a:cubicBezTo>
                  <a:cubicBezTo>
                    <a:pt x="4000" y="5438"/>
                    <a:pt x="3861" y="5568"/>
                    <a:pt x="3801" y="5687"/>
                  </a:cubicBezTo>
                  <a:cubicBezTo>
                    <a:pt x="3771" y="5687"/>
                    <a:pt x="3751" y="5677"/>
                    <a:pt x="3721" y="5677"/>
                  </a:cubicBezTo>
                  <a:cubicBezTo>
                    <a:pt x="3801" y="5578"/>
                    <a:pt x="3871" y="5448"/>
                    <a:pt x="3960" y="5369"/>
                  </a:cubicBezTo>
                  <a:cubicBezTo>
                    <a:pt x="4010" y="5369"/>
                    <a:pt x="4060" y="5349"/>
                    <a:pt x="4109" y="5339"/>
                  </a:cubicBezTo>
                  <a:close/>
                  <a:moveTo>
                    <a:pt x="3721" y="6533"/>
                  </a:moveTo>
                  <a:cubicBezTo>
                    <a:pt x="3731" y="6533"/>
                    <a:pt x="3731" y="6543"/>
                    <a:pt x="3751" y="6543"/>
                  </a:cubicBezTo>
                  <a:cubicBezTo>
                    <a:pt x="3731" y="6543"/>
                    <a:pt x="3731" y="6562"/>
                    <a:pt x="3721" y="6572"/>
                  </a:cubicBezTo>
                  <a:lnTo>
                    <a:pt x="3721" y="6533"/>
                  </a:lnTo>
                  <a:close/>
                  <a:moveTo>
                    <a:pt x="2960" y="0"/>
                  </a:moveTo>
                  <a:cubicBezTo>
                    <a:pt x="2932" y="0"/>
                    <a:pt x="2905" y="7"/>
                    <a:pt x="2886" y="27"/>
                  </a:cubicBezTo>
                  <a:cubicBezTo>
                    <a:pt x="2826" y="76"/>
                    <a:pt x="2826" y="176"/>
                    <a:pt x="2816" y="255"/>
                  </a:cubicBezTo>
                  <a:lnTo>
                    <a:pt x="2816" y="265"/>
                  </a:lnTo>
                  <a:cubicBezTo>
                    <a:pt x="2769" y="200"/>
                    <a:pt x="2674" y="141"/>
                    <a:pt x="2596" y="141"/>
                  </a:cubicBezTo>
                  <a:cubicBezTo>
                    <a:pt x="2543" y="141"/>
                    <a:pt x="2498" y="168"/>
                    <a:pt x="2478" y="236"/>
                  </a:cubicBezTo>
                  <a:cubicBezTo>
                    <a:pt x="2468" y="305"/>
                    <a:pt x="2468" y="365"/>
                    <a:pt x="2478" y="434"/>
                  </a:cubicBezTo>
                  <a:lnTo>
                    <a:pt x="2518" y="554"/>
                  </a:lnTo>
                  <a:cubicBezTo>
                    <a:pt x="2468" y="514"/>
                    <a:pt x="2398" y="474"/>
                    <a:pt x="2339" y="464"/>
                  </a:cubicBezTo>
                  <a:cubicBezTo>
                    <a:pt x="2324" y="460"/>
                    <a:pt x="2310" y="459"/>
                    <a:pt x="2296" y="459"/>
                  </a:cubicBezTo>
                  <a:cubicBezTo>
                    <a:pt x="2205" y="459"/>
                    <a:pt x="2130" y="538"/>
                    <a:pt x="2130" y="633"/>
                  </a:cubicBezTo>
                  <a:cubicBezTo>
                    <a:pt x="2130" y="753"/>
                    <a:pt x="2179" y="862"/>
                    <a:pt x="2249" y="952"/>
                  </a:cubicBezTo>
                  <a:cubicBezTo>
                    <a:pt x="2229" y="962"/>
                    <a:pt x="2199" y="982"/>
                    <a:pt x="2189" y="1021"/>
                  </a:cubicBezTo>
                  <a:cubicBezTo>
                    <a:pt x="2179" y="1061"/>
                    <a:pt x="2179" y="1101"/>
                    <a:pt x="2189" y="1131"/>
                  </a:cubicBezTo>
                  <a:cubicBezTo>
                    <a:pt x="2199" y="1220"/>
                    <a:pt x="2249" y="1280"/>
                    <a:pt x="2299" y="1360"/>
                  </a:cubicBezTo>
                  <a:cubicBezTo>
                    <a:pt x="2388" y="1469"/>
                    <a:pt x="2478" y="1569"/>
                    <a:pt x="2617" y="1608"/>
                  </a:cubicBezTo>
                  <a:cubicBezTo>
                    <a:pt x="2577" y="1618"/>
                    <a:pt x="2548" y="1618"/>
                    <a:pt x="2518" y="1628"/>
                  </a:cubicBezTo>
                  <a:cubicBezTo>
                    <a:pt x="2478" y="1648"/>
                    <a:pt x="2438" y="1668"/>
                    <a:pt x="2418" y="1698"/>
                  </a:cubicBezTo>
                  <a:lnTo>
                    <a:pt x="2428" y="1698"/>
                  </a:lnTo>
                  <a:cubicBezTo>
                    <a:pt x="2468" y="1698"/>
                    <a:pt x="2488" y="1698"/>
                    <a:pt x="2528" y="1708"/>
                  </a:cubicBezTo>
                  <a:cubicBezTo>
                    <a:pt x="2538" y="1708"/>
                    <a:pt x="2538" y="1718"/>
                    <a:pt x="2548" y="1718"/>
                  </a:cubicBezTo>
                  <a:cubicBezTo>
                    <a:pt x="2587" y="1748"/>
                    <a:pt x="2627" y="1768"/>
                    <a:pt x="2647" y="1797"/>
                  </a:cubicBezTo>
                  <a:cubicBezTo>
                    <a:pt x="2667" y="1817"/>
                    <a:pt x="2687" y="1827"/>
                    <a:pt x="2697" y="1857"/>
                  </a:cubicBezTo>
                  <a:cubicBezTo>
                    <a:pt x="2727" y="1897"/>
                    <a:pt x="2747" y="1927"/>
                    <a:pt x="2786" y="1966"/>
                  </a:cubicBezTo>
                  <a:lnTo>
                    <a:pt x="2866" y="2046"/>
                  </a:lnTo>
                  <a:cubicBezTo>
                    <a:pt x="2816" y="2026"/>
                    <a:pt x="2737" y="2006"/>
                    <a:pt x="2677" y="2006"/>
                  </a:cubicBezTo>
                  <a:cubicBezTo>
                    <a:pt x="2567" y="2006"/>
                    <a:pt x="2468" y="2056"/>
                    <a:pt x="2498" y="2195"/>
                  </a:cubicBezTo>
                  <a:cubicBezTo>
                    <a:pt x="2518" y="2255"/>
                    <a:pt x="2548" y="2315"/>
                    <a:pt x="2597" y="2374"/>
                  </a:cubicBezTo>
                  <a:cubicBezTo>
                    <a:pt x="2587" y="2374"/>
                    <a:pt x="2577" y="2364"/>
                    <a:pt x="2567" y="2364"/>
                  </a:cubicBezTo>
                  <a:cubicBezTo>
                    <a:pt x="2518" y="2364"/>
                    <a:pt x="2468" y="2364"/>
                    <a:pt x="2438" y="2404"/>
                  </a:cubicBezTo>
                  <a:cubicBezTo>
                    <a:pt x="2428" y="2424"/>
                    <a:pt x="2418" y="2464"/>
                    <a:pt x="2398" y="2494"/>
                  </a:cubicBezTo>
                  <a:cubicBezTo>
                    <a:pt x="2388" y="2504"/>
                    <a:pt x="2368" y="2514"/>
                    <a:pt x="2349" y="2524"/>
                  </a:cubicBezTo>
                  <a:cubicBezTo>
                    <a:pt x="2319" y="2563"/>
                    <a:pt x="2289" y="2623"/>
                    <a:pt x="2329" y="2673"/>
                  </a:cubicBezTo>
                  <a:cubicBezTo>
                    <a:pt x="2339" y="2693"/>
                    <a:pt x="2349" y="2713"/>
                    <a:pt x="2349" y="2723"/>
                  </a:cubicBezTo>
                  <a:cubicBezTo>
                    <a:pt x="2349" y="2752"/>
                    <a:pt x="2339" y="2772"/>
                    <a:pt x="2329" y="2802"/>
                  </a:cubicBezTo>
                  <a:cubicBezTo>
                    <a:pt x="2319" y="2852"/>
                    <a:pt x="2339" y="2912"/>
                    <a:pt x="2378" y="2941"/>
                  </a:cubicBezTo>
                  <a:cubicBezTo>
                    <a:pt x="2418" y="2971"/>
                    <a:pt x="2478" y="2991"/>
                    <a:pt x="2528" y="2991"/>
                  </a:cubicBezTo>
                  <a:cubicBezTo>
                    <a:pt x="2597" y="3001"/>
                    <a:pt x="2687" y="3011"/>
                    <a:pt x="2766" y="3011"/>
                  </a:cubicBezTo>
                  <a:lnTo>
                    <a:pt x="2747" y="3021"/>
                  </a:lnTo>
                  <a:cubicBezTo>
                    <a:pt x="2737" y="3041"/>
                    <a:pt x="2727" y="3051"/>
                    <a:pt x="2727" y="3061"/>
                  </a:cubicBezTo>
                  <a:cubicBezTo>
                    <a:pt x="2717" y="3091"/>
                    <a:pt x="2727" y="3111"/>
                    <a:pt x="2737" y="3140"/>
                  </a:cubicBezTo>
                  <a:cubicBezTo>
                    <a:pt x="2766" y="3200"/>
                    <a:pt x="2826" y="3250"/>
                    <a:pt x="2876" y="3290"/>
                  </a:cubicBezTo>
                  <a:lnTo>
                    <a:pt x="2886" y="3290"/>
                  </a:lnTo>
                  <a:cubicBezTo>
                    <a:pt x="2836" y="3290"/>
                    <a:pt x="2796" y="3300"/>
                    <a:pt x="2766" y="3309"/>
                  </a:cubicBezTo>
                  <a:cubicBezTo>
                    <a:pt x="2737" y="3319"/>
                    <a:pt x="2647" y="3319"/>
                    <a:pt x="2677" y="3359"/>
                  </a:cubicBezTo>
                  <a:cubicBezTo>
                    <a:pt x="2697" y="3389"/>
                    <a:pt x="2776" y="3389"/>
                    <a:pt x="2816" y="3409"/>
                  </a:cubicBezTo>
                  <a:cubicBezTo>
                    <a:pt x="2876" y="3449"/>
                    <a:pt x="2896" y="3518"/>
                    <a:pt x="2945" y="3568"/>
                  </a:cubicBezTo>
                  <a:cubicBezTo>
                    <a:pt x="2994" y="3616"/>
                    <a:pt x="3064" y="3643"/>
                    <a:pt x="3134" y="3643"/>
                  </a:cubicBezTo>
                  <a:cubicBezTo>
                    <a:pt x="3179" y="3643"/>
                    <a:pt x="3225" y="3631"/>
                    <a:pt x="3264" y="3608"/>
                  </a:cubicBezTo>
                  <a:cubicBezTo>
                    <a:pt x="3274" y="3598"/>
                    <a:pt x="3284" y="3598"/>
                    <a:pt x="3284" y="3588"/>
                  </a:cubicBezTo>
                  <a:cubicBezTo>
                    <a:pt x="3294" y="3598"/>
                    <a:pt x="3294" y="3618"/>
                    <a:pt x="3294" y="3638"/>
                  </a:cubicBezTo>
                  <a:lnTo>
                    <a:pt x="3294" y="3707"/>
                  </a:lnTo>
                  <a:cubicBezTo>
                    <a:pt x="3294" y="3767"/>
                    <a:pt x="3324" y="3817"/>
                    <a:pt x="3363" y="3867"/>
                  </a:cubicBezTo>
                  <a:lnTo>
                    <a:pt x="3343" y="3867"/>
                  </a:lnTo>
                  <a:cubicBezTo>
                    <a:pt x="3314" y="3896"/>
                    <a:pt x="3284" y="3916"/>
                    <a:pt x="3264" y="3956"/>
                  </a:cubicBezTo>
                  <a:cubicBezTo>
                    <a:pt x="3224" y="3906"/>
                    <a:pt x="3174" y="3867"/>
                    <a:pt x="3134" y="3847"/>
                  </a:cubicBezTo>
                  <a:cubicBezTo>
                    <a:pt x="3045" y="3787"/>
                    <a:pt x="2945" y="3717"/>
                    <a:pt x="2836" y="3688"/>
                  </a:cubicBezTo>
                  <a:cubicBezTo>
                    <a:pt x="2803" y="3673"/>
                    <a:pt x="2761" y="3664"/>
                    <a:pt x="2720" y="3664"/>
                  </a:cubicBezTo>
                  <a:cubicBezTo>
                    <a:pt x="2649" y="3664"/>
                    <a:pt x="2580" y="3691"/>
                    <a:pt x="2567" y="3767"/>
                  </a:cubicBezTo>
                  <a:cubicBezTo>
                    <a:pt x="2538" y="3896"/>
                    <a:pt x="2617" y="4016"/>
                    <a:pt x="2687" y="4115"/>
                  </a:cubicBezTo>
                  <a:cubicBezTo>
                    <a:pt x="2727" y="4165"/>
                    <a:pt x="2776" y="4215"/>
                    <a:pt x="2826" y="4255"/>
                  </a:cubicBezTo>
                  <a:cubicBezTo>
                    <a:pt x="2865" y="4283"/>
                    <a:pt x="2894" y="4303"/>
                    <a:pt x="2941" y="4331"/>
                  </a:cubicBezTo>
                  <a:lnTo>
                    <a:pt x="2941" y="4331"/>
                  </a:lnTo>
                  <a:cubicBezTo>
                    <a:pt x="2981" y="4335"/>
                    <a:pt x="3036" y="4407"/>
                    <a:pt x="3045" y="4434"/>
                  </a:cubicBezTo>
                  <a:cubicBezTo>
                    <a:pt x="3075" y="4463"/>
                    <a:pt x="3085" y="4513"/>
                    <a:pt x="3095" y="4563"/>
                  </a:cubicBezTo>
                  <a:cubicBezTo>
                    <a:pt x="3085" y="4563"/>
                    <a:pt x="3075" y="4563"/>
                    <a:pt x="3045" y="4583"/>
                  </a:cubicBezTo>
                  <a:cubicBezTo>
                    <a:pt x="2975" y="4603"/>
                    <a:pt x="2936" y="4682"/>
                    <a:pt x="2926" y="4762"/>
                  </a:cubicBezTo>
                  <a:cubicBezTo>
                    <a:pt x="2886" y="4643"/>
                    <a:pt x="2836" y="4513"/>
                    <a:pt x="2776" y="4414"/>
                  </a:cubicBezTo>
                  <a:cubicBezTo>
                    <a:pt x="2747" y="4364"/>
                    <a:pt x="2717" y="4334"/>
                    <a:pt x="2667" y="4294"/>
                  </a:cubicBezTo>
                  <a:cubicBezTo>
                    <a:pt x="2597" y="4255"/>
                    <a:pt x="2538" y="4255"/>
                    <a:pt x="2478" y="4255"/>
                  </a:cubicBezTo>
                  <a:cubicBezTo>
                    <a:pt x="2418" y="4255"/>
                    <a:pt x="2368" y="4255"/>
                    <a:pt x="2319" y="4294"/>
                  </a:cubicBezTo>
                  <a:cubicBezTo>
                    <a:pt x="2279" y="4314"/>
                    <a:pt x="2239" y="4354"/>
                    <a:pt x="2239" y="4404"/>
                  </a:cubicBezTo>
                  <a:cubicBezTo>
                    <a:pt x="2219" y="4493"/>
                    <a:pt x="2219" y="4593"/>
                    <a:pt x="2279" y="4662"/>
                  </a:cubicBezTo>
                  <a:cubicBezTo>
                    <a:pt x="2388" y="4832"/>
                    <a:pt x="2627" y="4832"/>
                    <a:pt x="2776" y="4951"/>
                  </a:cubicBezTo>
                  <a:cubicBezTo>
                    <a:pt x="2786" y="4961"/>
                    <a:pt x="2796" y="4961"/>
                    <a:pt x="2796" y="4961"/>
                  </a:cubicBezTo>
                  <a:cubicBezTo>
                    <a:pt x="2786" y="4981"/>
                    <a:pt x="2786" y="4981"/>
                    <a:pt x="2786" y="4991"/>
                  </a:cubicBezTo>
                  <a:cubicBezTo>
                    <a:pt x="2776" y="5011"/>
                    <a:pt x="2776" y="5040"/>
                    <a:pt x="2776" y="5060"/>
                  </a:cubicBezTo>
                  <a:cubicBezTo>
                    <a:pt x="2766" y="5190"/>
                    <a:pt x="2826" y="5299"/>
                    <a:pt x="2916" y="5389"/>
                  </a:cubicBezTo>
                  <a:cubicBezTo>
                    <a:pt x="2876" y="5389"/>
                    <a:pt x="2836" y="5399"/>
                    <a:pt x="2796" y="5428"/>
                  </a:cubicBezTo>
                  <a:lnTo>
                    <a:pt x="2747" y="5478"/>
                  </a:lnTo>
                  <a:cubicBezTo>
                    <a:pt x="2727" y="5458"/>
                    <a:pt x="2687" y="5448"/>
                    <a:pt x="2667" y="5438"/>
                  </a:cubicBezTo>
                  <a:cubicBezTo>
                    <a:pt x="2637" y="5429"/>
                    <a:pt x="2608" y="5425"/>
                    <a:pt x="2581" y="5425"/>
                  </a:cubicBezTo>
                  <a:cubicBezTo>
                    <a:pt x="2429" y="5425"/>
                    <a:pt x="2330" y="5558"/>
                    <a:pt x="2339" y="5727"/>
                  </a:cubicBezTo>
                  <a:cubicBezTo>
                    <a:pt x="2349" y="5826"/>
                    <a:pt x="2388" y="5926"/>
                    <a:pt x="2438" y="6005"/>
                  </a:cubicBezTo>
                  <a:cubicBezTo>
                    <a:pt x="2488" y="6105"/>
                    <a:pt x="2567" y="6194"/>
                    <a:pt x="2647" y="6274"/>
                  </a:cubicBezTo>
                  <a:lnTo>
                    <a:pt x="2647" y="6334"/>
                  </a:lnTo>
                  <a:cubicBezTo>
                    <a:pt x="2617" y="6304"/>
                    <a:pt x="2577" y="6294"/>
                    <a:pt x="2538" y="6284"/>
                  </a:cubicBezTo>
                  <a:cubicBezTo>
                    <a:pt x="2481" y="6265"/>
                    <a:pt x="2420" y="6255"/>
                    <a:pt x="2358" y="6255"/>
                  </a:cubicBezTo>
                  <a:cubicBezTo>
                    <a:pt x="2289" y="6255"/>
                    <a:pt x="2218" y="6268"/>
                    <a:pt x="2150" y="6294"/>
                  </a:cubicBezTo>
                  <a:cubicBezTo>
                    <a:pt x="2120" y="6304"/>
                    <a:pt x="2090" y="6324"/>
                    <a:pt x="2070" y="6344"/>
                  </a:cubicBezTo>
                  <a:cubicBezTo>
                    <a:pt x="2040" y="6383"/>
                    <a:pt x="2040" y="6433"/>
                    <a:pt x="2030" y="6473"/>
                  </a:cubicBezTo>
                  <a:cubicBezTo>
                    <a:pt x="2030" y="6533"/>
                    <a:pt x="2020" y="6582"/>
                    <a:pt x="2030" y="6642"/>
                  </a:cubicBezTo>
                  <a:cubicBezTo>
                    <a:pt x="2070" y="6841"/>
                    <a:pt x="2249" y="6970"/>
                    <a:pt x="2428" y="7050"/>
                  </a:cubicBezTo>
                  <a:cubicBezTo>
                    <a:pt x="2567" y="7130"/>
                    <a:pt x="2717" y="7179"/>
                    <a:pt x="2866" y="7189"/>
                  </a:cubicBezTo>
                  <a:lnTo>
                    <a:pt x="2876" y="7199"/>
                  </a:lnTo>
                  <a:cubicBezTo>
                    <a:pt x="2936" y="7279"/>
                    <a:pt x="2936" y="7388"/>
                    <a:pt x="2975" y="7488"/>
                  </a:cubicBezTo>
                  <a:cubicBezTo>
                    <a:pt x="3011" y="7576"/>
                    <a:pt x="3140" y="7703"/>
                    <a:pt x="3252" y="7703"/>
                  </a:cubicBezTo>
                  <a:cubicBezTo>
                    <a:pt x="3266" y="7703"/>
                    <a:pt x="3280" y="7701"/>
                    <a:pt x="3294" y="7697"/>
                  </a:cubicBezTo>
                  <a:lnTo>
                    <a:pt x="3294" y="7697"/>
                  </a:lnTo>
                  <a:cubicBezTo>
                    <a:pt x="3274" y="7945"/>
                    <a:pt x="3234" y="8214"/>
                    <a:pt x="3214" y="8463"/>
                  </a:cubicBezTo>
                  <a:cubicBezTo>
                    <a:pt x="3095" y="9507"/>
                    <a:pt x="2995" y="11467"/>
                    <a:pt x="2945" y="13805"/>
                  </a:cubicBezTo>
                  <a:lnTo>
                    <a:pt x="2846" y="13805"/>
                  </a:lnTo>
                  <a:cubicBezTo>
                    <a:pt x="2886" y="13705"/>
                    <a:pt x="2896" y="13606"/>
                    <a:pt x="2926" y="13496"/>
                  </a:cubicBezTo>
                  <a:cubicBezTo>
                    <a:pt x="2936" y="13367"/>
                    <a:pt x="2945" y="13238"/>
                    <a:pt x="2896" y="13108"/>
                  </a:cubicBezTo>
                  <a:cubicBezTo>
                    <a:pt x="2846" y="12989"/>
                    <a:pt x="2747" y="12870"/>
                    <a:pt x="2627" y="12860"/>
                  </a:cubicBezTo>
                  <a:cubicBezTo>
                    <a:pt x="2587" y="12860"/>
                    <a:pt x="2548" y="12860"/>
                    <a:pt x="2528" y="12870"/>
                  </a:cubicBezTo>
                  <a:cubicBezTo>
                    <a:pt x="2498" y="12889"/>
                    <a:pt x="2488" y="12909"/>
                    <a:pt x="2478" y="12919"/>
                  </a:cubicBezTo>
                  <a:cubicBezTo>
                    <a:pt x="2329" y="13148"/>
                    <a:pt x="2339" y="13457"/>
                    <a:pt x="2498" y="13665"/>
                  </a:cubicBezTo>
                  <a:cubicBezTo>
                    <a:pt x="2518" y="13695"/>
                    <a:pt x="2538" y="13705"/>
                    <a:pt x="2548" y="13735"/>
                  </a:cubicBezTo>
                  <a:cubicBezTo>
                    <a:pt x="2463" y="13673"/>
                    <a:pt x="2360" y="13636"/>
                    <a:pt x="2263" y="13636"/>
                  </a:cubicBezTo>
                  <a:cubicBezTo>
                    <a:pt x="2234" y="13636"/>
                    <a:pt x="2206" y="13639"/>
                    <a:pt x="2179" y="13646"/>
                  </a:cubicBezTo>
                  <a:cubicBezTo>
                    <a:pt x="2040" y="13665"/>
                    <a:pt x="1841" y="13795"/>
                    <a:pt x="1881" y="13954"/>
                  </a:cubicBezTo>
                  <a:cubicBezTo>
                    <a:pt x="1891" y="14033"/>
                    <a:pt x="1951" y="14103"/>
                    <a:pt x="2000" y="14153"/>
                  </a:cubicBezTo>
                  <a:cubicBezTo>
                    <a:pt x="2080" y="14232"/>
                    <a:pt x="2150" y="14302"/>
                    <a:pt x="2239" y="14362"/>
                  </a:cubicBezTo>
                  <a:cubicBezTo>
                    <a:pt x="2279" y="14392"/>
                    <a:pt x="2319" y="14431"/>
                    <a:pt x="2349" y="14441"/>
                  </a:cubicBezTo>
                  <a:cubicBezTo>
                    <a:pt x="2239" y="14491"/>
                    <a:pt x="2179" y="14640"/>
                    <a:pt x="2130" y="14740"/>
                  </a:cubicBezTo>
                  <a:cubicBezTo>
                    <a:pt x="2120" y="14760"/>
                    <a:pt x="2120" y="14780"/>
                    <a:pt x="2120" y="14800"/>
                  </a:cubicBezTo>
                  <a:cubicBezTo>
                    <a:pt x="2120" y="14829"/>
                    <a:pt x="2140" y="14849"/>
                    <a:pt x="2150" y="14859"/>
                  </a:cubicBezTo>
                  <a:cubicBezTo>
                    <a:pt x="2221" y="14916"/>
                    <a:pt x="2313" y="14938"/>
                    <a:pt x="2400" y="14938"/>
                  </a:cubicBezTo>
                  <a:cubicBezTo>
                    <a:pt x="2434" y="14938"/>
                    <a:pt x="2467" y="14934"/>
                    <a:pt x="2498" y="14929"/>
                  </a:cubicBezTo>
                  <a:cubicBezTo>
                    <a:pt x="2548" y="14909"/>
                    <a:pt x="2597" y="14899"/>
                    <a:pt x="2637" y="14879"/>
                  </a:cubicBezTo>
                  <a:cubicBezTo>
                    <a:pt x="2717" y="14809"/>
                    <a:pt x="2747" y="14710"/>
                    <a:pt x="2717" y="14630"/>
                  </a:cubicBezTo>
                  <a:cubicBezTo>
                    <a:pt x="2697" y="14591"/>
                    <a:pt x="2677" y="14551"/>
                    <a:pt x="2637" y="14511"/>
                  </a:cubicBezTo>
                  <a:cubicBezTo>
                    <a:pt x="2667" y="14511"/>
                    <a:pt x="2687" y="14501"/>
                    <a:pt x="2697" y="14491"/>
                  </a:cubicBezTo>
                  <a:cubicBezTo>
                    <a:pt x="2737" y="14451"/>
                    <a:pt x="2747" y="14402"/>
                    <a:pt x="2766" y="14352"/>
                  </a:cubicBezTo>
                  <a:cubicBezTo>
                    <a:pt x="2776" y="14392"/>
                    <a:pt x="2796" y="14431"/>
                    <a:pt x="2826" y="14461"/>
                  </a:cubicBezTo>
                  <a:cubicBezTo>
                    <a:pt x="2826" y="14461"/>
                    <a:pt x="2836" y="14461"/>
                    <a:pt x="2836" y="14481"/>
                  </a:cubicBezTo>
                  <a:cubicBezTo>
                    <a:pt x="2826" y="14481"/>
                    <a:pt x="2826" y="14481"/>
                    <a:pt x="2816" y="14491"/>
                  </a:cubicBezTo>
                  <a:cubicBezTo>
                    <a:pt x="2737" y="14541"/>
                    <a:pt x="2766" y="14730"/>
                    <a:pt x="2766" y="14800"/>
                  </a:cubicBezTo>
                  <a:cubicBezTo>
                    <a:pt x="2766" y="14829"/>
                    <a:pt x="2766" y="14839"/>
                    <a:pt x="2776" y="14849"/>
                  </a:cubicBezTo>
                  <a:cubicBezTo>
                    <a:pt x="2786" y="14879"/>
                    <a:pt x="2816" y="14889"/>
                    <a:pt x="2836" y="14889"/>
                  </a:cubicBezTo>
                  <a:cubicBezTo>
                    <a:pt x="2866" y="14889"/>
                    <a:pt x="2876" y="14899"/>
                    <a:pt x="2896" y="14899"/>
                  </a:cubicBezTo>
                  <a:cubicBezTo>
                    <a:pt x="2866" y="17018"/>
                    <a:pt x="2846" y="19356"/>
                    <a:pt x="2866" y="21544"/>
                  </a:cubicBezTo>
                  <a:cubicBezTo>
                    <a:pt x="2846" y="21415"/>
                    <a:pt x="2826" y="21306"/>
                    <a:pt x="2816" y="21176"/>
                  </a:cubicBezTo>
                  <a:cubicBezTo>
                    <a:pt x="2786" y="20997"/>
                    <a:pt x="2766" y="20798"/>
                    <a:pt x="2727" y="20609"/>
                  </a:cubicBezTo>
                  <a:cubicBezTo>
                    <a:pt x="2627" y="19963"/>
                    <a:pt x="2528" y="19306"/>
                    <a:pt x="2388" y="18659"/>
                  </a:cubicBezTo>
                  <a:cubicBezTo>
                    <a:pt x="2339" y="18431"/>
                    <a:pt x="2289" y="18192"/>
                    <a:pt x="2229" y="17973"/>
                  </a:cubicBezTo>
                  <a:lnTo>
                    <a:pt x="2120" y="17565"/>
                  </a:lnTo>
                  <a:cubicBezTo>
                    <a:pt x="2030" y="17267"/>
                    <a:pt x="1931" y="16968"/>
                    <a:pt x="1821" y="16670"/>
                  </a:cubicBezTo>
                  <a:cubicBezTo>
                    <a:pt x="1792" y="16849"/>
                    <a:pt x="1772" y="17048"/>
                    <a:pt x="1742" y="17237"/>
                  </a:cubicBezTo>
                  <a:cubicBezTo>
                    <a:pt x="1722" y="17426"/>
                    <a:pt x="1702" y="17625"/>
                    <a:pt x="1692" y="17824"/>
                  </a:cubicBezTo>
                  <a:cubicBezTo>
                    <a:pt x="1682" y="17973"/>
                    <a:pt x="1682" y="18122"/>
                    <a:pt x="1672" y="18271"/>
                  </a:cubicBezTo>
                  <a:cubicBezTo>
                    <a:pt x="1672" y="18440"/>
                    <a:pt x="1652" y="18630"/>
                    <a:pt x="1672" y="18809"/>
                  </a:cubicBezTo>
                  <a:cubicBezTo>
                    <a:pt x="1682" y="19107"/>
                    <a:pt x="1722" y="19405"/>
                    <a:pt x="1792" y="19684"/>
                  </a:cubicBezTo>
                  <a:cubicBezTo>
                    <a:pt x="1821" y="19764"/>
                    <a:pt x="1831" y="19833"/>
                    <a:pt x="1851" y="19903"/>
                  </a:cubicBezTo>
                  <a:cubicBezTo>
                    <a:pt x="1931" y="20112"/>
                    <a:pt x="2020" y="20321"/>
                    <a:pt x="2100" y="20530"/>
                  </a:cubicBezTo>
                  <a:cubicBezTo>
                    <a:pt x="2199" y="20798"/>
                    <a:pt x="2299" y="21057"/>
                    <a:pt x="2388" y="21325"/>
                  </a:cubicBezTo>
                  <a:cubicBezTo>
                    <a:pt x="2538" y="21773"/>
                    <a:pt x="2647" y="22221"/>
                    <a:pt x="2776" y="22688"/>
                  </a:cubicBezTo>
                  <a:cubicBezTo>
                    <a:pt x="2796" y="22768"/>
                    <a:pt x="2816" y="22847"/>
                    <a:pt x="2836" y="22937"/>
                  </a:cubicBezTo>
                  <a:cubicBezTo>
                    <a:pt x="2846" y="23713"/>
                    <a:pt x="2866" y="24459"/>
                    <a:pt x="2886" y="25175"/>
                  </a:cubicBezTo>
                  <a:cubicBezTo>
                    <a:pt x="2866" y="25036"/>
                    <a:pt x="2826" y="24897"/>
                    <a:pt x="2786" y="24758"/>
                  </a:cubicBezTo>
                  <a:cubicBezTo>
                    <a:pt x="2587" y="24011"/>
                    <a:pt x="2329" y="23265"/>
                    <a:pt x="1981" y="22589"/>
                  </a:cubicBezTo>
                  <a:cubicBezTo>
                    <a:pt x="1722" y="22091"/>
                    <a:pt x="1433" y="21574"/>
                    <a:pt x="986" y="21226"/>
                  </a:cubicBezTo>
                  <a:cubicBezTo>
                    <a:pt x="876" y="21146"/>
                    <a:pt x="757" y="21067"/>
                    <a:pt x="628" y="21027"/>
                  </a:cubicBezTo>
                  <a:cubicBezTo>
                    <a:pt x="588" y="21017"/>
                    <a:pt x="538" y="21007"/>
                    <a:pt x="488" y="20997"/>
                  </a:cubicBezTo>
                  <a:cubicBezTo>
                    <a:pt x="458" y="20997"/>
                    <a:pt x="439" y="20977"/>
                    <a:pt x="429" y="20977"/>
                  </a:cubicBezTo>
                  <a:cubicBezTo>
                    <a:pt x="379" y="20967"/>
                    <a:pt x="339" y="20967"/>
                    <a:pt x="299" y="20967"/>
                  </a:cubicBezTo>
                  <a:lnTo>
                    <a:pt x="240" y="20967"/>
                  </a:lnTo>
                  <a:cubicBezTo>
                    <a:pt x="150" y="20967"/>
                    <a:pt x="80" y="20997"/>
                    <a:pt x="1" y="21047"/>
                  </a:cubicBezTo>
                  <a:cubicBezTo>
                    <a:pt x="100" y="21047"/>
                    <a:pt x="190" y="21077"/>
                    <a:pt x="259" y="21117"/>
                  </a:cubicBezTo>
                  <a:cubicBezTo>
                    <a:pt x="289" y="21126"/>
                    <a:pt x="309" y="21156"/>
                    <a:pt x="339" y="21166"/>
                  </a:cubicBezTo>
                  <a:cubicBezTo>
                    <a:pt x="439" y="21246"/>
                    <a:pt x="528" y="21345"/>
                    <a:pt x="608" y="21445"/>
                  </a:cubicBezTo>
                  <a:cubicBezTo>
                    <a:pt x="677" y="21514"/>
                    <a:pt x="727" y="21594"/>
                    <a:pt x="787" y="21664"/>
                  </a:cubicBezTo>
                  <a:cubicBezTo>
                    <a:pt x="1244" y="22300"/>
                    <a:pt x="1672" y="23116"/>
                    <a:pt x="1891" y="23604"/>
                  </a:cubicBezTo>
                  <a:cubicBezTo>
                    <a:pt x="2319" y="24529"/>
                    <a:pt x="2677" y="25474"/>
                    <a:pt x="2936" y="26449"/>
                  </a:cubicBezTo>
                  <a:cubicBezTo>
                    <a:pt x="2936" y="26548"/>
                    <a:pt x="2945" y="26648"/>
                    <a:pt x="2945" y="26747"/>
                  </a:cubicBezTo>
                  <a:cubicBezTo>
                    <a:pt x="2945" y="26797"/>
                    <a:pt x="2936" y="26847"/>
                    <a:pt x="2936" y="26886"/>
                  </a:cubicBezTo>
                  <a:cubicBezTo>
                    <a:pt x="2886" y="26767"/>
                    <a:pt x="2796" y="26648"/>
                    <a:pt x="2747" y="26598"/>
                  </a:cubicBezTo>
                  <a:lnTo>
                    <a:pt x="2687" y="26538"/>
                  </a:lnTo>
                  <a:cubicBezTo>
                    <a:pt x="2617" y="26479"/>
                    <a:pt x="2528" y="26419"/>
                    <a:pt x="2428" y="26379"/>
                  </a:cubicBezTo>
                  <a:cubicBezTo>
                    <a:pt x="2339" y="26339"/>
                    <a:pt x="2249" y="26329"/>
                    <a:pt x="2170" y="26319"/>
                  </a:cubicBezTo>
                  <a:cubicBezTo>
                    <a:pt x="2141" y="26316"/>
                    <a:pt x="2112" y="26315"/>
                    <a:pt x="2083" y="26315"/>
                  </a:cubicBezTo>
                  <a:cubicBezTo>
                    <a:pt x="1916" y="26315"/>
                    <a:pt x="1755" y="26364"/>
                    <a:pt x="1602" y="26449"/>
                  </a:cubicBezTo>
                  <a:cubicBezTo>
                    <a:pt x="1503" y="26498"/>
                    <a:pt x="1404" y="26578"/>
                    <a:pt x="1304" y="26648"/>
                  </a:cubicBezTo>
                  <a:cubicBezTo>
                    <a:pt x="1244" y="26697"/>
                    <a:pt x="1185" y="26777"/>
                    <a:pt x="1195" y="26847"/>
                  </a:cubicBezTo>
                  <a:cubicBezTo>
                    <a:pt x="1195" y="26867"/>
                    <a:pt x="1195" y="26876"/>
                    <a:pt x="1205" y="26876"/>
                  </a:cubicBezTo>
                  <a:cubicBezTo>
                    <a:pt x="1234" y="26936"/>
                    <a:pt x="1324" y="26966"/>
                    <a:pt x="1394" y="26976"/>
                  </a:cubicBezTo>
                  <a:cubicBezTo>
                    <a:pt x="1437" y="26979"/>
                    <a:pt x="1480" y="26980"/>
                    <a:pt x="1523" y="26980"/>
                  </a:cubicBezTo>
                  <a:cubicBezTo>
                    <a:pt x="1609" y="26980"/>
                    <a:pt x="1695" y="26976"/>
                    <a:pt x="1782" y="26976"/>
                  </a:cubicBezTo>
                  <a:cubicBezTo>
                    <a:pt x="1871" y="26976"/>
                    <a:pt x="1971" y="26976"/>
                    <a:pt x="2050" y="26986"/>
                  </a:cubicBezTo>
                  <a:cubicBezTo>
                    <a:pt x="2199" y="27006"/>
                    <a:pt x="2349" y="27046"/>
                    <a:pt x="2498" y="27125"/>
                  </a:cubicBezTo>
                  <a:cubicBezTo>
                    <a:pt x="2577" y="27165"/>
                    <a:pt x="2637" y="27205"/>
                    <a:pt x="2697" y="27254"/>
                  </a:cubicBezTo>
                  <a:cubicBezTo>
                    <a:pt x="2727" y="27264"/>
                    <a:pt x="2737" y="27274"/>
                    <a:pt x="2747" y="27284"/>
                  </a:cubicBezTo>
                  <a:cubicBezTo>
                    <a:pt x="2773" y="27311"/>
                    <a:pt x="2800" y="27333"/>
                    <a:pt x="2832" y="27333"/>
                  </a:cubicBezTo>
                  <a:cubicBezTo>
                    <a:pt x="2848" y="27333"/>
                    <a:pt x="2866" y="27327"/>
                    <a:pt x="2886" y="27314"/>
                  </a:cubicBezTo>
                  <a:cubicBezTo>
                    <a:pt x="2896" y="27294"/>
                    <a:pt x="2916" y="27294"/>
                    <a:pt x="2926" y="27284"/>
                  </a:cubicBezTo>
                  <a:cubicBezTo>
                    <a:pt x="2926" y="27613"/>
                    <a:pt x="2926" y="27931"/>
                    <a:pt x="2936" y="28269"/>
                  </a:cubicBezTo>
                  <a:lnTo>
                    <a:pt x="2936" y="28329"/>
                  </a:lnTo>
                  <a:cubicBezTo>
                    <a:pt x="2936" y="28468"/>
                    <a:pt x="2936" y="28717"/>
                    <a:pt x="2975" y="28876"/>
                  </a:cubicBezTo>
                  <a:cubicBezTo>
                    <a:pt x="2985" y="28916"/>
                    <a:pt x="2995" y="28936"/>
                    <a:pt x="3015" y="28966"/>
                  </a:cubicBezTo>
                  <a:cubicBezTo>
                    <a:pt x="3035" y="29005"/>
                    <a:pt x="3065" y="29015"/>
                    <a:pt x="3095" y="29015"/>
                  </a:cubicBezTo>
                  <a:cubicBezTo>
                    <a:pt x="3095" y="29055"/>
                    <a:pt x="3115" y="29085"/>
                    <a:pt x="3115" y="29115"/>
                  </a:cubicBezTo>
                  <a:lnTo>
                    <a:pt x="3294" y="29085"/>
                  </a:lnTo>
                  <a:cubicBezTo>
                    <a:pt x="3274" y="28886"/>
                    <a:pt x="3244" y="28657"/>
                    <a:pt x="3234" y="28408"/>
                  </a:cubicBezTo>
                  <a:lnTo>
                    <a:pt x="3234" y="28210"/>
                  </a:lnTo>
                  <a:lnTo>
                    <a:pt x="3234" y="28170"/>
                  </a:lnTo>
                  <a:lnTo>
                    <a:pt x="3234" y="27493"/>
                  </a:lnTo>
                  <a:lnTo>
                    <a:pt x="3522" y="25056"/>
                  </a:lnTo>
                  <a:cubicBezTo>
                    <a:pt x="3572" y="24907"/>
                    <a:pt x="3612" y="24777"/>
                    <a:pt x="3672" y="24628"/>
                  </a:cubicBezTo>
                  <a:cubicBezTo>
                    <a:pt x="3771" y="24360"/>
                    <a:pt x="3881" y="24101"/>
                    <a:pt x="4020" y="23842"/>
                  </a:cubicBezTo>
                  <a:cubicBezTo>
                    <a:pt x="4169" y="23554"/>
                    <a:pt x="4328" y="23265"/>
                    <a:pt x="4487" y="22987"/>
                  </a:cubicBezTo>
                  <a:cubicBezTo>
                    <a:pt x="4607" y="22798"/>
                    <a:pt x="4706" y="22609"/>
                    <a:pt x="4816" y="22410"/>
                  </a:cubicBezTo>
                  <a:cubicBezTo>
                    <a:pt x="4975" y="22121"/>
                    <a:pt x="5124" y="21843"/>
                    <a:pt x="5263" y="21544"/>
                  </a:cubicBezTo>
                  <a:cubicBezTo>
                    <a:pt x="5323" y="21415"/>
                    <a:pt x="5373" y="21296"/>
                    <a:pt x="5462" y="21176"/>
                  </a:cubicBezTo>
                  <a:cubicBezTo>
                    <a:pt x="5482" y="21146"/>
                    <a:pt x="5522" y="21107"/>
                    <a:pt x="5552" y="21077"/>
                  </a:cubicBezTo>
                  <a:cubicBezTo>
                    <a:pt x="5602" y="21027"/>
                    <a:pt x="5671" y="20997"/>
                    <a:pt x="5761" y="20967"/>
                  </a:cubicBezTo>
                  <a:cubicBezTo>
                    <a:pt x="5818" y="20936"/>
                    <a:pt x="5892" y="20921"/>
                    <a:pt x="5963" y="20921"/>
                  </a:cubicBezTo>
                  <a:cubicBezTo>
                    <a:pt x="6028" y="20921"/>
                    <a:pt x="6091" y="20934"/>
                    <a:pt x="6139" y="20957"/>
                  </a:cubicBezTo>
                  <a:cubicBezTo>
                    <a:pt x="6017" y="20818"/>
                    <a:pt x="5826" y="20755"/>
                    <a:pt x="5640" y="20755"/>
                  </a:cubicBezTo>
                  <a:cubicBezTo>
                    <a:pt x="5614" y="20755"/>
                    <a:pt x="5588" y="20756"/>
                    <a:pt x="5562" y="20758"/>
                  </a:cubicBezTo>
                  <a:cubicBezTo>
                    <a:pt x="5492" y="20758"/>
                    <a:pt x="5423" y="20788"/>
                    <a:pt x="5353" y="20798"/>
                  </a:cubicBezTo>
                  <a:cubicBezTo>
                    <a:pt x="5273" y="20818"/>
                    <a:pt x="5204" y="20858"/>
                    <a:pt x="5124" y="20898"/>
                  </a:cubicBezTo>
                  <a:cubicBezTo>
                    <a:pt x="4965" y="20997"/>
                    <a:pt x="4816" y="21146"/>
                    <a:pt x="4676" y="21296"/>
                  </a:cubicBezTo>
                  <a:cubicBezTo>
                    <a:pt x="4597" y="21395"/>
                    <a:pt x="4507" y="21505"/>
                    <a:pt x="4428" y="21604"/>
                  </a:cubicBezTo>
                  <a:cubicBezTo>
                    <a:pt x="4398" y="21654"/>
                    <a:pt x="4358" y="21713"/>
                    <a:pt x="4318" y="21763"/>
                  </a:cubicBezTo>
                  <a:cubicBezTo>
                    <a:pt x="4169" y="21992"/>
                    <a:pt x="4050" y="22231"/>
                    <a:pt x="3930" y="22460"/>
                  </a:cubicBezTo>
                  <a:cubicBezTo>
                    <a:pt x="3910" y="22529"/>
                    <a:pt x="3871" y="22589"/>
                    <a:pt x="3851" y="22649"/>
                  </a:cubicBezTo>
                  <a:cubicBezTo>
                    <a:pt x="3582" y="23245"/>
                    <a:pt x="3373" y="23872"/>
                    <a:pt x="3224" y="24499"/>
                  </a:cubicBezTo>
                  <a:cubicBezTo>
                    <a:pt x="3214" y="24529"/>
                    <a:pt x="3214" y="24549"/>
                    <a:pt x="3204" y="24588"/>
                  </a:cubicBezTo>
                  <a:cubicBezTo>
                    <a:pt x="3134" y="24837"/>
                    <a:pt x="3105" y="25096"/>
                    <a:pt x="3055" y="25364"/>
                  </a:cubicBezTo>
                  <a:cubicBezTo>
                    <a:pt x="3025" y="24439"/>
                    <a:pt x="2995" y="23434"/>
                    <a:pt x="2985" y="22380"/>
                  </a:cubicBezTo>
                  <a:cubicBezTo>
                    <a:pt x="3025" y="22300"/>
                    <a:pt x="3065" y="22211"/>
                    <a:pt x="3085" y="22141"/>
                  </a:cubicBezTo>
                  <a:cubicBezTo>
                    <a:pt x="3154" y="21992"/>
                    <a:pt x="3204" y="21843"/>
                    <a:pt x="3234" y="21703"/>
                  </a:cubicBezTo>
                  <a:cubicBezTo>
                    <a:pt x="3254" y="21654"/>
                    <a:pt x="3264" y="21604"/>
                    <a:pt x="3274" y="21564"/>
                  </a:cubicBezTo>
                  <a:cubicBezTo>
                    <a:pt x="3314" y="21435"/>
                    <a:pt x="3353" y="21286"/>
                    <a:pt x="3413" y="21146"/>
                  </a:cubicBezTo>
                  <a:lnTo>
                    <a:pt x="3413" y="21136"/>
                  </a:lnTo>
                  <a:cubicBezTo>
                    <a:pt x="3503" y="20937"/>
                    <a:pt x="3622" y="20768"/>
                    <a:pt x="3761" y="20609"/>
                  </a:cubicBezTo>
                  <a:cubicBezTo>
                    <a:pt x="3851" y="20510"/>
                    <a:pt x="3930" y="20420"/>
                    <a:pt x="4020" y="20341"/>
                  </a:cubicBezTo>
                  <a:cubicBezTo>
                    <a:pt x="4169" y="20191"/>
                    <a:pt x="4318" y="20052"/>
                    <a:pt x="4468" y="19903"/>
                  </a:cubicBezTo>
                  <a:cubicBezTo>
                    <a:pt x="4557" y="19813"/>
                    <a:pt x="4637" y="19724"/>
                    <a:pt x="4756" y="19674"/>
                  </a:cubicBezTo>
                  <a:cubicBezTo>
                    <a:pt x="4826" y="19644"/>
                    <a:pt x="4925" y="19614"/>
                    <a:pt x="5015" y="19614"/>
                  </a:cubicBezTo>
                  <a:cubicBezTo>
                    <a:pt x="5035" y="19614"/>
                    <a:pt x="5074" y="19624"/>
                    <a:pt x="5104" y="19644"/>
                  </a:cubicBezTo>
                  <a:cubicBezTo>
                    <a:pt x="5084" y="19604"/>
                    <a:pt x="5064" y="19555"/>
                    <a:pt x="5025" y="19525"/>
                  </a:cubicBezTo>
                  <a:cubicBezTo>
                    <a:pt x="5005" y="19495"/>
                    <a:pt x="4965" y="19465"/>
                    <a:pt x="4925" y="19445"/>
                  </a:cubicBezTo>
                  <a:cubicBezTo>
                    <a:pt x="4875" y="19405"/>
                    <a:pt x="4806" y="19376"/>
                    <a:pt x="4736" y="19366"/>
                  </a:cubicBezTo>
                  <a:cubicBezTo>
                    <a:pt x="4716" y="19366"/>
                    <a:pt x="4686" y="19356"/>
                    <a:pt x="4676" y="19356"/>
                  </a:cubicBezTo>
                  <a:cubicBezTo>
                    <a:pt x="4644" y="19352"/>
                    <a:pt x="4610" y="19350"/>
                    <a:pt x="4576" y="19350"/>
                  </a:cubicBezTo>
                  <a:cubicBezTo>
                    <a:pt x="4517" y="19350"/>
                    <a:pt x="4458" y="19357"/>
                    <a:pt x="4408" y="19376"/>
                  </a:cubicBezTo>
                  <a:cubicBezTo>
                    <a:pt x="4179" y="19455"/>
                    <a:pt x="3990" y="19614"/>
                    <a:pt x="3841" y="19813"/>
                  </a:cubicBezTo>
                  <a:cubicBezTo>
                    <a:pt x="3821" y="19843"/>
                    <a:pt x="3811" y="19863"/>
                    <a:pt x="3781" y="19903"/>
                  </a:cubicBezTo>
                  <a:cubicBezTo>
                    <a:pt x="3741" y="19953"/>
                    <a:pt x="3721" y="19992"/>
                    <a:pt x="3682" y="20042"/>
                  </a:cubicBezTo>
                  <a:cubicBezTo>
                    <a:pt x="3383" y="20470"/>
                    <a:pt x="3115" y="21017"/>
                    <a:pt x="2975" y="21584"/>
                  </a:cubicBezTo>
                  <a:cubicBezTo>
                    <a:pt x="2965" y="19376"/>
                    <a:pt x="2975" y="17018"/>
                    <a:pt x="3015" y="14889"/>
                  </a:cubicBezTo>
                  <a:lnTo>
                    <a:pt x="3025" y="14889"/>
                  </a:lnTo>
                  <a:cubicBezTo>
                    <a:pt x="3035" y="14879"/>
                    <a:pt x="3045" y="14869"/>
                    <a:pt x="3065" y="14839"/>
                  </a:cubicBezTo>
                  <a:cubicBezTo>
                    <a:pt x="3085" y="14790"/>
                    <a:pt x="3115" y="14740"/>
                    <a:pt x="3144" y="14690"/>
                  </a:cubicBezTo>
                  <a:cubicBezTo>
                    <a:pt x="3184" y="14680"/>
                    <a:pt x="3224" y="14650"/>
                    <a:pt x="3264" y="14640"/>
                  </a:cubicBezTo>
                  <a:cubicBezTo>
                    <a:pt x="3363" y="14620"/>
                    <a:pt x="3463" y="14620"/>
                    <a:pt x="3542" y="14541"/>
                  </a:cubicBezTo>
                  <a:cubicBezTo>
                    <a:pt x="3622" y="14481"/>
                    <a:pt x="3642" y="14392"/>
                    <a:pt x="3692" y="14312"/>
                  </a:cubicBezTo>
                  <a:cubicBezTo>
                    <a:pt x="3771" y="14213"/>
                    <a:pt x="3871" y="14143"/>
                    <a:pt x="3920" y="14033"/>
                  </a:cubicBezTo>
                  <a:cubicBezTo>
                    <a:pt x="3930" y="14004"/>
                    <a:pt x="3930" y="13994"/>
                    <a:pt x="3930" y="13964"/>
                  </a:cubicBezTo>
                  <a:cubicBezTo>
                    <a:pt x="3920" y="13934"/>
                    <a:pt x="3881" y="13914"/>
                    <a:pt x="3841" y="13904"/>
                  </a:cubicBezTo>
                  <a:cubicBezTo>
                    <a:pt x="3771" y="13883"/>
                    <a:pt x="3689" y="13864"/>
                    <a:pt x="3612" y="13864"/>
                  </a:cubicBezTo>
                  <a:cubicBezTo>
                    <a:pt x="3546" y="13864"/>
                    <a:pt x="3483" y="13878"/>
                    <a:pt x="3433" y="13914"/>
                  </a:cubicBezTo>
                  <a:lnTo>
                    <a:pt x="3423" y="13934"/>
                  </a:lnTo>
                  <a:lnTo>
                    <a:pt x="3423" y="13894"/>
                  </a:lnTo>
                  <a:cubicBezTo>
                    <a:pt x="3423" y="13884"/>
                    <a:pt x="3413" y="13884"/>
                    <a:pt x="3413" y="13864"/>
                  </a:cubicBezTo>
                  <a:cubicBezTo>
                    <a:pt x="3423" y="13854"/>
                    <a:pt x="3433" y="13844"/>
                    <a:pt x="3443" y="13815"/>
                  </a:cubicBezTo>
                  <a:lnTo>
                    <a:pt x="3522" y="13705"/>
                  </a:lnTo>
                  <a:cubicBezTo>
                    <a:pt x="3622" y="13596"/>
                    <a:pt x="3791" y="13566"/>
                    <a:pt x="3891" y="13466"/>
                  </a:cubicBezTo>
                  <a:cubicBezTo>
                    <a:pt x="3920" y="13447"/>
                    <a:pt x="3940" y="13407"/>
                    <a:pt x="3940" y="13367"/>
                  </a:cubicBezTo>
                  <a:cubicBezTo>
                    <a:pt x="3940" y="13347"/>
                    <a:pt x="3940" y="13307"/>
                    <a:pt x="3930" y="13287"/>
                  </a:cubicBezTo>
                  <a:cubicBezTo>
                    <a:pt x="3920" y="13248"/>
                    <a:pt x="3910" y="13198"/>
                    <a:pt x="3910" y="13158"/>
                  </a:cubicBezTo>
                  <a:cubicBezTo>
                    <a:pt x="3891" y="13088"/>
                    <a:pt x="3871" y="13009"/>
                    <a:pt x="3821" y="12969"/>
                  </a:cubicBezTo>
                  <a:cubicBezTo>
                    <a:pt x="3790" y="12946"/>
                    <a:pt x="3752" y="12936"/>
                    <a:pt x="3713" y="12936"/>
                  </a:cubicBezTo>
                  <a:cubicBezTo>
                    <a:pt x="3654" y="12936"/>
                    <a:pt x="3591" y="12959"/>
                    <a:pt x="3542" y="12989"/>
                  </a:cubicBezTo>
                  <a:cubicBezTo>
                    <a:pt x="3483" y="13019"/>
                    <a:pt x="3433" y="13088"/>
                    <a:pt x="3393" y="13148"/>
                  </a:cubicBezTo>
                  <a:cubicBezTo>
                    <a:pt x="3373" y="13188"/>
                    <a:pt x="3363" y="13238"/>
                    <a:pt x="3343" y="13287"/>
                  </a:cubicBezTo>
                  <a:cubicBezTo>
                    <a:pt x="3324" y="13347"/>
                    <a:pt x="3274" y="13407"/>
                    <a:pt x="3244" y="13466"/>
                  </a:cubicBezTo>
                  <a:cubicBezTo>
                    <a:pt x="3214" y="13536"/>
                    <a:pt x="3174" y="13646"/>
                    <a:pt x="3174" y="13745"/>
                  </a:cubicBezTo>
                  <a:cubicBezTo>
                    <a:pt x="3134" y="13695"/>
                    <a:pt x="3125" y="13636"/>
                    <a:pt x="3065" y="13636"/>
                  </a:cubicBezTo>
                  <a:lnTo>
                    <a:pt x="3045" y="13636"/>
                  </a:lnTo>
                  <a:cubicBezTo>
                    <a:pt x="3065" y="13108"/>
                    <a:pt x="3075" y="12601"/>
                    <a:pt x="3095" y="12114"/>
                  </a:cubicBezTo>
                  <a:cubicBezTo>
                    <a:pt x="3125" y="12104"/>
                    <a:pt x="3134" y="12074"/>
                    <a:pt x="3164" y="12064"/>
                  </a:cubicBezTo>
                  <a:cubicBezTo>
                    <a:pt x="3244" y="11994"/>
                    <a:pt x="3333" y="11925"/>
                    <a:pt x="3413" y="11845"/>
                  </a:cubicBezTo>
                  <a:cubicBezTo>
                    <a:pt x="3423" y="11815"/>
                    <a:pt x="3443" y="11805"/>
                    <a:pt x="3463" y="11775"/>
                  </a:cubicBezTo>
                  <a:cubicBezTo>
                    <a:pt x="3493" y="11726"/>
                    <a:pt x="3532" y="11666"/>
                    <a:pt x="3572" y="11606"/>
                  </a:cubicBezTo>
                  <a:cubicBezTo>
                    <a:pt x="3662" y="11457"/>
                    <a:pt x="3721" y="11278"/>
                    <a:pt x="3771" y="11109"/>
                  </a:cubicBezTo>
                  <a:cubicBezTo>
                    <a:pt x="3771" y="11079"/>
                    <a:pt x="3781" y="11059"/>
                    <a:pt x="3781" y="11029"/>
                  </a:cubicBezTo>
                  <a:cubicBezTo>
                    <a:pt x="3791" y="10999"/>
                    <a:pt x="3791" y="10950"/>
                    <a:pt x="3791" y="10910"/>
                  </a:cubicBezTo>
                  <a:cubicBezTo>
                    <a:pt x="3811" y="10820"/>
                    <a:pt x="3811" y="10731"/>
                    <a:pt x="3811" y="10661"/>
                  </a:cubicBezTo>
                  <a:cubicBezTo>
                    <a:pt x="3811" y="10452"/>
                    <a:pt x="3811" y="10233"/>
                    <a:pt x="3841" y="10024"/>
                  </a:cubicBezTo>
                  <a:cubicBezTo>
                    <a:pt x="3861" y="9965"/>
                    <a:pt x="3871" y="9905"/>
                    <a:pt x="3881" y="9855"/>
                  </a:cubicBezTo>
                  <a:cubicBezTo>
                    <a:pt x="3930" y="9676"/>
                    <a:pt x="3990" y="9507"/>
                    <a:pt x="4090" y="9338"/>
                  </a:cubicBezTo>
                  <a:cubicBezTo>
                    <a:pt x="4075" y="9333"/>
                    <a:pt x="4057" y="9331"/>
                    <a:pt x="4039" y="9331"/>
                  </a:cubicBezTo>
                  <a:cubicBezTo>
                    <a:pt x="4020" y="9331"/>
                    <a:pt x="4000" y="9333"/>
                    <a:pt x="3980" y="9338"/>
                  </a:cubicBezTo>
                  <a:lnTo>
                    <a:pt x="3871" y="9378"/>
                  </a:lnTo>
                  <a:cubicBezTo>
                    <a:pt x="3791" y="9418"/>
                    <a:pt x="3731" y="9477"/>
                    <a:pt x="3682" y="9537"/>
                  </a:cubicBezTo>
                  <a:cubicBezTo>
                    <a:pt x="3662" y="9577"/>
                    <a:pt x="3632" y="9617"/>
                    <a:pt x="3622" y="9666"/>
                  </a:cubicBezTo>
                  <a:cubicBezTo>
                    <a:pt x="3612" y="9716"/>
                    <a:pt x="3592" y="9756"/>
                    <a:pt x="3582" y="9786"/>
                  </a:cubicBezTo>
                  <a:cubicBezTo>
                    <a:pt x="3572" y="9855"/>
                    <a:pt x="3562" y="9925"/>
                    <a:pt x="3542" y="10005"/>
                  </a:cubicBezTo>
                  <a:cubicBezTo>
                    <a:pt x="3513" y="10233"/>
                    <a:pt x="3483" y="10482"/>
                    <a:pt x="3463" y="10721"/>
                  </a:cubicBezTo>
                  <a:cubicBezTo>
                    <a:pt x="3443" y="10880"/>
                    <a:pt x="3423" y="11029"/>
                    <a:pt x="3393" y="11198"/>
                  </a:cubicBezTo>
                  <a:cubicBezTo>
                    <a:pt x="3343" y="11477"/>
                    <a:pt x="3264" y="11755"/>
                    <a:pt x="3125" y="12014"/>
                  </a:cubicBezTo>
                  <a:cubicBezTo>
                    <a:pt x="3174" y="10482"/>
                    <a:pt x="3244" y="9229"/>
                    <a:pt x="3333" y="8463"/>
                  </a:cubicBezTo>
                  <a:cubicBezTo>
                    <a:pt x="3363" y="8224"/>
                    <a:pt x="3383" y="7985"/>
                    <a:pt x="3423" y="7736"/>
                  </a:cubicBezTo>
                  <a:cubicBezTo>
                    <a:pt x="3441" y="7742"/>
                    <a:pt x="3459" y="7744"/>
                    <a:pt x="3476" y="7744"/>
                  </a:cubicBezTo>
                  <a:cubicBezTo>
                    <a:pt x="3617" y="7744"/>
                    <a:pt x="3719" y="7571"/>
                    <a:pt x="3781" y="7438"/>
                  </a:cubicBezTo>
                  <a:cubicBezTo>
                    <a:pt x="3791" y="7438"/>
                    <a:pt x="3821" y="7448"/>
                    <a:pt x="3831" y="7448"/>
                  </a:cubicBezTo>
                  <a:cubicBezTo>
                    <a:pt x="4070" y="7438"/>
                    <a:pt x="4269" y="7319"/>
                    <a:pt x="4468" y="7189"/>
                  </a:cubicBezTo>
                  <a:cubicBezTo>
                    <a:pt x="4557" y="7130"/>
                    <a:pt x="4637" y="7080"/>
                    <a:pt x="4716" y="6990"/>
                  </a:cubicBezTo>
                  <a:cubicBezTo>
                    <a:pt x="4766" y="6931"/>
                    <a:pt x="4806" y="6871"/>
                    <a:pt x="4816" y="6791"/>
                  </a:cubicBezTo>
                  <a:cubicBezTo>
                    <a:pt x="4856" y="6652"/>
                    <a:pt x="4816" y="6503"/>
                    <a:pt x="4706" y="6433"/>
                  </a:cubicBezTo>
                  <a:cubicBezTo>
                    <a:pt x="4658" y="6403"/>
                    <a:pt x="4601" y="6391"/>
                    <a:pt x="4545" y="6391"/>
                  </a:cubicBezTo>
                  <a:cubicBezTo>
                    <a:pt x="4509" y="6391"/>
                    <a:pt x="4472" y="6396"/>
                    <a:pt x="4438" y="6403"/>
                  </a:cubicBezTo>
                  <a:cubicBezTo>
                    <a:pt x="4388" y="6423"/>
                    <a:pt x="4358" y="6443"/>
                    <a:pt x="4318" y="6473"/>
                  </a:cubicBezTo>
                  <a:cubicBezTo>
                    <a:pt x="4318" y="6453"/>
                    <a:pt x="4308" y="6453"/>
                    <a:pt x="4308" y="6443"/>
                  </a:cubicBezTo>
                  <a:cubicBezTo>
                    <a:pt x="4288" y="6433"/>
                    <a:pt x="4279" y="6423"/>
                    <a:pt x="4269" y="6423"/>
                  </a:cubicBezTo>
                  <a:cubicBezTo>
                    <a:pt x="4328" y="6383"/>
                    <a:pt x="4388" y="6344"/>
                    <a:pt x="4458" y="6324"/>
                  </a:cubicBezTo>
                  <a:cubicBezTo>
                    <a:pt x="4537" y="6274"/>
                    <a:pt x="4637" y="6194"/>
                    <a:pt x="4676" y="6095"/>
                  </a:cubicBezTo>
                  <a:cubicBezTo>
                    <a:pt x="4706" y="6005"/>
                    <a:pt x="4676" y="5906"/>
                    <a:pt x="4607" y="5846"/>
                  </a:cubicBezTo>
                  <a:cubicBezTo>
                    <a:pt x="4557" y="5796"/>
                    <a:pt x="4477" y="5787"/>
                    <a:pt x="4408" y="5787"/>
                  </a:cubicBezTo>
                  <a:cubicBezTo>
                    <a:pt x="4477" y="5707"/>
                    <a:pt x="4537" y="5627"/>
                    <a:pt x="4567" y="5528"/>
                  </a:cubicBezTo>
                  <a:cubicBezTo>
                    <a:pt x="4577" y="5488"/>
                    <a:pt x="4577" y="5448"/>
                    <a:pt x="4577" y="5399"/>
                  </a:cubicBezTo>
                  <a:cubicBezTo>
                    <a:pt x="4587" y="5359"/>
                    <a:pt x="4587" y="5329"/>
                    <a:pt x="4567" y="5289"/>
                  </a:cubicBezTo>
                  <a:cubicBezTo>
                    <a:pt x="4537" y="5249"/>
                    <a:pt x="4517" y="5239"/>
                    <a:pt x="4477" y="5239"/>
                  </a:cubicBezTo>
                  <a:cubicBezTo>
                    <a:pt x="4450" y="5223"/>
                    <a:pt x="4423" y="5216"/>
                    <a:pt x="4395" y="5216"/>
                  </a:cubicBezTo>
                  <a:cubicBezTo>
                    <a:pt x="4373" y="5216"/>
                    <a:pt x="4351" y="5221"/>
                    <a:pt x="4328" y="5229"/>
                  </a:cubicBezTo>
                  <a:cubicBezTo>
                    <a:pt x="4318" y="5229"/>
                    <a:pt x="4288" y="5239"/>
                    <a:pt x="4279" y="5249"/>
                  </a:cubicBezTo>
                  <a:cubicBezTo>
                    <a:pt x="4328" y="5190"/>
                    <a:pt x="4358" y="5130"/>
                    <a:pt x="4368" y="5050"/>
                  </a:cubicBezTo>
                  <a:cubicBezTo>
                    <a:pt x="4368" y="5030"/>
                    <a:pt x="4368" y="5001"/>
                    <a:pt x="4358" y="4981"/>
                  </a:cubicBezTo>
                  <a:cubicBezTo>
                    <a:pt x="4388" y="4981"/>
                    <a:pt x="4438" y="4961"/>
                    <a:pt x="4477" y="4951"/>
                  </a:cubicBezTo>
                  <a:cubicBezTo>
                    <a:pt x="4577" y="4901"/>
                    <a:pt x="4676" y="4832"/>
                    <a:pt x="4716" y="4732"/>
                  </a:cubicBezTo>
                  <a:cubicBezTo>
                    <a:pt x="4766" y="4633"/>
                    <a:pt x="4756" y="4493"/>
                    <a:pt x="4676" y="4404"/>
                  </a:cubicBezTo>
                  <a:cubicBezTo>
                    <a:pt x="4627" y="4344"/>
                    <a:pt x="4537" y="4304"/>
                    <a:pt x="4517" y="4235"/>
                  </a:cubicBezTo>
                  <a:cubicBezTo>
                    <a:pt x="4507" y="4205"/>
                    <a:pt x="4487" y="4155"/>
                    <a:pt x="4468" y="4145"/>
                  </a:cubicBezTo>
                  <a:cubicBezTo>
                    <a:pt x="4463" y="4140"/>
                    <a:pt x="4453" y="4138"/>
                    <a:pt x="4443" y="4138"/>
                  </a:cubicBezTo>
                  <a:cubicBezTo>
                    <a:pt x="4433" y="4138"/>
                    <a:pt x="4423" y="4140"/>
                    <a:pt x="4418" y="4145"/>
                  </a:cubicBezTo>
                  <a:cubicBezTo>
                    <a:pt x="4428" y="4115"/>
                    <a:pt x="4438" y="4105"/>
                    <a:pt x="4458" y="4085"/>
                  </a:cubicBezTo>
                  <a:cubicBezTo>
                    <a:pt x="4487" y="4006"/>
                    <a:pt x="4527" y="3936"/>
                    <a:pt x="4557" y="3847"/>
                  </a:cubicBezTo>
                  <a:cubicBezTo>
                    <a:pt x="4577" y="3757"/>
                    <a:pt x="4587" y="3658"/>
                    <a:pt x="4527" y="3608"/>
                  </a:cubicBezTo>
                  <a:cubicBezTo>
                    <a:pt x="4497" y="3583"/>
                    <a:pt x="4460" y="3573"/>
                    <a:pt x="4423" y="3573"/>
                  </a:cubicBezTo>
                  <a:cubicBezTo>
                    <a:pt x="4385" y="3573"/>
                    <a:pt x="4348" y="3583"/>
                    <a:pt x="4318" y="3598"/>
                  </a:cubicBezTo>
                  <a:cubicBezTo>
                    <a:pt x="4269" y="3618"/>
                    <a:pt x="4229" y="3648"/>
                    <a:pt x="4189" y="3688"/>
                  </a:cubicBezTo>
                  <a:cubicBezTo>
                    <a:pt x="4209" y="3558"/>
                    <a:pt x="4129" y="3419"/>
                    <a:pt x="4030" y="3349"/>
                  </a:cubicBezTo>
                  <a:lnTo>
                    <a:pt x="3990" y="3309"/>
                  </a:lnTo>
                  <a:cubicBezTo>
                    <a:pt x="4139" y="3220"/>
                    <a:pt x="4259" y="3091"/>
                    <a:pt x="4338" y="2951"/>
                  </a:cubicBezTo>
                  <a:cubicBezTo>
                    <a:pt x="4378" y="2892"/>
                    <a:pt x="4428" y="2812"/>
                    <a:pt x="4418" y="2723"/>
                  </a:cubicBezTo>
                  <a:cubicBezTo>
                    <a:pt x="4408" y="2663"/>
                    <a:pt x="4368" y="2603"/>
                    <a:pt x="4308" y="2563"/>
                  </a:cubicBezTo>
                  <a:cubicBezTo>
                    <a:pt x="4270" y="2546"/>
                    <a:pt x="4231" y="2538"/>
                    <a:pt x="4194" y="2538"/>
                  </a:cubicBezTo>
                  <a:cubicBezTo>
                    <a:pt x="4039" y="2538"/>
                    <a:pt x="3899" y="2668"/>
                    <a:pt x="3811" y="2772"/>
                  </a:cubicBezTo>
                  <a:cubicBezTo>
                    <a:pt x="3781" y="2812"/>
                    <a:pt x="3741" y="2852"/>
                    <a:pt x="3731" y="2902"/>
                  </a:cubicBezTo>
                  <a:lnTo>
                    <a:pt x="3721" y="2902"/>
                  </a:lnTo>
                  <a:cubicBezTo>
                    <a:pt x="3741" y="2862"/>
                    <a:pt x="3761" y="2812"/>
                    <a:pt x="3771" y="2762"/>
                  </a:cubicBezTo>
                  <a:lnTo>
                    <a:pt x="3771" y="2723"/>
                  </a:lnTo>
                  <a:cubicBezTo>
                    <a:pt x="3771" y="2713"/>
                    <a:pt x="3761" y="2713"/>
                    <a:pt x="3741" y="2713"/>
                  </a:cubicBezTo>
                  <a:lnTo>
                    <a:pt x="3771" y="2693"/>
                  </a:lnTo>
                  <a:cubicBezTo>
                    <a:pt x="3920" y="2524"/>
                    <a:pt x="4040" y="2345"/>
                    <a:pt x="4129" y="2156"/>
                  </a:cubicBezTo>
                  <a:cubicBezTo>
                    <a:pt x="4179" y="2066"/>
                    <a:pt x="4219" y="1957"/>
                    <a:pt x="4209" y="1857"/>
                  </a:cubicBezTo>
                  <a:cubicBezTo>
                    <a:pt x="4209" y="1817"/>
                    <a:pt x="4189" y="1768"/>
                    <a:pt x="4159" y="1748"/>
                  </a:cubicBezTo>
                  <a:cubicBezTo>
                    <a:pt x="4129" y="1728"/>
                    <a:pt x="4109" y="1718"/>
                    <a:pt x="4090" y="1718"/>
                  </a:cubicBezTo>
                  <a:cubicBezTo>
                    <a:pt x="4073" y="1714"/>
                    <a:pt x="4056" y="1712"/>
                    <a:pt x="4039" y="1712"/>
                  </a:cubicBezTo>
                  <a:cubicBezTo>
                    <a:pt x="3977" y="1712"/>
                    <a:pt x="3918" y="1738"/>
                    <a:pt x="3871" y="1777"/>
                  </a:cubicBezTo>
                  <a:cubicBezTo>
                    <a:pt x="3821" y="1817"/>
                    <a:pt x="3771" y="1857"/>
                    <a:pt x="3731" y="1917"/>
                  </a:cubicBezTo>
                  <a:cubicBezTo>
                    <a:pt x="3721" y="1927"/>
                    <a:pt x="3711" y="1947"/>
                    <a:pt x="3711" y="1966"/>
                  </a:cubicBezTo>
                  <a:cubicBezTo>
                    <a:pt x="3692" y="1897"/>
                    <a:pt x="3682" y="1807"/>
                    <a:pt x="3622" y="1758"/>
                  </a:cubicBezTo>
                  <a:cubicBezTo>
                    <a:pt x="3592" y="1728"/>
                    <a:pt x="3562" y="1718"/>
                    <a:pt x="3522" y="1718"/>
                  </a:cubicBezTo>
                  <a:lnTo>
                    <a:pt x="3522" y="1708"/>
                  </a:lnTo>
                  <a:lnTo>
                    <a:pt x="3522" y="1648"/>
                  </a:lnTo>
                  <a:cubicBezTo>
                    <a:pt x="3532" y="1559"/>
                    <a:pt x="3532" y="1469"/>
                    <a:pt x="3572" y="1399"/>
                  </a:cubicBezTo>
                  <a:cubicBezTo>
                    <a:pt x="3582" y="1370"/>
                    <a:pt x="3582" y="1360"/>
                    <a:pt x="3592" y="1330"/>
                  </a:cubicBezTo>
                  <a:cubicBezTo>
                    <a:pt x="3589" y="1326"/>
                    <a:pt x="3584" y="1325"/>
                    <a:pt x="3579" y="1325"/>
                  </a:cubicBezTo>
                  <a:cubicBezTo>
                    <a:pt x="3569" y="1325"/>
                    <a:pt x="3556" y="1330"/>
                    <a:pt x="3542" y="1330"/>
                  </a:cubicBezTo>
                  <a:cubicBezTo>
                    <a:pt x="3582" y="1230"/>
                    <a:pt x="3612" y="1131"/>
                    <a:pt x="3622" y="1031"/>
                  </a:cubicBezTo>
                  <a:cubicBezTo>
                    <a:pt x="3642" y="932"/>
                    <a:pt x="3662" y="832"/>
                    <a:pt x="3632" y="733"/>
                  </a:cubicBezTo>
                  <a:cubicBezTo>
                    <a:pt x="3622" y="683"/>
                    <a:pt x="3592" y="653"/>
                    <a:pt x="3562" y="623"/>
                  </a:cubicBezTo>
                  <a:cubicBezTo>
                    <a:pt x="3533" y="612"/>
                    <a:pt x="3497" y="607"/>
                    <a:pt x="3462" y="607"/>
                  </a:cubicBezTo>
                  <a:cubicBezTo>
                    <a:pt x="3438" y="607"/>
                    <a:pt x="3414" y="609"/>
                    <a:pt x="3393" y="614"/>
                  </a:cubicBezTo>
                  <a:cubicBezTo>
                    <a:pt x="3343" y="633"/>
                    <a:pt x="3314" y="673"/>
                    <a:pt x="3274" y="713"/>
                  </a:cubicBezTo>
                  <a:cubicBezTo>
                    <a:pt x="3174" y="822"/>
                    <a:pt x="3115" y="962"/>
                    <a:pt x="3085" y="1111"/>
                  </a:cubicBezTo>
                  <a:lnTo>
                    <a:pt x="3085" y="1002"/>
                  </a:lnTo>
                  <a:cubicBezTo>
                    <a:pt x="3085" y="962"/>
                    <a:pt x="3075" y="912"/>
                    <a:pt x="3065" y="872"/>
                  </a:cubicBezTo>
                  <a:cubicBezTo>
                    <a:pt x="3065" y="862"/>
                    <a:pt x="3075" y="862"/>
                    <a:pt x="3075" y="852"/>
                  </a:cubicBezTo>
                  <a:cubicBezTo>
                    <a:pt x="3115" y="773"/>
                    <a:pt x="3134" y="703"/>
                    <a:pt x="3144" y="614"/>
                  </a:cubicBezTo>
                  <a:cubicBezTo>
                    <a:pt x="3174" y="474"/>
                    <a:pt x="3184" y="335"/>
                    <a:pt x="3164" y="206"/>
                  </a:cubicBezTo>
                  <a:cubicBezTo>
                    <a:pt x="3144" y="136"/>
                    <a:pt x="3125" y="76"/>
                    <a:pt x="3085" y="37"/>
                  </a:cubicBezTo>
                  <a:cubicBezTo>
                    <a:pt x="3054" y="18"/>
                    <a:pt x="3005" y="0"/>
                    <a:pt x="29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1"/>
            <p:cNvSpPr/>
            <p:nvPr/>
          </p:nvSpPr>
          <p:spPr>
            <a:xfrm>
              <a:off x="4259650" y="1916850"/>
              <a:ext cx="51750" cy="71925"/>
            </a:xfrm>
            <a:custGeom>
              <a:avLst/>
              <a:gdLst/>
              <a:ahLst/>
              <a:cxnLst/>
              <a:rect l="l" t="t" r="r" b="b"/>
              <a:pathLst>
                <a:path w="2070" h="2877" extrusionOk="0">
                  <a:moveTo>
                    <a:pt x="222" y="1"/>
                  </a:moveTo>
                  <a:cubicBezTo>
                    <a:pt x="160" y="1"/>
                    <a:pt x="103" y="13"/>
                    <a:pt x="60" y="42"/>
                  </a:cubicBezTo>
                  <a:cubicBezTo>
                    <a:pt x="10" y="81"/>
                    <a:pt x="0" y="111"/>
                    <a:pt x="30" y="141"/>
                  </a:cubicBezTo>
                  <a:cubicBezTo>
                    <a:pt x="10" y="191"/>
                    <a:pt x="60" y="231"/>
                    <a:pt x="120" y="251"/>
                  </a:cubicBezTo>
                  <a:cubicBezTo>
                    <a:pt x="219" y="300"/>
                    <a:pt x="348" y="340"/>
                    <a:pt x="398" y="360"/>
                  </a:cubicBezTo>
                  <a:cubicBezTo>
                    <a:pt x="428" y="380"/>
                    <a:pt x="458" y="400"/>
                    <a:pt x="488" y="410"/>
                  </a:cubicBezTo>
                  <a:lnTo>
                    <a:pt x="597" y="489"/>
                  </a:lnTo>
                  <a:cubicBezTo>
                    <a:pt x="657" y="539"/>
                    <a:pt x="726" y="599"/>
                    <a:pt x="786" y="649"/>
                  </a:cubicBezTo>
                  <a:cubicBezTo>
                    <a:pt x="826" y="688"/>
                    <a:pt x="856" y="728"/>
                    <a:pt x="896" y="778"/>
                  </a:cubicBezTo>
                  <a:cubicBezTo>
                    <a:pt x="1035" y="927"/>
                    <a:pt x="1144" y="1086"/>
                    <a:pt x="1254" y="1255"/>
                  </a:cubicBezTo>
                  <a:cubicBezTo>
                    <a:pt x="1532" y="1683"/>
                    <a:pt x="1741" y="2141"/>
                    <a:pt x="1940" y="2598"/>
                  </a:cubicBezTo>
                  <a:cubicBezTo>
                    <a:pt x="1980" y="2688"/>
                    <a:pt x="2020" y="2787"/>
                    <a:pt x="2069" y="2877"/>
                  </a:cubicBezTo>
                  <a:cubicBezTo>
                    <a:pt x="2020" y="2469"/>
                    <a:pt x="1970" y="2051"/>
                    <a:pt x="1851" y="1673"/>
                  </a:cubicBezTo>
                  <a:cubicBezTo>
                    <a:pt x="1821" y="1544"/>
                    <a:pt x="1781" y="1424"/>
                    <a:pt x="1731" y="1305"/>
                  </a:cubicBezTo>
                  <a:cubicBezTo>
                    <a:pt x="1552" y="877"/>
                    <a:pt x="1274" y="460"/>
                    <a:pt x="876" y="231"/>
                  </a:cubicBezTo>
                  <a:cubicBezTo>
                    <a:pt x="806" y="191"/>
                    <a:pt x="756" y="161"/>
                    <a:pt x="697" y="131"/>
                  </a:cubicBezTo>
                  <a:cubicBezTo>
                    <a:pt x="657" y="111"/>
                    <a:pt x="607" y="91"/>
                    <a:pt x="557" y="81"/>
                  </a:cubicBezTo>
                  <a:cubicBezTo>
                    <a:pt x="456" y="37"/>
                    <a:pt x="331" y="1"/>
                    <a:pt x="2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9" name="Google Shape;489;p31"/>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Montserrat"/>
                <a:ea typeface="Montserrat"/>
                <a:cs typeface="Montserrat"/>
                <a:sym typeface="Montserrat"/>
              </a:defRPr>
            </a:lvl2pPr>
            <a:lvl3pPr lvl="2" rtl="0">
              <a:spcBef>
                <a:spcPts val="0"/>
              </a:spcBef>
              <a:spcAft>
                <a:spcPts val="0"/>
              </a:spcAft>
              <a:buSzPts val="2800"/>
              <a:buNone/>
              <a:defRPr>
                <a:latin typeface="Montserrat"/>
                <a:ea typeface="Montserrat"/>
                <a:cs typeface="Montserrat"/>
                <a:sym typeface="Montserrat"/>
              </a:defRPr>
            </a:lvl3pPr>
            <a:lvl4pPr lvl="3" rtl="0">
              <a:spcBef>
                <a:spcPts val="0"/>
              </a:spcBef>
              <a:spcAft>
                <a:spcPts val="0"/>
              </a:spcAft>
              <a:buSzPts val="2800"/>
              <a:buNone/>
              <a:defRPr>
                <a:latin typeface="Montserrat"/>
                <a:ea typeface="Montserrat"/>
                <a:cs typeface="Montserrat"/>
                <a:sym typeface="Montserrat"/>
              </a:defRPr>
            </a:lvl4pPr>
            <a:lvl5pPr lvl="4" rtl="0">
              <a:spcBef>
                <a:spcPts val="0"/>
              </a:spcBef>
              <a:spcAft>
                <a:spcPts val="0"/>
              </a:spcAft>
              <a:buSzPts val="2800"/>
              <a:buNone/>
              <a:defRPr>
                <a:latin typeface="Montserrat"/>
                <a:ea typeface="Montserrat"/>
                <a:cs typeface="Montserrat"/>
                <a:sym typeface="Montserrat"/>
              </a:defRPr>
            </a:lvl5pPr>
            <a:lvl6pPr lvl="5" rtl="0">
              <a:spcBef>
                <a:spcPts val="0"/>
              </a:spcBef>
              <a:spcAft>
                <a:spcPts val="0"/>
              </a:spcAft>
              <a:buSzPts val="2800"/>
              <a:buNone/>
              <a:defRPr>
                <a:latin typeface="Montserrat"/>
                <a:ea typeface="Montserrat"/>
                <a:cs typeface="Montserrat"/>
                <a:sym typeface="Montserrat"/>
              </a:defRPr>
            </a:lvl6pPr>
            <a:lvl7pPr lvl="6" rtl="0">
              <a:spcBef>
                <a:spcPts val="0"/>
              </a:spcBef>
              <a:spcAft>
                <a:spcPts val="0"/>
              </a:spcAft>
              <a:buSzPts val="2800"/>
              <a:buNone/>
              <a:defRPr>
                <a:latin typeface="Montserrat"/>
                <a:ea typeface="Montserrat"/>
                <a:cs typeface="Montserrat"/>
                <a:sym typeface="Montserrat"/>
              </a:defRPr>
            </a:lvl7pPr>
            <a:lvl8pPr lvl="7" rtl="0">
              <a:spcBef>
                <a:spcPts val="0"/>
              </a:spcBef>
              <a:spcAft>
                <a:spcPts val="0"/>
              </a:spcAft>
              <a:buSzPts val="2800"/>
              <a:buNone/>
              <a:defRPr>
                <a:latin typeface="Montserrat"/>
                <a:ea typeface="Montserrat"/>
                <a:cs typeface="Montserrat"/>
                <a:sym typeface="Montserrat"/>
              </a:defRPr>
            </a:lvl8pPr>
            <a:lvl9pPr lvl="8" rtl="0">
              <a:spcBef>
                <a:spcPts val="0"/>
              </a:spcBef>
              <a:spcAft>
                <a:spcPts val="0"/>
              </a:spcAft>
              <a:buSzPts val="2800"/>
              <a:buNone/>
              <a:defRPr>
                <a:latin typeface="Montserrat"/>
                <a:ea typeface="Montserrat"/>
                <a:cs typeface="Montserrat"/>
                <a:sym typeface="Montserrat"/>
              </a:defRPr>
            </a:lvl9pPr>
          </a:lstStyle>
          <a:p>
            <a:endParaRPr/>
          </a:p>
        </p:txBody>
      </p:sp>
      <p:sp>
        <p:nvSpPr>
          <p:cNvPr id="490" name="Google Shape;490;p31"/>
          <p:cNvSpPr txBox="1">
            <a:spLocks noGrp="1"/>
          </p:cNvSpPr>
          <p:nvPr>
            <p:ph type="title" idx="2" hasCustomPrompt="1"/>
          </p:nvPr>
        </p:nvSpPr>
        <p:spPr>
          <a:xfrm>
            <a:off x="2973750" y="1424150"/>
            <a:ext cx="3196500" cy="936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Font typeface="Playfair Display"/>
              <a:buNone/>
              <a:defRPr sz="4800" b="1" i="1">
                <a:latin typeface="Playfair Display"/>
                <a:ea typeface="Playfair Display"/>
                <a:cs typeface="Playfair Display"/>
                <a:sym typeface="Playfair Display"/>
              </a:defRPr>
            </a:lvl2pPr>
            <a:lvl3pPr lvl="2" algn="ctr" rtl="0">
              <a:spcBef>
                <a:spcPts val="0"/>
              </a:spcBef>
              <a:spcAft>
                <a:spcPts val="0"/>
              </a:spcAft>
              <a:buSzPts val="4800"/>
              <a:buFont typeface="Playfair Display"/>
              <a:buNone/>
              <a:defRPr sz="4800" b="1" i="1">
                <a:latin typeface="Playfair Display"/>
                <a:ea typeface="Playfair Display"/>
                <a:cs typeface="Playfair Display"/>
                <a:sym typeface="Playfair Display"/>
              </a:defRPr>
            </a:lvl3pPr>
            <a:lvl4pPr lvl="3" algn="ctr" rtl="0">
              <a:spcBef>
                <a:spcPts val="0"/>
              </a:spcBef>
              <a:spcAft>
                <a:spcPts val="0"/>
              </a:spcAft>
              <a:buSzPts val="4800"/>
              <a:buFont typeface="Playfair Display"/>
              <a:buNone/>
              <a:defRPr sz="4800" b="1" i="1">
                <a:latin typeface="Playfair Display"/>
                <a:ea typeface="Playfair Display"/>
                <a:cs typeface="Playfair Display"/>
                <a:sym typeface="Playfair Display"/>
              </a:defRPr>
            </a:lvl4pPr>
            <a:lvl5pPr lvl="4" algn="ctr" rtl="0">
              <a:spcBef>
                <a:spcPts val="0"/>
              </a:spcBef>
              <a:spcAft>
                <a:spcPts val="0"/>
              </a:spcAft>
              <a:buSzPts val="4800"/>
              <a:buFont typeface="Playfair Display"/>
              <a:buNone/>
              <a:defRPr sz="4800" b="1" i="1">
                <a:latin typeface="Playfair Display"/>
                <a:ea typeface="Playfair Display"/>
                <a:cs typeface="Playfair Display"/>
                <a:sym typeface="Playfair Display"/>
              </a:defRPr>
            </a:lvl5pPr>
            <a:lvl6pPr lvl="5" algn="ctr" rtl="0">
              <a:spcBef>
                <a:spcPts val="0"/>
              </a:spcBef>
              <a:spcAft>
                <a:spcPts val="0"/>
              </a:spcAft>
              <a:buSzPts val="4800"/>
              <a:buFont typeface="Playfair Display"/>
              <a:buNone/>
              <a:defRPr sz="4800" b="1" i="1">
                <a:latin typeface="Playfair Display"/>
                <a:ea typeface="Playfair Display"/>
                <a:cs typeface="Playfair Display"/>
                <a:sym typeface="Playfair Display"/>
              </a:defRPr>
            </a:lvl6pPr>
            <a:lvl7pPr lvl="6" algn="ctr" rtl="0">
              <a:spcBef>
                <a:spcPts val="0"/>
              </a:spcBef>
              <a:spcAft>
                <a:spcPts val="0"/>
              </a:spcAft>
              <a:buSzPts val="4800"/>
              <a:buFont typeface="Playfair Display"/>
              <a:buNone/>
              <a:defRPr sz="4800" b="1" i="1">
                <a:latin typeface="Playfair Display"/>
                <a:ea typeface="Playfair Display"/>
                <a:cs typeface="Playfair Display"/>
                <a:sym typeface="Playfair Display"/>
              </a:defRPr>
            </a:lvl7pPr>
            <a:lvl8pPr lvl="7" algn="ctr" rtl="0">
              <a:spcBef>
                <a:spcPts val="0"/>
              </a:spcBef>
              <a:spcAft>
                <a:spcPts val="0"/>
              </a:spcAft>
              <a:buSzPts val="4800"/>
              <a:buFont typeface="Playfair Display"/>
              <a:buNone/>
              <a:defRPr sz="4800" b="1" i="1">
                <a:latin typeface="Playfair Display"/>
                <a:ea typeface="Playfair Display"/>
                <a:cs typeface="Playfair Display"/>
                <a:sym typeface="Playfair Display"/>
              </a:defRPr>
            </a:lvl8pPr>
            <a:lvl9pPr lvl="8" algn="ctr" rtl="0">
              <a:spcBef>
                <a:spcPts val="0"/>
              </a:spcBef>
              <a:spcAft>
                <a:spcPts val="0"/>
              </a:spcAft>
              <a:buSzPts val="4800"/>
              <a:buFont typeface="Playfair Display"/>
              <a:buNone/>
              <a:defRPr sz="4800" b="1" i="1">
                <a:latin typeface="Playfair Display"/>
                <a:ea typeface="Playfair Display"/>
                <a:cs typeface="Playfair Display"/>
                <a:sym typeface="Playfair Display"/>
              </a:defRPr>
            </a:lvl9pPr>
          </a:lstStyle>
          <a:p>
            <a:r>
              <a:t>xx%</a:t>
            </a:r>
          </a:p>
        </p:txBody>
      </p:sp>
      <p:sp>
        <p:nvSpPr>
          <p:cNvPr id="491" name="Google Shape;491;p31"/>
          <p:cNvSpPr txBox="1">
            <a:spLocks noGrp="1"/>
          </p:cNvSpPr>
          <p:nvPr>
            <p:ph type="subTitle" idx="1"/>
          </p:nvPr>
        </p:nvSpPr>
        <p:spPr>
          <a:xfrm>
            <a:off x="2973750" y="2450400"/>
            <a:ext cx="3196500" cy="408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92" name="Google Shape;492;p31"/>
          <p:cNvSpPr txBox="1">
            <a:spLocks noGrp="1"/>
          </p:cNvSpPr>
          <p:nvPr>
            <p:ph type="title" idx="3" hasCustomPrompt="1"/>
          </p:nvPr>
        </p:nvSpPr>
        <p:spPr>
          <a:xfrm>
            <a:off x="1009688" y="2992375"/>
            <a:ext cx="3196500" cy="936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Font typeface="Playfair Display"/>
              <a:buNone/>
              <a:defRPr sz="4800" b="1" i="1">
                <a:latin typeface="Playfair Display"/>
                <a:ea typeface="Playfair Display"/>
                <a:cs typeface="Playfair Display"/>
                <a:sym typeface="Playfair Display"/>
              </a:defRPr>
            </a:lvl2pPr>
            <a:lvl3pPr lvl="2" algn="ctr" rtl="0">
              <a:spcBef>
                <a:spcPts val="0"/>
              </a:spcBef>
              <a:spcAft>
                <a:spcPts val="0"/>
              </a:spcAft>
              <a:buSzPts val="4800"/>
              <a:buFont typeface="Playfair Display"/>
              <a:buNone/>
              <a:defRPr sz="4800" b="1" i="1">
                <a:latin typeface="Playfair Display"/>
                <a:ea typeface="Playfair Display"/>
                <a:cs typeface="Playfair Display"/>
                <a:sym typeface="Playfair Display"/>
              </a:defRPr>
            </a:lvl3pPr>
            <a:lvl4pPr lvl="3" algn="ctr" rtl="0">
              <a:spcBef>
                <a:spcPts val="0"/>
              </a:spcBef>
              <a:spcAft>
                <a:spcPts val="0"/>
              </a:spcAft>
              <a:buSzPts val="4800"/>
              <a:buFont typeface="Playfair Display"/>
              <a:buNone/>
              <a:defRPr sz="4800" b="1" i="1">
                <a:latin typeface="Playfair Display"/>
                <a:ea typeface="Playfair Display"/>
                <a:cs typeface="Playfair Display"/>
                <a:sym typeface="Playfair Display"/>
              </a:defRPr>
            </a:lvl4pPr>
            <a:lvl5pPr lvl="4" algn="ctr" rtl="0">
              <a:spcBef>
                <a:spcPts val="0"/>
              </a:spcBef>
              <a:spcAft>
                <a:spcPts val="0"/>
              </a:spcAft>
              <a:buSzPts val="4800"/>
              <a:buFont typeface="Playfair Display"/>
              <a:buNone/>
              <a:defRPr sz="4800" b="1" i="1">
                <a:latin typeface="Playfair Display"/>
                <a:ea typeface="Playfair Display"/>
                <a:cs typeface="Playfair Display"/>
                <a:sym typeface="Playfair Display"/>
              </a:defRPr>
            </a:lvl5pPr>
            <a:lvl6pPr lvl="5" algn="ctr" rtl="0">
              <a:spcBef>
                <a:spcPts val="0"/>
              </a:spcBef>
              <a:spcAft>
                <a:spcPts val="0"/>
              </a:spcAft>
              <a:buSzPts val="4800"/>
              <a:buFont typeface="Playfair Display"/>
              <a:buNone/>
              <a:defRPr sz="4800" b="1" i="1">
                <a:latin typeface="Playfair Display"/>
                <a:ea typeface="Playfair Display"/>
                <a:cs typeface="Playfair Display"/>
                <a:sym typeface="Playfair Display"/>
              </a:defRPr>
            </a:lvl6pPr>
            <a:lvl7pPr lvl="6" algn="ctr" rtl="0">
              <a:spcBef>
                <a:spcPts val="0"/>
              </a:spcBef>
              <a:spcAft>
                <a:spcPts val="0"/>
              </a:spcAft>
              <a:buSzPts val="4800"/>
              <a:buFont typeface="Playfair Display"/>
              <a:buNone/>
              <a:defRPr sz="4800" b="1" i="1">
                <a:latin typeface="Playfair Display"/>
                <a:ea typeface="Playfair Display"/>
                <a:cs typeface="Playfair Display"/>
                <a:sym typeface="Playfair Display"/>
              </a:defRPr>
            </a:lvl7pPr>
            <a:lvl8pPr lvl="7" algn="ctr" rtl="0">
              <a:spcBef>
                <a:spcPts val="0"/>
              </a:spcBef>
              <a:spcAft>
                <a:spcPts val="0"/>
              </a:spcAft>
              <a:buSzPts val="4800"/>
              <a:buFont typeface="Playfair Display"/>
              <a:buNone/>
              <a:defRPr sz="4800" b="1" i="1">
                <a:latin typeface="Playfair Display"/>
                <a:ea typeface="Playfair Display"/>
                <a:cs typeface="Playfair Display"/>
                <a:sym typeface="Playfair Display"/>
              </a:defRPr>
            </a:lvl8pPr>
            <a:lvl9pPr lvl="8" algn="ctr" rtl="0">
              <a:spcBef>
                <a:spcPts val="0"/>
              </a:spcBef>
              <a:spcAft>
                <a:spcPts val="0"/>
              </a:spcAft>
              <a:buSzPts val="4800"/>
              <a:buFont typeface="Playfair Display"/>
              <a:buNone/>
              <a:defRPr sz="4800" b="1" i="1">
                <a:latin typeface="Playfair Display"/>
                <a:ea typeface="Playfair Display"/>
                <a:cs typeface="Playfair Display"/>
                <a:sym typeface="Playfair Display"/>
              </a:defRPr>
            </a:lvl9pPr>
          </a:lstStyle>
          <a:p>
            <a:r>
              <a:t>xx%</a:t>
            </a:r>
          </a:p>
        </p:txBody>
      </p:sp>
      <p:sp>
        <p:nvSpPr>
          <p:cNvPr id="493" name="Google Shape;493;p31"/>
          <p:cNvSpPr txBox="1">
            <a:spLocks noGrp="1"/>
          </p:cNvSpPr>
          <p:nvPr>
            <p:ph type="subTitle" idx="4"/>
          </p:nvPr>
        </p:nvSpPr>
        <p:spPr>
          <a:xfrm>
            <a:off x="1009688" y="4018625"/>
            <a:ext cx="3196500" cy="408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94" name="Google Shape;494;p31"/>
          <p:cNvSpPr txBox="1">
            <a:spLocks noGrp="1"/>
          </p:cNvSpPr>
          <p:nvPr>
            <p:ph type="title" idx="5" hasCustomPrompt="1"/>
          </p:nvPr>
        </p:nvSpPr>
        <p:spPr>
          <a:xfrm>
            <a:off x="4937813" y="2992375"/>
            <a:ext cx="3196500" cy="936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Font typeface="Playfair Display"/>
              <a:buNone/>
              <a:defRPr sz="4800" b="1" i="1">
                <a:latin typeface="Playfair Display"/>
                <a:ea typeface="Playfair Display"/>
                <a:cs typeface="Playfair Display"/>
                <a:sym typeface="Playfair Display"/>
              </a:defRPr>
            </a:lvl2pPr>
            <a:lvl3pPr lvl="2" algn="ctr" rtl="0">
              <a:spcBef>
                <a:spcPts val="0"/>
              </a:spcBef>
              <a:spcAft>
                <a:spcPts val="0"/>
              </a:spcAft>
              <a:buSzPts val="4800"/>
              <a:buFont typeface="Playfair Display"/>
              <a:buNone/>
              <a:defRPr sz="4800" b="1" i="1">
                <a:latin typeface="Playfair Display"/>
                <a:ea typeface="Playfair Display"/>
                <a:cs typeface="Playfair Display"/>
                <a:sym typeface="Playfair Display"/>
              </a:defRPr>
            </a:lvl3pPr>
            <a:lvl4pPr lvl="3" algn="ctr" rtl="0">
              <a:spcBef>
                <a:spcPts val="0"/>
              </a:spcBef>
              <a:spcAft>
                <a:spcPts val="0"/>
              </a:spcAft>
              <a:buSzPts val="4800"/>
              <a:buFont typeface="Playfair Display"/>
              <a:buNone/>
              <a:defRPr sz="4800" b="1" i="1">
                <a:latin typeface="Playfair Display"/>
                <a:ea typeface="Playfair Display"/>
                <a:cs typeface="Playfair Display"/>
                <a:sym typeface="Playfair Display"/>
              </a:defRPr>
            </a:lvl4pPr>
            <a:lvl5pPr lvl="4" algn="ctr" rtl="0">
              <a:spcBef>
                <a:spcPts val="0"/>
              </a:spcBef>
              <a:spcAft>
                <a:spcPts val="0"/>
              </a:spcAft>
              <a:buSzPts val="4800"/>
              <a:buFont typeface="Playfair Display"/>
              <a:buNone/>
              <a:defRPr sz="4800" b="1" i="1">
                <a:latin typeface="Playfair Display"/>
                <a:ea typeface="Playfair Display"/>
                <a:cs typeface="Playfair Display"/>
                <a:sym typeface="Playfair Display"/>
              </a:defRPr>
            </a:lvl5pPr>
            <a:lvl6pPr lvl="5" algn="ctr" rtl="0">
              <a:spcBef>
                <a:spcPts val="0"/>
              </a:spcBef>
              <a:spcAft>
                <a:spcPts val="0"/>
              </a:spcAft>
              <a:buSzPts val="4800"/>
              <a:buFont typeface="Playfair Display"/>
              <a:buNone/>
              <a:defRPr sz="4800" b="1" i="1">
                <a:latin typeface="Playfair Display"/>
                <a:ea typeface="Playfair Display"/>
                <a:cs typeface="Playfair Display"/>
                <a:sym typeface="Playfair Display"/>
              </a:defRPr>
            </a:lvl6pPr>
            <a:lvl7pPr lvl="6" algn="ctr" rtl="0">
              <a:spcBef>
                <a:spcPts val="0"/>
              </a:spcBef>
              <a:spcAft>
                <a:spcPts val="0"/>
              </a:spcAft>
              <a:buSzPts val="4800"/>
              <a:buFont typeface="Playfair Display"/>
              <a:buNone/>
              <a:defRPr sz="4800" b="1" i="1">
                <a:latin typeface="Playfair Display"/>
                <a:ea typeface="Playfair Display"/>
                <a:cs typeface="Playfair Display"/>
                <a:sym typeface="Playfair Display"/>
              </a:defRPr>
            </a:lvl7pPr>
            <a:lvl8pPr lvl="7" algn="ctr" rtl="0">
              <a:spcBef>
                <a:spcPts val="0"/>
              </a:spcBef>
              <a:spcAft>
                <a:spcPts val="0"/>
              </a:spcAft>
              <a:buSzPts val="4800"/>
              <a:buFont typeface="Playfair Display"/>
              <a:buNone/>
              <a:defRPr sz="4800" b="1" i="1">
                <a:latin typeface="Playfair Display"/>
                <a:ea typeface="Playfair Display"/>
                <a:cs typeface="Playfair Display"/>
                <a:sym typeface="Playfair Display"/>
              </a:defRPr>
            </a:lvl8pPr>
            <a:lvl9pPr lvl="8" algn="ctr" rtl="0">
              <a:spcBef>
                <a:spcPts val="0"/>
              </a:spcBef>
              <a:spcAft>
                <a:spcPts val="0"/>
              </a:spcAft>
              <a:buSzPts val="4800"/>
              <a:buFont typeface="Playfair Display"/>
              <a:buNone/>
              <a:defRPr sz="4800" b="1" i="1">
                <a:latin typeface="Playfair Display"/>
                <a:ea typeface="Playfair Display"/>
                <a:cs typeface="Playfair Display"/>
                <a:sym typeface="Playfair Display"/>
              </a:defRPr>
            </a:lvl9pPr>
          </a:lstStyle>
          <a:p>
            <a:r>
              <a:t>xx%</a:t>
            </a:r>
          </a:p>
        </p:txBody>
      </p:sp>
      <p:sp>
        <p:nvSpPr>
          <p:cNvPr id="495" name="Google Shape;495;p31"/>
          <p:cNvSpPr txBox="1">
            <a:spLocks noGrp="1"/>
          </p:cNvSpPr>
          <p:nvPr>
            <p:ph type="subTitle" idx="6"/>
          </p:nvPr>
        </p:nvSpPr>
        <p:spPr>
          <a:xfrm>
            <a:off x="4937813" y="4018625"/>
            <a:ext cx="3196500" cy="408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496" name="Google Shape;496;p31"/>
          <p:cNvGrpSpPr/>
          <p:nvPr/>
        </p:nvGrpSpPr>
        <p:grpSpPr>
          <a:xfrm flipH="1">
            <a:off x="361965" y="371561"/>
            <a:ext cx="1044610" cy="699224"/>
            <a:chOff x="3493815" y="910625"/>
            <a:chExt cx="5398500" cy="3699600"/>
          </a:xfrm>
        </p:grpSpPr>
        <p:cxnSp>
          <p:nvCxnSpPr>
            <p:cNvPr id="497" name="Google Shape;497;p31"/>
            <p:cNvCxnSpPr/>
            <p:nvPr/>
          </p:nvCxnSpPr>
          <p:spPr>
            <a:xfrm>
              <a:off x="3493815" y="912950"/>
              <a:ext cx="5398500" cy="0"/>
            </a:xfrm>
            <a:prstGeom prst="straightConnector1">
              <a:avLst/>
            </a:prstGeom>
            <a:noFill/>
            <a:ln w="28575" cap="flat" cmpd="sng">
              <a:solidFill>
                <a:schemeClr val="dk1"/>
              </a:solidFill>
              <a:prstDash val="solid"/>
              <a:round/>
              <a:headEnd type="none" w="med" len="med"/>
              <a:tailEnd type="none" w="med" len="med"/>
            </a:ln>
          </p:spPr>
        </p:cxnSp>
        <p:cxnSp>
          <p:nvCxnSpPr>
            <p:cNvPr id="498" name="Google Shape;498;p31"/>
            <p:cNvCxnSpPr/>
            <p:nvPr/>
          </p:nvCxnSpPr>
          <p:spPr>
            <a:xfrm>
              <a:off x="8820300" y="910625"/>
              <a:ext cx="0" cy="3699600"/>
            </a:xfrm>
            <a:prstGeom prst="straightConnector1">
              <a:avLst/>
            </a:prstGeom>
            <a:noFill/>
            <a:ln w="28575" cap="flat" cmpd="sng">
              <a:solidFill>
                <a:schemeClr val="dk1"/>
              </a:solidFill>
              <a:prstDash val="solid"/>
              <a:round/>
              <a:headEnd type="none" w="med" len="med"/>
              <a:tailEnd type="none" w="med" len="med"/>
            </a:ln>
          </p:spPr>
        </p:cxnSp>
      </p:grpSp>
      <p:grpSp>
        <p:nvGrpSpPr>
          <p:cNvPr id="499" name="Google Shape;499;p31"/>
          <p:cNvGrpSpPr/>
          <p:nvPr/>
        </p:nvGrpSpPr>
        <p:grpSpPr>
          <a:xfrm rot="10800000" flipH="1">
            <a:off x="7402421" y="3392183"/>
            <a:ext cx="1382191" cy="1380691"/>
            <a:chOff x="5239251" y="910625"/>
            <a:chExt cx="3618300" cy="3699600"/>
          </a:xfrm>
        </p:grpSpPr>
        <p:cxnSp>
          <p:nvCxnSpPr>
            <p:cNvPr id="500" name="Google Shape;500;p31"/>
            <p:cNvCxnSpPr/>
            <p:nvPr/>
          </p:nvCxnSpPr>
          <p:spPr>
            <a:xfrm>
              <a:off x="5239251" y="912921"/>
              <a:ext cx="3618300" cy="0"/>
            </a:xfrm>
            <a:prstGeom prst="straightConnector1">
              <a:avLst/>
            </a:prstGeom>
            <a:noFill/>
            <a:ln w="28575" cap="flat" cmpd="sng">
              <a:solidFill>
                <a:schemeClr val="dk1"/>
              </a:solidFill>
              <a:prstDash val="solid"/>
              <a:round/>
              <a:headEnd type="none" w="med" len="med"/>
              <a:tailEnd type="none" w="med" len="med"/>
            </a:ln>
          </p:spPr>
        </p:cxnSp>
        <p:cxnSp>
          <p:nvCxnSpPr>
            <p:cNvPr id="501" name="Google Shape;501;p31"/>
            <p:cNvCxnSpPr/>
            <p:nvPr/>
          </p:nvCxnSpPr>
          <p:spPr>
            <a:xfrm>
              <a:off x="8820300" y="910625"/>
              <a:ext cx="0" cy="3699600"/>
            </a:xfrm>
            <a:prstGeom prst="straightConnector1">
              <a:avLst/>
            </a:prstGeom>
            <a:noFill/>
            <a:ln w="2857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34935522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502"/>
        <p:cNvGrpSpPr/>
        <p:nvPr/>
      </p:nvGrpSpPr>
      <p:grpSpPr>
        <a:xfrm>
          <a:off x="0" y="0"/>
          <a:ext cx="0" cy="0"/>
          <a:chOff x="0" y="0"/>
          <a:chExt cx="0" cy="0"/>
        </a:xfrm>
      </p:grpSpPr>
      <p:pic>
        <p:nvPicPr>
          <p:cNvPr id="503" name="Google Shape;503;p32"/>
          <p:cNvPicPr preferRelativeResize="0"/>
          <p:nvPr/>
        </p:nvPicPr>
        <p:blipFill rotWithShape="1">
          <a:blip r:embed="rId2">
            <a:alphaModFix/>
          </a:blip>
          <a:srcRect t="39" b="39"/>
          <a:stretch/>
        </p:blipFill>
        <p:spPr>
          <a:xfrm rot="10800000">
            <a:off x="6575" y="-7600"/>
            <a:ext cx="9138450" cy="5158700"/>
          </a:xfrm>
          <a:prstGeom prst="rect">
            <a:avLst/>
          </a:prstGeom>
          <a:noFill/>
          <a:ln>
            <a:noFill/>
          </a:ln>
        </p:spPr>
      </p:pic>
      <p:grpSp>
        <p:nvGrpSpPr>
          <p:cNvPr id="504" name="Google Shape;504;p32"/>
          <p:cNvGrpSpPr/>
          <p:nvPr/>
        </p:nvGrpSpPr>
        <p:grpSpPr>
          <a:xfrm>
            <a:off x="7415966" y="355537"/>
            <a:ext cx="1382191" cy="1380691"/>
            <a:chOff x="5239251" y="910625"/>
            <a:chExt cx="3618300" cy="3699600"/>
          </a:xfrm>
        </p:grpSpPr>
        <p:cxnSp>
          <p:nvCxnSpPr>
            <p:cNvPr id="505" name="Google Shape;505;p32"/>
            <p:cNvCxnSpPr/>
            <p:nvPr/>
          </p:nvCxnSpPr>
          <p:spPr>
            <a:xfrm>
              <a:off x="5239251" y="912921"/>
              <a:ext cx="3618300" cy="0"/>
            </a:xfrm>
            <a:prstGeom prst="straightConnector1">
              <a:avLst/>
            </a:prstGeom>
            <a:noFill/>
            <a:ln w="28575" cap="flat" cmpd="sng">
              <a:solidFill>
                <a:schemeClr val="dk1"/>
              </a:solidFill>
              <a:prstDash val="solid"/>
              <a:round/>
              <a:headEnd type="none" w="med" len="med"/>
              <a:tailEnd type="none" w="med" len="med"/>
            </a:ln>
          </p:spPr>
        </p:cxnSp>
        <p:cxnSp>
          <p:nvCxnSpPr>
            <p:cNvPr id="506" name="Google Shape;506;p32"/>
            <p:cNvCxnSpPr/>
            <p:nvPr/>
          </p:nvCxnSpPr>
          <p:spPr>
            <a:xfrm>
              <a:off x="8820300" y="910625"/>
              <a:ext cx="0" cy="3699600"/>
            </a:xfrm>
            <a:prstGeom prst="straightConnector1">
              <a:avLst/>
            </a:prstGeom>
            <a:noFill/>
            <a:ln w="28575" cap="flat" cmpd="sng">
              <a:solidFill>
                <a:schemeClr val="dk1"/>
              </a:solidFill>
              <a:prstDash val="solid"/>
              <a:round/>
              <a:headEnd type="none" w="med" len="med"/>
              <a:tailEnd type="none" w="med" len="med"/>
            </a:ln>
          </p:spPr>
        </p:cxnSp>
      </p:grpSp>
      <p:grpSp>
        <p:nvGrpSpPr>
          <p:cNvPr id="507" name="Google Shape;507;p32"/>
          <p:cNvGrpSpPr/>
          <p:nvPr/>
        </p:nvGrpSpPr>
        <p:grpSpPr>
          <a:xfrm rot="10800000">
            <a:off x="345471" y="3408459"/>
            <a:ext cx="1382191" cy="1380691"/>
            <a:chOff x="5239251" y="910625"/>
            <a:chExt cx="3618300" cy="3699600"/>
          </a:xfrm>
        </p:grpSpPr>
        <p:cxnSp>
          <p:nvCxnSpPr>
            <p:cNvPr id="508" name="Google Shape;508;p32"/>
            <p:cNvCxnSpPr/>
            <p:nvPr/>
          </p:nvCxnSpPr>
          <p:spPr>
            <a:xfrm>
              <a:off x="5239251" y="912921"/>
              <a:ext cx="3618300" cy="0"/>
            </a:xfrm>
            <a:prstGeom prst="straightConnector1">
              <a:avLst/>
            </a:prstGeom>
            <a:noFill/>
            <a:ln w="28575" cap="flat" cmpd="sng">
              <a:solidFill>
                <a:schemeClr val="dk1"/>
              </a:solidFill>
              <a:prstDash val="solid"/>
              <a:round/>
              <a:headEnd type="none" w="med" len="med"/>
              <a:tailEnd type="none" w="med" len="med"/>
            </a:ln>
          </p:spPr>
        </p:cxnSp>
        <p:cxnSp>
          <p:nvCxnSpPr>
            <p:cNvPr id="509" name="Google Shape;509;p32"/>
            <p:cNvCxnSpPr/>
            <p:nvPr/>
          </p:nvCxnSpPr>
          <p:spPr>
            <a:xfrm>
              <a:off x="8820300" y="910625"/>
              <a:ext cx="0" cy="3699600"/>
            </a:xfrm>
            <a:prstGeom prst="straightConnector1">
              <a:avLst/>
            </a:prstGeom>
            <a:noFill/>
            <a:ln w="28575" cap="flat" cmpd="sng">
              <a:solidFill>
                <a:schemeClr val="dk1"/>
              </a:solidFill>
              <a:prstDash val="solid"/>
              <a:round/>
              <a:headEnd type="none" w="med" len="med"/>
              <a:tailEnd type="none" w="med" len="med"/>
            </a:ln>
          </p:spPr>
        </p:cxnSp>
      </p:grpSp>
      <p:sp>
        <p:nvSpPr>
          <p:cNvPr id="510" name="Google Shape;510;p32"/>
          <p:cNvSpPr txBox="1">
            <a:spLocks noGrp="1"/>
          </p:cNvSpPr>
          <p:nvPr>
            <p:ph type="title"/>
          </p:nvPr>
        </p:nvSpPr>
        <p:spPr>
          <a:xfrm>
            <a:off x="720000" y="540000"/>
            <a:ext cx="3852000" cy="1378800"/>
          </a:xfrm>
          <a:prstGeom prst="rect">
            <a:avLst/>
          </a:prstGeom>
        </p:spPr>
        <p:txBody>
          <a:bodyPr spcFirstLastPara="1" wrap="square" lIns="91425" tIns="91425" rIns="91425" bIns="91425" anchor="ctr" anchorCtr="0">
            <a:noAutofit/>
          </a:bodyPr>
          <a:lstStyle>
            <a:lvl1pPr lvl="0" algn="l">
              <a:spcBef>
                <a:spcPts val="0"/>
              </a:spcBef>
              <a:spcAft>
                <a:spcPts val="0"/>
              </a:spcAft>
              <a:buSzPts val="4800"/>
              <a:buNone/>
              <a:defRPr sz="7200"/>
            </a:lvl1pPr>
            <a:lvl2pPr lvl="1">
              <a:spcBef>
                <a:spcPts val="0"/>
              </a:spcBef>
              <a:spcAft>
                <a:spcPts val="0"/>
              </a:spcAft>
              <a:buSzPts val="2800"/>
              <a:buNone/>
              <a:defRPr>
                <a:latin typeface="Montserrat"/>
                <a:ea typeface="Montserrat"/>
                <a:cs typeface="Montserrat"/>
                <a:sym typeface="Montserrat"/>
              </a:defRPr>
            </a:lvl2pPr>
            <a:lvl3pPr lvl="2">
              <a:spcBef>
                <a:spcPts val="0"/>
              </a:spcBef>
              <a:spcAft>
                <a:spcPts val="0"/>
              </a:spcAft>
              <a:buSzPts val="2800"/>
              <a:buNone/>
              <a:defRPr>
                <a:latin typeface="Montserrat"/>
                <a:ea typeface="Montserrat"/>
                <a:cs typeface="Montserrat"/>
                <a:sym typeface="Montserrat"/>
              </a:defRPr>
            </a:lvl3pPr>
            <a:lvl4pPr lvl="3">
              <a:spcBef>
                <a:spcPts val="0"/>
              </a:spcBef>
              <a:spcAft>
                <a:spcPts val="0"/>
              </a:spcAft>
              <a:buSzPts val="2800"/>
              <a:buNone/>
              <a:defRPr>
                <a:latin typeface="Montserrat"/>
                <a:ea typeface="Montserrat"/>
                <a:cs typeface="Montserrat"/>
                <a:sym typeface="Montserrat"/>
              </a:defRPr>
            </a:lvl4pPr>
            <a:lvl5pPr lvl="4">
              <a:spcBef>
                <a:spcPts val="0"/>
              </a:spcBef>
              <a:spcAft>
                <a:spcPts val="0"/>
              </a:spcAft>
              <a:buSzPts val="2800"/>
              <a:buNone/>
              <a:defRPr>
                <a:latin typeface="Montserrat"/>
                <a:ea typeface="Montserrat"/>
                <a:cs typeface="Montserrat"/>
                <a:sym typeface="Montserrat"/>
              </a:defRPr>
            </a:lvl5pPr>
            <a:lvl6pPr lvl="5">
              <a:spcBef>
                <a:spcPts val="0"/>
              </a:spcBef>
              <a:spcAft>
                <a:spcPts val="0"/>
              </a:spcAft>
              <a:buSzPts val="2800"/>
              <a:buNone/>
              <a:defRPr>
                <a:latin typeface="Montserrat"/>
                <a:ea typeface="Montserrat"/>
                <a:cs typeface="Montserrat"/>
                <a:sym typeface="Montserrat"/>
              </a:defRPr>
            </a:lvl6pPr>
            <a:lvl7pPr lvl="6">
              <a:spcBef>
                <a:spcPts val="0"/>
              </a:spcBef>
              <a:spcAft>
                <a:spcPts val="0"/>
              </a:spcAft>
              <a:buSzPts val="2800"/>
              <a:buNone/>
              <a:defRPr>
                <a:latin typeface="Montserrat"/>
                <a:ea typeface="Montserrat"/>
                <a:cs typeface="Montserrat"/>
                <a:sym typeface="Montserrat"/>
              </a:defRPr>
            </a:lvl7pPr>
            <a:lvl8pPr lvl="7">
              <a:spcBef>
                <a:spcPts val="0"/>
              </a:spcBef>
              <a:spcAft>
                <a:spcPts val="0"/>
              </a:spcAft>
              <a:buSzPts val="2800"/>
              <a:buNone/>
              <a:defRPr>
                <a:latin typeface="Montserrat"/>
                <a:ea typeface="Montserrat"/>
                <a:cs typeface="Montserrat"/>
                <a:sym typeface="Montserrat"/>
              </a:defRPr>
            </a:lvl8pPr>
            <a:lvl9pPr lvl="8">
              <a:spcBef>
                <a:spcPts val="0"/>
              </a:spcBef>
              <a:spcAft>
                <a:spcPts val="0"/>
              </a:spcAft>
              <a:buSzPts val="2800"/>
              <a:buNone/>
              <a:defRPr>
                <a:latin typeface="Montserrat"/>
                <a:ea typeface="Montserrat"/>
                <a:cs typeface="Montserrat"/>
                <a:sym typeface="Montserrat"/>
              </a:defRPr>
            </a:lvl9pPr>
          </a:lstStyle>
          <a:p>
            <a:endParaRPr/>
          </a:p>
        </p:txBody>
      </p:sp>
      <p:sp>
        <p:nvSpPr>
          <p:cNvPr id="511" name="Google Shape;511;p32"/>
          <p:cNvSpPr txBox="1"/>
          <p:nvPr/>
        </p:nvSpPr>
        <p:spPr>
          <a:xfrm>
            <a:off x="720000" y="4153150"/>
            <a:ext cx="4349400" cy="450300"/>
          </a:xfrm>
          <a:prstGeom prst="rect">
            <a:avLst/>
          </a:prstGeom>
          <a:noFill/>
          <a:ln>
            <a:noFill/>
          </a:ln>
        </p:spPr>
        <p:txBody>
          <a:bodyPr spcFirstLastPara="1" wrap="square" lIns="91425" tIns="0" rIns="91425" bIns="0" anchor="b" anchorCtr="0">
            <a:noAutofit/>
          </a:bodyPr>
          <a:lstStyle/>
          <a:p>
            <a:pPr marL="0" lvl="0" indent="0" algn="l" rtl="0">
              <a:lnSpc>
                <a:spcPct val="100000"/>
              </a:lnSpc>
              <a:spcBef>
                <a:spcPts val="300"/>
              </a:spcBef>
              <a:spcAft>
                <a:spcPts val="0"/>
              </a:spcAft>
              <a:buNone/>
            </a:pPr>
            <a:r>
              <a:rPr lang="en" sz="1000">
                <a:solidFill>
                  <a:schemeClr val="dk1"/>
                </a:solidFill>
                <a:latin typeface="Montserrat"/>
                <a:ea typeface="Montserrat"/>
                <a:cs typeface="Montserrat"/>
                <a:sym typeface="Montserrat"/>
              </a:rPr>
              <a:t>CREDITS: This presentation template was created by </a:t>
            </a:r>
            <a:r>
              <a:rPr lang="en" sz="1000" b="1">
                <a:solidFill>
                  <a:schemeClr val="dk1"/>
                </a:solidFill>
                <a:uFill>
                  <a:noFill/>
                </a:uFill>
                <a:latin typeface="Montserrat"/>
                <a:ea typeface="Montserrat"/>
                <a:cs typeface="Montserrat"/>
                <a:sym typeface="Montserrat"/>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en" sz="1000">
                <a:solidFill>
                  <a:schemeClr val="dk1"/>
                </a:solidFill>
                <a:latin typeface="Montserrat"/>
                <a:ea typeface="Montserrat"/>
                <a:cs typeface="Montserrat"/>
                <a:sym typeface="Montserrat"/>
              </a:rPr>
              <a:t>, including icons by </a:t>
            </a:r>
            <a:r>
              <a:rPr lang="en" sz="1000" b="1">
                <a:solidFill>
                  <a:schemeClr val="dk1"/>
                </a:solidFill>
                <a:uFill>
                  <a:noFill/>
                </a:uFill>
                <a:latin typeface="Montserrat"/>
                <a:ea typeface="Montserrat"/>
                <a:cs typeface="Montserrat"/>
                <a:sym typeface="Montserrat"/>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en" sz="1000">
                <a:solidFill>
                  <a:schemeClr val="dk1"/>
                </a:solidFill>
                <a:latin typeface="Montserrat"/>
                <a:ea typeface="Montserrat"/>
                <a:cs typeface="Montserrat"/>
                <a:sym typeface="Montserrat"/>
              </a:rPr>
              <a:t>, infographics &amp; images by </a:t>
            </a:r>
            <a:r>
              <a:rPr lang="en" sz="1000" b="1">
                <a:solidFill>
                  <a:schemeClr val="dk1"/>
                </a:solidFill>
                <a:uFill>
                  <a:noFill/>
                </a:uFill>
                <a:latin typeface="Montserrat"/>
                <a:ea typeface="Montserrat"/>
                <a:cs typeface="Montserrat"/>
                <a:sym typeface="Montserrat"/>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endParaRPr b="1">
              <a:solidFill>
                <a:schemeClr val="dk1"/>
              </a:solidFill>
              <a:latin typeface="Montserrat"/>
              <a:ea typeface="Montserrat"/>
              <a:cs typeface="Montserrat"/>
              <a:sym typeface="Montserrat"/>
            </a:endParaRPr>
          </a:p>
        </p:txBody>
      </p:sp>
      <p:sp>
        <p:nvSpPr>
          <p:cNvPr id="512" name="Google Shape;512;p32"/>
          <p:cNvSpPr txBox="1">
            <a:spLocks noGrp="1"/>
          </p:cNvSpPr>
          <p:nvPr>
            <p:ph type="subTitle" idx="1"/>
          </p:nvPr>
        </p:nvSpPr>
        <p:spPr>
          <a:xfrm>
            <a:off x="720000" y="1918800"/>
            <a:ext cx="3169800" cy="942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5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13" name="Google Shape;513;p32"/>
          <p:cNvSpPr txBox="1">
            <a:spLocks noGrp="1"/>
          </p:cNvSpPr>
          <p:nvPr>
            <p:ph type="subTitle" idx="2"/>
          </p:nvPr>
        </p:nvSpPr>
        <p:spPr>
          <a:xfrm>
            <a:off x="720000" y="3738475"/>
            <a:ext cx="4349400" cy="433200"/>
          </a:xfrm>
          <a:prstGeom prst="rect">
            <a:avLst/>
          </a:prstGeom>
        </p:spPr>
        <p:txBody>
          <a:bodyPr spcFirstLastPara="1" wrap="square" lIns="91425" tIns="91425" rIns="91425" bIns="91425" anchor="ctr" anchorCtr="0">
            <a:noAutofit/>
          </a:bodyPr>
          <a:lstStyle>
            <a:lvl1pPr lvl="0" rtl="0">
              <a:lnSpc>
                <a:spcPct val="100000"/>
              </a:lnSpc>
              <a:spcBef>
                <a:spcPts val="300"/>
              </a:spcBef>
              <a:spcAft>
                <a:spcPts val="0"/>
              </a:spcAft>
              <a:buSzPts val="1500"/>
              <a:buNone/>
              <a:defRPr sz="1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2294494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514"/>
        <p:cNvGrpSpPr/>
        <p:nvPr/>
      </p:nvGrpSpPr>
      <p:grpSpPr>
        <a:xfrm>
          <a:off x="0" y="0"/>
          <a:ext cx="0" cy="0"/>
          <a:chOff x="0" y="0"/>
          <a:chExt cx="0" cy="0"/>
        </a:xfrm>
      </p:grpSpPr>
      <p:pic>
        <p:nvPicPr>
          <p:cNvPr id="515" name="Google Shape;515;p33"/>
          <p:cNvPicPr preferRelativeResize="0"/>
          <p:nvPr/>
        </p:nvPicPr>
        <p:blipFill rotWithShape="1">
          <a:blip r:embed="rId2">
            <a:alphaModFix/>
          </a:blip>
          <a:srcRect/>
          <a:stretch/>
        </p:blipFill>
        <p:spPr>
          <a:xfrm>
            <a:off x="0" y="-9476"/>
            <a:ext cx="9144000" cy="5162456"/>
          </a:xfrm>
          <a:prstGeom prst="rect">
            <a:avLst/>
          </a:prstGeom>
          <a:noFill/>
          <a:ln>
            <a:noFill/>
          </a:ln>
        </p:spPr>
      </p:pic>
    </p:spTree>
    <p:extLst>
      <p:ext uri="{BB962C8B-B14F-4D97-AF65-F5344CB8AC3E}">
        <p14:creationId xmlns:p14="http://schemas.microsoft.com/office/powerpoint/2010/main" val="29563073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516"/>
        <p:cNvGrpSpPr/>
        <p:nvPr/>
      </p:nvGrpSpPr>
      <p:grpSpPr>
        <a:xfrm>
          <a:off x="0" y="0"/>
          <a:ext cx="0" cy="0"/>
          <a:chOff x="0" y="0"/>
          <a:chExt cx="0" cy="0"/>
        </a:xfrm>
      </p:grpSpPr>
      <p:pic>
        <p:nvPicPr>
          <p:cNvPr id="517" name="Google Shape;517;p34"/>
          <p:cNvPicPr preferRelativeResize="0"/>
          <p:nvPr/>
        </p:nvPicPr>
        <p:blipFill rotWithShape="1">
          <a:blip r:embed="rId2">
            <a:alphaModFix/>
          </a:blip>
          <a:srcRect/>
          <a:stretch/>
        </p:blipFill>
        <p:spPr>
          <a:xfrm>
            <a:off x="0" y="-17114"/>
            <a:ext cx="9144000" cy="5162456"/>
          </a:xfrm>
          <a:prstGeom prst="rect">
            <a:avLst/>
          </a:prstGeom>
          <a:noFill/>
          <a:ln>
            <a:noFill/>
          </a:ln>
        </p:spPr>
      </p:pic>
    </p:spTree>
    <p:extLst>
      <p:ext uri="{BB962C8B-B14F-4D97-AF65-F5344CB8AC3E}">
        <p14:creationId xmlns:p14="http://schemas.microsoft.com/office/powerpoint/2010/main" val="11766550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518"/>
        <p:cNvGrpSpPr/>
        <p:nvPr/>
      </p:nvGrpSpPr>
      <p:grpSpPr>
        <a:xfrm>
          <a:off x="0" y="0"/>
          <a:ext cx="0" cy="0"/>
          <a:chOff x="0" y="0"/>
          <a:chExt cx="0" cy="0"/>
        </a:xfrm>
      </p:grpSpPr>
      <p:pic>
        <p:nvPicPr>
          <p:cNvPr id="519" name="Google Shape;519;p35"/>
          <p:cNvPicPr preferRelativeResize="0"/>
          <p:nvPr/>
        </p:nvPicPr>
        <p:blipFill rotWithShape="1">
          <a:blip r:embed="rId2">
            <a:alphaModFix/>
          </a:blip>
          <a:srcRect/>
          <a:stretch/>
        </p:blipFill>
        <p:spPr>
          <a:xfrm>
            <a:off x="0" y="-18935"/>
            <a:ext cx="9143997" cy="5166100"/>
          </a:xfrm>
          <a:prstGeom prst="rect">
            <a:avLst/>
          </a:prstGeom>
          <a:noFill/>
          <a:ln>
            <a:noFill/>
          </a:ln>
        </p:spPr>
      </p:pic>
    </p:spTree>
    <p:extLst>
      <p:ext uri="{BB962C8B-B14F-4D97-AF65-F5344CB8AC3E}">
        <p14:creationId xmlns:p14="http://schemas.microsoft.com/office/powerpoint/2010/main" val="1655649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3"/>
        </a:solidFill>
        <a:effectLst/>
      </p:bgPr>
    </p:bg>
    <p:spTree>
      <p:nvGrpSpPr>
        <p:cNvPr id="1" name="Shape 117"/>
        <p:cNvGrpSpPr/>
        <p:nvPr/>
      </p:nvGrpSpPr>
      <p:grpSpPr>
        <a:xfrm>
          <a:off x="0" y="0"/>
          <a:ext cx="0" cy="0"/>
          <a:chOff x="0" y="0"/>
          <a:chExt cx="0" cy="0"/>
        </a:xfrm>
      </p:grpSpPr>
      <p:sp>
        <p:nvSpPr>
          <p:cNvPr id="118" name="Google Shape;118;p10"/>
          <p:cNvSpPr txBox="1">
            <a:spLocks noGrp="1"/>
          </p:cNvSpPr>
          <p:nvPr>
            <p:ph type="body" idx="1"/>
          </p:nvPr>
        </p:nvSpPr>
        <p:spPr>
          <a:xfrm>
            <a:off x="720000" y="540000"/>
            <a:ext cx="4784700" cy="13092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400"/>
              <a:buNone/>
              <a:defRPr sz="3700" b="1" i="1">
                <a:latin typeface="Playfair Display"/>
                <a:ea typeface="Playfair Display"/>
                <a:cs typeface="Playfair Display"/>
                <a:sym typeface="Playfair Display"/>
              </a:defRPr>
            </a:lvl1pPr>
          </a:lstStyle>
          <a:p>
            <a:endParaRPr/>
          </a:p>
        </p:txBody>
      </p:sp>
      <p:grpSp>
        <p:nvGrpSpPr>
          <p:cNvPr id="119" name="Google Shape;119;p10"/>
          <p:cNvGrpSpPr/>
          <p:nvPr/>
        </p:nvGrpSpPr>
        <p:grpSpPr>
          <a:xfrm flipH="1">
            <a:off x="361007" y="1785632"/>
            <a:ext cx="1246800" cy="3000152"/>
            <a:chOff x="7522880" y="438688"/>
            <a:chExt cx="1246800" cy="4351200"/>
          </a:xfrm>
        </p:grpSpPr>
        <p:cxnSp>
          <p:nvCxnSpPr>
            <p:cNvPr id="120" name="Google Shape;120;p10"/>
            <p:cNvCxnSpPr/>
            <p:nvPr/>
          </p:nvCxnSpPr>
          <p:spPr>
            <a:xfrm>
              <a:off x="8755871" y="438688"/>
              <a:ext cx="0" cy="4351200"/>
            </a:xfrm>
            <a:prstGeom prst="straightConnector1">
              <a:avLst/>
            </a:prstGeom>
            <a:noFill/>
            <a:ln w="28575" cap="flat" cmpd="sng">
              <a:solidFill>
                <a:schemeClr val="dk1"/>
              </a:solidFill>
              <a:prstDash val="solid"/>
              <a:round/>
              <a:headEnd type="none" w="med" len="med"/>
              <a:tailEnd type="none" w="med" len="med"/>
            </a:ln>
          </p:spPr>
        </p:cxnSp>
        <p:cxnSp>
          <p:nvCxnSpPr>
            <p:cNvPr id="121" name="Google Shape;121;p10"/>
            <p:cNvCxnSpPr/>
            <p:nvPr/>
          </p:nvCxnSpPr>
          <p:spPr>
            <a:xfrm>
              <a:off x="7522880" y="4771197"/>
              <a:ext cx="1246800" cy="0"/>
            </a:xfrm>
            <a:prstGeom prst="straightConnector1">
              <a:avLst/>
            </a:prstGeom>
            <a:noFill/>
            <a:ln w="28575" cap="flat" cmpd="sng">
              <a:solidFill>
                <a:schemeClr val="dk1"/>
              </a:solidFill>
              <a:prstDash val="solid"/>
              <a:round/>
              <a:headEnd type="none" w="med" len="med"/>
              <a:tailEnd type="none" w="med" len="med"/>
            </a:ln>
          </p:spPr>
        </p:cxnSp>
      </p:grpSp>
      <p:grpSp>
        <p:nvGrpSpPr>
          <p:cNvPr id="122" name="Google Shape;122;p10"/>
          <p:cNvGrpSpPr/>
          <p:nvPr/>
        </p:nvGrpSpPr>
        <p:grpSpPr>
          <a:xfrm>
            <a:off x="7402039" y="369464"/>
            <a:ext cx="1382191" cy="1380691"/>
            <a:chOff x="5239251" y="910625"/>
            <a:chExt cx="3618300" cy="3699600"/>
          </a:xfrm>
        </p:grpSpPr>
        <p:cxnSp>
          <p:nvCxnSpPr>
            <p:cNvPr id="123" name="Google Shape;123;p10"/>
            <p:cNvCxnSpPr/>
            <p:nvPr/>
          </p:nvCxnSpPr>
          <p:spPr>
            <a:xfrm>
              <a:off x="5239251" y="912921"/>
              <a:ext cx="3618300" cy="0"/>
            </a:xfrm>
            <a:prstGeom prst="straightConnector1">
              <a:avLst/>
            </a:prstGeom>
            <a:noFill/>
            <a:ln w="28575" cap="flat" cmpd="sng">
              <a:solidFill>
                <a:schemeClr val="dk1"/>
              </a:solidFill>
              <a:prstDash val="solid"/>
              <a:round/>
              <a:headEnd type="none" w="med" len="med"/>
              <a:tailEnd type="none" w="med" len="med"/>
            </a:ln>
          </p:spPr>
        </p:cxnSp>
        <p:cxnSp>
          <p:nvCxnSpPr>
            <p:cNvPr id="124" name="Google Shape;124;p10"/>
            <p:cNvCxnSpPr/>
            <p:nvPr/>
          </p:nvCxnSpPr>
          <p:spPr>
            <a:xfrm>
              <a:off x="8820300" y="910625"/>
              <a:ext cx="0" cy="3699600"/>
            </a:xfrm>
            <a:prstGeom prst="straightConnector1">
              <a:avLst/>
            </a:prstGeom>
            <a:noFill/>
            <a:ln w="28575" cap="flat" cmpd="sng">
              <a:solidFill>
                <a:schemeClr val="dk1"/>
              </a:solidFill>
              <a:prstDash val="solid"/>
              <a:round/>
              <a:headEnd type="none" w="med" len="med"/>
              <a:tailEnd type="none" w="med" len="med"/>
            </a:ln>
          </p:spPr>
        </p:cxnSp>
      </p:gr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520"/>
        <p:cNvGrpSpPr/>
        <p:nvPr/>
      </p:nvGrpSpPr>
      <p:grpSpPr>
        <a:xfrm>
          <a:off x="0" y="0"/>
          <a:ext cx="0" cy="0"/>
          <a:chOff x="0" y="0"/>
          <a:chExt cx="0" cy="0"/>
        </a:xfrm>
      </p:grpSpPr>
      <p:pic>
        <p:nvPicPr>
          <p:cNvPr id="521" name="Google Shape;521;p36"/>
          <p:cNvPicPr preferRelativeResize="0"/>
          <p:nvPr/>
        </p:nvPicPr>
        <p:blipFill rotWithShape="1">
          <a:blip r:embed="rId2">
            <a:alphaModFix/>
          </a:blip>
          <a:srcRect/>
          <a:stretch/>
        </p:blipFill>
        <p:spPr>
          <a:xfrm>
            <a:off x="0" y="-18934"/>
            <a:ext cx="9143993" cy="5166098"/>
          </a:xfrm>
          <a:prstGeom prst="rect">
            <a:avLst/>
          </a:prstGeom>
          <a:noFill/>
          <a:ln>
            <a:noFill/>
          </a:ln>
        </p:spPr>
      </p:pic>
    </p:spTree>
    <p:extLst>
      <p:ext uri="{BB962C8B-B14F-4D97-AF65-F5344CB8AC3E}">
        <p14:creationId xmlns:p14="http://schemas.microsoft.com/office/powerpoint/2010/main" val="10540903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522"/>
        <p:cNvGrpSpPr/>
        <p:nvPr/>
      </p:nvGrpSpPr>
      <p:grpSpPr>
        <a:xfrm>
          <a:off x="0" y="0"/>
          <a:ext cx="0" cy="0"/>
          <a:chOff x="0" y="0"/>
          <a:chExt cx="0" cy="0"/>
        </a:xfrm>
      </p:grpSpPr>
      <p:pic>
        <p:nvPicPr>
          <p:cNvPr id="523" name="Google Shape;523;p37"/>
          <p:cNvPicPr preferRelativeResize="0"/>
          <p:nvPr/>
        </p:nvPicPr>
        <p:blipFill rotWithShape="1">
          <a:blip r:embed="rId2">
            <a:alphaModFix/>
          </a:blip>
          <a:srcRect/>
          <a:stretch/>
        </p:blipFill>
        <p:spPr>
          <a:xfrm>
            <a:off x="0" y="-18933"/>
            <a:ext cx="9143990" cy="5166096"/>
          </a:xfrm>
          <a:prstGeom prst="rect">
            <a:avLst/>
          </a:prstGeom>
          <a:noFill/>
          <a:ln>
            <a:noFill/>
          </a:ln>
        </p:spPr>
      </p:pic>
    </p:spTree>
    <p:extLst>
      <p:ext uri="{BB962C8B-B14F-4D97-AF65-F5344CB8AC3E}">
        <p14:creationId xmlns:p14="http://schemas.microsoft.com/office/powerpoint/2010/main" val="12689958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ackground 5">
  <p:cSld name="Background 5">
    <p:spTree>
      <p:nvGrpSpPr>
        <p:cNvPr id="1" name="Shape 524"/>
        <p:cNvGrpSpPr/>
        <p:nvPr/>
      </p:nvGrpSpPr>
      <p:grpSpPr>
        <a:xfrm>
          <a:off x="0" y="0"/>
          <a:ext cx="0" cy="0"/>
          <a:chOff x="0" y="0"/>
          <a:chExt cx="0" cy="0"/>
        </a:xfrm>
      </p:grpSpPr>
      <p:pic>
        <p:nvPicPr>
          <p:cNvPr id="525" name="Google Shape;525;p38"/>
          <p:cNvPicPr preferRelativeResize="0"/>
          <p:nvPr/>
        </p:nvPicPr>
        <p:blipFill rotWithShape="1">
          <a:blip r:embed="rId2">
            <a:alphaModFix/>
          </a:blip>
          <a:srcRect/>
          <a:stretch/>
        </p:blipFill>
        <p:spPr>
          <a:xfrm>
            <a:off x="0" y="-18933"/>
            <a:ext cx="9143990" cy="5166096"/>
          </a:xfrm>
          <a:prstGeom prst="rect">
            <a:avLst/>
          </a:prstGeom>
          <a:noFill/>
          <a:ln>
            <a:noFill/>
          </a:ln>
        </p:spPr>
      </p:pic>
    </p:spTree>
    <p:extLst>
      <p:ext uri="{BB962C8B-B14F-4D97-AF65-F5344CB8AC3E}">
        <p14:creationId xmlns:p14="http://schemas.microsoft.com/office/powerpoint/2010/main" val="35535152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ackground 6">
  <p:cSld name="Background 6">
    <p:spTree>
      <p:nvGrpSpPr>
        <p:cNvPr id="1" name="Shape 526"/>
        <p:cNvGrpSpPr/>
        <p:nvPr/>
      </p:nvGrpSpPr>
      <p:grpSpPr>
        <a:xfrm>
          <a:off x="0" y="0"/>
          <a:ext cx="0" cy="0"/>
          <a:chOff x="0" y="0"/>
          <a:chExt cx="0" cy="0"/>
        </a:xfrm>
      </p:grpSpPr>
      <p:pic>
        <p:nvPicPr>
          <p:cNvPr id="527" name="Google Shape;527;p39"/>
          <p:cNvPicPr preferRelativeResize="0"/>
          <p:nvPr/>
        </p:nvPicPr>
        <p:blipFill rotWithShape="1">
          <a:blip r:embed="rId2">
            <a:alphaModFix/>
          </a:blip>
          <a:srcRect/>
          <a:stretch/>
        </p:blipFill>
        <p:spPr>
          <a:xfrm>
            <a:off x="0" y="-11310"/>
            <a:ext cx="9143993" cy="5166098"/>
          </a:xfrm>
          <a:prstGeom prst="rect">
            <a:avLst/>
          </a:prstGeom>
          <a:noFill/>
          <a:ln>
            <a:noFill/>
          </a:ln>
        </p:spPr>
      </p:pic>
    </p:spTree>
    <p:extLst>
      <p:ext uri="{BB962C8B-B14F-4D97-AF65-F5344CB8AC3E}">
        <p14:creationId xmlns:p14="http://schemas.microsoft.com/office/powerpoint/2010/main" val="30880552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13"/>
        <p:cNvGrpSpPr/>
        <p:nvPr/>
      </p:nvGrpSpPr>
      <p:grpSpPr>
        <a:xfrm>
          <a:off x="0" y="0"/>
          <a:ext cx="0" cy="0"/>
          <a:chOff x="0" y="0"/>
          <a:chExt cx="0" cy="0"/>
        </a:xfrm>
      </p:grpSpPr>
      <p:pic>
        <p:nvPicPr>
          <p:cNvPr id="114" name="Google Shape;114;p9"/>
          <p:cNvPicPr preferRelativeResize="0"/>
          <p:nvPr/>
        </p:nvPicPr>
        <p:blipFill rotWithShape="1">
          <a:blip r:embed="rId2">
            <a:alphaModFix/>
          </a:blip>
          <a:srcRect/>
          <a:stretch/>
        </p:blipFill>
        <p:spPr>
          <a:xfrm>
            <a:off x="1922" y="-10215"/>
            <a:ext cx="9140156" cy="5163930"/>
          </a:xfrm>
          <a:prstGeom prst="rect">
            <a:avLst/>
          </a:prstGeom>
          <a:noFill/>
          <a:ln>
            <a:noFill/>
          </a:ln>
        </p:spPr>
      </p:pic>
      <p:sp>
        <p:nvSpPr>
          <p:cNvPr id="115" name="Google Shape;115;p9"/>
          <p:cNvSpPr txBox="1">
            <a:spLocks noGrp="1"/>
          </p:cNvSpPr>
          <p:nvPr>
            <p:ph type="title"/>
          </p:nvPr>
        </p:nvSpPr>
        <p:spPr>
          <a:xfrm>
            <a:off x="2094450" y="1530349"/>
            <a:ext cx="4955100" cy="8790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16" name="Google Shape;116;p9"/>
          <p:cNvSpPr txBox="1">
            <a:spLocks noGrp="1"/>
          </p:cNvSpPr>
          <p:nvPr>
            <p:ph type="subTitle" idx="1"/>
          </p:nvPr>
        </p:nvSpPr>
        <p:spPr>
          <a:xfrm>
            <a:off x="2094450" y="2429482"/>
            <a:ext cx="49551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1753824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39"/>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1">
  <p:cSld name="CUSTOM_5">
    <p:spTree>
      <p:nvGrpSpPr>
        <p:cNvPr id="1" name="Shape 341"/>
        <p:cNvGrpSpPr/>
        <p:nvPr/>
      </p:nvGrpSpPr>
      <p:grpSpPr>
        <a:xfrm>
          <a:off x="0" y="0"/>
          <a:ext cx="0" cy="0"/>
          <a:chOff x="0" y="0"/>
          <a:chExt cx="0" cy="0"/>
        </a:xfrm>
      </p:grpSpPr>
      <p:pic>
        <p:nvPicPr>
          <p:cNvPr id="342" name="Google Shape;342;p24"/>
          <p:cNvPicPr preferRelativeResize="0"/>
          <p:nvPr/>
        </p:nvPicPr>
        <p:blipFill rotWithShape="1">
          <a:blip r:embed="rId2">
            <a:alphaModFix/>
          </a:blip>
          <a:srcRect/>
          <a:stretch/>
        </p:blipFill>
        <p:spPr>
          <a:xfrm>
            <a:off x="-1" y="-11307"/>
            <a:ext cx="9144004" cy="5166104"/>
          </a:xfrm>
          <a:prstGeom prst="rect">
            <a:avLst/>
          </a:prstGeom>
          <a:noFill/>
          <a:ln>
            <a:noFill/>
          </a:ln>
        </p:spPr>
      </p:pic>
      <p:sp>
        <p:nvSpPr>
          <p:cNvPr id="343" name="Google Shape;343;p24"/>
          <p:cNvSpPr/>
          <p:nvPr/>
        </p:nvSpPr>
        <p:spPr>
          <a:xfrm>
            <a:off x="360675" y="356700"/>
            <a:ext cx="1630680" cy="1531423"/>
          </a:xfrm>
          <a:custGeom>
            <a:avLst/>
            <a:gdLst/>
            <a:ahLst/>
            <a:cxnLst/>
            <a:rect l="l" t="t" r="r" b="b"/>
            <a:pathLst>
              <a:path w="22902" h="21508" extrusionOk="0">
                <a:moveTo>
                  <a:pt x="12898" y="1"/>
                </a:moveTo>
                <a:cubicBezTo>
                  <a:pt x="12241" y="1"/>
                  <a:pt x="11526" y="663"/>
                  <a:pt x="11312" y="1777"/>
                </a:cubicBezTo>
                <a:cubicBezTo>
                  <a:pt x="10985" y="1174"/>
                  <a:pt x="10523" y="690"/>
                  <a:pt x="9922" y="690"/>
                </a:cubicBezTo>
                <a:cubicBezTo>
                  <a:pt x="9809" y="690"/>
                  <a:pt x="9693" y="707"/>
                  <a:pt x="9571" y="743"/>
                </a:cubicBezTo>
                <a:cubicBezTo>
                  <a:pt x="8964" y="912"/>
                  <a:pt x="9561" y="1479"/>
                  <a:pt x="8486" y="1578"/>
                </a:cubicBezTo>
                <a:cubicBezTo>
                  <a:pt x="7680" y="1648"/>
                  <a:pt x="7909" y="3041"/>
                  <a:pt x="8815" y="3986"/>
                </a:cubicBezTo>
                <a:cubicBezTo>
                  <a:pt x="8019" y="4424"/>
                  <a:pt x="7472" y="5080"/>
                  <a:pt x="7860" y="5697"/>
                </a:cubicBezTo>
                <a:cubicBezTo>
                  <a:pt x="8218" y="6274"/>
                  <a:pt x="8556" y="5717"/>
                  <a:pt x="8635" y="6851"/>
                </a:cubicBezTo>
                <a:cubicBezTo>
                  <a:pt x="8669" y="7200"/>
                  <a:pt x="8876" y="7341"/>
                  <a:pt x="9160" y="7341"/>
                </a:cubicBezTo>
                <a:cubicBezTo>
                  <a:pt x="9460" y="7341"/>
                  <a:pt x="9845" y="7185"/>
                  <a:pt x="10207" y="6950"/>
                </a:cubicBezTo>
                <a:cubicBezTo>
                  <a:pt x="10217" y="7318"/>
                  <a:pt x="10267" y="7667"/>
                  <a:pt x="10366" y="7965"/>
                </a:cubicBezTo>
                <a:cubicBezTo>
                  <a:pt x="10028" y="8293"/>
                  <a:pt x="9620" y="8512"/>
                  <a:pt x="9163" y="8681"/>
                </a:cubicBezTo>
                <a:cubicBezTo>
                  <a:pt x="8854" y="7637"/>
                  <a:pt x="7790" y="7060"/>
                  <a:pt x="6885" y="6572"/>
                </a:cubicBezTo>
                <a:lnTo>
                  <a:pt x="6885" y="6572"/>
                </a:lnTo>
                <a:cubicBezTo>
                  <a:pt x="7084" y="7299"/>
                  <a:pt x="7720" y="8652"/>
                  <a:pt x="8586" y="8841"/>
                </a:cubicBezTo>
                <a:cubicBezTo>
                  <a:pt x="8029" y="8960"/>
                  <a:pt x="7432" y="9030"/>
                  <a:pt x="6845" y="9089"/>
                </a:cubicBezTo>
                <a:cubicBezTo>
                  <a:pt x="6716" y="9089"/>
                  <a:pt x="6546" y="9099"/>
                  <a:pt x="6397" y="9129"/>
                </a:cubicBezTo>
                <a:cubicBezTo>
                  <a:pt x="6974" y="8482"/>
                  <a:pt x="7332" y="7667"/>
                  <a:pt x="6795" y="7000"/>
                </a:cubicBezTo>
                <a:cubicBezTo>
                  <a:pt x="6671" y="6845"/>
                  <a:pt x="6559" y="6813"/>
                  <a:pt x="6448" y="6813"/>
                </a:cubicBezTo>
                <a:cubicBezTo>
                  <a:pt x="6368" y="6813"/>
                  <a:pt x="6289" y="6830"/>
                  <a:pt x="6207" y="6830"/>
                </a:cubicBezTo>
                <a:cubicBezTo>
                  <a:pt x="6036" y="6830"/>
                  <a:pt x="5852" y="6757"/>
                  <a:pt x="5621" y="6314"/>
                </a:cubicBezTo>
                <a:cubicBezTo>
                  <a:pt x="5518" y="6118"/>
                  <a:pt x="5353" y="6030"/>
                  <a:pt x="5157" y="6030"/>
                </a:cubicBezTo>
                <a:cubicBezTo>
                  <a:pt x="4632" y="6030"/>
                  <a:pt x="3886" y="6657"/>
                  <a:pt x="3502" y="7547"/>
                </a:cubicBezTo>
                <a:cubicBezTo>
                  <a:pt x="3080" y="7196"/>
                  <a:pt x="2622" y="6970"/>
                  <a:pt x="2231" y="6970"/>
                </a:cubicBezTo>
                <a:cubicBezTo>
                  <a:pt x="1968" y="6970"/>
                  <a:pt x="1734" y="7072"/>
                  <a:pt x="1562" y="7309"/>
                </a:cubicBezTo>
                <a:cubicBezTo>
                  <a:pt x="1164" y="7866"/>
                  <a:pt x="1801" y="7965"/>
                  <a:pt x="806" y="8482"/>
                </a:cubicBezTo>
                <a:cubicBezTo>
                  <a:pt x="80" y="8850"/>
                  <a:pt x="757" y="9676"/>
                  <a:pt x="1612" y="10144"/>
                </a:cubicBezTo>
                <a:cubicBezTo>
                  <a:pt x="627" y="10641"/>
                  <a:pt x="80" y="11427"/>
                  <a:pt x="876" y="12163"/>
                </a:cubicBezTo>
                <a:cubicBezTo>
                  <a:pt x="1294" y="12531"/>
                  <a:pt x="1314" y="12531"/>
                  <a:pt x="1344" y="12909"/>
                </a:cubicBezTo>
                <a:cubicBezTo>
                  <a:pt x="1374" y="13423"/>
                  <a:pt x="1662" y="13627"/>
                  <a:pt x="2065" y="13627"/>
                </a:cubicBezTo>
                <a:cubicBezTo>
                  <a:pt x="2450" y="13627"/>
                  <a:pt x="2941" y="13440"/>
                  <a:pt x="3413" y="13158"/>
                </a:cubicBezTo>
                <a:cubicBezTo>
                  <a:pt x="3592" y="14023"/>
                  <a:pt x="3990" y="14760"/>
                  <a:pt x="4497" y="14949"/>
                </a:cubicBezTo>
                <a:cubicBezTo>
                  <a:pt x="4398" y="15108"/>
                  <a:pt x="4288" y="15257"/>
                  <a:pt x="4159" y="15396"/>
                </a:cubicBezTo>
                <a:lnTo>
                  <a:pt x="4079" y="15416"/>
                </a:lnTo>
                <a:cubicBezTo>
                  <a:pt x="2905" y="15565"/>
                  <a:pt x="1662" y="15297"/>
                  <a:pt x="558" y="15874"/>
                </a:cubicBezTo>
                <a:cubicBezTo>
                  <a:pt x="1217" y="15928"/>
                  <a:pt x="1721" y="15996"/>
                  <a:pt x="2184" y="15996"/>
                </a:cubicBezTo>
                <a:cubicBezTo>
                  <a:pt x="2817" y="15996"/>
                  <a:pt x="3373" y="15870"/>
                  <a:pt x="4149" y="15416"/>
                </a:cubicBezTo>
                <a:lnTo>
                  <a:pt x="4149" y="15416"/>
                </a:lnTo>
                <a:cubicBezTo>
                  <a:pt x="3333" y="16321"/>
                  <a:pt x="2060" y="16869"/>
                  <a:pt x="1155" y="17655"/>
                </a:cubicBezTo>
                <a:cubicBezTo>
                  <a:pt x="269" y="17734"/>
                  <a:pt x="1" y="18391"/>
                  <a:pt x="70" y="19276"/>
                </a:cubicBezTo>
                <a:cubicBezTo>
                  <a:pt x="727" y="18988"/>
                  <a:pt x="1572" y="18659"/>
                  <a:pt x="1373" y="17844"/>
                </a:cubicBezTo>
                <a:cubicBezTo>
                  <a:pt x="2219" y="17117"/>
                  <a:pt x="3363" y="16600"/>
                  <a:pt x="4179" y="15814"/>
                </a:cubicBezTo>
                <a:lnTo>
                  <a:pt x="4179" y="15814"/>
                </a:lnTo>
                <a:cubicBezTo>
                  <a:pt x="3960" y="16371"/>
                  <a:pt x="3761" y="16948"/>
                  <a:pt x="3691" y="17565"/>
                </a:cubicBezTo>
                <a:cubicBezTo>
                  <a:pt x="3512" y="18958"/>
                  <a:pt x="4427" y="20341"/>
                  <a:pt x="5174" y="21435"/>
                </a:cubicBezTo>
                <a:cubicBezTo>
                  <a:pt x="5206" y="21481"/>
                  <a:pt x="5274" y="21507"/>
                  <a:pt x="5328" y="21507"/>
                </a:cubicBezTo>
                <a:cubicBezTo>
                  <a:pt x="5391" y="21507"/>
                  <a:pt x="5436" y="21471"/>
                  <a:pt x="5382" y="21385"/>
                </a:cubicBezTo>
                <a:cubicBezTo>
                  <a:pt x="4885" y="20649"/>
                  <a:pt x="4447" y="19903"/>
                  <a:pt x="4209" y="19127"/>
                </a:cubicBezTo>
                <a:lnTo>
                  <a:pt x="4209" y="19127"/>
                </a:lnTo>
                <a:cubicBezTo>
                  <a:pt x="4746" y="19873"/>
                  <a:pt x="5701" y="20271"/>
                  <a:pt x="6536" y="20589"/>
                </a:cubicBezTo>
                <a:cubicBezTo>
                  <a:pt x="6256" y="19870"/>
                  <a:pt x="5425" y="18523"/>
                  <a:pt x="4502" y="18523"/>
                </a:cubicBezTo>
                <a:cubicBezTo>
                  <a:pt x="4379" y="18523"/>
                  <a:pt x="4254" y="18547"/>
                  <a:pt x="4129" y="18600"/>
                </a:cubicBezTo>
                <a:cubicBezTo>
                  <a:pt x="4000" y="17963"/>
                  <a:pt x="4010" y="17296"/>
                  <a:pt x="4228" y="16570"/>
                </a:cubicBezTo>
                <a:cubicBezTo>
                  <a:pt x="4378" y="16093"/>
                  <a:pt x="4547" y="15645"/>
                  <a:pt x="4726" y="15207"/>
                </a:cubicBezTo>
                <a:cubicBezTo>
                  <a:pt x="4776" y="15128"/>
                  <a:pt x="4825" y="15058"/>
                  <a:pt x="4855" y="14978"/>
                </a:cubicBezTo>
                <a:cubicBezTo>
                  <a:pt x="5084" y="14959"/>
                  <a:pt x="5333" y="14829"/>
                  <a:pt x="5571" y="14551"/>
                </a:cubicBezTo>
                <a:cubicBezTo>
                  <a:pt x="5866" y="14207"/>
                  <a:pt x="5992" y="14099"/>
                  <a:pt x="6166" y="14099"/>
                </a:cubicBezTo>
                <a:cubicBezTo>
                  <a:pt x="6204" y="14099"/>
                  <a:pt x="6243" y="14104"/>
                  <a:pt x="6288" y="14113"/>
                </a:cubicBezTo>
                <a:cubicBezTo>
                  <a:pt x="6336" y="14122"/>
                  <a:pt x="6380" y="14126"/>
                  <a:pt x="6421" y="14126"/>
                </a:cubicBezTo>
                <a:cubicBezTo>
                  <a:pt x="7028" y="14126"/>
                  <a:pt x="6903" y="13197"/>
                  <a:pt x="6447" y="12312"/>
                </a:cubicBezTo>
                <a:cubicBezTo>
                  <a:pt x="7581" y="12173"/>
                  <a:pt x="8904" y="11676"/>
                  <a:pt x="8168" y="10800"/>
                </a:cubicBezTo>
                <a:cubicBezTo>
                  <a:pt x="8208" y="10472"/>
                  <a:pt x="8407" y="10402"/>
                  <a:pt x="8417" y="10223"/>
                </a:cubicBezTo>
                <a:cubicBezTo>
                  <a:pt x="8437" y="9796"/>
                  <a:pt x="8138" y="9427"/>
                  <a:pt x="7641" y="9229"/>
                </a:cubicBezTo>
                <a:cubicBezTo>
                  <a:pt x="8725" y="9089"/>
                  <a:pt x="9770" y="8890"/>
                  <a:pt x="10506" y="8244"/>
                </a:cubicBezTo>
                <a:cubicBezTo>
                  <a:pt x="10707" y="8654"/>
                  <a:pt x="11011" y="8914"/>
                  <a:pt x="11424" y="8914"/>
                </a:cubicBezTo>
                <a:cubicBezTo>
                  <a:pt x="11602" y="8914"/>
                  <a:pt x="11799" y="8866"/>
                  <a:pt x="12018" y="8761"/>
                </a:cubicBezTo>
                <a:cubicBezTo>
                  <a:pt x="12371" y="8600"/>
                  <a:pt x="12508" y="8531"/>
                  <a:pt x="12657" y="8531"/>
                </a:cubicBezTo>
                <a:cubicBezTo>
                  <a:pt x="12748" y="8531"/>
                  <a:pt x="12843" y="8557"/>
                  <a:pt x="12993" y="8602"/>
                </a:cubicBezTo>
                <a:cubicBezTo>
                  <a:pt x="13129" y="8648"/>
                  <a:pt x="13252" y="8670"/>
                  <a:pt x="13363" y="8670"/>
                </a:cubicBezTo>
                <a:cubicBezTo>
                  <a:pt x="14225" y="8670"/>
                  <a:pt x="14346" y="7355"/>
                  <a:pt x="14037" y="6095"/>
                </a:cubicBezTo>
                <a:lnTo>
                  <a:pt x="14037" y="6095"/>
                </a:lnTo>
                <a:cubicBezTo>
                  <a:pt x="14256" y="6155"/>
                  <a:pt x="14495" y="6194"/>
                  <a:pt x="14704" y="6204"/>
                </a:cubicBezTo>
                <a:cubicBezTo>
                  <a:pt x="16286" y="7567"/>
                  <a:pt x="16942" y="9855"/>
                  <a:pt x="19151" y="10601"/>
                </a:cubicBezTo>
                <a:cubicBezTo>
                  <a:pt x="19173" y="10610"/>
                  <a:pt x="19191" y="10614"/>
                  <a:pt x="19205" y="10614"/>
                </a:cubicBezTo>
                <a:cubicBezTo>
                  <a:pt x="19302" y="10614"/>
                  <a:pt x="19207" y="10427"/>
                  <a:pt x="19111" y="10392"/>
                </a:cubicBezTo>
                <a:cubicBezTo>
                  <a:pt x="17479" y="9835"/>
                  <a:pt x="16713" y="8403"/>
                  <a:pt x="15748" y="7149"/>
                </a:cubicBezTo>
                <a:cubicBezTo>
                  <a:pt x="15949" y="7117"/>
                  <a:pt x="16152" y="7102"/>
                  <a:pt x="16356" y="7102"/>
                </a:cubicBezTo>
                <a:cubicBezTo>
                  <a:pt x="17740" y="7102"/>
                  <a:pt x="19174" y="7785"/>
                  <a:pt x="20344" y="8453"/>
                </a:cubicBezTo>
                <a:lnTo>
                  <a:pt x="20414" y="8552"/>
                </a:lnTo>
                <a:cubicBezTo>
                  <a:pt x="20414" y="8542"/>
                  <a:pt x="20414" y="8522"/>
                  <a:pt x="20424" y="8512"/>
                </a:cubicBezTo>
                <a:cubicBezTo>
                  <a:pt x="20404" y="8502"/>
                  <a:pt x="20394" y="8482"/>
                  <a:pt x="20364" y="8463"/>
                </a:cubicBezTo>
                <a:lnTo>
                  <a:pt x="20364" y="8463"/>
                </a:lnTo>
                <a:cubicBezTo>
                  <a:pt x="20394" y="8482"/>
                  <a:pt x="20404" y="8492"/>
                  <a:pt x="20424" y="8502"/>
                </a:cubicBezTo>
                <a:lnTo>
                  <a:pt x="20424" y="8512"/>
                </a:lnTo>
                <a:cubicBezTo>
                  <a:pt x="20906" y="8923"/>
                  <a:pt x="21432" y="9192"/>
                  <a:pt x="21930" y="9192"/>
                </a:cubicBezTo>
                <a:cubicBezTo>
                  <a:pt x="22276" y="9192"/>
                  <a:pt x="22608" y="9063"/>
                  <a:pt x="22901" y="8761"/>
                </a:cubicBezTo>
                <a:cubicBezTo>
                  <a:pt x="22417" y="8636"/>
                  <a:pt x="21517" y="8015"/>
                  <a:pt x="20938" y="8015"/>
                </a:cubicBezTo>
                <a:cubicBezTo>
                  <a:pt x="20731" y="8015"/>
                  <a:pt x="20565" y="8094"/>
                  <a:pt x="20474" y="8303"/>
                </a:cubicBezTo>
                <a:cubicBezTo>
                  <a:pt x="19230" y="7600"/>
                  <a:pt x="17743" y="6882"/>
                  <a:pt x="16279" y="6882"/>
                </a:cubicBezTo>
                <a:cubicBezTo>
                  <a:pt x="16045" y="6882"/>
                  <a:pt x="15811" y="6901"/>
                  <a:pt x="15579" y="6940"/>
                </a:cubicBezTo>
                <a:cubicBezTo>
                  <a:pt x="15380" y="6692"/>
                  <a:pt x="15171" y="6443"/>
                  <a:pt x="14943" y="6224"/>
                </a:cubicBezTo>
                <a:lnTo>
                  <a:pt x="14943" y="6224"/>
                </a:lnTo>
                <a:cubicBezTo>
                  <a:pt x="14986" y="6226"/>
                  <a:pt x="15028" y="6226"/>
                  <a:pt x="15071" y="6226"/>
                </a:cubicBezTo>
                <a:cubicBezTo>
                  <a:pt x="16127" y="6226"/>
                  <a:pt x="16862" y="5746"/>
                  <a:pt x="16345" y="4732"/>
                </a:cubicBezTo>
                <a:cubicBezTo>
                  <a:pt x="16097" y="4254"/>
                  <a:pt x="16087" y="4115"/>
                  <a:pt x="16216" y="3896"/>
                </a:cubicBezTo>
                <a:cubicBezTo>
                  <a:pt x="16578" y="3328"/>
                  <a:pt x="15874" y="3051"/>
                  <a:pt x="14975" y="3051"/>
                </a:cubicBezTo>
                <a:cubicBezTo>
                  <a:pt x="14835" y="3051"/>
                  <a:pt x="14691" y="3057"/>
                  <a:pt x="14545" y="3071"/>
                </a:cubicBezTo>
                <a:cubicBezTo>
                  <a:pt x="14885" y="1979"/>
                  <a:pt x="14975" y="526"/>
                  <a:pt x="14108" y="526"/>
                </a:cubicBezTo>
                <a:cubicBezTo>
                  <a:pt x="14010" y="526"/>
                  <a:pt x="13901" y="545"/>
                  <a:pt x="13779" y="584"/>
                </a:cubicBezTo>
                <a:cubicBezTo>
                  <a:pt x="13450" y="405"/>
                  <a:pt x="13480" y="166"/>
                  <a:pt x="13291" y="86"/>
                </a:cubicBezTo>
                <a:cubicBezTo>
                  <a:pt x="13166" y="29"/>
                  <a:pt x="13033" y="1"/>
                  <a:pt x="128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4"/>
          <p:cNvSpPr/>
          <p:nvPr/>
        </p:nvSpPr>
        <p:spPr>
          <a:xfrm>
            <a:off x="7918613" y="3683775"/>
            <a:ext cx="1010775" cy="982643"/>
          </a:xfrm>
          <a:custGeom>
            <a:avLst/>
            <a:gdLst/>
            <a:ahLst/>
            <a:cxnLst/>
            <a:rect l="l" t="t" r="r" b="b"/>
            <a:pathLst>
              <a:path w="7114" h="6916" extrusionOk="0">
                <a:moveTo>
                  <a:pt x="2483" y="1"/>
                </a:moveTo>
                <a:cubicBezTo>
                  <a:pt x="2409" y="1"/>
                  <a:pt x="2336" y="14"/>
                  <a:pt x="2268" y="43"/>
                </a:cubicBezTo>
                <a:cubicBezTo>
                  <a:pt x="2000" y="143"/>
                  <a:pt x="1850" y="441"/>
                  <a:pt x="1850" y="710"/>
                </a:cubicBezTo>
                <a:cubicBezTo>
                  <a:pt x="1850" y="988"/>
                  <a:pt x="1950" y="1237"/>
                  <a:pt x="2099" y="1466"/>
                </a:cubicBezTo>
                <a:cubicBezTo>
                  <a:pt x="1751" y="1187"/>
                  <a:pt x="1254" y="968"/>
                  <a:pt x="886" y="859"/>
                </a:cubicBezTo>
                <a:cubicBezTo>
                  <a:pt x="791" y="830"/>
                  <a:pt x="702" y="811"/>
                  <a:pt x="610" y="811"/>
                </a:cubicBezTo>
                <a:cubicBezTo>
                  <a:pt x="576" y="811"/>
                  <a:pt x="542" y="814"/>
                  <a:pt x="507" y="819"/>
                </a:cubicBezTo>
                <a:cubicBezTo>
                  <a:pt x="388" y="849"/>
                  <a:pt x="259" y="919"/>
                  <a:pt x="209" y="1038"/>
                </a:cubicBezTo>
                <a:cubicBezTo>
                  <a:pt x="139" y="1197"/>
                  <a:pt x="229" y="1386"/>
                  <a:pt x="239" y="1555"/>
                </a:cubicBezTo>
                <a:lnTo>
                  <a:pt x="239" y="1635"/>
                </a:lnTo>
                <a:lnTo>
                  <a:pt x="239" y="1655"/>
                </a:lnTo>
                <a:cubicBezTo>
                  <a:pt x="239" y="1705"/>
                  <a:pt x="239" y="1754"/>
                  <a:pt x="229" y="1814"/>
                </a:cubicBezTo>
                <a:cubicBezTo>
                  <a:pt x="229" y="1834"/>
                  <a:pt x="209" y="1864"/>
                  <a:pt x="209" y="1864"/>
                </a:cubicBezTo>
                <a:cubicBezTo>
                  <a:pt x="149" y="2152"/>
                  <a:pt x="0" y="2441"/>
                  <a:pt x="40" y="2729"/>
                </a:cubicBezTo>
                <a:cubicBezTo>
                  <a:pt x="40" y="2739"/>
                  <a:pt x="40" y="2749"/>
                  <a:pt x="50" y="2779"/>
                </a:cubicBezTo>
                <a:cubicBezTo>
                  <a:pt x="110" y="3097"/>
                  <a:pt x="398" y="3356"/>
                  <a:pt x="726" y="3445"/>
                </a:cubicBezTo>
                <a:cubicBezTo>
                  <a:pt x="848" y="3481"/>
                  <a:pt x="971" y="3496"/>
                  <a:pt x="1095" y="3496"/>
                </a:cubicBezTo>
                <a:cubicBezTo>
                  <a:pt x="1286" y="3496"/>
                  <a:pt x="1478" y="3460"/>
                  <a:pt x="1671" y="3406"/>
                </a:cubicBezTo>
                <a:lnTo>
                  <a:pt x="1671" y="3406"/>
                </a:lnTo>
                <a:cubicBezTo>
                  <a:pt x="1522" y="3475"/>
                  <a:pt x="1393" y="3535"/>
                  <a:pt x="1323" y="3595"/>
                </a:cubicBezTo>
                <a:cubicBezTo>
                  <a:pt x="1055" y="3823"/>
                  <a:pt x="905" y="4192"/>
                  <a:pt x="1015" y="4520"/>
                </a:cubicBezTo>
                <a:cubicBezTo>
                  <a:pt x="1015" y="4530"/>
                  <a:pt x="1045" y="4580"/>
                  <a:pt x="1045" y="4580"/>
                </a:cubicBezTo>
                <a:cubicBezTo>
                  <a:pt x="1055" y="4589"/>
                  <a:pt x="1055" y="4599"/>
                  <a:pt x="1055" y="4619"/>
                </a:cubicBezTo>
                <a:cubicBezTo>
                  <a:pt x="1234" y="4928"/>
                  <a:pt x="1612" y="5047"/>
                  <a:pt x="1850" y="5316"/>
                </a:cubicBezTo>
                <a:cubicBezTo>
                  <a:pt x="2020" y="5495"/>
                  <a:pt x="2089" y="5724"/>
                  <a:pt x="2189" y="5942"/>
                </a:cubicBezTo>
                <a:cubicBezTo>
                  <a:pt x="2288" y="6161"/>
                  <a:pt x="2437" y="6380"/>
                  <a:pt x="2656" y="6440"/>
                </a:cubicBezTo>
                <a:cubicBezTo>
                  <a:pt x="2706" y="6455"/>
                  <a:pt x="2756" y="6462"/>
                  <a:pt x="2807" y="6462"/>
                </a:cubicBezTo>
                <a:cubicBezTo>
                  <a:pt x="3052" y="6462"/>
                  <a:pt x="3299" y="6294"/>
                  <a:pt x="3422" y="6072"/>
                </a:cubicBezTo>
                <a:cubicBezTo>
                  <a:pt x="3482" y="5942"/>
                  <a:pt x="3522" y="5813"/>
                  <a:pt x="3532" y="5664"/>
                </a:cubicBezTo>
                <a:cubicBezTo>
                  <a:pt x="3552" y="5743"/>
                  <a:pt x="3581" y="5833"/>
                  <a:pt x="3621" y="5913"/>
                </a:cubicBezTo>
                <a:cubicBezTo>
                  <a:pt x="3751" y="6271"/>
                  <a:pt x="3989" y="6589"/>
                  <a:pt x="4328" y="6778"/>
                </a:cubicBezTo>
                <a:cubicBezTo>
                  <a:pt x="4489" y="6868"/>
                  <a:pt x="4674" y="6915"/>
                  <a:pt x="4857" y="6915"/>
                </a:cubicBezTo>
                <a:cubicBezTo>
                  <a:pt x="5058" y="6915"/>
                  <a:pt x="5256" y="6858"/>
                  <a:pt x="5412" y="6738"/>
                </a:cubicBezTo>
                <a:cubicBezTo>
                  <a:pt x="5482" y="6679"/>
                  <a:pt x="5541" y="6619"/>
                  <a:pt x="5611" y="6539"/>
                </a:cubicBezTo>
                <a:lnTo>
                  <a:pt x="5631" y="6519"/>
                </a:lnTo>
                <a:cubicBezTo>
                  <a:pt x="5720" y="6420"/>
                  <a:pt x="5810" y="6320"/>
                  <a:pt x="5929" y="6241"/>
                </a:cubicBezTo>
                <a:cubicBezTo>
                  <a:pt x="5969" y="6221"/>
                  <a:pt x="5989" y="6211"/>
                  <a:pt x="6029" y="6181"/>
                </a:cubicBezTo>
                <a:cubicBezTo>
                  <a:pt x="6039" y="6181"/>
                  <a:pt x="6059" y="6171"/>
                  <a:pt x="6069" y="6171"/>
                </a:cubicBezTo>
                <a:cubicBezTo>
                  <a:pt x="6307" y="6082"/>
                  <a:pt x="6576" y="6062"/>
                  <a:pt x="6775" y="5893"/>
                </a:cubicBezTo>
                <a:cubicBezTo>
                  <a:pt x="7004" y="5724"/>
                  <a:pt x="7083" y="5395"/>
                  <a:pt x="7014" y="5127"/>
                </a:cubicBezTo>
                <a:cubicBezTo>
                  <a:pt x="6934" y="4848"/>
                  <a:pt x="6735" y="4619"/>
                  <a:pt x="6486" y="4470"/>
                </a:cubicBezTo>
                <a:cubicBezTo>
                  <a:pt x="6437" y="4440"/>
                  <a:pt x="6417" y="4391"/>
                  <a:pt x="6367" y="4371"/>
                </a:cubicBezTo>
                <a:cubicBezTo>
                  <a:pt x="6456" y="4331"/>
                  <a:pt x="6536" y="4281"/>
                  <a:pt x="6616" y="4231"/>
                </a:cubicBezTo>
                <a:cubicBezTo>
                  <a:pt x="6854" y="4052"/>
                  <a:pt x="7014" y="3794"/>
                  <a:pt x="7073" y="3525"/>
                </a:cubicBezTo>
                <a:lnTo>
                  <a:pt x="7073" y="3485"/>
                </a:lnTo>
                <a:cubicBezTo>
                  <a:pt x="7113" y="3336"/>
                  <a:pt x="7103" y="3177"/>
                  <a:pt x="7043" y="3028"/>
                </a:cubicBezTo>
                <a:lnTo>
                  <a:pt x="7014" y="2978"/>
                </a:lnTo>
                <a:cubicBezTo>
                  <a:pt x="6974" y="2898"/>
                  <a:pt x="6924" y="2829"/>
                  <a:pt x="6874" y="2769"/>
                </a:cubicBezTo>
                <a:cubicBezTo>
                  <a:pt x="6864" y="2749"/>
                  <a:pt x="6854" y="2739"/>
                  <a:pt x="6854" y="2729"/>
                </a:cubicBezTo>
                <a:cubicBezTo>
                  <a:pt x="6815" y="2689"/>
                  <a:pt x="6795" y="2640"/>
                  <a:pt x="6755" y="2600"/>
                </a:cubicBezTo>
                <a:cubicBezTo>
                  <a:pt x="6745" y="2590"/>
                  <a:pt x="6725" y="2580"/>
                  <a:pt x="6725" y="2570"/>
                </a:cubicBezTo>
                <a:cubicBezTo>
                  <a:pt x="6655" y="2451"/>
                  <a:pt x="6576" y="2351"/>
                  <a:pt x="6556" y="2212"/>
                </a:cubicBezTo>
                <a:cubicBezTo>
                  <a:pt x="6556" y="2202"/>
                  <a:pt x="6556" y="2192"/>
                  <a:pt x="6546" y="2182"/>
                </a:cubicBezTo>
                <a:cubicBezTo>
                  <a:pt x="6546" y="2152"/>
                  <a:pt x="6526" y="2142"/>
                  <a:pt x="6526" y="2132"/>
                </a:cubicBezTo>
                <a:cubicBezTo>
                  <a:pt x="6516" y="2053"/>
                  <a:pt x="6506" y="1963"/>
                  <a:pt x="6506" y="1884"/>
                </a:cubicBezTo>
                <a:lnTo>
                  <a:pt x="6506" y="1844"/>
                </a:lnTo>
                <a:cubicBezTo>
                  <a:pt x="6496" y="1764"/>
                  <a:pt x="6476" y="1695"/>
                  <a:pt x="6447" y="1615"/>
                </a:cubicBezTo>
                <a:cubicBezTo>
                  <a:pt x="6417" y="1565"/>
                  <a:pt x="6367" y="1516"/>
                  <a:pt x="6317" y="1486"/>
                </a:cubicBezTo>
                <a:cubicBezTo>
                  <a:pt x="6307" y="1466"/>
                  <a:pt x="6277" y="1456"/>
                  <a:pt x="6267" y="1446"/>
                </a:cubicBezTo>
                <a:cubicBezTo>
                  <a:pt x="6158" y="1366"/>
                  <a:pt x="6009" y="1336"/>
                  <a:pt x="5870" y="1317"/>
                </a:cubicBezTo>
                <a:cubicBezTo>
                  <a:pt x="5845" y="1315"/>
                  <a:pt x="5820" y="1315"/>
                  <a:pt x="5795" y="1315"/>
                </a:cubicBezTo>
                <a:cubicBezTo>
                  <a:pt x="5238" y="1315"/>
                  <a:pt x="4736" y="1631"/>
                  <a:pt x="4308" y="2003"/>
                </a:cubicBezTo>
                <a:cubicBezTo>
                  <a:pt x="4218" y="2083"/>
                  <a:pt x="4079" y="2202"/>
                  <a:pt x="3969" y="2301"/>
                </a:cubicBezTo>
                <a:cubicBezTo>
                  <a:pt x="4089" y="2102"/>
                  <a:pt x="4188" y="1894"/>
                  <a:pt x="4288" y="1665"/>
                </a:cubicBezTo>
                <a:cubicBezTo>
                  <a:pt x="4377" y="1466"/>
                  <a:pt x="4457" y="1257"/>
                  <a:pt x="4477" y="1048"/>
                </a:cubicBezTo>
                <a:cubicBezTo>
                  <a:pt x="4507" y="839"/>
                  <a:pt x="4467" y="620"/>
                  <a:pt x="4357" y="451"/>
                </a:cubicBezTo>
                <a:cubicBezTo>
                  <a:pt x="4357" y="451"/>
                  <a:pt x="4357" y="441"/>
                  <a:pt x="4338" y="421"/>
                </a:cubicBezTo>
                <a:cubicBezTo>
                  <a:pt x="4215" y="255"/>
                  <a:pt x="4002" y="162"/>
                  <a:pt x="3796" y="162"/>
                </a:cubicBezTo>
                <a:cubicBezTo>
                  <a:pt x="3719" y="162"/>
                  <a:pt x="3642" y="175"/>
                  <a:pt x="3572" y="202"/>
                </a:cubicBezTo>
                <a:cubicBezTo>
                  <a:pt x="3451" y="249"/>
                  <a:pt x="3347" y="313"/>
                  <a:pt x="3237" y="313"/>
                </a:cubicBezTo>
                <a:cubicBezTo>
                  <a:pt x="3229" y="313"/>
                  <a:pt x="3221" y="312"/>
                  <a:pt x="3213" y="312"/>
                </a:cubicBezTo>
                <a:cubicBezTo>
                  <a:pt x="3094" y="302"/>
                  <a:pt x="3014" y="212"/>
                  <a:pt x="2925" y="153"/>
                </a:cubicBezTo>
                <a:cubicBezTo>
                  <a:pt x="2797" y="59"/>
                  <a:pt x="2638" y="1"/>
                  <a:pt x="24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4"/>
          <p:cNvSpPr txBox="1">
            <a:spLocks noGrp="1"/>
          </p:cNvSpPr>
          <p:nvPr>
            <p:ph type="title"/>
          </p:nvPr>
        </p:nvSpPr>
        <p:spPr>
          <a:xfrm>
            <a:off x="2825100" y="2495075"/>
            <a:ext cx="34938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36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346" name="Google Shape;346;p24"/>
          <p:cNvSpPr txBox="1">
            <a:spLocks noGrp="1"/>
          </p:cNvSpPr>
          <p:nvPr>
            <p:ph type="subTitle" idx="1"/>
          </p:nvPr>
        </p:nvSpPr>
        <p:spPr>
          <a:xfrm>
            <a:off x="3095250" y="3541576"/>
            <a:ext cx="2953500" cy="43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347" name="Google Shape;347;p24"/>
          <p:cNvSpPr txBox="1">
            <a:spLocks noGrp="1"/>
          </p:cNvSpPr>
          <p:nvPr>
            <p:ph type="title" idx="2" hasCustomPrompt="1"/>
          </p:nvPr>
        </p:nvSpPr>
        <p:spPr>
          <a:xfrm>
            <a:off x="3568200" y="1253975"/>
            <a:ext cx="2007600" cy="13173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800"/>
              <a:buNone/>
              <a:defRPr sz="9600"/>
            </a:lvl1pPr>
            <a:lvl2pPr lvl="1" algn="r" rtl="0">
              <a:spcBef>
                <a:spcPts val="0"/>
              </a:spcBef>
              <a:spcAft>
                <a:spcPts val="0"/>
              </a:spcAft>
              <a:buSzPts val="4800"/>
              <a:buNone/>
              <a:defRPr sz="4800"/>
            </a:lvl2pPr>
            <a:lvl3pPr lvl="2" algn="r" rtl="0">
              <a:spcBef>
                <a:spcPts val="0"/>
              </a:spcBef>
              <a:spcAft>
                <a:spcPts val="0"/>
              </a:spcAft>
              <a:buSzPts val="4800"/>
              <a:buNone/>
              <a:defRPr sz="4800"/>
            </a:lvl3pPr>
            <a:lvl4pPr lvl="3" algn="r" rtl="0">
              <a:spcBef>
                <a:spcPts val="0"/>
              </a:spcBef>
              <a:spcAft>
                <a:spcPts val="0"/>
              </a:spcAft>
              <a:buSzPts val="4800"/>
              <a:buNone/>
              <a:defRPr sz="4800"/>
            </a:lvl4pPr>
            <a:lvl5pPr lvl="4" algn="r" rtl="0">
              <a:spcBef>
                <a:spcPts val="0"/>
              </a:spcBef>
              <a:spcAft>
                <a:spcPts val="0"/>
              </a:spcAft>
              <a:buSzPts val="4800"/>
              <a:buNone/>
              <a:defRPr sz="4800"/>
            </a:lvl5pPr>
            <a:lvl6pPr lvl="5" algn="r" rtl="0">
              <a:spcBef>
                <a:spcPts val="0"/>
              </a:spcBef>
              <a:spcAft>
                <a:spcPts val="0"/>
              </a:spcAft>
              <a:buSzPts val="4800"/>
              <a:buNone/>
              <a:defRPr sz="4800"/>
            </a:lvl6pPr>
            <a:lvl7pPr lvl="6" algn="r" rtl="0">
              <a:spcBef>
                <a:spcPts val="0"/>
              </a:spcBef>
              <a:spcAft>
                <a:spcPts val="0"/>
              </a:spcAft>
              <a:buSzPts val="4800"/>
              <a:buNone/>
              <a:defRPr sz="4800"/>
            </a:lvl7pPr>
            <a:lvl8pPr lvl="7" algn="r" rtl="0">
              <a:spcBef>
                <a:spcPts val="0"/>
              </a:spcBef>
              <a:spcAft>
                <a:spcPts val="0"/>
              </a:spcAft>
              <a:buSzPts val="4800"/>
              <a:buNone/>
              <a:defRPr sz="4800"/>
            </a:lvl8pPr>
            <a:lvl9pPr lvl="8" algn="r" rtl="0">
              <a:spcBef>
                <a:spcPts val="0"/>
              </a:spcBef>
              <a:spcAft>
                <a:spcPts val="0"/>
              </a:spcAft>
              <a:buSzPts val="4800"/>
              <a:buNone/>
              <a:defRPr sz="4800"/>
            </a:lvl9pPr>
          </a:lstStyle>
          <a:p>
            <a:r>
              <a:t>xx%</a:t>
            </a:r>
          </a:p>
        </p:txBody>
      </p:sp>
      <p:sp>
        <p:nvSpPr>
          <p:cNvPr id="348" name="Google Shape;348;p24"/>
          <p:cNvSpPr/>
          <p:nvPr/>
        </p:nvSpPr>
        <p:spPr>
          <a:xfrm rot="-146212" flipH="1">
            <a:off x="7074061" y="4065895"/>
            <a:ext cx="747123" cy="656568"/>
          </a:xfrm>
          <a:custGeom>
            <a:avLst/>
            <a:gdLst/>
            <a:ahLst/>
            <a:cxnLst/>
            <a:rect l="l" t="t" r="r" b="b"/>
            <a:pathLst>
              <a:path w="6795" h="5971" extrusionOk="0">
                <a:moveTo>
                  <a:pt x="4329" y="0"/>
                </a:moveTo>
                <a:cubicBezTo>
                  <a:pt x="4295" y="0"/>
                  <a:pt x="4261" y="6"/>
                  <a:pt x="4229" y="16"/>
                </a:cubicBezTo>
                <a:cubicBezTo>
                  <a:pt x="4100" y="45"/>
                  <a:pt x="4010" y="135"/>
                  <a:pt x="3940" y="224"/>
                </a:cubicBezTo>
                <a:cubicBezTo>
                  <a:pt x="3851" y="324"/>
                  <a:pt x="3791" y="423"/>
                  <a:pt x="3731" y="533"/>
                </a:cubicBezTo>
                <a:cubicBezTo>
                  <a:pt x="3592" y="772"/>
                  <a:pt x="3513" y="1040"/>
                  <a:pt x="3503" y="1309"/>
                </a:cubicBezTo>
                <a:lnTo>
                  <a:pt x="3503" y="1339"/>
                </a:lnTo>
                <a:cubicBezTo>
                  <a:pt x="3194" y="1806"/>
                  <a:pt x="3085" y="2373"/>
                  <a:pt x="3194" y="2920"/>
                </a:cubicBezTo>
                <a:cubicBezTo>
                  <a:pt x="3035" y="3149"/>
                  <a:pt x="2906" y="3378"/>
                  <a:pt x="2806" y="3627"/>
                </a:cubicBezTo>
                <a:lnTo>
                  <a:pt x="2806" y="3666"/>
                </a:lnTo>
                <a:cubicBezTo>
                  <a:pt x="2349" y="3746"/>
                  <a:pt x="1871" y="3776"/>
                  <a:pt x="1414" y="3806"/>
                </a:cubicBezTo>
                <a:cubicBezTo>
                  <a:pt x="1228" y="3810"/>
                  <a:pt x="1043" y="3812"/>
                  <a:pt x="858" y="3812"/>
                </a:cubicBezTo>
                <a:cubicBezTo>
                  <a:pt x="597" y="3812"/>
                  <a:pt x="337" y="3807"/>
                  <a:pt x="80" y="3796"/>
                </a:cubicBezTo>
                <a:cubicBezTo>
                  <a:pt x="11" y="3796"/>
                  <a:pt x="1" y="3905"/>
                  <a:pt x="71" y="3915"/>
                </a:cubicBezTo>
                <a:cubicBezTo>
                  <a:pt x="339" y="3930"/>
                  <a:pt x="610" y="3938"/>
                  <a:pt x="881" y="3938"/>
                </a:cubicBezTo>
                <a:cubicBezTo>
                  <a:pt x="1152" y="3938"/>
                  <a:pt x="1423" y="3930"/>
                  <a:pt x="1692" y="3915"/>
                </a:cubicBezTo>
                <a:cubicBezTo>
                  <a:pt x="2070" y="4164"/>
                  <a:pt x="2498" y="4343"/>
                  <a:pt x="2936" y="4442"/>
                </a:cubicBezTo>
                <a:cubicBezTo>
                  <a:pt x="3085" y="4791"/>
                  <a:pt x="3383" y="5069"/>
                  <a:pt x="3731" y="5218"/>
                </a:cubicBezTo>
                <a:cubicBezTo>
                  <a:pt x="3731" y="5238"/>
                  <a:pt x="3741" y="5248"/>
                  <a:pt x="3751" y="5248"/>
                </a:cubicBezTo>
                <a:cubicBezTo>
                  <a:pt x="4010" y="5646"/>
                  <a:pt x="4458" y="5935"/>
                  <a:pt x="4935" y="5964"/>
                </a:cubicBezTo>
                <a:cubicBezTo>
                  <a:pt x="4959" y="5968"/>
                  <a:pt x="4982" y="5970"/>
                  <a:pt x="5006" y="5970"/>
                </a:cubicBezTo>
                <a:cubicBezTo>
                  <a:pt x="5104" y="5970"/>
                  <a:pt x="5203" y="5937"/>
                  <a:pt x="5283" y="5865"/>
                </a:cubicBezTo>
                <a:cubicBezTo>
                  <a:pt x="5373" y="5785"/>
                  <a:pt x="5383" y="5656"/>
                  <a:pt x="5323" y="5547"/>
                </a:cubicBezTo>
                <a:cubicBezTo>
                  <a:pt x="5254" y="5437"/>
                  <a:pt x="5154" y="5368"/>
                  <a:pt x="5045" y="5308"/>
                </a:cubicBezTo>
                <a:cubicBezTo>
                  <a:pt x="4925" y="5248"/>
                  <a:pt x="4796" y="5198"/>
                  <a:pt x="4657" y="5159"/>
                </a:cubicBezTo>
                <a:cubicBezTo>
                  <a:pt x="4552" y="5129"/>
                  <a:pt x="4395" y="5116"/>
                  <a:pt x="4240" y="5116"/>
                </a:cubicBezTo>
                <a:cubicBezTo>
                  <a:pt x="4085" y="5116"/>
                  <a:pt x="3930" y="5129"/>
                  <a:pt x="3831" y="5149"/>
                </a:cubicBezTo>
                <a:cubicBezTo>
                  <a:pt x="3503" y="5039"/>
                  <a:pt x="3234" y="4801"/>
                  <a:pt x="3065" y="4492"/>
                </a:cubicBezTo>
                <a:lnTo>
                  <a:pt x="3065" y="4492"/>
                </a:lnTo>
                <a:cubicBezTo>
                  <a:pt x="3336" y="4543"/>
                  <a:pt x="3611" y="4569"/>
                  <a:pt x="3885" y="4569"/>
                </a:cubicBezTo>
                <a:cubicBezTo>
                  <a:pt x="4043" y="4569"/>
                  <a:pt x="4201" y="4560"/>
                  <a:pt x="4358" y="4542"/>
                </a:cubicBezTo>
                <a:cubicBezTo>
                  <a:pt x="4537" y="4512"/>
                  <a:pt x="4696" y="4492"/>
                  <a:pt x="4856" y="4442"/>
                </a:cubicBezTo>
                <a:cubicBezTo>
                  <a:pt x="5052" y="4492"/>
                  <a:pt x="5255" y="4527"/>
                  <a:pt x="5454" y="4527"/>
                </a:cubicBezTo>
                <a:cubicBezTo>
                  <a:pt x="5497" y="4527"/>
                  <a:pt x="5540" y="4526"/>
                  <a:pt x="5582" y="4522"/>
                </a:cubicBezTo>
                <a:cubicBezTo>
                  <a:pt x="5791" y="4512"/>
                  <a:pt x="6089" y="4502"/>
                  <a:pt x="6248" y="4343"/>
                </a:cubicBezTo>
                <a:cubicBezTo>
                  <a:pt x="6398" y="4194"/>
                  <a:pt x="6398" y="3955"/>
                  <a:pt x="6218" y="3846"/>
                </a:cubicBezTo>
                <a:cubicBezTo>
                  <a:pt x="6143" y="3800"/>
                  <a:pt x="6056" y="3784"/>
                  <a:pt x="5967" y="3784"/>
                </a:cubicBezTo>
                <a:cubicBezTo>
                  <a:pt x="5820" y="3784"/>
                  <a:pt x="5666" y="3828"/>
                  <a:pt x="5542" y="3865"/>
                </a:cubicBezTo>
                <a:cubicBezTo>
                  <a:pt x="5293" y="3955"/>
                  <a:pt x="5055" y="4094"/>
                  <a:pt x="4875" y="4273"/>
                </a:cubicBezTo>
                <a:cubicBezTo>
                  <a:pt x="4875" y="4273"/>
                  <a:pt x="4856" y="4293"/>
                  <a:pt x="4856" y="4303"/>
                </a:cubicBezTo>
                <a:cubicBezTo>
                  <a:pt x="4532" y="4388"/>
                  <a:pt x="4198" y="4430"/>
                  <a:pt x="3864" y="4430"/>
                </a:cubicBezTo>
                <a:cubicBezTo>
                  <a:pt x="3378" y="4430"/>
                  <a:pt x="2892" y="4341"/>
                  <a:pt x="2438" y="4164"/>
                </a:cubicBezTo>
                <a:cubicBezTo>
                  <a:pt x="2249" y="4094"/>
                  <a:pt x="2060" y="4005"/>
                  <a:pt x="1891" y="3905"/>
                </a:cubicBezTo>
                <a:cubicBezTo>
                  <a:pt x="2836" y="3846"/>
                  <a:pt x="3781" y="3657"/>
                  <a:pt x="4657" y="3278"/>
                </a:cubicBezTo>
                <a:cubicBezTo>
                  <a:pt x="4955" y="3159"/>
                  <a:pt x="5244" y="3010"/>
                  <a:pt x="5522" y="2831"/>
                </a:cubicBezTo>
                <a:cubicBezTo>
                  <a:pt x="5681" y="2831"/>
                  <a:pt x="6079" y="2771"/>
                  <a:pt x="6238" y="2672"/>
                </a:cubicBezTo>
                <a:cubicBezTo>
                  <a:pt x="6437" y="2562"/>
                  <a:pt x="6676" y="2403"/>
                  <a:pt x="6736" y="2174"/>
                </a:cubicBezTo>
                <a:cubicBezTo>
                  <a:pt x="6794" y="1970"/>
                  <a:pt x="6644" y="1776"/>
                  <a:pt x="6415" y="1776"/>
                </a:cubicBezTo>
                <a:cubicBezTo>
                  <a:pt x="6409" y="1776"/>
                  <a:pt x="6403" y="1776"/>
                  <a:pt x="6398" y="1776"/>
                </a:cubicBezTo>
                <a:cubicBezTo>
                  <a:pt x="6278" y="1796"/>
                  <a:pt x="6179" y="1856"/>
                  <a:pt x="6079" y="1926"/>
                </a:cubicBezTo>
                <a:cubicBezTo>
                  <a:pt x="5980" y="1995"/>
                  <a:pt x="5900" y="2065"/>
                  <a:pt x="5821" y="2154"/>
                </a:cubicBezTo>
                <a:cubicBezTo>
                  <a:pt x="5671" y="2314"/>
                  <a:pt x="5542" y="2512"/>
                  <a:pt x="5482" y="2721"/>
                </a:cubicBezTo>
                <a:cubicBezTo>
                  <a:pt x="4706" y="3209"/>
                  <a:pt x="3841" y="3507"/>
                  <a:pt x="2946" y="3657"/>
                </a:cubicBezTo>
                <a:cubicBezTo>
                  <a:pt x="3045" y="3418"/>
                  <a:pt x="3164" y="3199"/>
                  <a:pt x="3304" y="3000"/>
                </a:cubicBezTo>
                <a:cubicBezTo>
                  <a:pt x="3314" y="2990"/>
                  <a:pt x="3334" y="2990"/>
                  <a:pt x="3334" y="2960"/>
                </a:cubicBezTo>
                <a:cubicBezTo>
                  <a:pt x="3612" y="2572"/>
                  <a:pt x="3980" y="2244"/>
                  <a:pt x="4398" y="1995"/>
                </a:cubicBezTo>
                <a:cubicBezTo>
                  <a:pt x="4587" y="1995"/>
                  <a:pt x="5035" y="1906"/>
                  <a:pt x="5234" y="1826"/>
                </a:cubicBezTo>
                <a:cubicBezTo>
                  <a:pt x="5443" y="1756"/>
                  <a:pt x="5771" y="1657"/>
                  <a:pt x="5831" y="1398"/>
                </a:cubicBezTo>
                <a:cubicBezTo>
                  <a:pt x="5888" y="1157"/>
                  <a:pt x="5666" y="1010"/>
                  <a:pt x="5453" y="1010"/>
                </a:cubicBezTo>
                <a:cubicBezTo>
                  <a:pt x="5446" y="1010"/>
                  <a:pt x="5439" y="1010"/>
                  <a:pt x="5433" y="1010"/>
                </a:cubicBezTo>
                <a:cubicBezTo>
                  <a:pt x="5194" y="1020"/>
                  <a:pt x="4955" y="1169"/>
                  <a:pt x="4786" y="1319"/>
                </a:cubicBezTo>
                <a:cubicBezTo>
                  <a:pt x="4607" y="1468"/>
                  <a:pt x="4458" y="1657"/>
                  <a:pt x="4358" y="1866"/>
                </a:cubicBezTo>
                <a:cubicBezTo>
                  <a:pt x="3950" y="2105"/>
                  <a:pt x="3592" y="2413"/>
                  <a:pt x="3304" y="2781"/>
                </a:cubicBezTo>
                <a:cubicBezTo>
                  <a:pt x="3234" y="2284"/>
                  <a:pt x="3343" y="1776"/>
                  <a:pt x="3642" y="1368"/>
                </a:cubicBezTo>
                <a:cubicBezTo>
                  <a:pt x="3851" y="1279"/>
                  <a:pt x="4040" y="1169"/>
                  <a:pt x="4199" y="1010"/>
                </a:cubicBezTo>
                <a:cubicBezTo>
                  <a:pt x="4289" y="921"/>
                  <a:pt x="4378" y="831"/>
                  <a:pt x="4438" y="722"/>
                </a:cubicBezTo>
                <a:cubicBezTo>
                  <a:pt x="4497" y="622"/>
                  <a:pt x="4577" y="513"/>
                  <a:pt x="4597" y="394"/>
                </a:cubicBezTo>
                <a:cubicBezTo>
                  <a:pt x="4627" y="284"/>
                  <a:pt x="4607" y="165"/>
                  <a:pt x="4527" y="85"/>
                </a:cubicBezTo>
                <a:cubicBezTo>
                  <a:pt x="4473" y="25"/>
                  <a:pt x="4401" y="0"/>
                  <a:pt x="43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4"/>
          <p:cNvSpPr/>
          <p:nvPr/>
        </p:nvSpPr>
        <p:spPr>
          <a:xfrm flipH="1">
            <a:off x="7552595" y="4092563"/>
            <a:ext cx="620483" cy="603231"/>
          </a:xfrm>
          <a:custGeom>
            <a:avLst/>
            <a:gdLst/>
            <a:ahLst/>
            <a:cxnLst/>
            <a:rect l="l" t="t" r="r" b="b"/>
            <a:pathLst>
              <a:path w="7114" h="6916" extrusionOk="0">
                <a:moveTo>
                  <a:pt x="2483" y="1"/>
                </a:moveTo>
                <a:cubicBezTo>
                  <a:pt x="2409" y="1"/>
                  <a:pt x="2336" y="14"/>
                  <a:pt x="2268" y="43"/>
                </a:cubicBezTo>
                <a:cubicBezTo>
                  <a:pt x="2000" y="143"/>
                  <a:pt x="1850" y="441"/>
                  <a:pt x="1850" y="710"/>
                </a:cubicBezTo>
                <a:cubicBezTo>
                  <a:pt x="1850" y="988"/>
                  <a:pt x="1950" y="1237"/>
                  <a:pt x="2099" y="1466"/>
                </a:cubicBezTo>
                <a:cubicBezTo>
                  <a:pt x="1751" y="1187"/>
                  <a:pt x="1254" y="968"/>
                  <a:pt x="886" y="859"/>
                </a:cubicBezTo>
                <a:cubicBezTo>
                  <a:pt x="791" y="830"/>
                  <a:pt x="702" y="811"/>
                  <a:pt x="610" y="811"/>
                </a:cubicBezTo>
                <a:cubicBezTo>
                  <a:pt x="576" y="811"/>
                  <a:pt x="542" y="814"/>
                  <a:pt x="507" y="819"/>
                </a:cubicBezTo>
                <a:cubicBezTo>
                  <a:pt x="388" y="849"/>
                  <a:pt x="259" y="919"/>
                  <a:pt x="209" y="1038"/>
                </a:cubicBezTo>
                <a:cubicBezTo>
                  <a:pt x="139" y="1197"/>
                  <a:pt x="229" y="1386"/>
                  <a:pt x="239" y="1555"/>
                </a:cubicBezTo>
                <a:lnTo>
                  <a:pt x="239" y="1635"/>
                </a:lnTo>
                <a:lnTo>
                  <a:pt x="239" y="1655"/>
                </a:lnTo>
                <a:cubicBezTo>
                  <a:pt x="239" y="1705"/>
                  <a:pt x="239" y="1754"/>
                  <a:pt x="229" y="1814"/>
                </a:cubicBezTo>
                <a:cubicBezTo>
                  <a:pt x="229" y="1834"/>
                  <a:pt x="209" y="1864"/>
                  <a:pt x="209" y="1864"/>
                </a:cubicBezTo>
                <a:cubicBezTo>
                  <a:pt x="149" y="2152"/>
                  <a:pt x="0" y="2441"/>
                  <a:pt x="40" y="2729"/>
                </a:cubicBezTo>
                <a:cubicBezTo>
                  <a:pt x="40" y="2739"/>
                  <a:pt x="40" y="2749"/>
                  <a:pt x="50" y="2779"/>
                </a:cubicBezTo>
                <a:cubicBezTo>
                  <a:pt x="110" y="3097"/>
                  <a:pt x="398" y="3356"/>
                  <a:pt x="726" y="3445"/>
                </a:cubicBezTo>
                <a:cubicBezTo>
                  <a:pt x="848" y="3481"/>
                  <a:pt x="971" y="3496"/>
                  <a:pt x="1095" y="3496"/>
                </a:cubicBezTo>
                <a:cubicBezTo>
                  <a:pt x="1286" y="3496"/>
                  <a:pt x="1478" y="3460"/>
                  <a:pt x="1671" y="3406"/>
                </a:cubicBezTo>
                <a:lnTo>
                  <a:pt x="1671" y="3406"/>
                </a:lnTo>
                <a:cubicBezTo>
                  <a:pt x="1522" y="3475"/>
                  <a:pt x="1393" y="3535"/>
                  <a:pt x="1323" y="3595"/>
                </a:cubicBezTo>
                <a:cubicBezTo>
                  <a:pt x="1055" y="3823"/>
                  <a:pt x="905" y="4192"/>
                  <a:pt x="1015" y="4520"/>
                </a:cubicBezTo>
                <a:cubicBezTo>
                  <a:pt x="1015" y="4530"/>
                  <a:pt x="1045" y="4580"/>
                  <a:pt x="1045" y="4580"/>
                </a:cubicBezTo>
                <a:cubicBezTo>
                  <a:pt x="1055" y="4589"/>
                  <a:pt x="1055" y="4599"/>
                  <a:pt x="1055" y="4619"/>
                </a:cubicBezTo>
                <a:cubicBezTo>
                  <a:pt x="1234" y="4928"/>
                  <a:pt x="1612" y="5047"/>
                  <a:pt x="1850" y="5316"/>
                </a:cubicBezTo>
                <a:cubicBezTo>
                  <a:pt x="2020" y="5495"/>
                  <a:pt x="2089" y="5724"/>
                  <a:pt x="2189" y="5942"/>
                </a:cubicBezTo>
                <a:cubicBezTo>
                  <a:pt x="2288" y="6161"/>
                  <a:pt x="2437" y="6380"/>
                  <a:pt x="2656" y="6440"/>
                </a:cubicBezTo>
                <a:cubicBezTo>
                  <a:pt x="2706" y="6455"/>
                  <a:pt x="2756" y="6462"/>
                  <a:pt x="2807" y="6462"/>
                </a:cubicBezTo>
                <a:cubicBezTo>
                  <a:pt x="3052" y="6462"/>
                  <a:pt x="3299" y="6294"/>
                  <a:pt x="3422" y="6072"/>
                </a:cubicBezTo>
                <a:cubicBezTo>
                  <a:pt x="3482" y="5942"/>
                  <a:pt x="3522" y="5813"/>
                  <a:pt x="3532" y="5664"/>
                </a:cubicBezTo>
                <a:cubicBezTo>
                  <a:pt x="3552" y="5743"/>
                  <a:pt x="3581" y="5833"/>
                  <a:pt x="3621" y="5913"/>
                </a:cubicBezTo>
                <a:cubicBezTo>
                  <a:pt x="3751" y="6271"/>
                  <a:pt x="3989" y="6589"/>
                  <a:pt x="4328" y="6778"/>
                </a:cubicBezTo>
                <a:cubicBezTo>
                  <a:pt x="4489" y="6868"/>
                  <a:pt x="4674" y="6915"/>
                  <a:pt x="4857" y="6915"/>
                </a:cubicBezTo>
                <a:cubicBezTo>
                  <a:pt x="5058" y="6915"/>
                  <a:pt x="5256" y="6858"/>
                  <a:pt x="5412" y="6738"/>
                </a:cubicBezTo>
                <a:cubicBezTo>
                  <a:pt x="5482" y="6679"/>
                  <a:pt x="5541" y="6619"/>
                  <a:pt x="5611" y="6539"/>
                </a:cubicBezTo>
                <a:lnTo>
                  <a:pt x="5631" y="6519"/>
                </a:lnTo>
                <a:cubicBezTo>
                  <a:pt x="5720" y="6420"/>
                  <a:pt x="5810" y="6320"/>
                  <a:pt x="5929" y="6241"/>
                </a:cubicBezTo>
                <a:cubicBezTo>
                  <a:pt x="5969" y="6221"/>
                  <a:pt x="5989" y="6211"/>
                  <a:pt x="6029" y="6181"/>
                </a:cubicBezTo>
                <a:cubicBezTo>
                  <a:pt x="6039" y="6181"/>
                  <a:pt x="6059" y="6171"/>
                  <a:pt x="6069" y="6171"/>
                </a:cubicBezTo>
                <a:cubicBezTo>
                  <a:pt x="6307" y="6082"/>
                  <a:pt x="6576" y="6062"/>
                  <a:pt x="6775" y="5893"/>
                </a:cubicBezTo>
                <a:cubicBezTo>
                  <a:pt x="7004" y="5724"/>
                  <a:pt x="7083" y="5395"/>
                  <a:pt x="7014" y="5127"/>
                </a:cubicBezTo>
                <a:cubicBezTo>
                  <a:pt x="6934" y="4848"/>
                  <a:pt x="6735" y="4619"/>
                  <a:pt x="6486" y="4470"/>
                </a:cubicBezTo>
                <a:cubicBezTo>
                  <a:pt x="6437" y="4440"/>
                  <a:pt x="6417" y="4391"/>
                  <a:pt x="6367" y="4371"/>
                </a:cubicBezTo>
                <a:cubicBezTo>
                  <a:pt x="6456" y="4331"/>
                  <a:pt x="6536" y="4281"/>
                  <a:pt x="6616" y="4231"/>
                </a:cubicBezTo>
                <a:cubicBezTo>
                  <a:pt x="6854" y="4052"/>
                  <a:pt x="7014" y="3794"/>
                  <a:pt x="7073" y="3525"/>
                </a:cubicBezTo>
                <a:lnTo>
                  <a:pt x="7073" y="3485"/>
                </a:lnTo>
                <a:cubicBezTo>
                  <a:pt x="7113" y="3336"/>
                  <a:pt x="7103" y="3177"/>
                  <a:pt x="7043" y="3028"/>
                </a:cubicBezTo>
                <a:lnTo>
                  <a:pt x="7014" y="2978"/>
                </a:lnTo>
                <a:cubicBezTo>
                  <a:pt x="6974" y="2898"/>
                  <a:pt x="6924" y="2829"/>
                  <a:pt x="6874" y="2769"/>
                </a:cubicBezTo>
                <a:cubicBezTo>
                  <a:pt x="6864" y="2749"/>
                  <a:pt x="6854" y="2739"/>
                  <a:pt x="6854" y="2729"/>
                </a:cubicBezTo>
                <a:cubicBezTo>
                  <a:pt x="6815" y="2689"/>
                  <a:pt x="6795" y="2640"/>
                  <a:pt x="6755" y="2600"/>
                </a:cubicBezTo>
                <a:cubicBezTo>
                  <a:pt x="6745" y="2590"/>
                  <a:pt x="6725" y="2580"/>
                  <a:pt x="6725" y="2570"/>
                </a:cubicBezTo>
                <a:cubicBezTo>
                  <a:pt x="6655" y="2451"/>
                  <a:pt x="6576" y="2351"/>
                  <a:pt x="6556" y="2212"/>
                </a:cubicBezTo>
                <a:cubicBezTo>
                  <a:pt x="6556" y="2202"/>
                  <a:pt x="6556" y="2192"/>
                  <a:pt x="6546" y="2182"/>
                </a:cubicBezTo>
                <a:cubicBezTo>
                  <a:pt x="6546" y="2152"/>
                  <a:pt x="6526" y="2142"/>
                  <a:pt x="6526" y="2132"/>
                </a:cubicBezTo>
                <a:cubicBezTo>
                  <a:pt x="6516" y="2053"/>
                  <a:pt x="6506" y="1963"/>
                  <a:pt x="6506" y="1884"/>
                </a:cubicBezTo>
                <a:lnTo>
                  <a:pt x="6506" y="1844"/>
                </a:lnTo>
                <a:cubicBezTo>
                  <a:pt x="6496" y="1764"/>
                  <a:pt x="6476" y="1695"/>
                  <a:pt x="6447" y="1615"/>
                </a:cubicBezTo>
                <a:cubicBezTo>
                  <a:pt x="6417" y="1565"/>
                  <a:pt x="6367" y="1516"/>
                  <a:pt x="6317" y="1486"/>
                </a:cubicBezTo>
                <a:cubicBezTo>
                  <a:pt x="6307" y="1466"/>
                  <a:pt x="6277" y="1456"/>
                  <a:pt x="6267" y="1446"/>
                </a:cubicBezTo>
                <a:cubicBezTo>
                  <a:pt x="6158" y="1366"/>
                  <a:pt x="6009" y="1336"/>
                  <a:pt x="5870" y="1317"/>
                </a:cubicBezTo>
                <a:cubicBezTo>
                  <a:pt x="5845" y="1315"/>
                  <a:pt x="5820" y="1315"/>
                  <a:pt x="5795" y="1315"/>
                </a:cubicBezTo>
                <a:cubicBezTo>
                  <a:pt x="5238" y="1315"/>
                  <a:pt x="4736" y="1631"/>
                  <a:pt x="4308" y="2003"/>
                </a:cubicBezTo>
                <a:cubicBezTo>
                  <a:pt x="4218" y="2083"/>
                  <a:pt x="4079" y="2202"/>
                  <a:pt x="3969" y="2301"/>
                </a:cubicBezTo>
                <a:cubicBezTo>
                  <a:pt x="4089" y="2102"/>
                  <a:pt x="4188" y="1894"/>
                  <a:pt x="4288" y="1665"/>
                </a:cubicBezTo>
                <a:cubicBezTo>
                  <a:pt x="4377" y="1466"/>
                  <a:pt x="4457" y="1257"/>
                  <a:pt x="4477" y="1048"/>
                </a:cubicBezTo>
                <a:cubicBezTo>
                  <a:pt x="4507" y="839"/>
                  <a:pt x="4467" y="620"/>
                  <a:pt x="4357" y="451"/>
                </a:cubicBezTo>
                <a:cubicBezTo>
                  <a:pt x="4357" y="451"/>
                  <a:pt x="4357" y="441"/>
                  <a:pt x="4338" y="421"/>
                </a:cubicBezTo>
                <a:cubicBezTo>
                  <a:pt x="4215" y="255"/>
                  <a:pt x="4002" y="162"/>
                  <a:pt x="3796" y="162"/>
                </a:cubicBezTo>
                <a:cubicBezTo>
                  <a:pt x="3719" y="162"/>
                  <a:pt x="3642" y="175"/>
                  <a:pt x="3572" y="202"/>
                </a:cubicBezTo>
                <a:cubicBezTo>
                  <a:pt x="3451" y="249"/>
                  <a:pt x="3347" y="313"/>
                  <a:pt x="3237" y="313"/>
                </a:cubicBezTo>
                <a:cubicBezTo>
                  <a:pt x="3229" y="313"/>
                  <a:pt x="3221" y="312"/>
                  <a:pt x="3213" y="312"/>
                </a:cubicBezTo>
                <a:cubicBezTo>
                  <a:pt x="3094" y="302"/>
                  <a:pt x="3014" y="212"/>
                  <a:pt x="2925" y="153"/>
                </a:cubicBezTo>
                <a:cubicBezTo>
                  <a:pt x="2797" y="59"/>
                  <a:pt x="2638" y="1"/>
                  <a:pt x="24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0" name="Google Shape;350;p24"/>
          <p:cNvGrpSpPr/>
          <p:nvPr/>
        </p:nvGrpSpPr>
        <p:grpSpPr>
          <a:xfrm>
            <a:off x="7404060" y="369825"/>
            <a:ext cx="1382191" cy="1380691"/>
            <a:chOff x="5239251" y="910625"/>
            <a:chExt cx="3618300" cy="3699600"/>
          </a:xfrm>
        </p:grpSpPr>
        <p:cxnSp>
          <p:nvCxnSpPr>
            <p:cNvPr id="351" name="Google Shape;351;p24"/>
            <p:cNvCxnSpPr/>
            <p:nvPr/>
          </p:nvCxnSpPr>
          <p:spPr>
            <a:xfrm>
              <a:off x="5239251" y="912921"/>
              <a:ext cx="3618300" cy="0"/>
            </a:xfrm>
            <a:prstGeom prst="straightConnector1">
              <a:avLst/>
            </a:prstGeom>
            <a:noFill/>
            <a:ln w="28575" cap="flat" cmpd="sng">
              <a:solidFill>
                <a:schemeClr val="dk1"/>
              </a:solidFill>
              <a:prstDash val="solid"/>
              <a:round/>
              <a:headEnd type="none" w="med" len="med"/>
              <a:tailEnd type="none" w="med" len="med"/>
            </a:ln>
          </p:spPr>
        </p:cxnSp>
        <p:cxnSp>
          <p:nvCxnSpPr>
            <p:cNvPr id="352" name="Google Shape;352;p24"/>
            <p:cNvCxnSpPr/>
            <p:nvPr/>
          </p:nvCxnSpPr>
          <p:spPr>
            <a:xfrm>
              <a:off x="8820300" y="910625"/>
              <a:ext cx="0" cy="3699600"/>
            </a:xfrm>
            <a:prstGeom prst="straightConnector1">
              <a:avLst/>
            </a:prstGeom>
            <a:noFill/>
            <a:ln w="28575" cap="flat" cmpd="sng">
              <a:solidFill>
                <a:schemeClr val="dk1"/>
              </a:solidFill>
              <a:prstDash val="solid"/>
              <a:round/>
              <a:headEnd type="none" w="med" len="med"/>
              <a:tailEnd type="none" w="med" len="med"/>
            </a:ln>
          </p:spPr>
        </p:cxnSp>
      </p:grpSp>
      <p:grpSp>
        <p:nvGrpSpPr>
          <p:cNvPr id="353" name="Google Shape;353;p24"/>
          <p:cNvGrpSpPr/>
          <p:nvPr/>
        </p:nvGrpSpPr>
        <p:grpSpPr>
          <a:xfrm rot="10800000">
            <a:off x="362140" y="3391791"/>
            <a:ext cx="1382191" cy="1380691"/>
            <a:chOff x="5239251" y="910625"/>
            <a:chExt cx="3618300" cy="3699600"/>
          </a:xfrm>
        </p:grpSpPr>
        <p:cxnSp>
          <p:nvCxnSpPr>
            <p:cNvPr id="354" name="Google Shape;354;p24"/>
            <p:cNvCxnSpPr/>
            <p:nvPr/>
          </p:nvCxnSpPr>
          <p:spPr>
            <a:xfrm>
              <a:off x="5239251" y="912921"/>
              <a:ext cx="3618300" cy="0"/>
            </a:xfrm>
            <a:prstGeom prst="straightConnector1">
              <a:avLst/>
            </a:prstGeom>
            <a:noFill/>
            <a:ln w="28575" cap="flat" cmpd="sng">
              <a:solidFill>
                <a:schemeClr val="dk1"/>
              </a:solidFill>
              <a:prstDash val="solid"/>
              <a:round/>
              <a:headEnd type="none" w="med" len="med"/>
              <a:tailEnd type="none" w="med" len="med"/>
            </a:ln>
          </p:spPr>
        </p:cxnSp>
        <p:cxnSp>
          <p:nvCxnSpPr>
            <p:cNvPr id="355" name="Google Shape;355;p24"/>
            <p:cNvCxnSpPr/>
            <p:nvPr/>
          </p:nvCxnSpPr>
          <p:spPr>
            <a:xfrm>
              <a:off x="8820300" y="910625"/>
              <a:ext cx="0" cy="3699600"/>
            </a:xfrm>
            <a:prstGeom prst="straightConnector1">
              <a:avLst/>
            </a:prstGeom>
            <a:noFill/>
            <a:ln w="28575" cap="flat" cmpd="sng">
              <a:solidFill>
                <a:schemeClr val="dk1"/>
              </a:solidFill>
              <a:prstDash val="solid"/>
              <a:round/>
              <a:headEnd type="none" w="med" len="med"/>
              <a:tailEnd type="none" w="med" len="med"/>
            </a:ln>
          </p:spPr>
        </p:cxn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1">
  <p:cSld name="CUSTOM_8">
    <p:spTree>
      <p:nvGrpSpPr>
        <p:cNvPr id="1" name="Shape 356"/>
        <p:cNvGrpSpPr/>
        <p:nvPr/>
      </p:nvGrpSpPr>
      <p:grpSpPr>
        <a:xfrm>
          <a:off x="0" y="0"/>
          <a:ext cx="0" cy="0"/>
          <a:chOff x="0" y="0"/>
          <a:chExt cx="0" cy="0"/>
        </a:xfrm>
      </p:grpSpPr>
      <p:pic>
        <p:nvPicPr>
          <p:cNvPr id="357" name="Google Shape;357;p25"/>
          <p:cNvPicPr preferRelativeResize="0"/>
          <p:nvPr/>
        </p:nvPicPr>
        <p:blipFill rotWithShape="1">
          <a:blip r:embed="rId2">
            <a:alphaModFix/>
          </a:blip>
          <a:srcRect/>
          <a:stretch/>
        </p:blipFill>
        <p:spPr>
          <a:xfrm>
            <a:off x="0" y="-9925"/>
            <a:ext cx="9144000" cy="5162456"/>
          </a:xfrm>
          <a:prstGeom prst="rect">
            <a:avLst/>
          </a:prstGeom>
          <a:noFill/>
          <a:ln>
            <a:noFill/>
          </a:ln>
        </p:spPr>
      </p:pic>
      <p:grpSp>
        <p:nvGrpSpPr>
          <p:cNvPr id="358" name="Google Shape;358;p25"/>
          <p:cNvGrpSpPr/>
          <p:nvPr/>
        </p:nvGrpSpPr>
        <p:grpSpPr>
          <a:xfrm>
            <a:off x="7916675" y="4181581"/>
            <a:ext cx="956054" cy="742517"/>
            <a:chOff x="8400703" y="4410016"/>
            <a:chExt cx="624790" cy="485242"/>
          </a:xfrm>
        </p:grpSpPr>
        <p:sp>
          <p:nvSpPr>
            <p:cNvPr id="359" name="Google Shape;359;p25"/>
            <p:cNvSpPr/>
            <p:nvPr/>
          </p:nvSpPr>
          <p:spPr>
            <a:xfrm>
              <a:off x="8465300" y="4464487"/>
              <a:ext cx="212830" cy="193749"/>
            </a:xfrm>
            <a:custGeom>
              <a:avLst/>
              <a:gdLst/>
              <a:ahLst/>
              <a:cxnLst/>
              <a:rect l="l" t="t" r="r" b="b"/>
              <a:pathLst>
                <a:path w="7105" h="6468" extrusionOk="0">
                  <a:moveTo>
                    <a:pt x="3703" y="1"/>
                  </a:moveTo>
                  <a:cubicBezTo>
                    <a:pt x="3416" y="1"/>
                    <a:pt x="3284" y="376"/>
                    <a:pt x="3214" y="620"/>
                  </a:cubicBezTo>
                  <a:cubicBezTo>
                    <a:pt x="3204" y="640"/>
                    <a:pt x="3204" y="670"/>
                    <a:pt x="3194" y="690"/>
                  </a:cubicBezTo>
                  <a:cubicBezTo>
                    <a:pt x="3161" y="679"/>
                    <a:pt x="3127" y="673"/>
                    <a:pt x="3094" y="673"/>
                  </a:cubicBezTo>
                  <a:cubicBezTo>
                    <a:pt x="3039" y="673"/>
                    <a:pt x="2986" y="689"/>
                    <a:pt x="2936" y="720"/>
                  </a:cubicBezTo>
                  <a:cubicBezTo>
                    <a:pt x="2816" y="790"/>
                    <a:pt x="2787" y="919"/>
                    <a:pt x="2747" y="1038"/>
                  </a:cubicBezTo>
                  <a:cubicBezTo>
                    <a:pt x="2697" y="1267"/>
                    <a:pt x="2677" y="1486"/>
                    <a:pt x="2677" y="1715"/>
                  </a:cubicBezTo>
                  <a:lnTo>
                    <a:pt x="2657" y="1715"/>
                  </a:lnTo>
                  <a:cubicBezTo>
                    <a:pt x="2578" y="1764"/>
                    <a:pt x="2538" y="1874"/>
                    <a:pt x="2538" y="1973"/>
                  </a:cubicBezTo>
                  <a:cubicBezTo>
                    <a:pt x="2538" y="2113"/>
                    <a:pt x="2558" y="2252"/>
                    <a:pt x="2578" y="2381"/>
                  </a:cubicBezTo>
                  <a:cubicBezTo>
                    <a:pt x="2608" y="2660"/>
                    <a:pt x="2677" y="2928"/>
                    <a:pt x="2747" y="3197"/>
                  </a:cubicBezTo>
                  <a:cubicBezTo>
                    <a:pt x="2836" y="3495"/>
                    <a:pt x="2946" y="3774"/>
                    <a:pt x="3095" y="4062"/>
                  </a:cubicBezTo>
                  <a:cubicBezTo>
                    <a:pt x="2488" y="4799"/>
                    <a:pt x="1742" y="5435"/>
                    <a:pt x="906" y="5913"/>
                  </a:cubicBezTo>
                  <a:cubicBezTo>
                    <a:pt x="638" y="6082"/>
                    <a:pt x="349" y="6211"/>
                    <a:pt x="61" y="6341"/>
                  </a:cubicBezTo>
                  <a:cubicBezTo>
                    <a:pt x="1" y="6375"/>
                    <a:pt x="29" y="6468"/>
                    <a:pt x="89" y="6468"/>
                  </a:cubicBezTo>
                  <a:cubicBezTo>
                    <a:pt x="99" y="6468"/>
                    <a:pt x="109" y="6466"/>
                    <a:pt x="120" y="6460"/>
                  </a:cubicBezTo>
                  <a:cubicBezTo>
                    <a:pt x="1165" y="6002"/>
                    <a:pt x="2130" y="5326"/>
                    <a:pt x="2906" y="4490"/>
                  </a:cubicBezTo>
                  <a:cubicBezTo>
                    <a:pt x="3005" y="4371"/>
                    <a:pt x="3105" y="4261"/>
                    <a:pt x="3204" y="4142"/>
                  </a:cubicBezTo>
                  <a:cubicBezTo>
                    <a:pt x="3304" y="4202"/>
                    <a:pt x="3443" y="4242"/>
                    <a:pt x="3543" y="4271"/>
                  </a:cubicBezTo>
                  <a:cubicBezTo>
                    <a:pt x="3821" y="4371"/>
                    <a:pt x="4100" y="4441"/>
                    <a:pt x="4388" y="4470"/>
                  </a:cubicBezTo>
                  <a:cubicBezTo>
                    <a:pt x="4537" y="4490"/>
                    <a:pt x="4677" y="4500"/>
                    <a:pt x="4826" y="4500"/>
                  </a:cubicBezTo>
                  <a:cubicBezTo>
                    <a:pt x="4872" y="4500"/>
                    <a:pt x="4920" y="4501"/>
                    <a:pt x="4967" y="4501"/>
                  </a:cubicBezTo>
                  <a:cubicBezTo>
                    <a:pt x="5063" y="4501"/>
                    <a:pt x="5158" y="4497"/>
                    <a:pt x="5244" y="4470"/>
                  </a:cubicBezTo>
                  <a:cubicBezTo>
                    <a:pt x="5363" y="4441"/>
                    <a:pt x="5463" y="4361"/>
                    <a:pt x="5483" y="4242"/>
                  </a:cubicBezTo>
                  <a:cubicBezTo>
                    <a:pt x="5492" y="4192"/>
                    <a:pt x="5483" y="4152"/>
                    <a:pt x="5473" y="4112"/>
                  </a:cubicBezTo>
                  <a:cubicBezTo>
                    <a:pt x="5632" y="4112"/>
                    <a:pt x="5791" y="4102"/>
                    <a:pt x="5960" y="4072"/>
                  </a:cubicBezTo>
                  <a:cubicBezTo>
                    <a:pt x="6169" y="4043"/>
                    <a:pt x="6408" y="3873"/>
                    <a:pt x="6328" y="3645"/>
                  </a:cubicBezTo>
                  <a:cubicBezTo>
                    <a:pt x="6358" y="3625"/>
                    <a:pt x="6388" y="3625"/>
                    <a:pt x="6418" y="3615"/>
                  </a:cubicBezTo>
                  <a:cubicBezTo>
                    <a:pt x="6666" y="3555"/>
                    <a:pt x="7104" y="3466"/>
                    <a:pt x="7084" y="3127"/>
                  </a:cubicBezTo>
                  <a:cubicBezTo>
                    <a:pt x="7064" y="2998"/>
                    <a:pt x="6955" y="2879"/>
                    <a:pt x="6826" y="2819"/>
                  </a:cubicBezTo>
                  <a:cubicBezTo>
                    <a:pt x="6806" y="2809"/>
                    <a:pt x="6766" y="2799"/>
                    <a:pt x="6736" y="2779"/>
                  </a:cubicBezTo>
                  <a:cubicBezTo>
                    <a:pt x="6786" y="2759"/>
                    <a:pt x="6835" y="2719"/>
                    <a:pt x="6875" y="2670"/>
                  </a:cubicBezTo>
                  <a:cubicBezTo>
                    <a:pt x="6985" y="2550"/>
                    <a:pt x="7024" y="2361"/>
                    <a:pt x="6935" y="2212"/>
                  </a:cubicBezTo>
                  <a:cubicBezTo>
                    <a:pt x="6843" y="2036"/>
                    <a:pt x="6681" y="1979"/>
                    <a:pt x="6506" y="1979"/>
                  </a:cubicBezTo>
                  <a:cubicBezTo>
                    <a:pt x="6434" y="1979"/>
                    <a:pt x="6361" y="1989"/>
                    <a:pt x="6288" y="2003"/>
                  </a:cubicBezTo>
                  <a:cubicBezTo>
                    <a:pt x="6338" y="1953"/>
                    <a:pt x="6378" y="1904"/>
                    <a:pt x="6418" y="1834"/>
                  </a:cubicBezTo>
                  <a:cubicBezTo>
                    <a:pt x="6487" y="1705"/>
                    <a:pt x="6537" y="1526"/>
                    <a:pt x="6438" y="1386"/>
                  </a:cubicBezTo>
                  <a:cubicBezTo>
                    <a:pt x="6365" y="1286"/>
                    <a:pt x="6233" y="1236"/>
                    <a:pt x="6104" y="1236"/>
                  </a:cubicBezTo>
                  <a:cubicBezTo>
                    <a:pt x="6093" y="1236"/>
                    <a:pt x="6081" y="1236"/>
                    <a:pt x="6069" y="1237"/>
                  </a:cubicBezTo>
                  <a:cubicBezTo>
                    <a:pt x="5980" y="1257"/>
                    <a:pt x="5890" y="1287"/>
                    <a:pt x="5821" y="1337"/>
                  </a:cubicBezTo>
                  <a:cubicBezTo>
                    <a:pt x="5880" y="1267"/>
                    <a:pt x="5940" y="1187"/>
                    <a:pt x="5980" y="1088"/>
                  </a:cubicBezTo>
                  <a:cubicBezTo>
                    <a:pt x="6030" y="959"/>
                    <a:pt x="6020" y="770"/>
                    <a:pt x="5880" y="690"/>
                  </a:cubicBezTo>
                  <a:cubicBezTo>
                    <a:pt x="5841" y="669"/>
                    <a:pt x="5797" y="660"/>
                    <a:pt x="5752" y="660"/>
                  </a:cubicBezTo>
                  <a:cubicBezTo>
                    <a:pt x="5625" y="660"/>
                    <a:pt x="5485" y="726"/>
                    <a:pt x="5383" y="770"/>
                  </a:cubicBezTo>
                  <a:cubicBezTo>
                    <a:pt x="5234" y="829"/>
                    <a:pt x="5095" y="889"/>
                    <a:pt x="4975" y="979"/>
                  </a:cubicBezTo>
                  <a:cubicBezTo>
                    <a:pt x="5015" y="859"/>
                    <a:pt x="5045" y="730"/>
                    <a:pt x="5035" y="591"/>
                  </a:cubicBezTo>
                  <a:cubicBezTo>
                    <a:pt x="5025" y="431"/>
                    <a:pt x="4925" y="272"/>
                    <a:pt x="4776" y="193"/>
                  </a:cubicBezTo>
                  <a:cubicBezTo>
                    <a:pt x="4728" y="172"/>
                    <a:pt x="4678" y="163"/>
                    <a:pt x="4627" y="163"/>
                  </a:cubicBezTo>
                  <a:cubicBezTo>
                    <a:pt x="4509" y="163"/>
                    <a:pt x="4389" y="213"/>
                    <a:pt x="4299" y="282"/>
                  </a:cubicBezTo>
                  <a:cubicBezTo>
                    <a:pt x="4239" y="332"/>
                    <a:pt x="4189" y="412"/>
                    <a:pt x="4140" y="481"/>
                  </a:cubicBezTo>
                  <a:cubicBezTo>
                    <a:pt x="4120" y="282"/>
                    <a:pt x="4040" y="93"/>
                    <a:pt x="3831" y="24"/>
                  </a:cubicBezTo>
                  <a:cubicBezTo>
                    <a:pt x="3785" y="8"/>
                    <a:pt x="3742" y="1"/>
                    <a:pt x="3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5"/>
            <p:cNvSpPr/>
            <p:nvPr/>
          </p:nvSpPr>
          <p:spPr>
            <a:xfrm rot="-3873130">
              <a:off x="8573252" y="4715029"/>
              <a:ext cx="79352" cy="202005"/>
            </a:xfrm>
            <a:custGeom>
              <a:avLst/>
              <a:gdLst/>
              <a:ahLst/>
              <a:cxnLst/>
              <a:rect l="l" t="t" r="r" b="b"/>
              <a:pathLst>
                <a:path w="3174" h="8080" extrusionOk="0">
                  <a:moveTo>
                    <a:pt x="1478" y="1"/>
                  </a:moveTo>
                  <a:cubicBezTo>
                    <a:pt x="1450" y="1"/>
                    <a:pt x="1423" y="17"/>
                    <a:pt x="1423" y="40"/>
                  </a:cubicBezTo>
                  <a:lnTo>
                    <a:pt x="1423" y="130"/>
                  </a:lnTo>
                  <a:cubicBezTo>
                    <a:pt x="1393" y="139"/>
                    <a:pt x="1383" y="149"/>
                    <a:pt x="1403" y="179"/>
                  </a:cubicBezTo>
                  <a:lnTo>
                    <a:pt x="1423" y="189"/>
                  </a:lnTo>
                  <a:cubicBezTo>
                    <a:pt x="1443" y="1194"/>
                    <a:pt x="707" y="2069"/>
                    <a:pt x="378" y="2995"/>
                  </a:cubicBezTo>
                  <a:cubicBezTo>
                    <a:pt x="0" y="4029"/>
                    <a:pt x="199" y="5153"/>
                    <a:pt x="607" y="6228"/>
                  </a:cubicBezTo>
                  <a:cubicBezTo>
                    <a:pt x="846" y="6844"/>
                    <a:pt x="1144" y="7441"/>
                    <a:pt x="1443" y="8048"/>
                  </a:cubicBezTo>
                  <a:cubicBezTo>
                    <a:pt x="1448" y="8070"/>
                    <a:pt x="1473" y="8079"/>
                    <a:pt x="1497" y="8079"/>
                  </a:cubicBezTo>
                  <a:cubicBezTo>
                    <a:pt x="1518" y="8079"/>
                    <a:pt x="1538" y="8072"/>
                    <a:pt x="1542" y="8058"/>
                  </a:cubicBezTo>
                  <a:cubicBezTo>
                    <a:pt x="2119" y="6964"/>
                    <a:pt x="2696" y="5870"/>
                    <a:pt x="2935" y="4686"/>
                  </a:cubicBezTo>
                  <a:cubicBezTo>
                    <a:pt x="3174" y="3711"/>
                    <a:pt x="3114" y="2666"/>
                    <a:pt x="2637" y="1652"/>
                  </a:cubicBezTo>
                  <a:cubicBezTo>
                    <a:pt x="2418" y="1194"/>
                    <a:pt x="2099" y="746"/>
                    <a:pt x="1701" y="338"/>
                  </a:cubicBezTo>
                  <a:cubicBezTo>
                    <a:pt x="1642" y="239"/>
                    <a:pt x="1582" y="139"/>
                    <a:pt x="1532" y="30"/>
                  </a:cubicBezTo>
                  <a:cubicBezTo>
                    <a:pt x="1520" y="9"/>
                    <a:pt x="1498" y="1"/>
                    <a:pt x="14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5"/>
            <p:cNvSpPr/>
            <p:nvPr/>
          </p:nvSpPr>
          <p:spPr>
            <a:xfrm rot="10647494" flipH="1">
              <a:off x="8402936" y="4552062"/>
              <a:ext cx="99513" cy="102883"/>
            </a:xfrm>
            <a:custGeom>
              <a:avLst/>
              <a:gdLst/>
              <a:ahLst/>
              <a:cxnLst/>
              <a:rect l="l" t="t" r="r" b="b"/>
              <a:pathLst>
                <a:path w="5604" h="5793" extrusionOk="0">
                  <a:moveTo>
                    <a:pt x="57" y="1"/>
                  </a:moveTo>
                  <a:cubicBezTo>
                    <a:pt x="23" y="1"/>
                    <a:pt x="0" y="44"/>
                    <a:pt x="28" y="62"/>
                  </a:cubicBezTo>
                  <a:lnTo>
                    <a:pt x="97" y="132"/>
                  </a:lnTo>
                  <a:cubicBezTo>
                    <a:pt x="97" y="151"/>
                    <a:pt x="107" y="161"/>
                    <a:pt x="137" y="161"/>
                  </a:cubicBezTo>
                  <a:lnTo>
                    <a:pt x="147" y="161"/>
                  </a:lnTo>
                  <a:cubicBezTo>
                    <a:pt x="853" y="878"/>
                    <a:pt x="1132" y="1892"/>
                    <a:pt x="1609" y="2748"/>
                  </a:cubicBezTo>
                  <a:cubicBezTo>
                    <a:pt x="2157" y="3693"/>
                    <a:pt x="3022" y="4389"/>
                    <a:pt x="3937" y="4936"/>
                  </a:cubicBezTo>
                  <a:cubicBezTo>
                    <a:pt x="4455" y="5255"/>
                    <a:pt x="5002" y="5523"/>
                    <a:pt x="5559" y="5782"/>
                  </a:cubicBezTo>
                  <a:cubicBezTo>
                    <a:pt x="5561" y="5790"/>
                    <a:pt x="5566" y="5793"/>
                    <a:pt x="5571" y="5793"/>
                  </a:cubicBezTo>
                  <a:cubicBezTo>
                    <a:pt x="5585" y="5793"/>
                    <a:pt x="5603" y="5767"/>
                    <a:pt x="5589" y="5752"/>
                  </a:cubicBezTo>
                  <a:cubicBezTo>
                    <a:pt x="5091" y="4658"/>
                    <a:pt x="4614" y="3544"/>
                    <a:pt x="3897" y="2579"/>
                  </a:cubicBezTo>
                  <a:cubicBezTo>
                    <a:pt x="3320" y="1753"/>
                    <a:pt x="2574" y="1037"/>
                    <a:pt x="1679" y="579"/>
                  </a:cubicBezTo>
                  <a:cubicBezTo>
                    <a:pt x="1261" y="360"/>
                    <a:pt x="814" y="201"/>
                    <a:pt x="356" y="132"/>
                  </a:cubicBezTo>
                  <a:cubicBezTo>
                    <a:pt x="256" y="92"/>
                    <a:pt x="157" y="42"/>
                    <a:pt x="67" y="2"/>
                  </a:cubicBezTo>
                  <a:cubicBezTo>
                    <a:pt x="64" y="1"/>
                    <a:pt x="60" y="1"/>
                    <a:pt x="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5"/>
            <p:cNvSpPr/>
            <p:nvPr/>
          </p:nvSpPr>
          <p:spPr>
            <a:xfrm rot="1158333">
              <a:off x="8591074" y="4464088"/>
              <a:ext cx="387050" cy="352370"/>
            </a:xfrm>
            <a:custGeom>
              <a:avLst/>
              <a:gdLst/>
              <a:ahLst/>
              <a:cxnLst/>
              <a:rect l="l" t="t" r="r" b="b"/>
              <a:pathLst>
                <a:path w="7105" h="6468" extrusionOk="0">
                  <a:moveTo>
                    <a:pt x="3703" y="1"/>
                  </a:moveTo>
                  <a:cubicBezTo>
                    <a:pt x="3416" y="1"/>
                    <a:pt x="3284" y="376"/>
                    <a:pt x="3214" y="620"/>
                  </a:cubicBezTo>
                  <a:cubicBezTo>
                    <a:pt x="3204" y="640"/>
                    <a:pt x="3204" y="670"/>
                    <a:pt x="3194" y="690"/>
                  </a:cubicBezTo>
                  <a:cubicBezTo>
                    <a:pt x="3161" y="679"/>
                    <a:pt x="3127" y="673"/>
                    <a:pt x="3094" y="673"/>
                  </a:cubicBezTo>
                  <a:cubicBezTo>
                    <a:pt x="3039" y="673"/>
                    <a:pt x="2986" y="689"/>
                    <a:pt x="2936" y="720"/>
                  </a:cubicBezTo>
                  <a:cubicBezTo>
                    <a:pt x="2816" y="790"/>
                    <a:pt x="2787" y="919"/>
                    <a:pt x="2747" y="1038"/>
                  </a:cubicBezTo>
                  <a:cubicBezTo>
                    <a:pt x="2697" y="1267"/>
                    <a:pt x="2677" y="1486"/>
                    <a:pt x="2677" y="1715"/>
                  </a:cubicBezTo>
                  <a:lnTo>
                    <a:pt x="2657" y="1715"/>
                  </a:lnTo>
                  <a:cubicBezTo>
                    <a:pt x="2578" y="1764"/>
                    <a:pt x="2538" y="1874"/>
                    <a:pt x="2538" y="1973"/>
                  </a:cubicBezTo>
                  <a:cubicBezTo>
                    <a:pt x="2538" y="2113"/>
                    <a:pt x="2558" y="2252"/>
                    <a:pt x="2578" y="2381"/>
                  </a:cubicBezTo>
                  <a:cubicBezTo>
                    <a:pt x="2608" y="2660"/>
                    <a:pt x="2677" y="2928"/>
                    <a:pt x="2747" y="3197"/>
                  </a:cubicBezTo>
                  <a:cubicBezTo>
                    <a:pt x="2836" y="3495"/>
                    <a:pt x="2946" y="3774"/>
                    <a:pt x="3095" y="4062"/>
                  </a:cubicBezTo>
                  <a:cubicBezTo>
                    <a:pt x="2488" y="4799"/>
                    <a:pt x="1742" y="5435"/>
                    <a:pt x="906" y="5913"/>
                  </a:cubicBezTo>
                  <a:cubicBezTo>
                    <a:pt x="638" y="6082"/>
                    <a:pt x="349" y="6211"/>
                    <a:pt x="61" y="6341"/>
                  </a:cubicBezTo>
                  <a:cubicBezTo>
                    <a:pt x="1" y="6375"/>
                    <a:pt x="29" y="6468"/>
                    <a:pt x="89" y="6468"/>
                  </a:cubicBezTo>
                  <a:cubicBezTo>
                    <a:pt x="99" y="6468"/>
                    <a:pt x="109" y="6466"/>
                    <a:pt x="120" y="6460"/>
                  </a:cubicBezTo>
                  <a:cubicBezTo>
                    <a:pt x="1165" y="6002"/>
                    <a:pt x="2130" y="5326"/>
                    <a:pt x="2906" y="4490"/>
                  </a:cubicBezTo>
                  <a:cubicBezTo>
                    <a:pt x="3005" y="4371"/>
                    <a:pt x="3105" y="4261"/>
                    <a:pt x="3204" y="4142"/>
                  </a:cubicBezTo>
                  <a:cubicBezTo>
                    <a:pt x="3304" y="4202"/>
                    <a:pt x="3443" y="4242"/>
                    <a:pt x="3543" y="4271"/>
                  </a:cubicBezTo>
                  <a:cubicBezTo>
                    <a:pt x="3821" y="4371"/>
                    <a:pt x="4100" y="4441"/>
                    <a:pt x="4388" y="4470"/>
                  </a:cubicBezTo>
                  <a:cubicBezTo>
                    <a:pt x="4537" y="4490"/>
                    <a:pt x="4677" y="4500"/>
                    <a:pt x="4826" y="4500"/>
                  </a:cubicBezTo>
                  <a:cubicBezTo>
                    <a:pt x="4872" y="4500"/>
                    <a:pt x="4920" y="4501"/>
                    <a:pt x="4967" y="4501"/>
                  </a:cubicBezTo>
                  <a:cubicBezTo>
                    <a:pt x="5063" y="4501"/>
                    <a:pt x="5158" y="4497"/>
                    <a:pt x="5244" y="4470"/>
                  </a:cubicBezTo>
                  <a:cubicBezTo>
                    <a:pt x="5363" y="4441"/>
                    <a:pt x="5463" y="4361"/>
                    <a:pt x="5483" y="4242"/>
                  </a:cubicBezTo>
                  <a:cubicBezTo>
                    <a:pt x="5492" y="4192"/>
                    <a:pt x="5483" y="4152"/>
                    <a:pt x="5473" y="4112"/>
                  </a:cubicBezTo>
                  <a:cubicBezTo>
                    <a:pt x="5632" y="4112"/>
                    <a:pt x="5791" y="4102"/>
                    <a:pt x="5960" y="4072"/>
                  </a:cubicBezTo>
                  <a:cubicBezTo>
                    <a:pt x="6169" y="4043"/>
                    <a:pt x="6408" y="3873"/>
                    <a:pt x="6328" y="3645"/>
                  </a:cubicBezTo>
                  <a:cubicBezTo>
                    <a:pt x="6358" y="3625"/>
                    <a:pt x="6388" y="3625"/>
                    <a:pt x="6418" y="3615"/>
                  </a:cubicBezTo>
                  <a:cubicBezTo>
                    <a:pt x="6666" y="3555"/>
                    <a:pt x="7104" y="3466"/>
                    <a:pt x="7084" y="3127"/>
                  </a:cubicBezTo>
                  <a:cubicBezTo>
                    <a:pt x="7064" y="2998"/>
                    <a:pt x="6955" y="2879"/>
                    <a:pt x="6826" y="2819"/>
                  </a:cubicBezTo>
                  <a:cubicBezTo>
                    <a:pt x="6806" y="2809"/>
                    <a:pt x="6766" y="2799"/>
                    <a:pt x="6736" y="2779"/>
                  </a:cubicBezTo>
                  <a:cubicBezTo>
                    <a:pt x="6786" y="2759"/>
                    <a:pt x="6835" y="2719"/>
                    <a:pt x="6875" y="2670"/>
                  </a:cubicBezTo>
                  <a:cubicBezTo>
                    <a:pt x="6985" y="2550"/>
                    <a:pt x="7024" y="2361"/>
                    <a:pt x="6935" y="2212"/>
                  </a:cubicBezTo>
                  <a:cubicBezTo>
                    <a:pt x="6843" y="2036"/>
                    <a:pt x="6681" y="1979"/>
                    <a:pt x="6506" y="1979"/>
                  </a:cubicBezTo>
                  <a:cubicBezTo>
                    <a:pt x="6434" y="1979"/>
                    <a:pt x="6361" y="1989"/>
                    <a:pt x="6288" y="2003"/>
                  </a:cubicBezTo>
                  <a:cubicBezTo>
                    <a:pt x="6338" y="1953"/>
                    <a:pt x="6378" y="1904"/>
                    <a:pt x="6418" y="1834"/>
                  </a:cubicBezTo>
                  <a:cubicBezTo>
                    <a:pt x="6487" y="1705"/>
                    <a:pt x="6537" y="1526"/>
                    <a:pt x="6438" y="1386"/>
                  </a:cubicBezTo>
                  <a:cubicBezTo>
                    <a:pt x="6365" y="1286"/>
                    <a:pt x="6233" y="1236"/>
                    <a:pt x="6104" y="1236"/>
                  </a:cubicBezTo>
                  <a:cubicBezTo>
                    <a:pt x="6093" y="1236"/>
                    <a:pt x="6081" y="1236"/>
                    <a:pt x="6069" y="1237"/>
                  </a:cubicBezTo>
                  <a:cubicBezTo>
                    <a:pt x="5980" y="1257"/>
                    <a:pt x="5890" y="1287"/>
                    <a:pt x="5821" y="1337"/>
                  </a:cubicBezTo>
                  <a:cubicBezTo>
                    <a:pt x="5880" y="1267"/>
                    <a:pt x="5940" y="1187"/>
                    <a:pt x="5980" y="1088"/>
                  </a:cubicBezTo>
                  <a:cubicBezTo>
                    <a:pt x="6030" y="959"/>
                    <a:pt x="6020" y="770"/>
                    <a:pt x="5880" y="690"/>
                  </a:cubicBezTo>
                  <a:cubicBezTo>
                    <a:pt x="5841" y="669"/>
                    <a:pt x="5797" y="660"/>
                    <a:pt x="5752" y="660"/>
                  </a:cubicBezTo>
                  <a:cubicBezTo>
                    <a:pt x="5625" y="660"/>
                    <a:pt x="5485" y="726"/>
                    <a:pt x="5383" y="770"/>
                  </a:cubicBezTo>
                  <a:cubicBezTo>
                    <a:pt x="5234" y="829"/>
                    <a:pt x="5095" y="889"/>
                    <a:pt x="4975" y="979"/>
                  </a:cubicBezTo>
                  <a:cubicBezTo>
                    <a:pt x="5015" y="859"/>
                    <a:pt x="5045" y="730"/>
                    <a:pt x="5035" y="591"/>
                  </a:cubicBezTo>
                  <a:cubicBezTo>
                    <a:pt x="5025" y="431"/>
                    <a:pt x="4925" y="272"/>
                    <a:pt x="4776" y="193"/>
                  </a:cubicBezTo>
                  <a:cubicBezTo>
                    <a:pt x="4728" y="172"/>
                    <a:pt x="4678" y="163"/>
                    <a:pt x="4627" y="163"/>
                  </a:cubicBezTo>
                  <a:cubicBezTo>
                    <a:pt x="4509" y="163"/>
                    <a:pt x="4389" y="213"/>
                    <a:pt x="4299" y="282"/>
                  </a:cubicBezTo>
                  <a:cubicBezTo>
                    <a:pt x="4239" y="332"/>
                    <a:pt x="4189" y="412"/>
                    <a:pt x="4140" y="481"/>
                  </a:cubicBezTo>
                  <a:cubicBezTo>
                    <a:pt x="4120" y="282"/>
                    <a:pt x="4040" y="93"/>
                    <a:pt x="3831" y="24"/>
                  </a:cubicBezTo>
                  <a:cubicBezTo>
                    <a:pt x="3785" y="8"/>
                    <a:pt x="3742" y="1"/>
                    <a:pt x="3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3" name="Google Shape;363;p25"/>
          <p:cNvGrpSpPr/>
          <p:nvPr/>
        </p:nvGrpSpPr>
        <p:grpSpPr>
          <a:xfrm>
            <a:off x="7404060" y="369825"/>
            <a:ext cx="1382191" cy="1380691"/>
            <a:chOff x="5239251" y="910625"/>
            <a:chExt cx="3618300" cy="3699600"/>
          </a:xfrm>
        </p:grpSpPr>
        <p:cxnSp>
          <p:nvCxnSpPr>
            <p:cNvPr id="364" name="Google Shape;364;p25"/>
            <p:cNvCxnSpPr/>
            <p:nvPr/>
          </p:nvCxnSpPr>
          <p:spPr>
            <a:xfrm>
              <a:off x="5239251" y="912921"/>
              <a:ext cx="3618300" cy="0"/>
            </a:xfrm>
            <a:prstGeom prst="straightConnector1">
              <a:avLst/>
            </a:prstGeom>
            <a:noFill/>
            <a:ln w="28575" cap="flat" cmpd="sng">
              <a:solidFill>
                <a:schemeClr val="dk1"/>
              </a:solidFill>
              <a:prstDash val="solid"/>
              <a:round/>
              <a:headEnd type="none" w="med" len="med"/>
              <a:tailEnd type="none" w="med" len="med"/>
            </a:ln>
          </p:spPr>
        </p:cxnSp>
        <p:cxnSp>
          <p:nvCxnSpPr>
            <p:cNvPr id="365" name="Google Shape;365;p25"/>
            <p:cNvCxnSpPr/>
            <p:nvPr/>
          </p:nvCxnSpPr>
          <p:spPr>
            <a:xfrm>
              <a:off x="8820300" y="910625"/>
              <a:ext cx="0" cy="3699600"/>
            </a:xfrm>
            <a:prstGeom prst="straightConnector1">
              <a:avLst/>
            </a:prstGeom>
            <a:noFill/>
            <a:ln w="28575" cap="flat" cmpd="sng">
              <a:solidFill>
                <a:schemeClr val="dk1"/>
              </a:solidFill>
              <a:prstDash val="solid"/>
              <a:round/>
              <a:headEnd type="none" w="med" len="med"/>
              <a:tailEnd type="none" w="med" len="med"/>
            </a:ln>
          </p:spPr>
        </p:cxnSp>
      </p:grpSp>
      <p:grpSp>
        <p:nvGrpSpPr>
          <p:cNvPr id="366" name="Google Shape;366;p25"/>
          <p:cNvGrpSpPr/>
          <p:nvPr/>
        </p:nvGrpSpPr>
        <p:grpSpPr>
          <a:xfrm>
            <a:off x="30113" y="32425"/>
            <a:ext cx="1366013" cy="1587838"/>
            <a:chOff x="30113" y="32425"/>
            <a:chExt cx="1366013" cy="1587838"/>
          </a:xfrm>
        </p:grpSpPr>
        <p:sp>
          <p:nvSpPr>
            <p:cNvPr id="367" name="Google Shape;367;p25"/>
            <p:cNvSpPr/>
            <p:nvPr/>
          </p:nvSpPr>
          <p:spPr>
            <a:xfrm>
              <a:off x="30113" y="594338"/>
              <a:ext cx="661125" cy="636825"/>
            </a:xfrm>
            <a:custGeom>
              <a:avLst/>
              <a:gdLst/>
              <a:ahLst/>
              <a:cxnLst/>
              <a:rect l="l" t="t" r="r" b="b"/>
              <a:pathLst>
                <a:path w="26445" h="25473" extrusionOk="0">
                  <a:moveTo>
                    <a:pt x="12885" y="1"/>
                  </a:moveTo>
                  <a:cubicBezTo>
                    <a:pt x="12459" y="1"/>
                    <a:pt x="12014" y="150"/>
                    <a:pt x="11703" y="409"/>
                  </a:cubicBezTo>
                  <a:cubicBezTo>
                    <a:pt x="11581" y="531"/>
                    <a:pt x="11460" y="652"/>
                    <a:pt x="11399" y="804"/>
                  </a:cubicBezTo>
                  <a:cubicBezTo>
                    <a:pt x="11308" y="926"/>
                    <a:pt x="11277" y="1078"/>
                    <a:pt x="11156" y="1139"/>
                  </a:cubicBezTo>
                  <a:cubicBezTo>
                    <a:pt x="11095" y="1230"/>
                    <a:pt x="11065" y="1260"/>
                    <a:pt x="10973" y="1291"/>
                  </a:cubicBezTo>
                  <a:cubicBezTo>
                    <a:pt x="10761" y="1412"/>
                    <a:pt x="10457" y="1382"/>
                    <a:pt x="10214" y="1443"/>
                  </a:cubicBezTo>
                  <a:cubicBezTo>
                    <a:pt x="9575" y="1595"/>
                    <a:pt x="9150" y="2233"/>
                    <a:pt x="8998" y="2902"/>
                  </a:cubicBezTo>
                  <a:cubicBezTo>
                    <a:pt x="8846" y="3540"/>
                    <a:pt x="8815" y="4269"/>
                    <a:pt x="8815" y="4908"/>
                  </a:cubicBezTo>
                  <a:cubicBezTo>
                    <a:pt x="8785" y="4908"/>
                    <a:pt x="8694" y="4938"/>
                    <a:pt x="8663" y="4969"/>
                  </a:cubicBezTo>
                  <a:lnTo>
                    <a:pt x="8633" y="5029"/>
                  </a:lnTo>
                  <a:cubicBezTo>
                    <a:pt x="8572" y="5029"/>
                    <a:pt x="8542" y="5060"/>
                    <a:pt x="8542" y="5060"/>
                  </a:cubicBezTo>
                  <a:cubicBezTo>
                    <a:pt x="8511" y="5060"/>
                    <a:pt x="8511" y="5090"/>
                    <a:pt x="8481" y="5090"/>
                  </a:cubicBezTo>
                  <a:lnTo>
                    <a:pt x="8390" y="5181"/>
                  </a:lnTo>
                  <a:lnTo>
                    <a:pt x="8329" y="5242"/>
                  </a:lnTo>
                  <a:cubicBezTo>
                    <a:pt x="8329" y="5272"/>
                    <a:pt x="8268" y="5272"/>
                    <a:pt x="8268" y="5333"/>
                  </a:cubicBezTo>
                  <a:cubicBezTo>
                    <a:pt x="8238" y="5364"/>
                    <a:pt x="8238" y="5364"/>
                    <a:pt x="8238" y="5394"/>
                  </a:cubicBezTo>
                  <a:cubicBezTo>
                    <a:pt x="8238" y="5424"/>
                    <a:pt x="8207" y="5424"/>
                    <a:pt x="8207" y="5485"/>
                  </a:cubicBezTo>
                  <a:cubicBezTo>
                    <a:pt x="8207" y="5516"/>
                    <a:pt x="8177" y="5546"/>
                    <a:pt x="8177" y="5546"/>
                  </a:cubicBezTo>
                  <a:cubicBezTo>
                    <a:pt x="8177" y="5576"/>
                    <a:pt x="8116" y="5576"/>
                    <a:pt x="8116" y="5637"/>
                  </a:cubicBezTo>
                  <a:cubicBezTo>
                    <a:pt x="8116" y="5668"/>
                    <a:pt x="8086" y="5698"/>
                    <a:pt x="8086" y="5728"/>
                  </a:cubicBezTo>
                  <a:cubicBezTo>
                    <a:pt x="8086" y="5789"/>
                    <a:pt x="8086" y="5789"/>
                    <a:pt x="8055" y="5820"/>
                  </a:cubicBezTo>
                  <a:cubicBezTo>
                    <a:pt x="8055" y="5850"/>
                    <a:pt x="8025" y="5880"/>
                    <a:pt x="8025" y="5941"/>
                  </a:cubicBezTo>
                  <a:lnTo>
                    <a:pt x="8025" y="5972"/>
                  </a:lnTo>
                  <a:lnTo>
                    <a:pt x="8025" y="6002"/>
                  </a:lnTo>
                  <a:cubicBezTo>
                    <a:pt x="7812" y="7066"/>
                    <a:pt x="8481" y="8099"/>
                    <a:pt x="9089" y="8981"/>
                  </a:cubicBezTo>
                  <a:cubicBezTo>
                    <a:pt x="9241" y="9163"/>
                    <a:pt x="9393" y="9376"/>
                    <a:pt x="9545" y="9589"/>
                  </a:cubicBezTo>
                  <a:cubicBezTo>
                    <a:pt x="8572" y="8616"/>
                    <a:pt x="7508" y="7826"/>
                    <a:pt x="6353" y="7218"/>
                  </a:cubicBezTo>
                  <a:cubicBezTo>
                    <a:pt x="5624" y="6853"/>
                    <a:pt x="4773" y="6580"/>
                    <a:pt x="3982" y="6580"/>
                  </a:cubicBezTo>
                  <a:cubicBezTo>
                    <a:pt x="3162" y="6610"/>
                    <a:pt x="2311" y="7005"/>
                    <a:pt x="1946" y="7704"/>
                  </a:cubicBezTo>
                  <a:cubicBezTo>
                    <a:pt x="1520" y="8525"/>
                    <a:pt x="1703" y="9497"/>
                    <a:pt x="1976" y="10349"/>
                  </a:cubicBezTo>
                  <a:cubicBezTo>
                    <a:pt x="2128" y="10744"/>
                    <a:pt x="2280" y="11200"/>
                    <a:pt x="2128" y="11625"/>
                  </a:cubicBezTo>
                  <a:cubicBezTo>
                    <a:pt x="2037" y="11899"/>
                    <a:pt x="1824" y="12111"/>
                    <a:pt x="1642" y="12355"/>
                  </a:cubicBezTo>
                  <a:cubicBezTo>
                    <a:pt x="730" y="13388"/>
                    <a:pt x="1" y="14817"/>
                    <a:pt x="487" y="16124"/>
                  </a:cubicBezTo>
                  <a:cubicBezTo>
                    <a:pt x="912" y="17188"/>
                    <a:pt x="2037" y="17795"/>
                    <a:pt x="3192" y="17887"/>
                  </a:cubicBezTo>
                  <a:lnTo>
                    <a:pt x="4013" y="17887"/>
                  </a:lnTo>
                  <a:cubicBezTo>
                    <a:pt x="4104" y="17887"/>
                    <a:pt x="4165" y="17856"/>
                    <a:pt x="4286" y="17856"/>
                  </a:cubicBezTo>
                  <a:cubicBezTo>
                    <a:pt x="4317" y="17856"/>
                    <a:pt x="4408" y="17856"/>
                    <a:pt x="4438" y="17826"/>
                  </a:cubicBezTo>
                  <a:cubicBezTo>
                    <a:pt x="4530" y="17826"/>
                    <a:pt x="4621" y="17795"/>
                    <a:pt x="4712" y="17795"/>
                  </a:cubicBezTo>
                  <a:cubicBezTo>
                    <a:pt x="4742" y="17795"/>
                    <a:pt x="4773" y="17795"/>
                    <a:pt x="4864" y="17735"/>
                  </a:cubicBezTo>
                  <a:lnTo>
                    <a:pt x="5320" y="17643"/>
                  </a:lnTo>
                  <a:lnTo>
                    <a:pt x="5320" y="17643"/>
                  </a:lnTo>
                  <a:cubicBezTo>
                    <a:pt x="5137" y="17856"/>
                    <a:pt x="4894" y="18099"/>
                    <a:pt x="4712" y="18312"/>
                  </a:cubicBezTo>
                  <a:cubicBezTo>
                    <a:pt x="4378" y="18768"/>
                    <a:pt x="3982" y="19224"/>
                    <a:pt x="3861" y="19802"/>
                  </a:cubicBezTo>
                  <a:cubicBezTo>
                    <a:pt x="3770" y="20379"/>
                    <a:pt x="3861" y="21017"/>
                    <a:pt x="4378" y="21321"/>
                  </a:cubicBezTo>
                  <a:cubicBezTo>
                    <a:pt x="4712" y="21534"/>
                    <a:pt x="5168" y="21595"/>
                    <a:pt x="5381" y="21899"/>
                  </a:cubicBezTo>
                  <a:cubicBezTo>
                    <a:pt x="5745" y="22294"/>
                    <a:pt x="5502" y="22902"/>
                    <a:pt x="5533" y="23479"/>
                  </a:cubicBezTo>
                  <a:cubicBezTo>
                    <a:pt x="5533" y="24239"/>
                    <a:pt x="6080" y="24938"/>
                    <a:pt x="6809" y="25242"/>
                  </a:cubicBezTo>
                  <a:cubicBezTo>
                    <a:pt x="6900" y="25273"/>
                    <a:pt x="7022" y="25334"/>
                    <a:pt x="7144" y="25394"/>
                  </a:cubicBezTo>
                  <a:cubicBezTo>
                    <a:pt x="7265" y="25425"/>
                    <a:pt x="7417" y="25455"/>
                    <a:pt x="7508" y="25455"/>
                  </a:cubicBezTo>
                  <a:cubicBezTo>
                    <a:pt x="7606" y="25467"/>
                    <a:pt x="7703" y="25472"/>
                    <a:pt x="7800" y="25472"/>
                  </a:cubicBezTo>
                  <a:cubicBezTo>
                    <a:pt x="8728" y="25472"/>
                    <a:pt x="9608" y="24964"/>
                    <a:pt x="10214" y="24331"/>
                  </a:cubicBezTo>
                  <a:cubicBezTo>
                    <a:pt x="10852" y="23631"/>
                    <a:pt x="11277" y="22811"/>
                    <a:pt x="11612" y="21929"/>
                  </a:cubicBezTo>
                  <a:lnTo>
                    <a:pt x="11612" y="21929"/>
                  </a:lnTo>
                  <a:cubicBezTo>
                    <a:pt x="11612" y="22051"/>
                    <a:pt x="11581" y="22112"/>
                    <a:pt x="11581" y="22233"/>
                  </a:cubicBezTo>
                  <a:cubicBezTo>
                    <a:pt x="11460" y="22963"/>
                    <a:pt x="11308" y="23753"/>
                    <a:pt x="11612" y="24422"/>
                  </a:cubicBezTo>
                  <a:cubicBezTo>
                    <a:pt x="11827" y="24971"/>
                    <a:pt x="12417" y="25407"/>
                    <a:pt x="12969" y="25407"/>
                  </a:cubicBezTo>
                  <a:cubicBezTo>
                    <a:pt x="13120" y="25407"/>
                    <a:pt x="13268" y="25375"/>
                    <a:pt x="13405" y="25303"/>
                  </a:cubicBezTo>
                  <a:cubicBezTo>
                    <a:pt x="13709" y="25151"/>
                    <a:pt x="13891" y="24847"/>
                    <a:pt x="14195" y="24695"/>
                  </a:cubicBezTo>
                  <a:cubicBezTo>
                    <a:pt x="14316" y="24645"/>
                    <a:pt x="14436" y="24624"/>
                    <a:pt x="14557" y="24624"/>
                  </a:cubicBezTo>
                  <a:cubicBezTo>
                    <a:pt x="15308" y="24624"/>
                    <a:pt x="16068" y="25456"/>
                    <a:pt x="16893" y="25456"/>
                  </a:cubicBezTo>
                  <a:cubicBezTo>
                    <a:pt x="16906" y="25456"/>
                    <a:pt x="16918" y="25456"/>
                    <a:pt x="16931" y="25455"/>
                  </a:cubicBezTo>
                  <a:cubicBezTo>
                    <a:pt x="17053" y="25455"/>
                    <a:pt x="17144" y="25455"/>
                    <a:pt x="17235" y="25425"/>
                  </a:cubicBezTo>
                  <a:cubicBezTo>
                    <a:pt x="17296" y="25425"/>
                    <a:pt x="17296" y="25394"/>
                    <a:pt x="17326" y="25394"/>
                  </a:cubicBezTo>
                  <a:cubicBezTo>
                    <a:pt x="17387" y="25334"/>
                    <a:pt x="17448" y="25334"/>
                    <a:pt x="17508" y="25303"/>
                  </a:cubicBezTo>
                  <a:cubicBezTo>
                    <a:pt x="17539" y="25303"/>
                    <a:pt x="17600" y="25273"/>
                    <a:pt x="17600" y="25273"/>
                  </a:cubicBezTo>
                  <a:cubicBezTo>
                    <a:pt x="17630" y="25242"/>
                    <a:pt x="17691" y="25182"/>
                    <a:pt x="17752" y="25151"/>
                  </a:cubicBezTo>
                  <a:lnTo>
                    <a:pt x="17812" y="25090"/>
                  </a:lnTo>
                  <a:cubicBezTo>
                    <a:pt x="17843" y="25030"/>
                    <a:pt x="17934" y="24999"/>
                    <a:pt x="17964" y="24969"/>
                  </a:cubicBezTo>
                  <a:lnTo>
                    <a:pt x="18056" y="24878"/>
                  </a:lnTo>
                  <a:lnTo>
                    <a:pt x="18208" y="24726"/>
                  </a:lnTo>
                  <a:lnTo>
                    <a:pt x="18238" y="24695"/>
                  </a:lnTo>
                  <a:cubicBezTo>
                    <a:pt x="18420" y="24513"/>
                    <a:pt x="18572" y="24331"/>
                    <a:pt x="18755" y="24118"/>
                  </a:cubicBezTo>
                  <a:lnTo>
                    <a:pt x="18846" y="24057"/>
                  </a:lnTo>
                  <a:cubicBezTo>
                    <a:pt x="18907" y="23966"/>
                    <a:pt x="19028" y="23875"/>
                    <a:pt x="19150" y="23814"/>
                  </a:cubicBezTo>
                  <a:cubicBezTo>
                    <a:pt x="19211" y="23799"/>
                    <a:pt x="19279" y="23791"/>
                    <a:pt x="19351" y="23791"/>
                  </a:cubicBezTo>
                  <a:cubicBezTo>
                    <a:pt x="19423" y="23791"/>
                    <a:pt x="19499" y="23799"/>
                    <a:pt x="19575" y="23814"/>
                  </a:cubicBezTo>
                  <a:cubicBezTo>
                    <a:pt x="19614" y="23816"/>
                    <a:pt x="19652" y="23818"/>
                    <a:pt x="19690" y="23818"/>
                  </a:cubicBezTo>
                  <a:cubicBezTo>
                    <a:pt x="20949" y="23818"/>
                    <a:pt x="22025" y="22379"/>
                    <a:pt x="21612" y="21169"/>
                  </a:cubicBezTo>
                  <a:cubicBezTo>
                    <a:pt x="21399" y="20470"/>
                    <a:pt x="20791" y="19954"/>
                    <a:pt x="20214" y="19498"/>
                  </a:cubicBezTo>
                  <a:cubicBezTo>
                    <a:pt x="20031" y="19346"/>
                    <a:pt x="19636" y="19011"/>
                    <a:pt x="19150" y="18495"/>
                  </a:cubicBezTo>
                  <a:cubicBezTo>
                    <a:pt x="19271" y="18434"/>
                    <a:pt x="19332" y="18343"/>
                    <a:pt x="19423" y="18251"/>
                  </a:cubicBezTo>
                  <a:cubicBezTo>
                    <a:pt x="19515" y="18008"/>
                    <a:pt x="19575" y="17795"/>
                    <a:pt x="19727" y="17552"/>
                  </a:cubicBezTo>
                  <a:cubicBezTo>
                    <a:pt x="19927" y="17286"/>
                    <a:pt x="20246" y="17220"/>
                    <a:pt x="20592" y="17220"/>
                  </a:cubicBezTo>
                  <a:cubicBezTo>
                    <a:pt x="20879" y="17220"/>
                    <a:pt x="21185" y="17265"/>
                    <a:pt x="21460" y="17279"/>
                  </a:cubicBezTo>
                  <a:cubicBezTo>
                    <a:pt x="21579" y="17296"/>
                    <a:pt x="21693" y="17303"/>
                    <a:pt x="21805" y="17303"/>
                  </a:cubicBezTo>
                  <a:cubicBezTo>
                    <a:pt x="22094" y="17303"/>
                    <a:pt x="22369" y="17253"/>
                    <a:pt x="22676" y="17188"/>
                  </a:cubicBezTo>
                  <a:cubicBezTo>
                    <a:pt x="23314" y="16975"/>
                    <a:pt x="23922" y="16640"/>
                    <a:pt x="24439" y="16185"/>
                  </a:cubicBezTo>
                  <a:cubicBezTo>
                    <a:pt x="25107" y="15546"/>
                    <a:pt x="25655" y="14756"/>
                    <a:pt x="26019" y="13844"/>
                  </a:cubicBezTo>
                  <a:cubicBezTo>
                    <a:pt x="26050" y="13722"/>
                    <a:pt x="26141" y="13570"/>
                    <a:pt x="26171" y="13449"/>
                  </a:cubicBezTo>
                  <a:cubicBezTo>
                    <a:pt x="26262" y="12963"/>
                    <a:pt x="26445" y="12263"/>
                    <a:pt x="26384" y="11625"/>
                  </a:cubicBezTo>
                  <a:cubicBezTo>
                    <a:pt x="26232" y="10592"/>
                    <a:pt x="25411" y="9771"/>
                    <a:pt x="24439" y="9437"/>
                  </a:cubicBezTo>
                  <a:cubicBezTo>
                    <a:pt x="24044" y="9315"/>
                    <a:pt x="23648" y="9224"/>
                    <a:pt x="23436" y="8890"/>
                  </a:cubicBezTo>
                  <a:cubicBezTo>
                    <a:pt x="23284" y="8677"/>
                    <a:pt x="23284" y="8342"/>
                    <a:pt x="23253" y="8099"/>
                  </a:cubicBezTo>
                  <a:cubicBezTo>
                    <a:pt x="23223" y="7978"/>
                    <a:pt x="23192" y="7917"/>
                    <a:pt x="23132" y="7826"/>
                  </a:cubicBezTo>
                  <a:cubicBezTo>
                    <a:pt x="23132" y="7795"/>
                    <a:pt x="23101" y="7795"/>
                    <a:pt x="23101" y="7765"/>
                  </a:cubicBezTo>
                  <a:cubicBezTo>
                    <a:pt x="23071" y="7674"/>
                    <a:pt x="23010" y="7643"/>
                    <a:pt x="22980" y="7552"/>
                  </a:cubicBezTo>
                  <a:cubicBezTo>
                    <a:pt x="22949" y="7522"/>
                    <a:pt x="22949" y="7491"/>
                    <a:pt x="22919" y="7491"/>
                  </a:cubicBezTo>
                  <a:cubicBezTo>
                    <a:pt x="22858" y="7461"/>
                    <a:pt x="22828" y="7370"/>
                    <a:pt x="22797" y="7339"/>
                  </a:cubicBezTo>
                  <a:lnTo>
                    <a:pt x="22706" y="7248"/>
                  </a:lnTo>
                  <a:cubicBezTo>
                    <a:pt x="22676" y="7218"/>
                    <a:pt x="22615" y="7187"/>
                    <a:pt x="22554" y="7157"/>
                  </a:cubicBezTo>
                  <a:lnTo>
                    <a:pt x="22493" y="7066"/>
                  </a:lnTo>
                  <a:cubicBezTo>
                    <a:pt x="22433" y="7035"/>
                    <a:pt x="22341" y="6944"/>
                    <a:pt x="22220" y="6914"/>
                  </a:cubicBezTo>
                  <a:cubicBezTo>
                    <a:pt x="22189" y="6914"/>
                    <a:pt x="22159" y="6883"/>
                    <a:pt x="22159" y="6883"/>
                  </a:cubicBezTo>
                  <a:cubicBezTo>
                    <a:pt x="22068" y="6853"/>
                    <a:pt x="22037" y="6853"/>
                    <a:pt x="21977" y="6792"/>
                  </a:cubicBezTo>
                  <a:cubicBezTo>
                    <a:pt x="21916" y="6792"/>
                    <a:pt x="21885" y="6762"/>
                    <a:pt x="21855" y="6762"/>
                  </a:cubicBezTo>
                  <a:cubicBezTo>
                    <a:pt x="21794" y="6762"/>
                    <a:pt x="21764" y="6731"/>
                    <a:pt x="21734" y="6731"/>
                  </a:cubicBezTo>
                  <a:cubicBezTo>
                    <a:pt x="21582" y="6701"/>
                    <a:pt x="21430" y="6640"/>
                    <a:pt x="21247" y="6640"/>
                  </a:cubicBezTo>
                  <a:cubicBezTo>
                    <a:pt x="20366" y="6640"/>
                    <a:pt x="19515" y="7066"/>
                    <a:pt x="18755" y="7522"/>
                  </a:cubicBezTo>
                  <a:cubicBezTo>
                    <a:pt x="18420" y="7704"/>
                    <a:pt x="18116" y="7947"/>
                    <a:pt x="17782" y="8160"/>
                  </a:cubicBezTo>
                  <a:cubicBezTo>
                    <a:pt x="18086" y="7856"/>
                    <a:pt x="18360" y="7522"/>
                    <a:pt x="18603" y="7187"/>
                  </a:cubicBezTo>
                  <a:cubicBezTo>
                    <a:pt x="19575" y="5880"/>
                    <a:pt x="20214" y="4178"/>
                    <a:pt x="19788" y="2628"/>
                  </a:cubicBezTo>
                  <a:cubicBezTo>
                    <a:pt x="19758" y="2506"/>
                    <a:pt x="19727" y="2355"/>
                    <a:pt x="19667" y="2233"/>
                  </a:cubicBezTo>
                  <a:cubicBezTo>
                    <a:pt x="19667" y="2203"/>
                    <a:pt x="19636" y="2172"/>
                    <a:pt x="19636" y="2172"/>
                  </a:cubicBezTo>
                  <a:cubicBezTo>
                    <a:pt x="19606" y="2051"/>
                    <a:pt x="19515" y="1929"/>
                    <a:pt x="19484" y="1838"/>
                  </a:cubicBezTo>
                  <a:lnTo>
                    <a:pt x="19484" y="1777"/>
                  </a:lnTo>
                  <a:lnTo>
                    <a:pt x="19271" y="1443"/>
                  </a:lnTo>
                  <a:lnTo>
                    <a:pt x="19180" y="1382"/>
                  </a:lnTo>
                  <a:cubicBezTo>
                    <a:pt x="19119" y="1260"/>
                    <a:pt x="19028" y="1169"/>
                    <a:pt x="18967" y="1108"/>
                  </a:cubicBezTo>
                  <a:cubicBezTo>
                    <a:pt x="18967" y="1108"/>
                    <a:pt x="18967" y="1078"/>
                    <a:pt x="18907" y="1078"/>
                  </a:cubicBezTo>
                  <a:cubicBezTo>
                    <a:pt x="18816" y="956"/>
                    <a:pt x="18724" y="865"/>
                    <a:pt x="18603" y="804"/>
                  </a:cubicBezTo>
                  <a:cubicBezTo>
                    <a:pt x="18572" y="804"/>
                    <a:pt x="18572" y="774"/>
                    <a:pt x="18542" y="774"/>
                  </a:cubicBezTo>
                  <a:cubicBezTo>
                    <a:pt x="18420" y="683"/>
                    <a:pt x="18360" y="622"/>
                    <a:pt x="18238" y="561"/>
                  </a:cubicBezTo>
                  <a:cubicBezTo>
                    <a:pt x="18238" y="561"/>
                    <a:pt x="18208" y="561"/>
                    <a:pt x="18208" y="531"/>
                  </a:cubicBezTo>
                  <a:cubicBezTo>
                    <a:pt x="18086" y="470"/>
                    <a:pt x="17964" y="409"/>
                    <a:pt x="17812" y="348"/>
                  </a:cubicBezTo>
                  <a:cubicBezTo>
                    <a:pt x="17782" y="348"/>
                    <a:pt x="17782" y="348"/>
                    <a:pt x="17752" y="318"/>
                  </a:cubicBezTo>
                  <a:lnTo>
                    <a:pt x="17387" y="196"/>
                  </a:lnTo>
                  <a:lnTo>
                    <a:pt x="17326" y="196"/>
                  </a:lnTo>
                  <a:cubicBezTo>
                    <a:pt x="17235" y="196"/>
                    <a:pt x="17174" y="166"/>
                    <a:pt x="17083" y="166"/>
                  </a:cubicBezTo>
                  <a:lnTo>
                    <a:pt x="16718" y="166"/>
                  </a:lnTo>
                  <a:cubicBezTo>
                    <a:pt x="16627" y="166"/>
                    <a:pt x="16566" y="166"/>
                    <a:pt x="16475" y="196"/>
                  </a:cubicBezTo>
                  <a:lnTo>
                    <a:pt x="16414" y="196"/>
                  </a:lnTo>
                  <a:cubicBezTo>
                    <a:pt x="16293" y="196"/>
                    <a:pt x="16232" y="227"/>
                    <a:pt x="16110" y="257"/>
                  </a:cubicBezTo>
                  <a:cubicBezTo>
                    <a:pt x="15806" y="348"/>
                    <a:pt x="15411" y="531"/>
                    <a:pt x="15107" y="713"/>
                  </a:cubicBezTo>
                  <a:cubicBezTo>
                    <a:pt x="15016" y="804"/>
                    <a:pt x="14925" y="865"/>
                    <a:pt x="14864" y="956"/>
                  </a:cubicBezTo>
                  <a:cubicBezTo>
                    <a:pt x="14803" y="865"/>
                    <a:pt x="14742" y="835"/>
                    <a:pt x="14651" y="774"/>
                  </a:cubicBezTo>
                  <a:cubicBezTo>
                    <a:pt x="14439" y="531"/>
                    <a:pt x="14135" y="348"/>
                    <a:pt x="13831" y="196"/>
                  </a:cubicBezTo>
                  <a:cubicBezTo>
                    <a:pt x="13587" y="75"/>
                    <a:pt x="13375" y="14"/>
                    <a:pt x="13101" y="14"/>
                  </a:cubicBezTo>
                  <a:cubicBezTo>
                    <a:pt x="13030" y="5"/>
                    <a:pt x="12958" y="1"/>
                    <a:pt x="128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5"/>
            <p:cNvSpPr/>
            <p:nvPr/>
          </p:nvSpPr>
          <p:spPr>
            <a:xfrm>
              <a:off x="611800" y="537063"/>
              <a:ext cx="784325" cy="576350"/>
            </a:xfrm>
            <a:custGeom>
              <a:avLst/>
              <a:gdLst/>
              <a:ahLst/>
              <a:cxnLst/>
              <a:rect l="l" t="t" r="r" b="b"/>
              <a:pathLst>
                <a:path w="31373" h="23054" extrusionOk="0">
                  <a:moveTo>
                    <a:pt x="324" y="1"/>
                  </a:moveTo>
                  <a:cubicBezTo>
                    <a:pt x="100" y="1"/>
                    <a:pt x="0" y="354"/>
                    <a:pt x="247" y="409"/>
                  </a:cubicBezTo>
                  <a:cubicBezTo>
                    <a:pt x="1889" y="865"/>
                    <a:pt x="3469" y="1442"/>
                    <a:pt x="5019" y="2050"/>
                  </a:cubicBezTo>
                  <a:cubicBezTo>
                    <a:pt x="5597" y="2293"/>
                    <a:pt x="6144" y="2506"/>
                    <a:pt x="6691" y="2780"/>
                  </a:cubicBezTo>
                  <a:cubicBezTo>
                    <a:pt x="6326" y="3843"/>
                    <a:pt x="6083" y="4938"/>
                    <a:pt x="6144" y="6093"/>
                  </a:cubicBezTo>
                  <a:cubicBezTo>
                    <a:pt x="6175" y="7248"/>
                    <a:pt x="6478" y="8524"/>
                    <a:pt x="7117" y="9588"/>
                  </a:cubicBezTo>
                  <a:cubicBezTo>
                    <a:pt x="7390" y="9983"/>
                    <a:pt x="7694" y="10409"/>
                    <a:pt x="8150" y="10682"/>
                  </a:cubicBezTo>
                  <a:cubicBezTo>
                    <a:pt x="8423" y="10838"/>
                    <a:pt x="8745" y="10944"/>
                    <a:pt x="9054" y="10944"/>
                  </a:cubicBezTo>
                  <a:cubicBezTo>
                    <a:pt x="9227" y="10944"/>
                    <a:pt x="9396" y="10911"/>
                    <a:pt x="9548" y="10834"/>
                  </a:cubicBezTo>
                  <a:cubicBezTo>
                    <a:pt x="10126" y="10561"/>
                    <a:pt x="10308" y="9831"/>
                    <a:pt x="10278" y="9223"/>
                  </a:cubicBezTo>
                  <a:cubicBezTo>
                    <a:pt x="10248" y="8160"/>
                    <a:pt x="9822" y="7126"/>
                    <a:pt x="9275" y="6184"/>
                  </a:cubicBezTo>
                  <a:cubicBezTo>
                    <a:pt x="8758" y="5242"/>
                    <a:pt x="8029" y="4360"/>
                    <a:pt x="7421" y="3479"/>
                  </a:cubicBezTo>
                  <a:cubicBezTo>
                    <a:pt x="7299" y="3296"/>
                    <a:pt x="7147" y="3114"/>
                    <a:pt x="7086" y="2932"/>
                  </a:cubicBezTo>
                  <a:lnTo>
                    <a:pt x="7086" y="2932"/>
                  </a:lnTo>
                  <a:cubicBezTo>
                    <a:pt x="7968" y="3296"/>
                    <a:pt x="8789" y="3752"/>
                    <a:pt x="9640" y="4178"/>
                  </a:cubicBezTo>
                  <a:cubicBezTo>
                    <a:pt x="11099" y="4968"/>
                    <a:pt x="12558" y="5850"/>
                    <a:pt x="13956" y="6822"/>
                  </a:cubicBezTo>
                  <a:cubicBezTo>
                    <a:pt x="14290" y="7065"/>
                    <a:pt x="14685" y="7339"/>
                    <a:pt x="15020" y="7582"/>
                  </a:cubicBezTo>
                  <a:cubicBezTo>
                    <a:pt x="14351" y="9406"/>
                    <a:pt x="13834" y="11321"/>
                    <a:pt x="13804" y="13266"/>
                  </a:cubicBezTo>
                  <a:cubicBezTo>
                    <a:pt x="13773" y="15181"/>
                    <a:pt x="14138" y="17217"/>
                    <a:pt x="15141" y="18920"/>
                  </a:cubicBezTo>
                  <a:cubicBezTo>
                    <a:pt x="15506" y="19588"/>
                    <a:pt x="16023" y="20257"/>
                    <a:pt x="16661" y="20652"/>
                  </a:cubicBezTo>
                  <a:cubicBezTo>
                    <a:pt x="17067" y="20911"/>
                    <a:pt x="17552" y="21057"/>
                    <a:pt x="18027" y="21057"/>
                  </a:cubicBezTo>
                  <a:cubicBezTo>
                    <a:pt x="18334" y="21057"/>
                    <a:pt x="18636" y="20996"/>
                    <a:pt x="18910" y="20865"/>
                  </a:cubicBezTo>
                  <a:cubicBezTo>
                    <a:pt x="19822" y="20348"/>
                    <a:pt x="20157" y="19224"/>
                    <a:pt x="20187" y="18160"/>
                  </a:cubicBezTo>
                  <a:cubicBezTo>
                    <a:pt x="20217" y="16458"/>
                    <a:pt x="19609" y="14786"/>
                    <a:pt x="18819" y="13266"/>
                  </a:cubicBezTo>
                  <a:cubicBezTo>
                    <a:pt x="18029" y="11746"/>
                    <a:pt x="16995" y="10378"/>
                    <a:pt x="16023" y="8919"/>
                  </a:cubicBezTo>
                  <a:cubicBezTo>
                    <a:pt x="15780" y="8616"/>
                    <a:pt x="15597" y="8281"/>
                    <a:pt x="15445" y="7947"/>
                  </a:cubicBezTo>
                  <a:lnTo>
                    <a:pt x="15445" y="7947"/>
                  </a:lnTo>
                  <a:cubicBezTo>
                    <a:pt x="16327" y="8585"/>
                    <a:pt x="17147" y="9254"/>
                    <a:pt x="17968" y="9983"/>
                  </a:cubicBezTo>
                  <a:cubicBezTo>
                    <a:pt x="19245" y="11078"/>
                    <a:pt x="20460" y="12263"/>
                    <a:pt x="21585" y="13479"/>
                  </a:cubicBezTo>
                  <a:lnTo>
                    <a:pt x="21707" y="13600"/>
                  </a:lnTo>
                  <a:cubicBezTo>
                    <a:pt x="21676" y="15090"/>
                    <a:pt x="22132" y="16366"/>
                    <a:pt x="22892" y="17734"/>
                  </a:cubicBezTo>
                  <a:cubicBezTo>
                    <a:pt x="23682" y="19132"/>
                    <a:pt x="24746" y="20409"/>
                    <a:pt x="25932" y="21503"/>
                  </a:cubicBezTo>
                  <a:cubicBezTo>
                    <a:pt x="26448" y="21990"/>
                    <a:pt x="26996" y="22446"/>
                    <a:pt x="27634" y="22749"/>
                  </a:cubicBezTo>
                  <a:cubicBezTo>
                    <a:pt x="28026" y="22936"/>
                    <a:pt x="28463" y="23054"/>
                    <a:pt x="28904" y="23054"/>
                  </a:cubicBezTo>
                  <a:cubicBezTo>
                    <a:pt x="29182" y="23054"/>
                    <a:pt x="29461" y="23007"/>
                    <a:pt x="29731" y="22901"/>
                  </a:cubicBezTo>
                  <a:cubicBezTo>
                    <a:pt x="30856" y="22415"/>
                    <a:pt x="31373" y="20987"/>
                    <a:pt x="31099" y="19801"/>
                  </a:cubicBezTo>
                  <a:cubicBezTo>
                    <a:pt x="30825" y="18616"/>
                    <a:pt x="29944" y="17643"/>
                    <a:pt x="29032" y="16822"/>
                  </a:cubicBezTo>
                  <a:cubicBezTo>
                    <a:pt x="27026" y="15090"/>
                    <a:pt x="24594" y="13874"/>
                    <a:pt x="22011" y="13296"/>
                  </a:cubicBezTo>
                  <a:cubicBezTo>
                    <a:pt x="21129" y="12354"/>
                    <a:pt x="20187" y="11382"/>
                    <a:pt x="19214" y="10530"/>
                  </a:cubicBezTo>
                  <a:lnTo>
                    <a:pt x="19214" y="10530"/>
                  </a:lnTo>
                  <a:cubicBezTo>
                    <a:pt x="20309" y="10895"/>
                    <a:pt x="21403" y="11230"/>
                    <a:pt x="22467" y="11625"/>
                  </a:cubicBezTo>
                  <a:cubicBezTo>
                    <a:pt x="23879" y="12102"/>
                    <a:pt x="25395" y="12566"/>
                    <a:pt x="26862" y="12566"/>
                  </a:cubicBezTo>
                  <a:cubicBezTo>
                    <a:pt x="27637" y="12566"/>
                    <a:pt x="28398" y="12437"/>
                    <a:pt x="29123" y="12111"/>
                  </a:cubicBezTo>
                  <a:cubicBezTo>
                    <a:pt x="29640" y="11898"/>
                    <a:pt x="30187" y="11473"/>
                    <a:pt x="30309" y="10895"/>
                  </a:cubicBezTo>
                  <a:cubicBezTo>
                    <a:pt x="30400" y="10439"/>
                    <a:pt x="30218" y="9923"/>
                    <a:pt x="29883" y="9558"/>
                  </a:cubicBezTo>
                  <a:cubicBezTo>
                    <a:pt x="29579" y="9193"/>
                    <a:pt x="29123" y="8950"/>
                    <a:pt x="28698" y="8737"/>
                  </a:cubicBezTo>
                  <a:cubicBezTo>
                    <a:pt x="27394" y="8073"/>
                    <a:pt x="25961" y="7705"/>
                    <a:pt x="24499" y="7705"/>
                  </a:cubicBezTo>
                  <a:cubicBezTo>
                    <a:pt x="24086" y="7705"/>
                    <a:pt x="23672" y="7735"/>
                    <a:pt x="23257" y="7795"/>
                  </a:cubicBezTo>
                  <a:cubicBezTo>
                    <a:pt x="21555" y="8008"/>
                    <a:pt x="19883" y="8798"/>
                    <a:pt x="18698" y="10075"/>
                  </a:cubicBezTo>
                  <a:cubicBezTo>
                    <a:pt x="17573" y="9071"/>
                    <a:pt x="16387" y="8129"/>
                    <a:pt x="15202" y="7248"/>
                  </a:cubicBezTo>
                  <a:lnTo>
                    <a:pt x="15202" y="7217"/>
                  </a:lnTo>
                  <a:lnTo>
                    <a:pt x="14746" y="6883"/>
                  </a:lnTo>
                  <a:cubicBezTo>
                    <a:pt x="13348" y="5880"/>
                    <a:pt x="11919" y="4968"/>
                    <a:pt x="10430" y="4147"/>
                  </a:cubicBezTo>
                  <a:cubicBezTo>
                    <a:pt x="10308" y="4056"/>
                    <a:pt x="10156" y="3995"/>
                    <a:pt x="10004" y="3904"/>
                  </a:cubicBezTo>
                  <a:cubicBezTo>
                    <a:pt x="10528" y="3861"/>
                    <a:pt x="11053" y="3840"/>
                    <a:pt x="11580" y="3840"/>
                  </a:cubicBezTo>
                  <a:cubicBezTo>
                    <a:pt x="12887" y="3840"/>
                    <a:pt x="14197" y="3970"/>
                    <a:pt x="15476" y="4208"/>
                  </a:cubicBezTo>
                  <a:cubicBezTo>
                    <a:pt x="16161" y="4363"/>
                    <a:pt x="16878" y="4534"/>
                    <a:pt x="17580" y="4534"/>
                  </a:cubicBezTo>
                  <a:cubicBezTo>
                    <a:pt x="17844" y="4534"/>
                    <a:pt x="18106" y="4509"/>
                    <a:pt x="18363" y="4451"/>
                  </a:cubicBezTo>
                  <a:cubicBezTo>
                    <a:pt x="19305" y="4208"/>
                    <a:pt x="20187" y="3357"/>
                    <a:pt x="20005" y="2384"/>
                  </a:cubicBezTo>
                  <a:cubicBezTo>
                    <a:pt x="19822" y="1442"/>
                    <a:pt x="18758" y="986"/>
                    <a:pt x="17786" y="834"/>
                  </a:cubicBezTo>
                  <a:cubicBezTo>
                    <a:pt x="17297" y="749"/>
                    <a:pt x="16800" y="708"/>
                    <a:pt x="16303" y="708"/>
                  </a:cubicBezTo>
                  <a:cubicBezTo>
                    <a:pt x="13771" y="708"/>
                    <a:pt x="11215" y="1781"/>
                    <a:pt x="9488" y="3661"/>
                  </a:cubicBezTo>
                  <a:cubicBezTo>
                    <a:pt x="8272" y="2992"/>
                    <a:pt x="7056" y="2445"/>
                    <a:pt x="5779" y="1898"/>
                  </a:cubicBezTo>
                  <a:cubicBezTo>
                    <a:pt x="4229" y="1260"/>
                    <a:pt x="2649" y="652"/>
                    <a:pt x="1007" y="196"/>
                  </a:cubicBezTo>
                  <a:cubicBezTo>
                    <a:pt x="825" y="105"/>
                    <a:pt x="582" y="74"/>
                    <a:pt x="399" y="14"/>
                  </a:cubicBezTo>
                  <a:cubicBezTo>
                    <a:pt x="373" y="5"/>
                    <a:pt x="348" y="1"/>
                    <a:pt x="3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5"/>
            <p:cNvSpPr/>
            <p:nvPr/>
          </p:nvSpPr>
          <p:spPr>
            <a:xfrm>
              <a:off x="486500" y="487588"/>
              <a:ext cx="674825" cy="1132675"/>
            </a:xfrm>
            <a:custGeom>
              <a:avLst/>
              <a:gdLst/>
              <a:ahLst/>
              <a:cxnLst/>
              <a:rect l="l" t="t" r="r" b="b"/>
              <a:pathLst>
                <a:path w="26993" h="45307" extrusionOk="0">
                  <a:moveTo>
                    <a:pt x="7907" y="26931"/>
                  </a:moveTo>
                  <a:cubicBezTo>
                    <a:pt x="7905" y="26936"/>
                    <a:pt x="7904" y="26941"/>
                    <a:pt x="7904" y="26947"/>
                  </a:cubicBezTo>
                  <a:cubicBezTo>
                    <a:pt x="7904" y="26947"/>
                    <a:pt x="7905" y="26942"/>
                    <a:pt x="7907" y="26931"/>
                  </a:cubicBezTo>
                  <a:close/>
                  <a:moveTo>
                    <a:pt x="3474" y="1"/>
                  </a:moveTo>
                  <a:cubicBezTo>
                    <a:pt x="3385" y="1"/>
                    <a:pt x="3298" y="70"/>
                    <a:pt x="3314" y="199"/>
                  </a:cubicBezTo>
                  <a:cubicBezTo>
                    <a:pt x="3800" y="3208"/>
                    <a:pt x="4499" y="6157"/>
                    <a:pt x="5351" y="9075"/>
                  </a:cubicBezTo>
                  <a:lnTo>
                    <a:pt x="5320" y="9136"/>
                  </a:lnTo>
                  <a:cubicBezTo>
                    <a:pt x="5168" y="9743"/>
                    <a:pt x="5016" y="10291"/>
                    <a:pt x="4834" y="10868"/>
                  </a:cubicBezTo>
                  <a:lnTo>
                    <a:pt x="4803" y="10868"/>
                  </a:lnTo>
                  <a:cubicBezTo>
                    <a:pt x="4528" y="10738"/>
                    <a:pt x="4254" y="10684"/>
                    <a:pt x="3988" y="10684"/>
                  </a:cubicBezTo>
                  <a:cubicBezTo>
                    <a:pt x="2636" y="10684"/>
                    <a:pt x="1490" y="12084"/>
                    <a:pt x="1490" y="12084"/>
                  </a:cubicBezTo>
                  <a:cubicBezTo>
                    <a:pt x="852" y="12844"/>
                    <a:pt x="700" y="13908"/>
                    <a:pt x="578" y="14941"/>
                  </a:cubicBezTo>
                  <a:cubicBezTo>
                    <a:pt x="396" y="16582"/>
                    <a:pt x="183" y="18254"/>
                    <a:pt x="1" y="19865"/>
                  </a:cubicBezTo>
                  <a:cubicBezTo>
                    <a:pt x="2129" y="18953"/>
                    <a:pt x="4408" y="17859"/>
                    <a:pt x="5320" y="15731"/>
                  </a:cubicBezTo>
                  <a:cubicBezTo>
                    <a:pt x="5442" y="15458"/>
                    <a:pt x="5563" y="15093"/>
                    <a:pt x="5624" y="14698"/>
                  </a:cubicBezTo>
                  <a:cubicBezTo>
                    <a:pt x="6262" y="12114"/>
                    <a:pt x="5351" y="11263"/>
                    <a:pt x="5107" y="11020"/>
                  </a:cubicBezTo>
                  <a:cubicBezTo>
                    <a:pt x="5259" y="10564"/>
                    <a:pt x="5351" y="10108"/>
                    <a:pt x="5503" y="9652"/>
                  </a:cubicBezTo>
                  <a:cubicBezTo>
                    <a:pt x="5776" y="10534"/>
                    <a:pt x="6080" y="11415"/>
                    <a:pt x="6354" y="12266"/>
                  </a:cubicBezTo>
                  <a:cubicBezTo>
                    <a:pt x="6354" y="12327"/>
                    <a:pt x="6354" y="12357"/>
                    <a:pt x="6384" y="12388"/>
                  </a:cubicBezTo>
                  <a:cubicBezTo>
                    <a:pt x="6384" y="12388"/>
                    <a:pt x="6384" y="12418"/>
                    <a:pt x="6414" y="12418"/>
                  </a:cubicBezTo>
                  <a:cubicBezTo>
                    <a:pt x="6931" y="13847"/>
                    <a:pt x="7448" y="15275"/>
                    <a:pt x="8025" y="16643"/>
                  </a:cubicBezTo>
                  <a:cubicBezTo>
                    <a:pt x="8086" y="17342"/>
                    <a:pt x="8056" y="18041"/>
                    <a:pt x="7934" y="18710"/>
                  </a:cubicBezTo>
                  <a:lnTo>
                    <a:pt x="7782" y="18710"/>
                  </a:lnTo>
                  <a:cubicBezTo>
                    <a:pt x="5715" y="18710"/>
                    <a:pt x="4560" y="20564"/>
                    <a:pt x="4560" y="20564"/>
                  </a:cubicBezTo>
                  <a:cubicBezTo>
                    <a:pt x="4347" y="20899"/>
                    <a:pt x="4226" y="21294"/>
                    <a:pt x="4135" y="21689"/>
                  </a:cubicBezTo>
                  <a:cubicBezTo>
                    <a:pt x="3588" y="24181"/>
                    <a:pt x="3618" y="26826"/>
                    <a:pt x="4226" y="29288"/>
                  </a:cubicBezTo>
                  <a:cubicBezTo>
                    <a:pt x="5290" y="28072"/>
                    <a:pt x="6323" y="26856"/>
                    <a:pt x="7326" y="25610"/>
                  </a:cubicBezTo>
                  <a:cubicBezTo>
                    <a:pt x="7843" y="25032"/>
                    <a:pt x="8299" y="24485"/>
                    <a:pt x="8633" y="23786"/>
                  </a:cubicBezTo>
                  <a:cubicBezTo>
                    <a:pt x="8907" y="23209"/>
                    <a:pt x="8968" y="22662"/>
                    <a:pt x="8968" y="22054"/>
                  </a:cubicBezTo>
                  <a:cubicBezTo>
                    <a:pt x="9059" y="20017"/>
                    <a:pt x="8512" y="19166"/>
                    <a:pt x="8299" y="18862"/>
                  </a:cubicBezTo>
                  <a:cubicBezTo>
                    <a:pt x="8360" y="18437"/>
                    <a:pt x="8390" y="18011"/>
                    <a:pt x="8390" y="17555"/>
                  </a:cubicBezTo>
                  <a:cubicBezTo>
                    <a:pt x="8968" y="18923"/>
                    <a:pt x="9606" y="20291"/>
                    <a:pt x="10275" y="21628"/>
                  </a:cubicBezTo>
                  <a:lnTo>
                    <a:pt x="10275" y="21689"/>
                  </a:lnTo>
                  <a:cubicBezTo>
                    <a:pt x="10427" y="22418"/>
                    <a:pt x="10457" y="23148"/>
                    <a:pt x="10457" y="23908"/>
                  </a:cubicBezTo>
                  <a:cubicBezTo>
                    <a:pt x="10427" y="23908"/>
                    <a:pt x="10335" y="23938"/>
                    <a:pt x="10305" y="23969"/>
                  </a:cubicBezTo>
                  <a:cubicBezTo>
                    <a:pt x="10275" y="24029"/>
                    <a:pt x="10214" y="24029"/>
                    <a:pt x="10183" y="24060"/>
                  </a:cubicBezTo>
                  <a:cubicBezTo>
                    <a:pt x="8424" y="24810"/>
                    <a:pt x="7951" y="26736"/>
                    <a:pt x="7907" y="26931"/>
                  </a:cubicBezTo>
                  <a:lnTo>
                    <a:pt x="7907" y="26931"/>
                  </a:lnTo>
                  <a:cubicBezTo>
                    <a:pt x="7909" y="26928"/>
                    <a:pt x="7911" y="26924"/>
                    <a:pt x="7913" y="26921"/>
                  </a:cubicBezTo>
                  <a:lnTo>
                    <a:pt x="7913" y="26921"/>
                  </a:lnTo>
                  <a:cubicBezTo>
                    <a:pt x="7779" y="27361"/>
                    <a:pt x="7753" y="27852"/>
                    <a:pt x="7782" y="28315"/>
                  </a:cubicBezTo>
                  <a:cubicBezTo>
                    <a:pt x="7843" y="28771"/>
                    <a:pt x="7995" y="29257"/>
                    <a:pt x="8086" y="29713"/>
                  </a:cubicBezTo>
                  <a:lnTo>
                    <a:pt x="9120" y="33148"/>
                  </a:lnTo>
                  <a:cubicBezTo>
                    <a:pt x="9758" y="31628"/>
                    <a:pt x="11126" y="30504"/>
                    <a:pt x="11794" y="28984"/>
                  </a:cubicBezTo>
                  <a:cubicBezTo>
                    <a:pt x="12038" y="28346"/>
                    <a:pt x="12159" y="27677"/>
                    <a:pt x="12129" y="26978"/>
                  </a:cubicBezTo>
                  <a:cubicBezTo>
                    <a:pt x="12098" y="25762"/>
                    <a:pt x="11703" y="24972"/>
                    <a:pt x="11369" y="24485"/>
                  </a:cubicBezTo>
                  <a:cubicBezTo>
                    <a:pt x="11217" y="24242"/>
                    <a:pt x="11065" y="24060"/>
                    <a:pt x="10883" y="23938"/>
                  </a:cubicBezTo>
                  <a:lnTo>
                    <a:pt x="10822" y="23908"/>
                  </a:lnTo>
                  <a:cubicBezTo>
                    <a:pt x="10822" y="23482"/>
                    <a:pt x="10822" y="23057"/>
                    <a:pt x="10791" y="22662"/>
                  </a:cubicBezTo>
                  <a:lnTo>
                    <a:pt x="10791" y="22662"/>
                  </a:lnTo>
                  <a:cubicBezTo>
                    <a:pt x="11338" y="23665"/>
                    <a:pt x="11855" y="24698"/>
                    <a:pt x="12433" y="25732"/>
                  </a:cubicBezTo>
                  <a:cubicBezTo>
                    <a:pt x="12433" y="25762"/>
                    <a:pt x="12433" y="25792"/>
                    <a:pt x="12463" y="25792"/>
                  </a:cubicBezTo>
                  <a:lnTo>
                    <a:pt x="12494" y="25853"/>
                  </a:lnTo>
                  <a:lnTo>
                    <a:pt x="13527" y="27677"/>
                  </a:lnTo>
                  <a:lnTo>
                    <a:pt x="13527" y="27738"/>
                  </a:lnTo>
                  <a:cubicBezTo>
                    <a:pt x="13831" y="28346"/>
                    <a:pt x="13983" y="29045"/>
                    <a:pt x="14013" y="29744"/>
                  </a:cubicBezTo>
                  <a:cubicBezTo>
                    <a:pt x="13953" y="29805"/>
                    <a:pt x="13922" y="29805"/>
                    <a:pt x="13831" y="29835"/>
                  </a:cubicBezTo>
                  <a:cubicBezTo>
                    <a:pt x="13101" y="29987"/>
                    <a:pt x="11886" y="30716"/>
                    <a:pt x="11551" y="31172"/>
                  </a:cubicBezTo>
                  <a:cubicBezTo>
                    <a:pt x="10883" y="31963"/>
                    <a:pt x="10822" y="33178"/>
                    <a:pt x="11095" y="34212"/>
                  </a:cubicBezTo>
                  <a:cubicBezTo>
                    <a:pt x="11369" y="35215"/>
                    <a:pt x="11886" y="36188"/>
                    <a:pt x="12250" y="37160"/>
                  </a:cubicBezTo>
                  <a:cubicBezTo>
                    <a:pt x="12494" y="37920"/>
                    <a:pt x="12646" y="38771"/>
                    <a:pt x="12797" y="39561"/>
                  </a:cubicBezTo>
                  <a:cubicBezTo>
                    <a:pt x="13527" y="38376"/>
                    <a:pt x="14226" y="37160"/>
                    <a:pt x="14834" y="35914"/>
                  </a:cubicBezTo>
                  <a:cubicBezTo>
                    <a:pt x="15047" y="35428"/>
                    <a:pt x="15290" y="34911"/>
                    <a:pt x="15381" y="34364"/>
                  </a:cubicBezTo>
                  <a:cubicBezTo>
                    <a:pt x="15472" y="33908"/>
                    <a:pt x="15472" y="33330"/>
                    <a:pt x="15381" y="32722"/>
                  </a:cubicBezTo>
                  <a:lnTo>
                    <a:pt x="15381" y="32753"/>
                  </a:lnTo>
                  <a:cubicBezTo>
                    <a:pt x="15320" y="31659"/>
                    <a:pt x="14986" y="30595"/>
                    <a:pt x="14378" y="29683"/>
                  </a:cubicBezTo>
                  <a:cubicBezTo>
                    <a:pt x="14317" y="29409"/>
                    <a:pt x="14317" y="29136"/>
                    <a:pt x="14256" y="28893"/>
                  </a:cubicBezTo>
                  <a:lnTo>
                    <a:pt x="14256" y="28893"/>
                  </a:lnTo>
                  <a:cubicBezTo>
                    <a:pt x="15138" y="30321"/>
                    <a:pt x="16080" y="31780"/>
                    <a:pt x="17022" y="33148"/>
                  </a:cubicBezTo>
                  <a:lnTo>
                    <a:pt x="17022" y="33178"/>
                  </a:lnTo>
                  <a:cubicBezTo>
                    <a:pt x="17174" y="33604"/>
                    <a:pt x="17326" y="33969"/>
                    <a:pt x="17418" y="34394"/>
                  </a:cubicBezTo>
                  <a:cubicBezTo>
                    <a:pt x="17205" y="34455"/>
                    <a:pt x="17053" y="34607"/>
                    <a:pt x="16901" y="34759"/>
                  </a:cubicBezTo>
                  <a:cubicBezTo>
                    <a:pt x="16658" y="35033"/>
                    <a:pt x="16415" y="35337"/>
                    <a:pt x="16232" y="35671"/>
                  </a:cubicBezTo>
                  <a:cubicBezTo>
                    <a:pt x="16202" y="35762"/>
                    <a:pt x="16111" y="35823"/>
                    <a:pt x="16111" y="35884"/>
                  </a:cubicBezTo>
                  <a:cubicBezTo>
                    <a:pt x="15807" y="36370"/>
                    <a:pt x="15746" y="36978"/>
                    <a:pt x="15746" y="37555"/>
                  </a:cubicBezTo>
                  <a:cubicBezTo>
                    <a:pt x="15776" y="40078"/>
                    <a:pt x="17600" y="42267"/>
                    <a:pt x="18208" y="44729"/>
                  </a:cubicBezTo>
                  <a:cubicBezTo>
                    <a:pt x="18694" y="43057"/>
                    <a:pt x="19181" y="41385"/>
                    <a:pt x="19241" y="39622"/>
                  </a:cubicBezTo>
                  <a:cubicBezTo>
                    <a:pt x="19272" y="39014"/>
                    <a:pt x="19181" y="38406"/>
                    <a:pt x="19120" y="37859"/>
                  </a:cubicBezTo>
                  <a:cubicBezTo>
                    <a:pt x="18968" y="36644"/>
                    <a:pt x="18512" y="35458"/>
                    <a:pt x="17782" y="34516"/>
                  </a:cubicBezTo>
                  <a:cubicBezTo>
                    <a:pt x="17752" y="34394"/>
                    <a:pt x="17752" y="34273"/>
                    <a:pt x="17722" y="34212"/>
                  </a:cubicBezTo>
                  <a:lnTo>
                    <a:pt x="17722" y="34212"/>
                  </a:lnTo>
                  <a:cubicBezTo>
                    <a:pt x="18208" y="34881"/>
                    <a:pt x="18694" y="35580"/>
                    <a:pt x="19181" y="36218"/>
                  </a:cubicBezTo>
                  <a:cubicBezTo>
                    <a:pt x="19272" y="37738"/>
                    <a:pt x="19576" y="39410"/>
                    <a:pt x="20396" y="40656"/>
                  </a:cubicBezTo>
                  <a:cubicBezTo>
                    <a:pt x="20396" y="40625"/>
                    <a:pt x="20366" y="40595"/>
                    <a:pt x="20366" y="40534"/>
                  </a:cubicBezTo>
                  <a:lnTo>
                    <a:pt x="20366" y="40534"/>
                  </a:lnTo>
                  <a:cubicBezTo>
                    <a:pt x="20396" y="40625"/>
                    <a:pt x="20488" y="40747"/>
                    <a:pt x="20518" y="40808"/>
                  </a:cubicBezTo>
                  <a:cubicBezTo>
                    <a:pt x="21065" y="41537"/>
                    <a:pt x="21855" y="42054"/>
                    <a:pt x="22615" y="42601"/>
                  </a:cubicBezTo>
                  <a:cubicBezTo>
                    <a:pt x="23284" y="43057"/>
                    <a:pt x="23983" y="43543"/>
                    <a:pt x="24743" y="43938"/>
                  </a:cubicBezTo>
                  <a:cubicBezTo>
                    <a:pt x="25503" y="44334"/>
                    <a:pt x="26324" y="44638"/>
                    <a:pt x="26931" y="45306"/>
                  </a:cubicBezTo>
                  <a:cubicBezTo>
                    <a:pt x="26354" y="43391"/>
                    <a:pt x="26141" y="41446"/>
                    <a:pt x="25472" y="39683"/>
                  </a:cubicBezTo>
                  <a:cubicBezTo>
                    <a:pt x="25321" y="39258"/>
                    <a:pt x="25138" y="38802"/>
                    <a:pt x="24865" y="38467"/>
                  </a:cubicBezTo>
                  <a:cubicBezTo>
                    <a:pt x="24591" y="38072"/>
                    <a:pt x="24257" y="37768"/>
                    <a:pt x="23892" y="37495"/>
                  </a:cubicBezTo>
                  <a:cubicBezTo>
                    <a:pt x="23345" y="36978"/>
                    <a:pt x="22494" y="36704"/>
                    <a:pt x="21825" y="36552"/>
                  </a:cubicBezTo>
                  <a:cubicBezTo>
                    <a:pt x="21126" y="36370"/>
                    <a:pt x="20305" y="36127"/>
                    <a:pt x="19576" y="35884"/>
                  </a:cubicBezTo>
                  <a:cubicBezTo>
                    <a:pt x="18512" y="34455"/>
                    <a:pt x="17478" y="33026"/>
                    <a:pt x="16506" y="31567"/>
                  </a:cubicBezTo>
                  <a:lnTo>
                    <a:pt x="16506" y="31567"/>
                  </a:lnTo>
                  <a:cubicBezTo>
                    <a:pt x="17053" y="32084"/>
                    <a:pt x="17630" y="32540"/>
                    <a:pt x="18238" y="32935"/>
                  </a:cubicBezTo>
                  <a:cubicBezTo>
                    <a:pt x="18421" y="33330"/>
                    <a:pt x="18633" y="33756"/>
                    <a:pt x="18785" y="34121"/>
                  </a:cubicBezTo>
                  <a:cubicBezTo>
                    <a:pt x="18998" y="34668"/>
                    <a:pt x="19333" y="35154"/>
                    <a:pt x="19788" y="35488"/>
                  </a:cubicBezTo>
                  <a:cubicBezTo>
                    <a:pt x="20507" y="36002"/>
                    <a:pt x="21399" y="36277"/>
                    <a:pt x="22226" y="36277"/>
                  </a:cubicBezTo>
                  <a:cubicBezTo>
                    <a:pt x="22379" y="36277"/>
                    <a:pt x="22529" y="36267"/>
                    <a:pt x="22676" y="36248"/>
                  </a:cubicBezTo>
                  <a:cubicBezTo>
                    <a:pt x="24257" y="36066"/>
                    <a:pt x="25624" y="35185"/>
                    <a:pt x="26992" y="34364"/>
                  </a:cubicBezTo>
                  <a:cubicBezTo>
                    <a:pt x="26111" y="34364"/>
                    <a:pt x="25412" y="33634"/>
                    <a:pt x="24925" y="32935"/>
                  </a:cubicBezTo>
                  <a:cubicBezTo>
                    <a:pt x="24378" y="32145"/>
                    <a:pt x="23740" y="31112"/>
                    <a:pt x="22737" y="30960"/>
                  </a:cubicBezTo>
                  <a:lnTo>
                    <a:pt x="22555" y="30960"/>
                  </a:lnTo>
                  <a:cubicBezTo>
                    <a:pt x="22433" y="30929"/>
                    <a:pt x="22311" y="30929"/>
                    <a:pt x="22220" y="30929"/>
                  </a:cubicBezTo>
                  <a:cubicBezTo>
                    <a:pt x="22099" y="30929"/>
                    <a:pt x="21974" y="30926"/>
                    <a:pt x="21848" y="30926"/>
                  </a:cubicBezTo>
                  <a:cubicBezTo>
                    <a:pt x="21595" y="30926"/>
                    <a:pt x="21339" y="30939"/>
                    <a:pt x="21096" y="31020"/>
                  </a:cubicBezTo>
                  <a:cubicBezTo>
                    <a:pt x="20640" y="31112"/>
                    <a:pt x="20275" y="31415"/>
                    <a:pt x="19880" y="31719"/>
                  </a:cubicBezTo>
                  <a:cubicBezTo>
                    <a:pt x="19606" y="31932"/>
                    <a:pt x="19393" y="32023"/>
                    <a:pt x="19181" y="32145"/>
                  </a:cubicBezTo>
                  <a:cubicBezTo>
                    <a:pt x="19120" y="32175"/>
                    <a:pt x="19089" y="32236"/>
                    <a:pt x="18998" y="32236"/>
                  </a:cubicBezTo>
                  <a:cubicBezTo>
                    <a:pt x="18694" y="32388"/>
                    <a:pt x="18481" y="32479"/>
                    <a:pt x="18208" y="32540"/>
                  </a:cubicBezTo>
                  <a:cubicBezTo>
                    <a:pt x="17296" y="31932"/>
                    <a:pt x="16506" y="31172"/>
                    <a:pt x="15685" y="30412"/>
                  </a:cubicBezTo>
                  <a:cubicBezTo>
                    <a:pt x="15016" y="29288"/>
                    <a:pt x="14317" y="28194"/>
                    <a:pt x="13679" y="27099"/>
                  </a:cubicBezTo>
                  <a:lnTo>
                    <a:pt x="13679" y="27099"/>
                  </a:lnTo>
                  <a:lnTo>
                    <a:pt x="14378" y="27768"/>
                  </a:lnTo>
                  <a:cubicBezTo>
                    <a:pt x="14560" y="28224"/>
                    <a:pt x="15047" y="29288"/>
                    <a:pt x="16141" y="29956"/>
                  </a:cubicBezTo>
                  <a:cubicBezTo>
                    <a:pt x="16293" y="30048"/>
                    <a:pt x="16415" y="30139"/>
                    <a:pt x="16567" y="30200"/>
                  </a:cubicBezTo>
                  <a:cubicBezTo>
                    <a:pt x="17225" y="30559"/>
                    <a:pt x="17950" y="30709"/>
                    <a:pt x="18688" y="30709"/>
                  </a:cubicBezTo>
                  <a:cubicBezTo>
                    <a:pt x="19074" y="30709"/>
                    <a:pt x="19463" y="30668"/>
                    <a:pt x="19849" y="30595"/>
                  </a:cubicBezTo>
                  <a:cubicBezTo>
                    <a:pt x="20944" y="30352"/>
                    <a:pt x="21977" y="29865"/>
                    <a:pt x="22950" y="29409"/>
                  </a:cubicBezTo>
                  <a:cubicBezTo>
                    <a:pt x="22007" y="28801"/>
                    <a:pt x="21065" y="28163"/>
                    <a:pt x="20062" y="27586"/>
                  </a:cubicBezTo>
                  <a:cubicBezTo>
                    <a:pt x="19728" y="27403"/>
                    <a:pt x="19393" y="27221"/>
                    <a:pt x="18998" y="27130"/>
                  </a:cubicBezTo>
                  <a:cubicBezTo>
                    <a:pt x="18848" y="27108"/>
                    <a:pt x="18682" y="27087"/>
                    <a:pt x="18534" y="27087"/>
                  </a:cubicBezTo>
                  <a:cubicBezTo>
                    <a:pt x="18472" y="27087"/>
                    <a:pt x="18413" y="27090"/>
                    <a:pt x="18360" y="27099"/>
                  </a:cubicBezTo>
                  <a:cubicBezTo>
                    <a:pt x="18105" y="27091"/>
                    <a:pt x="17794" y="27080"/>
                    <a:pt x="17450" y="27080"/>
                  </a:cubicBezTo>
                  <a:cubicBezTo>
                    <a:pt x="16563" y="27080"/>
                    <a:pt x="15459" y="27152"/>
                    <a:pt x="14560" y="27525"/>
                  </a:cubicBezTo>
                  <a:cubicBezTo>
                    <a:pt x="13922" y="26917"/>
                    <a:pt x="13345" y="26248"/>
                    <a:pt x="12858" y="25701"/>
                  </a:cubicBezTo>
                  <a:cubicBezTo>
                    <a:pt x="11734" y="23725"/>
                    <a:pt x="10731" y="21659"/>
                    <a:pt x="9758" y="19622"/>
                  </a:cubicBezTo>
                  <a:lnTo>
                    <a:pt x="9758" y="19622"/>
                  </a:lnTo>
                  <a:cubicBezTo>
                    <a:pt x="10183" y="20139"/>
                    <a:pt x="10639" y="20625"/>
                    <a:pt x="11126" y="21081"/>
                  </a:cubicBezTo>
                  <a:cubicBezTo>
                    <a:pt x="11035" y="21993"/>
                    <a:pt x="11582" y="23178"/>
                    <a:pt x="12038" y="23969"/>
                  </a:cubicBezTo>
                  <a:cubicBezTo>
                    <a:pt x="12159" y="24121"/>
                    <a:pt x="12250" y="24273"/>
                    <a:pt x="12311" y="24394"/>
                  </a:cubicBezTo>
                  <a:cubicBezTo>
                    <a:pt x="12706" y="25002"/>
                    <a:pt x="13193" y="25580"/>
                    <a:pt x="13831" y="25883"/>
                  </a:cubicBezTo>
                  <a:cubicBezTo>
                    <a:pt x="14317" y="26096"/>
                    <a:pt x="14895" y="26157"/>
                    <a:pt x="15442" y="26157"/>
                  </a:cubicBezTo>
                  <a:cubicBezTo>
                    <a:pt x="15580" y="26160"/>
                    <a:pt x="15719" y="26162"/>
                    <a:pt x="15857" y="26162"/>
                  </a:cubicBezTo>
                  <a:cubicBezTo>
                    <a:pt x="17092" y="26162"/>
                    <a:pt x="18343" y="26041"/>
                    <a:pt x="19545" y="25823"/>
                  </a:cubicBezTo>
                  <a:cubicBezTo>
                    <a:pt x="19241" y="25306"/>
                    <a:pt x="18877" y="24759"/>
                    <a:pt x="18542" y="24242"/>
                  </a:cubicBezTo>
                  <a:cubicBezTo>
                    <a:pt x="17630" y="22874"/>
                    <a:pt x="16506" y="21507"/>
                    <a:pt x="14986" y="20929"/>
                  </a:cubicBezTo>
                  <a:cubicBezTo>
                    <a:pt x="14834" y="20899"/>
                    <a:pt x="14712" y="20868"/>
                    <a:pt x="14560" y="20777"/>
                  </a:cubicBezTo>
                  <a:lnTo>
                    <a:pt x="14621" y="20777"/>
                  </a:lnTo>
                  <a:cubicBezTo>
                    <a:pt x="14439" y="20747"/>
                    <a:pt x="14256" y="20686"/>
                    <a:pt x="14074" y="20686"/>
                  </a:cubicBezTo>
                  <a:cubicBezTo>
                    <a:pt x="14013" y="20686"/>
                    <a:pt x="13983" y="20686"/>
                    <a:pt x="13922" y="20625"/>
                  </a:cubicBezTo>
                  <a:cubicBezTo>
                    <a:pt x="13375" y="20564"/>
                    <a:pt x="12919" y="20503"/>
                    <a:pt x="12554" y="20503"/>
                  </a:cubicBezTo>
                  <a:cubicBezTo>
                    <a:pt x="12311" y="20503"/>
                    <a:pt x="12038" y="20503"/>
                    <a:pt x="11825" y="20564"/>
                  </a:cubicBezTo>
                  <a:lnTo>
                    <a:pt x="11734" y="20564"/>
                  </a:lnTo>
                  <a:cubicBezTo>
                    <a:pt x="11703" y="20564"/>
                    <a:pt x="11703" y="20564"/>
                    <a:pt x="11673" y="20595"/>
                  </a:cubicBezTo>
                  <a:cubicBezTo>
                    <a:pt x="11642" y="20595"/>
                    <a:pt x="11582" y="20625"/>
                    <a:pt x="11551" y="20625"/>
                  </a:cubicBezTo>
                  <a:cubicBezTo>
                    <a:pt x="11521" y="20625"/>
                    <a:pt x="11490" y="20686"/>
                    <a:pt x="11430" y="20686"/>
                  </a:cubicBezTo>
                  <a:cubicBezTo>
                    <a:pt x="11369" y="20716"/>
                    <a:pt x="11338" y="20747"/>
                    <a:pt x="11278" y="20777"/>
                  </a:cubicBezTo>
                  <a:cubicBezTo>
                    <a:pt x="10457" y="19987"/>
                    <a:pt x="9697" y="19075"/>
                    <a:pt x="9059" y="18102"/>
                  </a:cubicBezTo>
                  <a:cubicBezTo>
                    <a:pt x="8390" y="16582"/>
                    <a:pt x="7752" y="15002"/>
                    <a:pt x="7174" y="13452"/>
                  </a:cubicBezTo>
                  <a:lnTo>
                    <a:pt x="7174" y="13452"/>
                  </a:lnTo>
                  <a:cubicBezTo>
                    <a:pt x="7417" y="13725"/>
                    <a:pt x="7600" y="13938"/>
                    <a:pt x="7843" y="14212"/>
                  </a:cubicBezTo>
                  <a:lnTo>
                    <a:pt x="7843" y="14242"/>
                  </a:lnTo>
                  <a:cubicBezTo>
                    <a:pt x="7873" y="14394"/>
                    <a:pt x="7934" y="14668"/>
                    <a:pt x="8177" y="15123"/>
                  </a:cubicBezTo>
                  <a:cubicBezTo>
                    <a:pt x="8664" y="16066"/>
                    <a:pt x="8846" y="16795"/>
                    <a:pt x="9758" y="17525"/>
                  </a:cubicBezTo>
                  <a:lnTo>
                    <a:pt x="9697" y="17434"/>
                  </a:lnTo>
                  <a:lnTo>
                    <a:pt x="9697" y="17434"/>
                  </a:lnTo>
                  <a:cubicBezTo>
                    <a:pt x="10624" y="18255"/>
                    <a:pt x="11871" y="18595"/>
                    <a:pt x="13116" y="18595"/>
                  </a:cubicBezTo>
                  <a:cubicBezTo>
                    <a:pt x="13668" y="18595"/>
                    <a:pt x="14220" y="18528"/>
                    <a:pt x="14743" y="18406"/>
                  </a:cubicBezTo>
                  <a:cubicBezTo>
                    <a:pt x="15463" y="18212"/>
                    <a:pt x="16159" y="17942"/>
                    <a:pt x="16898" y="17942"/>
                  </a:cubicBezTo>
                  <a:cubicBezTo>
                    <a:pt x="16969" y="17942"/>
                    <a:pt x="17041" y="17945"/>
                    <a:pt x="17114" y="17950"/>
                  </a:cubicBezTo>
                  <a:cubicBezTo>
                    <a:pt x="16111" y="16430"/>
                    <a:pt x="14712" y="15093"/>
                    <a:pt x="13071" y="14303"/>
                  </a:cubicBezTo>
                  <a:cubicBezTo>
                    <a:pt x="12949" y="14242"/>
                    <a:pt x="12889" y="14212"/>
                    <a:pt x="12767" y="14151"/>
                  </a:cubicBezTo>
                  <a:lnTo>
                    <a:pt x="12797" y="14151"/>
                  </a:lnTo>
                  <a:cubicBezTo>
                    <a:pt x="12797" y="14151"/>
                    <a:pt x="11505" y="13448"/>
                    <a:pt x="9406" y="13448"/>
                  </a:cubicBezTo>
                  <a:cubicBezTo>
                    <a:pt x="9322" y="13448"/>
                    <a:pt x="9237" y="13449"/>
                    <a:pt x="9150" y="13452"/>
                  </a:cubicBezTo>
                  <a:cubicBezTo>
                    <a:pt x="9150" y="13452"/>
                    <a:pt x="9093" y="13448"/>
                    <a:pt x="9002" y="13448"/>
                  </a:cubicBezTo>
                  <a:cubicBezTo>
                    <a:pt x="8730" y="13448"/>
                    <a:pt x="8155" y="13482"/>
                    <a:pt x="7904" y="13756"/>
                  </a:cubicBezTo>
                  <a:cubicBezTo>
                    <a:pt x="7478" y="13300"/>
                    <a:pt x="7113" y="12813"/>
                    <a:pt x="6779" y="12327"/>
                  </a:cubicBezTo>
                  <a:cubicBezTo>
                    <a:pt x="5411" y="8315"/>
                    <a:pt x="4347" y="4272"/>
                    <a:pt x="3648" y="169"/>
                  </a:cubicBezTo>
                  <a:cubicBezTo>
                    <a:pt x="3634" y="55"/>
                    <a:pt x="3553" y="1"/>
                    <a:pt x="34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5"/>
            <p:cNvSpPr/>
            <p:nvPr/>
          </p:nvSpPr>
          <p:spPr>
            <a:xfrm>
              <a:off x="303250" y="32425"/>
              <a:ext cx="742425" cy="756175"/>
            </a:xfrm>
            <a:custGeom>
              <a:avLst/>
              <a:gdLst/>
              <a:ahLst/>
              <a:cxnLst/>
              <a:rect l="l" t="t" r="r" b="b"/>
              <a:pathLst>
                <a:path w="29697" h="30247" extrusionOk="0">
                  <a:moveTo>
                    <a:pt x="15577" y="0"/>
                  </a:moveTo>
                  <a:cubicBezTo>
                    <a:pt x="15492" y="0"/>
                    <a:pt x="15406" y="4"/>
                    <a:pt x="15319" y="13"/>
                  </a:cubicBezTo>
                  <a:cubicBezTo>
                    <a:pt x="14012" y="165"/>
                    <a:pt x="12949" y="1259"/>
                    <a:pt x="12523" y="2475"/>
                  </a:cubicBezTo>
                  <a:cubicBezTo>
                    <a:pt x="12493" y="2627"/>
                    <a:pt x="12432" y="2779"/>
                    <a:pt x="12371" y="2931"/>
                  </a:cubicBezTo>
                  <a:cubicBezTo>
                    <a:pt x="12371" y="3022"/>
                    <a:pt x="12341" y="3083"/>
                    <a:pt x="12341" y="3174"/>
                  </a:cubicBezTo>
                  <a:cubicBezTo>
                    <a:pt x="12341" y="3235"/>
                    <a:pt x="12310" y="3326"/>
                    <a:pt x="12310" y="3417"/>
                  </a:cubicBezTo>
                  <a:cubicBezTo>
                    <a:pt x="12310" y="3508"/>
                    <a:pt x="12280" y="3630"/>
                    <a:pt x="12280" y="3721"/>
                  </a:cubicBezTo>
                  <a:cubicBezTo>
                    <a:pt x="12280" y="3812"/>
                    <a:pt x="12219" y="3843"/>
                    <a:pt x="12219" y="3934"/>
                  </a:cubicBezTo>
                  <a:cubicBezTo>
                    <a:pt x="12219" y="4025"/>
                    <a:pt x="12219" y="4147"/>
                    <a:pt x="12189" y="4238"/>
                  </a:cubicBezTo>
                  <a:lnTo>
                    <a:pt x="12189" y="4390"/>
                  </a:lnTo>
                  <a:lnTo>
                    <a:pt x="12189" y="4906"/>
                  </a:lnTo>
                  <a:cubicBezTo>
                    <a:pt x="12006" y="4603"/>
                    <a:pt x="11763" y="4299"/>
                    <a:pt x="11581" y="4025"/>
                  </a:cubicBezTo>
                  <a:cubicBezTo>
                    <a:pt x="11216" y="3508"/>
                    <a:pt x="10760" y="2961"/>
                    <a:pt x="10183" y="2657"/>
                  </a:cubicBezTo>
                  <a:cubicBezTo>
                    <a:pt x="9906" y="2512"/>
                    <a:pt x="9580" y="2429"/>
                    <a:pt x="9263" y="2429"/>
                  </a:cubicBezTo>
                  <a:cubicBezTo>
                    <a:pt x="8918" y="2429"/>
                    <a:pt x="8582" y="2527"/>
                    <a:pt x="8328" y="2748"/>
                  </a:cubicBezTo>
                  <a:cubicBezTo>
                    <a:pt x="7964" y="3052"/>
                    <a:pt x="7781" y="3539"/>
                    <a:pt x="7356" y="3721"/>
                  </a:cubicBezTo>
                  <a:cubicBezTo>
                    <a:pt x="7228" y="3785"/>
                    <a:pt x="7094" y="3811"/>
                    <a:pt x="6955" y="3811"/>
                  </a:cubicBezTo>
                  <a:cubicBezTo>
                    <a:pt x="6500" y="3811"/>
                    <a:pt x="5998" y="3534"/>
                    <a:pt x="5532" y="3417"/>
                  </a:cubicBezTo>
                  <a:cubicBezTo>
                    <a:pt x="5387" y="3380"/>
                    <a:pt x="5240" y="3362"/>
                    <a:pt x="5092" y="3362"/>
                  </a:cubicBezTo>
                  <a:cubicBezTo>
                    <a:pt x="4400" y="3362"/>
                    <a:pt x="3698" y="3748"/>
                    <a:pt x="3222" y="4299"/>
                  </a:cubicBezTo>
                  <a:cubicBezTo>
                    <a:pt x="3100" y="4420"/>
                    <a:pt x="3040" y="4542"/>
                    <a:pt x="2948" y="4633"/>
                  </a:cubicBezTo>
                  <a:cubicBezTo>
                    <a:pt x="2888" y="4755"/>
                    <a:pt x="2796" y="4906"/>
                    <a:pt x="2766" y="5028"/>
                  </a:cubicBezTo>
                  <a:cubicBezTo>
                    <a:pt x="2341" y="6122"/>
                    <a:pt x="2614" y="7369"/>
                    <a:pt x="3252" y="8372"/>
                  </a:cubicBezTo>
                  <a:cubicBezTo>
                    <a:pt x="3830" y="9283"/>
                    <a:pt x="4681" y="10013"/>
                    <a:pt x="5532" y="10651"/>
                  </a:cubicBezTo>
                  <a:cubicBezTo>
                    <a:pt x="5441" y="10590"/>
                    <a:pt x="5350" y="10560"/>
                    <a:pt x="5228" y="10499"/>
                  </a:cubicBezTo>
                  <a:cubicBezTo>
                    <a:pt x="4538" y="10207"/>
                    <a:pt x="3824" y="9869"/>
                    <a:pt x="3088" y="9869"/>
                  </a:cubicBezTo>
                  <a:cubicBezTo>
                    <a:pt x="2981" y="9869"/>
                    <a:pt x="2874" y="9876"/>
                    <a:pt x="2766" y="9891"/>
                  </a:cubicBezTo>
                  <a:cubicBezTo>
                    <a:pt x="1885" y="10013"/>
                    <a:pt x="1094" y="10803"/>
                    <a:pt x="1277" y="11624"/>
                  </a:cubicBezTo>
                  <a:cubicBezTo>
                    <a:pt x="1368" y="12019"/>
                    <a:pt x="1672" y="12323"/>
                    <a:pt x="1702" y="12749"/>
                  </a:cubicBezTo>
                  <a:cubicBezTo>
                    <a:pt x="1885" y="13843"/>
                    <a:pt x="304" y="14451"/>
                    <a:pt x="30" y="15545"/>
                  </a:cubicBezTo>
                  <a:cubicBezTo>
                    <a:pt x="0" y="15667"/>
                    <a:pt x="0" y="15788"/>
                    <a:pt x="0" y="15879"/>
                  </a:cubicBezTo>
                  <a:cubicBezTo>
                    <a:pt x="0" y="16001"/>
                    <a:pt x="0" y="16122"/>
                    <a:pt x="30" y="16183"/>
                  </a:cubicBezTo>
                  <a:cubicBezTo>
                    <a:pt x="61" y="16305"/>
                    <a:pt x="61" y="16366"/>
                    <a:pt x="122" y="16487"/>
                  </a:cubicBezTo>
                  <a:lnTo>
                    <a:pt x="122" y="16548"/>
                  </a:lnTo>
                  <a:cubicBezTo>
                    <a:pt x="152" y="16639"/>
                    <a:pt x="182" y="16730"/>
                    <a:pt x="213" y="16852"/>
                  </a:cubicBezTo>
                  <a:lnTo>
                    <a:pt x="213" y="16882"/>
                  </a:lnTo>
                  <a:cubicBezTo>
                    <a:pt x="274" y="16943"/>
                    <a:pt x="334" y="17065"/>
                    <a:pt x="365" y="17156"/>
                  </a:cubicBezTo>
                  <a:cubicBezTo>
                    <a:pt x="365" y="17156"/>
                    <a:pt x="365" y="17186"/>
                    <a:pt x="426" y="17186"/>
                  </a:cubicBezTo>
                  <a:cubicBezTo>
                    <a:pt x="456" y="17247"/>
                    <a:pt x="517" y="17338"/>
                    <a:pt x="578" y="17460"/>
                  </a:cubicBezTo>
                  <a:cubicBezTo>
                    <a:pt x="730" y="17673"/>
                    <a:pt x="821" y="17855"/>
                    <a:pt x="973" y="18098"/>
                  </a:cubicBezTo>
                  <a:cubicBezTo>
                    <a:pt x="973" y="18098"/>
                    <a:pt x="973" y="18129"/>
                    <a:pt x="1033" y="18129"/>
                  </a:cubicBezTo>
                  <a:cubicBezTo>
                    <a:pt x="1094" y="18250"/>
                    <a:pt x="1185" y="18402"/>
                    <a:pt x="1185" y="18524"/>
                  </a:cubicBezTo>
                  <a:cubicBezTo>
                    <a:pt x="1185" y="18676"/>
                    <a:pt x="1125" y="18828"/>
                    <a:pt x="1064" y="18980"/>
                  </a:cubicBezTo>
                  <a:cubicBezTo>
                    <a:pt x="594" y="20361"/>
                    <a:pt x="1801" y="22056"/>
                    <a:pt x="3310" y="22056"/>
                  </a:cubicBezTo>
                  <a:cubicBezTo>
                    <a:pt x="3361" y="22056"/>
                    <a:pt x="3413" y="22054"/>
                    <a:pt x="3465" y="22050"/>
                  </a:cubicBezTo>
                  <a:cubicBezTo>
                    <a:pt x="4286" y="21958"/>
                    <a:pt x="5046" y="21472"/>
                    <a:pt x="5745" y="20986"/>
                  </a:cubicBezTo>
                  <a:cubicBezTo>
                    <a:pt x="5958" y="20834"/>
                    <a:pt x="6444" y="20499"/>
                    <a:pt x="7143" y="20074"/>
                  </a:cubicBezTo>
                  <a:cubicBezTo>
                    <a:pt x="7173" y="20226"/>
                    <a:pt x="7265" y="20347"/>
                    <a:pt x="7356" y="20439"/>
                  </a:cubicBezTo>
                  <a:cubicBezTo>
                    <a:pt x="7569" y="20651"/>
                    <a:pt x="7873" y="20743"/>
                    <a:pt x="8025" y="20986"/>
                  </a:cubicBezTo>
                  <a:cubicBezTo>
                    <a:pt x="8480" y="21563"/>
                    <a:pt x="8025" y="22354"/>
                    <a:pt x="7781" y="22992"/>
                  </a:cubicBezTo>
                  <a:cubicBezTo>
                    <a:pt x="7629" y="23448"/>
                    <a:pt x="7569" y="23904"/>
                    <a:pt x="7569" y="24360"/>
                  </a:cubicBezTo>
                  <a:cubicBezTo>
                    <a:pt x="7569" y="25120"/>
                    <a:pt x="7781" y="25910"/>
                    <a:pt x="8116" y="26609"/>
                  </a:cubicBezTo>
                  <a:cubicBezTo>
                    <a:pt x="8632" y="27582"/>
                    <a:pt x="9423" y="28402"/>
                    <a:pt x="10243" y="29041"/>
                  </a:cubicBezTo>
                  <a:cubicBezTo>
                    <a:pt x="10365" y="29162"/>
                    <a:pt x="10517" y="29223"/>
                    <a:pt x="10639" y="29314"/>
                  </a:cubicBezTo>
                  <a:cubicBezTo>
                    <a:pt x="11246" y="29770"/>
                    <a:pt x="11915" y="30135"/>
                    <a:pt x="12675" y="30226"/>
                  </a:cubicBezTo>
                  <a:cubicBezTo>
                    <a:pt x="12784" y="30240"/>
                    <a:pt x="12894" y="30247"/>
                    <a:pt x="13002" y="30247"/>
                  </a:cubicBezTo>
                  <a:cubicBezTo>
                    <a:pt x="14074" y="30247"/>
                    <a:pt x="15105" y="29589"/>
                    <a:pt x="15684" y="28706"/>
                  </a:cubicBezTo>
                  <a:cubicBezTo>
                    <a:pt x="15927" y="28311"/>
                    <a:pt x="16140" y="27855"/>
                    <a:pt x="16566" y="27734"/>
                  </a:cubicBezTo>
                  <a:cubicBezTo>
                    <a:pt x="16667" y="27703"/>
                    <a:pt x="16768" y="27693"/>
                    <a:pt x="16871" y="27693"/>
                  </a:cubicBezTo>
                  <a:cubicBezTo>
                    <a:pt x="17076" y="27693"/>
                    <a:pt x="17285" y="27734"/>
                    <a:pt x="17508" y="27734"/>
                  </a:cubicBezTo>
                  <a:cubicBezTo>
                    <a:pt x="17630" y="27734"/>
                    <a:pt x="17751" y="27734"/>
                    <a:pt x="17842" y="27703"/>
                  </a:cubicBezTo>
                  <a:cubicBezTo>
                    <a:pt x="17903" y="27703"/>
                    <a:pt x="17934" y="27703"/>
                    <a:pt x="17964" y="27673"/>
                  </a:cubicBezTo>
                  <a:cubicBezTo>
                    <a:pt x="18055" y="27673"/>
                    <a:pt x="18116" y="27612"/>
                    <a:pt x="18207" y="27582"/>
                  </a:cubicBezTo>
                  <a:cubicBezTo>
                    <a:pt x="18237" y="27582"/>
                    <a:pt x="18268" y="27551"/>
                    <a:pt x="18298" y="27551"/>
                  </a:cubicBezTo>
                  <a:cubicBezTo>
                    <a:pt x="18389" y="27521"/>
                    <a:pt x="18420" y="27460"/>
                    <a:pt x="18511" y="27430"/>
                  </a:cubicBezTo>
                  <a:cubicBezTo>
                    <a:pt x="18541" y="27399"/>
                    <a:pt x="18572" y="27399"/>
                    <a:pt x="18602" y="27369"/>
                  </a:cubicBezTo>
                  <a:cubicBezTo>
                    <a:pt x="18693" y="27308"/>
                    <a:pt x="18724" y="27278"/>
                    <a:pt x="18815" y="27217"/>
                  </a:cubicBezTo>
                  <a:cubicBezTo>
                    <a:pt x="18845" y="27156"/>
                    <a:pt x="18876" y="27156"/>
                    <a:pt x="18876" y="27126"/>
                  </a:cubicBezTo>
                  <a:cubicBezTo>
                    <a:pt x="18967" y="27065"/>
                    <a:pt x="19028" y="26974"/>
                    <a:pt x="19119" y="26882"/>
                  </a:cubicBezTo>
                  <a:cubicBezTo>
                    <a:pt x="19149" y="26822"/>
                    <a:pt x="19149" y="26791"/>
                    <a:pt x="19180" y="26791"/>
                  </a:cubicBezTo>
                  <a:cubicBezTo>
                    <a:pt x="19210" y="26731"/>
                    <a:pt x="19301" y="26670"/>
                    <a:pt x="19332" y="26609"/>
                  </a:cubicBezTo>
                  <a:cubicBezTo>
                    <a:pt x="19362" y="26548"/>
                    <a:pt x="19362" y="26518"/>
                    <a:pt x="19423" y="26457"/>
                  </a:cubicBezTo>
                  <a:cubicBezTo>
                    <a:pt x="19453" y="26427"/>
                    <a:pt x="19453" y="26366"/>
                    <a:pt x="19484" y="26335"/>
                  </a:cubicBezTo>
                  <a:cubicBezTo>
                    <a:pt x="19575" y="26183"/>
                    <a:pt x="19636" y="26001"/>
                    <a:pt x="19666" y="25819"/>
                  </a:cubicBezTo>
                  <a:cubicBezTo>
                    <a:pt x="19940" y="24816"/>
                    <a:pt x="19727" y="23752"/>
                    <a:pt x="19453" y="22779"/>
                  </a:cubicBezTo>
                  <a:cubicBezTo>
                    <a:pt x="19332" y="22354"/>
                    <a:pt x="19180" y="21928"/>
                    <a:pt x="19028" y="21502"/>
                  </a:cubicBezTo>
                  <a:lnTo>
                    <a:pt x="19028" y="21502"/>
                  </a:lnTo>
                  <a:cubicBezTo>
                    <a:pt x="19301" y="21928"/>
                    <a:pt x="19575" y="22354"/>
                    <a:pt x="19879" y="22718"/>
                  </a:cubicBezTo>
                  <a:cubicBezTo>
                    <a:pt x="21034" y="24208"/>
                    <a:pt x="22766" y="25393"/>
                    <a:pt x="24621" y="25393"/>
                  </a:cubicBezTo>
                  <a:cubicBezTo>
                    <a:pt x="24773" y="25393"/>
                    <a:pt x="24925" y="25393"/>
                    <a:pt x="25076" y="25363"/>
                  </a:cubicBezTo>
                  <a:lnTo>
                    <a:pt x="25198" y="25363"/>
                  </a:lnTo>
                  <a:cubicBezTo>
                    <a:pt x="25350" y="25302"/>
                    <a:pt x="25441" y="25302"/>
                    <a:pt x="25593" y="25272"/>
                  </a:cubicBezTo>
                  <a:lnTo>
                    <a:pt x="25654" y="25272"/>
                  </a:lnTo>
                  <a:cubicBezTo>
                    <a:pt x="25806" y="25241"/>
                    <a:pt x="25958" y="25150"/>
                    <a:pt x="26110" y="25120"/>
                  </a:cubicBezTo>
                  <a:cubicBezTo>
                    <a:pt x="26140" y="25120"/>
                    <a:pt x="26171" y="25089"/>
                    <a:pt x="26201" y="25089"/>
                  </a:cubicBezTo>
                  <a:cubicBezTo>
                    <a:pt x="26323" y="24998"/>
                    <a:pt x="26475" y="24968"/>
                    <a:pt x="26596" y="24907"/>
                  </a:cubicBezTo>
                  <a:cubicBezTo>
                    <a:pt x="26596" y="24907"/>
                    <a:pt x="26627" y="24907"/>
                    <a:pt x="26627" y="24846"/>
                  </a:cubicBezTo>
                  <a:cubicBezTo>
                    <a:pt x="26779" y="24785"/>
                    <a:pt x="26900" y="24694"/>
                    <a:pt x="27022" y="24603"/>
                  </a:cubicBezTo>
                  <a:cubicBezTo>
                    <a:pt x="27052" y="24603"/>
                    <a:pt x="27052" y="24542"/>
                    <a:pt x="27083" y="24512"/>
                  </a:cubicBezTo>
                  <a:cubicBezTo>
                    <a:pt x="27204" y="24451"/>
                    <a:pt x="27326" y="24329"/>
                    <a:pt x="27387" y="24238"/>
                  </a:cubicBezTo>
                  <a:lnTo>
                    <a:pt x="27417" y="24208"/>
                  </a:lnTo>
                  <a:cubicBezTo>
                    <a:pt x="27539" y="24086"/>
                    <a:pt x="27660" y="23965"/>
                    <a:pt x="27721" y="23873"/>
                  </a:cubicBezTo>
                  <a:cubicBezTo>
                    <a:pt x="27721" y="23843"/>
                    <a:pt x="27782" y="23843"/>
                    <a:pt x="27782" y="23782"/>
                  </a:cubicBezTo>
                  <a:lnTo>
                    <a:pt x="27994" y="23448"/>
                  </a:lnTo>
                  <a:cubicBezTo>
                    <a:pt x="27994" y="23448"/>
                    <a:pt x="27994" y="23417"/>
                    <a:pt x="28025" y="23417"/>
                  </a:cubicBezTo>
                  <a:lnTo>
                    <a:pt x="28025" y="23387"/>
                  </a:lnTo>
                  <a:lnTo>
                    <a:pt x="28146" y="23144"/>
                  </a:lnTo>
                  <a:cubicBezTo>
                    <a:pt x="28146" y="23113"/>
                    <a:pt x="28177" y="23113"/>
                    <a:pt x="28177" y="23083"/>
                  </a:cubicBezTo>
                  <a:cubicBezTo>
                    <a:pt x="28238" y="22992"/>
                    <a:pt x="28238" y="22931"/>
                    <a:pt x="28268" y="22809"/>
                  </a:cubicBezTo>
                  <a:cubicBezTo>
                    <a:pt x="28268" y="22749"/>
                    <a:pt x="28298" y="22718"/>
                    <a:pt x="28298" y="22718"/>
                  </a:cubicBezTo>
                  <a:cubicBezTo>
                    <a:pt x="28329" y="22658"/>
                    <a:pt x="28329" y="22536"/>
                    <a:pt x="28329" y="22475"/>
                  </a:cubicBezTo>
                  <a:lnTo>
                    <a:pt x="28329" y="22384"/>
                  </a:lnTo>
                  <a:lnTo>
                    <a:pt x="28329" y="22050"/>
                  </a:lnTo>
                  <a:cubicBezTo>
                    <a:pt x="28329" y="21746"/>
                    <a:pt x="28268" y="21350"/>
                    <a:pt x="28146" y="21016"/>
                  </a:cubicBezTo>
                  <a:cubicBezTo>
                    <a:pt x="28086" y="20834"/>
                    <a:pt x="27994" y="20591"/>
                    <a:pt x="27934" y="20439"/>
                  </a:cubicBezTo>
                  <a:cubicBezTo>
                    <a:pt x="27994" y="20408"/>
                    <a:pt x="28116" y="20378"/>
                    <a:pt x="28177" y="20287"/>
                  </a:cubicBezTo>
                  <a:cubicBezTo>
                    <a:pt x="28329" y="20226"/>
                    <a:pt x="28481" y="20104"/>
                    <a:pt x="28602" y="19983"/>
                  </a:cubicBezTo>
                  <a:cubicBezTo>
                    <a:pt x="28694" y="19922"/>
                    <a:pt x="28785" y="19831"/>
                    <a:pt x="28876" y="19770"/>
                  </a:cubicBezTo>
                  <a:cubicBezTo>
                    <a:pt x="29119" y="19496"/>
                    <a:pt x="29362" y="19162"/>
                    <a:pt x="29484" y="18828"/>
                  </a:cubicBezTo>
                  <a:cubicBezTo>
                    <a:pt x="29697" y="18463"/>
                    <a:pt x="29697" y="17977"/>
                    <a:pt x="29545" y="17490"/>
                  </a:cubicBezTo>
                  <a:cubicBezTo>
                    <a:pt x="29484" y="17217"/>
                    <a:pt x="29332" y="16943"/>
                    <a:pt x="29089" y="16761"/>
                  </a:cubicBezTo>
                  <a:cubicBezTo>
                    <a:pt x="28998" y="16639"/>
                    <a:pt x="28876" y="16578"/>
                    <a:pt x="28785" y="16426"/>
                  </a:cubicBezTo>
                  <a:cubicBezTo>
                    <a:pt x="28754" y="16396"/>
                    <a:pt x="28754" y="16335"/>
                    <a:pt x="28724" y="16305"/>
                  </a:cubicBezTo>
                  <a:cubicBezTo>
                    <a:pt x="28694" y="16244"/>
                    <a:pt x="28694" y="16122"/>
                    <a:pt x="28694" y="16031"/>
                  </a:cubicBezTo>
                  <a:cubicBezTo>
                    <a:pt x="28694" y="15819"/>
                    <a:pt x="28754" y="15545"/>
                    <a:pt x="28754" y="15271"/>
                  </a:cubicBezTo>
                  <a:cubicBezTo>
                    <a:pt x="28785" y="14511"/>
                    <a:pt x="28177" y="13843"/>
                    <a:pt x="27508" y="13508"/>
                  </a:cubicBezTo>
                  <a:cubicBezTo>
                    <a:pt x="26809" y="13144"/>
                    <a:pt x="26019" y="12901"/>
                    <a:pt x="25289" y="12657"/>
                  </a:cubicBezTo>
                  <a:lnTo>
                    <a:pt x="25289" y="12475"/>
                  </a:lnTo>
                  <a:lnTo>
                    <a:pt x="25289" y="12384"/>
                  </a:lnTo>
                  <a:cubicBezTo>
                    <a:pt x="25289" y="12353"/>
                    <a:pt x="25289" y="12323"/>
                    <a:pt x="25259" y="12293"/>
                  </a:cubicBezTo>
                  <a:cubicBezTo>
                    <a:pt x="25259" y="12232"/>
                    <a:pt x="25228" y="12232"/>
                    <a:pt x="25228" y="12201"/>
                  </a:cubicBezTo>
                  <a:cubicBezTo>
                    <a:pt x="25228" y="12171"/>
                    <a:pt x="25198" y="12141"/>
                    <a:pt x="25198" y="12080"/>
                  </a:cubicBezTo>
                  <a:cubicBezTo>
                    <a:pt x="25198" y="12049"/>
                    <a:pt x="25137" y="12049"/>
                    <a:pt x="25137" y="12019"/>
                  </a:cubicBezTo>
                  <a:cubicBezTo>
                    <a:pt x="25137" y="11989"/>
                    <a:pt x="25107" y="11989"/>
                    <a:pt x="25107" y="11928"/>
                  </a:cubicBezTo>
                  <a:lnTo>
                    <a:pt x="25046" y="11867"/>
                  </a:lnTo>
                  <a:lnTo>
                    <a:pt x="24955" y="11776"/>
                  </a:lnTo>
                  <a:cubicBezTo>
                    <a:pt x="24925" y="11745"/>
                    <a:pt x="24894" y="11745"/>
                    <a:pt x="24894" y="11715"/>
                  </a:cubicBezTo>
                  <a:cubicBezTo>
                    <a:pt x="24833" y="11715"/>
                    <a:pt x="24833" y="11685"/>
                    <a:pt x="24803" y="11685"/>
                  </a:cubicBezTo>
                  <a:cubicBezTo>
                    <a:pt x="24773" y="11624"/>
                    <a:pt x="24742" y="11624"/>
                    <a:pt x="24681" y="11594"/>
                  </a:cubicBezTo>
                  <a:cubicBezTo>
                    <a:pt x="24651" y="11594"/>
                    <a:pt x="24651" y="11563"/>
                    <a:pt x="24621" y="11563"/>
                  </a:cubicBezTo>
                  <a:cubicBezTo>
                    <a:pt x="24590" y="11533"/>
                    <a:pt x="24529" y="11533"/>
                    <a:pt x="24499" y="11472"/>
                  </a:cubicBezTo>
                  <a:lnTo>
                    <a:pt x="24469" y="11442"/>
                  </a:lnTo>
                  <a:cubicBezTo>
                    <a:pt x="24469" y="11442"/>
                    <a:pt x="24438" y="11442"/>
                    <a:pt x="24438" y="11411"/>
                  </a:cubicBezTo>
                  <a:cubicBezTo>
                    <a:pt x="24050" y="11227"/>
                    <a:pt x="23642" y="11153"/>
                    <a:pt x="23226" y="11153"/>
                  </a:cubicBezTo>
                  <a:cubicBezTo>
                    <a:pt x="22405" y="11153"/>
                    <a:pt x="21558" y="11443"/>
                    <a:pt x="20791" y="11745"/>
                  </a:cubicBezTo>
                  <a:cubicBezTo>
                    <a:pt x="20517" y="11867"/>
                    <a:pt x="20244" y="11928"/>
                    <a:pt x="19970" y="12049"/>
                  </a:cubicBezTo>
                  <a:cubicBezTo>
                    <a:pt x="21307" y="11290"/>
                    <a:pt x="22523" y="10347"/>
                    <a:pt x="23526" y="9162"/>
                  </a:cubicBezTo>
                  <a:cubicBezTo>
                    <a:pt x="24165" y="8432"/>
                    <a:pt x="24681" y="7642"/>
                    <a:pt x="24925" y="6700"/>
                  </a:cubicBezTo>
                  <a:cubicBezTo>
                    <a:pt x="25137" y="5788"/>
                    <a:pt x="24925" y="4724"/>
                    <a:pt x="24225" y="4086"/>
                  </a:cubicBezTo>
                  <a:cubicBezTo>
                    <a:pt x="23574" y="3461"/>
                    <a:pt x="22655" y="3349"/>
                    <a:pt x="21755" y="3349"/>
                  </a:cubicBezTo>
                  <a:cubicBezTo>
                    <a:pt x="21605" y="3349"/>
                    <a:pt x="21455" y="3352"/>
                    <a:pt x="21307" y="3356"/>
                  </a:cubicBezTo>
                  <a:cubicBezTo>
                    <a:pt x="21145" y="3366"/>
                    <a:pt x="20973" y="3377"/>
                    <a:pt x="20800" y="3377"/>
                  </a:cubicBezTo>
                  <a:cubicBezTo>
                    <a:pt x="20453" y="3377"/>
                    <a:pt x="20102" y="3336"/>
                    <a:pt x="19818" y="3174"/>
                  </a:cubicBezTo>
                  <a:cubicBezTo>
                    <a:pt x="19514" y="2961"/>
                    <a:pt x="19332" y="2718"/>
                    <a:pt x="19149" y="2414"/>
                  </a:cubicBezTo>
                  <a:cubicBezTo>
                    <a:pt x="18288" y="1180"/>
                    <a:pt x="17021" y="0"/>
                    <a:pt x="155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 name="Google Shape;371;p25"/>
          <p:cNvGrpSpPr/>
          <p:nvPr/>
        </p:nvGrpSpPr>
        <p:grpSpPr>
          <a:xfrm rot="10800000">
            <a:off x="362140" y="3391791"/>
            <a:ext cx="1382191" cy="1380691"/>
            <a:chOff x="5239251" y="910625"/>
            <a:chExt cx="3618300" cy="3699600"/>
          </a:xfrm>
        </p:grpSpPr>
        <p:cxnSp>
          <p:nvCxnSpPr>
            <p:cNvPr id="372" name="Google Shape;372;p25"/>
            <p:cNvCxnSpPr/>
            <p:nvPr/>
          </p:nvCxnSpPr>
          <p:spPr>
            <a:xfrm>
              <a:off x="5239251" y="912921"/>
              <a:ext cx="3618300" cy="0"/>
            </a:xfrm>
            <a:prstGeom prst="straightConnector1">
              <a:avLst/>
            </a:prstGeom>
            <a:noFill/>
            <a:ln w="28575" cap="flat" cmpd="sng">
              <a:solidFill>
                <a:schemeClr val="dk1"/>
              </a:solidFill>
              <a:prstDash val="solid"/>
              <a:round/>
              <a:headEnd type="none" w="med" len="med"/>
              <a:tailEnd type="none" w="med" len="med"/>
            </a:ln>
          </p:spPr>
        </p:cxnSp>
        <p:cxnSp>
          <p:nvCxnSpPr>
            <p:cNvPr id="373" name="Google Shape;373;p25"/>
            <p:cNvCxnSpPr/>
            <p:nvPr/>
          </p:nvCxnSpPr>
          <p:spPr>
            <a:xfrm>
              <a:off x="8820300" y="910625"/>
              <a:ext cx="0" cy="3699600"/>
            </a:xfrm>
            <a:prstGeom prst="straightConnector1">
              <a:avLst/>
            </a:prstGeom>
            <a:noFill/>
            <a:ln w="28575" cap="flat" cmpd="sng">
              <a:solidFill>
                <a:schemeClr val="dk1"/>
              </a:solidFill>
              <a:prstDash val="solid"/>
              <a:round/>
              <a:headEnd type="none" w="med" len="med"/>
              <a:tailEnd type="none" w="med" len="med"/>
            </a:ln>
          </p:spPr>
        </p:cxnSp>
      </p:grpSp>
      <p:sp>
        <p:nvSpPr>
          <p:cNvPr id="374" name="Google Shape;374;p25"/>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atin typeface="Montserrat"/>
                <a:ea typeface="Montserrat"/>
                <a:cs typeface="Montserrat"/>
                <a:sym typeface="Montserrat"/>
              </a:defRPr>
            </a:lvl2pPr>
            <a:lvl3pPr lvl="2">
              <a:spcBef>
                <a:spcPts val="0"/>
              </a:spcBef>
              <a:spcAft>
                <a:spcPts val="0"/>
              </a:spcAft>
              <a:buSzPts val="2800"/>
              <a:buNone/>
              <a:defRPr>
                <a:latin typeface="Montserrat"/>
                <a:ea typeface="Montserrat"/>
                <a:cs typeface="Montserrat"/>
                <a:sym typeface="Montserrat"/>
              </a:defRPr>
            </a:lvl3pPr>
            <a:lvl4pPr lvl="3">
              <a:spcBef>
                <a:spcPts val="0"/>
              </a:spcBef>
              <a:spcAft>
                <a:spcPts val="0"/>
              </a:spcAft>
              <a:buSzPts val="2800"/>
              <a:buNone/>
              <a:defRPr>
                <a:latin typeface="Montserrat"/>
                <a:ea typeface="Montserrat"/>
                <a:cs typeface="Montserrat"/>
                <a:sym typeface="Montserrat"/>
              </a:defRPr>
            </a:lvl4pPr>
            <a:lvl5pPr lvl="4">
              <a:spcBef>
                <a:spcPts val="0"/>
              </a:spcBef>
              <a:spcAft>
                <a:spcPts val="0"/>
              </a:spcAft>
              <a:buSzPts val="2800"/>
              <a:buNone/>
              <a:defRPr>
                <a:latin typeface="Montserrat"/>
                <a:ea typeface="Montserrat"/>
                <a:cs typeface="Montserrat"/>
                <a:sym typeface="Montserrat"/>
              </a:defRPr>
            </a:lvl5pPr>
            <a:lvl6pPr lvl="5">
              <a:spcBef>
                <a:spcPts val="0"/>
              </a:spcBef>
              <a:spcAft>
                <a:spcPts val="0"/>
              </a:spcAft>
              <a:buSzPts val="2800"/>
              <a:buNone/>
              <a:defRPr>
                <a:latin typeface="Montserrat"/>
                <a:ea typeface="Montserrat"/>
                <a:cs typeface="Montserrat"/>
                <a:sym typeface="Montserrat"/>
              </a:defRPr>
            </a:lvl6pPr>
            <a:lvl7pPr lvl="6">
              <a:spcBef>
                <a:spcPts val="0"/>
              </a:spcBef>
              <a:spcAft>
                <a:spcPts val="0"/>
              </a:spcAft>
              <a:buSzPts val="2800"/>
              <a:buNone/>
              <a:defRPr>
                <a:latin typeface="Montserrat"/>
                <a:ea typeface="Montserrat"/>
                <a:cs typeface="Montserrat"/>
                <a:sym typeface="Montserrat"/>
              </a:defRPr>
            </a:lvl7pPr>
            <a:lvl8pPr lvl="7">
              <a:spcBef>
                <a:spcPts val="0"/>
              </a:spcBef>
              <a:spcAft>
                <a:spcPts val="0"/>
              </a:spcAft>
              <a:buSzPts val="2800"/>
              <a:buNone/>
              <a:defRPr>
                <a:latin typeface="Montserrat"/>
                <a:ea typeface="Montserrat"/>
                <a:cs typeface="Montserrat"/>
                <a:sym typeface="Montserrat"/>
              </a:defRPr>
            </a:lvl8pPr>
            <a:lvl9pPr lvl="8">
              <a:spcBef>
                <a:spcPts val="0"/>
              </a:spcBef>
              <a:spcAft>
                <a:spcPts val="0"/>
              </a:spcAft>
              <a:buSzPts val="2800"/>
              <a:buNone/>
              <a:defRPr>
                <a:latin typeface="Montserrat"/>
                <a:ea typeface="Montserrat"/>
                <a:cs typeface="Montserrat"/>
                <a:sym typeface="Montserrat"/>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11">
    <p:spTree>
      <p:nvGrpSpPr>
        <p:cNvPr id="1" name="Shape 514"/>
        <p:cNvGrpSpPr/>
        <p:nvPr/>
      </p:nvGrpSpPr>
      <p:grpSpPr>
        <a:xfrm>
          <a:off x="0" y="0"/>
          <a:ext cx="0" cy="0"/>
          <a:chOff x="0" y="0"/>
          <a:chExt cx="0" cy="0"/>
        </a:xfrm>
      </p:grpSpPr>
      <p:pic>
        <p:nvPicPr>
          <p:cNvPr id="515" name="Google Shape;515;p33"/>
          <p:cNvPicPr preferRelativeResize="0"/>
          <p:nvPr/>
        </p:nvPicPr>
        <p:blipFill rotWithShape="1">
          <a:blip r:embed="rId2">
            <a:alphaModFix/>
          </a:blip>
          <a:srcRect/>
          <a:stretch/>
        </p:blipFill>
        <p:spPr>
          <a:xfrm>
            <a:off x="0" y="-9476"/>
            <a:ext cx="9144000" cy="516245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26" Type="http://schemas.openxmlformats.org/officeDocument/2006/relationships/slideLayout" Target="../slideLayouts/slideLayout42.xml"/><Relationship Id="rId39" Type="http://schemas.openxmlformats.org/officeDocument/2006/relationships/theme" Target="../theme/theme2.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34" Type="http://schemas.openxmlformats.org/officeDocument/2006/relationships/slideLayout" Target="../slideLayouts/slideLayout50.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slideLayout" Target="../slideLayouts/slideLayout41.xml"/><Relationship Id="rId33" Type="http://schemas.openxmlformats.org/officeDocument/2006/relationships/slideLayout" Target="../slideLayouts/slideLayout49.xml"/><Relationship Id="rId38" Type="http://schemas.openxmlformats.org/officeDocument/2006/relationships/slideLayout" Target="../slideLayouts/slideLayout54.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29" Type="http://schemas.openxmlformats.org/officeDocument/2006/relationships/slideLayout" Target="../slideLayouts/slideLayout45.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slideLayout" Target="../slideLayouts/slideLayout40.xml"/><Relationship Id="rId32" Type="http://schemas.openxmlformats.org/officeDocument/2006/relationships/slideLayout" Target="../slideLayouts/slideLayout48.xml"/><Relationship Id="rId37" Type="http://schemas.openxmlformats.org/officeDocument/2006/relationships/slideLayout" Target="../slideLayouts/slideLayout53.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28" Type="http://schemas.openxmlformats.org/officeDocument/2006/relationships/slideLayout" Target="../slideLayouts/slideLayout44.xml"/><Relationship Id="rId36" Type="http://schemas.openxmlformats.org/officeDocument/2006/relationships/slideLayout" Target="../slideLayouts/slideLayout52.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31" Type="http://schemas.openxmlformats.org/officeDocument/2006/relationships/slideLayout" Target="../slideLayouts/slideLayout47.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 Id="rId27" Type="http://schemas.openxmlformats.org/officeDocument/2006/relationships/slideLayout" Target="../slideLayouts/slideLayout43.xml"/><Relationship Id="rId30" Type="http://schemas.openxmlformats.org/officeDocument/2006/relationships/slideLayout" Target="../slideLayouts/slideLayout46.xml"/><Relationship Id="rId35"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727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Playfair Display"/>
              <a:buNone/>
              <a:defRPr sz="2800" b="1" i="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1pPr>
            <a:lvl2pPr marL="914400" lvl="1" indent="-31750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4" r:id="rId4"/>
    <p:sldLayoutId id="2147483656" r:id="rId5"/>
    <p:sldLayoutId id="2147483658" r:id="rId6"/>
    <p:sldLayoutId id="2147483670" r:id="rId7"/>
    <p:sldLayoutId id="2147483671" r:id="rId8"/>
    <p:sldLayoutId id="2147483679" r:id="rId9"/>
    <p:sldLayoutId id="2147483680" r:id="rId10"/>
    <p:sldLayoutId id="2147483681" r:id="rId11"/>
    <p:sldLayoutId id="2147483682" r:id="rId12"/>
    <p:sldLayoutId id="2147483683" r:id="rId13"/>
    <p:sldLayoutId id="2147483684" r:id="rId14"/>
    <p:sldLayoutId id="2147483685" r:id="rId15"/>
    <p:sldLayoutId id="2147483699"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727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Playfair Display"/>
              <a:buNone/>
              <a:defRPr sz="2800" b="1" i="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1pPr>
            <a:lvl2pPr marL="914400" lvl="1" indent="-31750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2818043599"/>
      </p:ext>
    </p:extLst>
  </p:cSld>
  <p:clrMap bg1="lt1" tx1="dk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723" r:id="rId23"/>
    <p:sldLayoutId id="2147483724" r:id="rId24"/>
    <p:sldLayoutId id="2147483725" r:id="rId25"/>
    <p:sldLayoutId id="2147483726" r:id="rId26"/>
    <p:sldLayoutId id="2147483727" r:id="rId27"/>
    <p:sldLayoutId id="2147483728" r:id="rId28"/>
    <p:sldLayoutId id="2147483729" r:id="rId29"/>
    <p:sldLayoutId id="2147483730" r:id="rId30"/>
    <p:sldLayoutId id="2147483731" r:id="rId31"/>
    <p:sldLayoutId id="2147483732" r:id="rId32"/>
    <p:sldLayoutId id="2147483733" r:id="rId33"/>
    <p:sldLayoutId id="2147483734" r:id="rId34"/>
    <p:sldLayoutId id="2147483735" r:id="rId35"/>
    <p:sldLayoutId id="2147483736" r:id="rId36"/>
    <p:sldLayoutId id="2147483737" r:id="rId37"/>
    <p:sldLayoutId id="2147483738" r:id="rId3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2"/>
          <p:cNvSpPr txBox="1">
            <a:spLocks noGrp="1"/>
          </p:cNvSpPr>
          <p:nvPr>
            <p:ph type="ctrTitle"/>
          </p:nvPr>
        </p:nvSpPr>
        <p:spPr>
          <a:xfrm>
            <a:off x="1413158" y="1735048"/>
            <a:ext cx="6094994" cy="1485900"/>
          </a:xfrm>
          <a:prstGeom prst="rect">
            <a:avLst/>
          </a:prstGeom>
        </p:spPr>
        <p:txBody>
          <a:bodyPr spcFirstLastPara="1" wrap="square" lIns="91425" tIns="91425" rIns="91425" bIns="91425" anchor="b" anchorCtr="0">
            <a:noAutofit/>
          </a:bodyPr>
          <a:lstStyle/>
          <a:p>
            <a:pPr marL="0" lvl="0" indent="0" algn="l" rtl="0">
              <a:lnSpc>
                <a:spcPct val="150000"/>
              </a:lnSpc>
              <a:spcBef>
                <a:spcPts val="0"/>
              </a:spcBef>
              <a:spcAft>
                <a:spcPts val="0"/>
              </a:spcAft>
              <a:buNone/>
            </a:pPr>
            <a:r>
              <a:rPr lang="en" dirty="0" smtClean="0">
                <a:latin typeface="Cambria" panose="02040503050406030204" pitchFamily="18" charset="0"/>
                <a:ea typeface="Cambria" panose="02040503050406030204" pitchFamily="18" charset="0"/>
              </a:rPr>
              <a:t>CÁCH LÀM NGHỊ LUẬN XÃ HỘI CƠ BẢN </a:t>
            </a:r>
            <a:endParaRPr dirty="0">
              <a:latin typeface="Cambria" panose="02040503050406030204" pitchFamily="18" charset="0"/>
              <a:ea typeface="Cambria" panose="02040503050406030204" pitchFamily="18" charset="0"/>
            </a:endParaRPr>
          </a:p>
        </p:txBody>
      </p:sp>
      <p:sp>
        <p:nvSpPr>
          <p:cNvPr id="537" name="Google Shape;537;p42"/>
          <p:cNvSpPr txBox="1">
            <a:spLocks noGrp="1"/>
          </p:cNvSpPr>
          <p:nvPr>
            <p:ph type="subTitle" idx="1"/>
          </p:nvPr>
        </p:nvSpPr>
        <p:spPr>
          <a:xfrm>
            <a:off x="1493475" y="3307513"/>
            <a:ext cx="4631100" cy="38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smtClean="0">
                <a:latin typeface="Cambria" panose="02040503050406030204" pitchFamily="18" charset="0"/>
                <a:ea typeface="Cambria" panose="02040503050406030204" pitchFamily="18" charset="0"/>
              </a:rPr>
              <a:t>CHUYÊN ĐỀ: NGHỊ LUẬN XÃ HỘI </a:t>
            </a:r>
            <a:endParaRPr sz="1800" b="1" dirty="0">
              <a:latin typeface="Cambria" panose="02040503050406030204" pitchFamily="18" charset="0"/>
              <a:ea typeface="Cambria" panose="02040503050406030204" pitchFamily="18" charset="0"/>
            </a:endParaRPr>
          </a:p>
        </p:txBody>
      </p:sp>
      <p:sp>
        <p:nvSpPr>
          <p:cNvPr id="538" name="Google Shape;538;p42"/>
          <p:cNvSpPr/>
          <p:nvPr/>
        </p:nvSpPr>
        <p:spPr>
          <a:xfrm>
            <a:off x="7094921" y="811640"/>
            <a:ext cx="1457082" cy="3809137"/>
          </a:xfrm>
          <a:custGeom>
            <a:avLst/>
            <a:gdLst/>
            <a:ahLst/>
            <a:cxnLst/>
            <a:rect l="l" t="t" r="r" b="b"/>
            <a:pathLst>
              <a:path w="30745" h="84413" extrusionOk="0">
                <a:moveTo>
                  <a:pt x="9370" y="15166"/>
                </a:moveTo>
                <a:lnTo>
                  <a:pt x="9430" y="15285"/>
                </a:lnTo>
                <a:cubicBezTo>
                  <a:pt x="9390" y="15245"/>
                  <a:pt x="9370" y="15245"/>
                  <a:pt x="9350" y="15226"/>
                </a:cubicBezTo>
                <a:cubicBezTo>
                  <a:pt x="9350" y="15206"/>
                  <a:pt x="9350" y="15186"/>
                  <a:pt x="9370" y="15186"/>
                </a:cubicBezTo>
                <a:lnTo>
                  <a:pt x="9370" y="15166"/>
                </a:lnTo>
                <a:close/>
                <a:moveTo>
                  <a:pt x="19980" y="17848"/>
                </a:moveTo>
                <a:lnTo>
                  <a:pt x="19913" y="18110"/>
                </a:lnTo>
                <a:cubicBezTo>
                  <a:pt x="19913" y="18090"/>
                  <a:pt x="19893" y="18090"/>
                  <a:pt x="19893" y="18070"/>
                </a:cubicBezTo>
                <a:cubicBezTo>
                  <a:pt x="19893" y="18030"/>
                  <a:pt x="19873" y="18030"/>
                  <a:pt x="19873" y="18011"/>
                </a:cubicBezTo>
                <a:lnTo>
                  <a:pt x="19873" y="17991"/>
                </a:lnTo>
                <a:cubicBezTo>
                  <a:pt x="19893" y="17991"/>
                  <a:pt x="19893" y="17971"/>
                  <a:pt x="19913" y="17931"/>
                </a:cubicBezTo>
                <a:cubicBezTo>
                  <a:pt x="19947" y="17908"/>
                  <a:pt x="19968" y="17879"/>
                  <a:pt x="19980" y="17848"/>
                </a:cubicBezTo>
                <a:close/>
                <a:moveTo>
                  <a:pt x="13209" y="16698"/>
                </a:moveTo>
                <a:cubicBezTo>
                  <a:pt x="13150" y="16698"/>
                  <a:pt x="13110" y="16757"/>
                  <a:pt x="13110" y="16797"/>
                </a:cubicBezTo>
                <a:lnTo>
                  <a:pt x="13110" y="16817"/>
                </a:lnTo>
                <a:cubicBezTo>
                  <a:pt x="13050" y="16877"/>
                  <a:pt x="13030" y="16956"/>
                  <a:pt x="13030" y="17016"/>
                </a:cubicBezTo>
                <a:cubicBezTo>
                  <a:pt x="13030" y="17155"/>
                  <a:pt x="13110" y="17255"/>
                  <a:pt x="13229" y="17294"/>
                </a:cubicBezTo>
                <a:cubicBezTo>
                  <a:pt x="13249" y="17294"/>
                  <a:pt x="13269" y="17314"/>
                  <a:pt x="13329" y="17314"/>
                </a:cubicBezTo>
                <a:lnTo>
                  <a:pt x="13329" y="17374"/>
                </a:lnTo>
                <a:cubicBezTo>
                  <a:pt x="13447" y="17767"/>
                  <a:pt x="13604" y="18161"/>
                  <a:pt x="13800" y="18497"/>
                </a:cubicBezTo>
                <a:lnTo>
                  <a:pt x="13800" y="18497"/>
                </a:lnTo>
                <a:cubicBezTo>
                  <a:pt x="13515" y="18410"/>
                  <a:pt x="13249" y="18272"/>
                  <a:pt x="13070" y="18011"/>
                </a:cubicBezTo>
                <a:lnTo>
                  <a:pt x="12993" y="18011"/>
                </a:lnTo>
                <a:cubicBezTo>
                  <a:pt x="12985" y="18038"/>
                  <a:pt x="12971" y="18065"/>
                  <a:pt x="12951" y="18090"/>
                </a:cubicBezTo>
                <a:lnTo>
                  <a:pt x="12931" y="18110"/>
                </a:lnTo>
                <a:lnTo>
                  <a:pt x="13070" y="18269"/>
                </a:lnTo>
                <a:lnTo>
                  <a:pt x="13627" y="18508"/>
                </a:lnTo>
                <a:cubicBezTo>
                  <a:pt x="13667" y="18548"/>
                  <a:pt x="13746" y="18568"/>
                  <a:pt x="13806" y="18568"/>
                </a:cubicBezTo>
                <a:lnTo>
                  <a:pt x="13806" y="18508"/>
                </a:lnTo>
                <a:cubicBezTo>
                  <a:pt x="13804" y="18504"/>
                  <a:pt x="13802" y="18500"/>
                  <a:pt x="13800" y="18497"/>
                </a:cubicBezTo>
                <a:lnTo>
                  <a:pt x="13800" y="18497"/>
                </a:lnTo>
                <a:cubicBezTo>
                  <a:pt x="13886" y="18523"/>
                  <a:pt x="13974" y="18544"/>
                  <a:pt x="14062" y="18563"/>
                </a:cubicBezTo>
                <a:lnTo>
                  <a:pt x="14062" y="18563"/>
                </a:lnTo>
                <a:cubicBezTo>
                  <a:pt x="13864" y="18167"/>
                  <a:pt x="13666" y="17770"/>
                  <a:pt x="13548" y="17314"/>
                </a:cubicBezTo>
                <a:cubicBezTo>
                  <a:pt x="13548" y="17294"/>
                  <a:pt x="13528" y="17274"/>
                  <a:pt x="13508" y="17274"/>
                </a:cubicBezTo>
                <a:cubicBezTo>
                  <a:pt x="13528" y="17255"/>
                  <a:pt x="13548" y="17255"/>
                  <a:pt x="13548" y="17215"/>
                </a:cubicBezTo>
                <a:cubicBezTo>
                  <a:pt x="13607" y="17175"/>
                  <a:pt x="13607" y="17115"/>
                  <a:pt x="13627" y="17056"/>
                </a:cubicBezTo>
                <a:cubicBezTo>
                  <a:pt x="13627" y="16996"/>
                  <a:pt x="13627" y="16916"/>
                  <a:pt x="13567" y="16877"/>
                </a:cubicBezTo>
                <a:cubicBezTo>
                  <a:pt x="13508" y="16757"/>
                  <a:pt x="13349" y="16698"/>
                  <a:pt x="13209" y="16698"/>
                </a:cubicBezTo>
                <a:close/>
                <a:moveTo>
                  <a:pt x="14463" y="18488"/>
                </a:moveTo>
                <a:cubicBezTo>
                  <a:pt x="14502" y="18508"/>
                  <a:pt x="14502" y="18548"/>
                  <a:pt x="14502" y="18587"/>
                </a:cubicBezTo>
                <a:cubicBezTo>
                  <a:pt x="14463" y="18568"/>
                  <a:pt x="14463" y="18548"/>
                  <a:pt x="14443" y="18508"/>
                </a:cubicBezTo>
                <a:lnTo>
                  <a:pt x="14463" y="18488"/>
                </a:lnTo>
                <a:close/>
                <a:moveTo>
                  <a:pt x="14960" y="21054"/>
                </a:moveTo>
                <a:lnTo>
                  <a:pt x="15039" y="21333"/>
                </a:lnTo>
                <a:cubicBezTo>
                  <a:pt x="15020" y="21333"/>
                  <a:pt x="15000" y="21352"/>
                  <a:pt x="14940" y="21352"/>
                </a:cubicBezTo>
                <a:cubicBezTo>
                  <a:pt x="14940" y="21253"/>
                  <a:pt x="14960" y="21154"/>
                  <a:pt x="14960" y="21054"/>
                </a:cubicBezTo>
                <a:close/>
                <a:moveTo>
                  <a:pt x="16611" y="20736"/>
                </a:moveTo>
                <a:cubicBezTo>
                  <a:pt x="16631" y="20795"/>
                  <a:pt x="16631" y="20875"/>
                  <a:pt x="16651" y="20955"/>
                </a:cubicBezTo>
                <a:lnTo>
                  <a:pt x="16545" y="22168"/>
                </a:lnTo>
                <a:lnTo>
                  <a:pt x="16545" y="22168"/>
                </a:lnTo>
                <a:cubicBezTo>
                  <a:pt x="16598" y="22165"/>
                  <a:pt x="16636" y="22147"/>
                  <a:pt x="16691" y="22128"/>
                </a:cubicBezTo>
                <a:cubicBezTo>
                  <a:pt x="16730" y="22168"/>
                  <a:pt x="16810" y="22228"/>
                  <a:pt x="16850" y="22287"/>
                </a:cubicBezTo>
                <a:lnTo>
                  <a:pt x="16810" y="22825"/>
                </a:lnTo>
                <a:cubicBezTo>
                  <a:pt x="16783" y="22807"/>
                  <a:pt x="16756" y="22797"/>
                  <a:pt x="16729" y="22797"/>
                </a:cubicBezTo>
                <a:cubicBezTo>
                  <a:pt x="16697" y="22797"/>
                  <a:pt x="16664" y="22812"/>
                  <a:pt x="16631" y="22844"/>
                </a:cubicBezTo>
                <a:cubicBezTo>
                  <a:pt x="16611" y="22844"/>
                  <a:pt x="16611" y="22864"/>
                  <a:pt x="16591" y="22884"/>
                </a:cubicBezTo>
                <a:lnTo>
                  <a:pt x="16551" y="22924"/>
                </a:lnTo>
                <a:cubicBezTo>
                  <a:pt x="16551" y="22964"/>
                  <a:pt x="16531" y="22984"/>
                  <a:pt x="16531" y="23043"/>
                </a:cubicBezTo>
                <a:lnTo>
                  <a:pt x="16492" y="22984"/>
                </a:lnTo>
                <a:cubicBezTo>
                  <a:pt x="16512" y="22884"/>
                  <a:pt x="16492" y="22785"/>
                  <a:pt x="16412" y="22725"/>
                </a:cubicBezTo>
                <a:cubicBezTo>
                  <a:pt x="16442" y="22577"/>
                  <a:pt x="16482" y="22440"/>
                  <a:pt x="16509" y="22305"/>
                </a:cubicBezTo>
                <a:lnTo>
                  <a:pt x="16509" y="22305"/>
                </a:lnTo>
                <a:lnTo>
                  <a:pt x="16531" y="22327"/>
                </a:lnTo>
                <a:lnTo>
                  <a:pt x="16545" y="22168"/>
                </a:lnTo>
                <a:lnTo>
                  <a:pt x="16545" y="22168"/>
                </a:lnTo>
                <a:cubicBezTo>
                  <a:pt x="16541" y="22168"/>
                  <a:pt x="16536" y="22168"/>
                  <a:pt x="16531" y="22168"/>
                </a:cubicBezTo>
                <a:cubicBezTo>
                  <a:pt x="16526" y="22214"/>
                  <a:pt x="16519" y="22259"/>
                  <a:pt x="16509" y="22305"/>
                </a:cubicBezTo>
                <a:lnTo>
                  <a:pt x="16509" y="22305"/>
                </a:lnTo>
                <a:lnTo>
                  <a:pt x="16452" y="22248"/>
                </a:lnTo>
                <a:cubicBezTo>
                  <a:pt x="16492" y="22148"/>
                  <a:pt x="16452" y="22029"/>
                  <a:pt x="16352" y="21949"/>
                </a:cubicBezTo>
                <a:cubicBezTo>
                  <a:pt x="16352" y="21890"/>
                  <a:pt x="16352" y="21870"/>
                  <a:pt x="16332" y="21850"/>
                </a:cubicBezTo>
                <a:cubicBezTo>
                  <a:pt x="16313" y="21790"/>
                  <a:pt x="16293" y="21770"/>
                  <a:pt x="16253" y="21750"/>
                </a:cubicBezTo>
                <a:cubicBezTo>
                  <a:pt x="16193" y="21671"/>
                  <a:pt x="16094" y="21631"/>
                  <a:pt x="15955" y="21631"/>
                </a:cubicBezTo>
                <a:cubicBezTo>
                  <a:pt x="15935" y="21631"/>
                  <a:pt x="15915" y="21651"/>
                  <a:pt x="15895" y="21651"/>
                </a:cubicBezTo>
                <a:cubicBezTo>
                  <a:pt x="15855" y="21671"/>
                  <a:pt x="15855" y="21691"/>
                  <a:pt x="15855" y="21730"/>
                </a:cubicBezTo>
                <a:cubicBezTo>
                  <a:pt x="15855" y="21750"/>
                  <a:pt x="15855" y="21750"/>
                  <a:pt x="15895" y="21770"/>
                </a:cubicBezTo>
                <a:cubicBezTo>
                  <a:pt x="15895" y="21790"/>
                  <a:pt x="15855" y="21790"/>
                  <a:pt x="15855" y="21830"/>
                </a:cubicBezTo>
                <a:lnTo>
                  <a:pt x="15855" y="21929"/>
                </a:lnTo>
                <a:cubicBezTo>
                  <a:pt x="15835" y="21949"/>
                  <a:pt x="15835" y="21969"/>
                  <a:pt x="15855" y="21989"/>
                </a:cubicBezTo>
                <a:cubicBezTo>
                  <a:pt x="15835" y="22069"/>
                  <a:pt x="15835" y="22148"/>
                  <a:pt x="15855" y="22228"/>
                </a:cubicBezTo>
                <a:cubicBezTo>
                  <a:pt x="15895" y="22287"/>
                  <a:pt x="15935" y="22367"/>
                  <a:pt x="16014" y="22387"/>
                </a:cubicBezTo>
                <a:lnTo>
                  <a:pt x="16014" y="22447"/>
                </a:lnTo>
                <a:lnTo>
                  <a:pt x="16014" y="22526"/>
                </a:lnTo>
                <a:cubicBezTo>
                  <a:pt x="15994" y="22626"/>
                  <a:pt x="15955" y="22745"/>
                  <a:pt x="15915" y="22844"/>
                </a:cubicBezTo>
                <a:cubicBezTo>
                  <a:pt x="15895" y="22566"/>
                  <a:pt x="15835" y="22287"/>
                  <a:pt x="15756" y="22029"/>
                </a:cubicBezTo>
                <a:cubicBezTo>
                  <a:pt x="15795" y="21750"/>
                  <a:pt x="15915" y="21472"/>
                  <a:pt x="16054" y="21233"/>
                </a:cubicBezTo>
                <a:cubicBezTo>
                  <a:pt x="16094" y="21233"/>
                  <a:pt x="16114" y="21253"/>
                  <a:pt x="16134" y="21253"/>
                </a:cubicBezTo>
                <a:cubicBezTo>
                  <a:pt x="16146" y="21255"/>
                  <a:pt x="16159" y="21256"/>
                  <a:pt x="16171" y="21256"/>
                </a:cubicBezTo>
                <a:cubicBezTo>
                  <a:pt x="16281" y="21256"/>
                  <a:pt x="16396" y="21183"/>
                  <a:pt x="16432" y="21094"/>
                </a:cubicBezTo>
                <a:cubicBezTo>
                  <a:pt x="16492" y="20975"/>
                  <a:pt x="16452" y="20855"/>
                  <a:pt x="16392" y="20756"/>
                </a:cubicBezTo>
                <a:cubicBezTo>
                  <a:pt x="16388" y="20750"/>
                  <a:pt x="16383" y="20745"/>
                  <a:pt x="16378" y="20740"/>
                </a:cubicBezTo>
                <a:lnTo>
                  <a:pt x="16378" y="20740"/>
                </a:lnTo>
                <a:cubicBezTo>
                  <a:pt x="16414" y="20750"/>
                  <a:pt x="16452" y="20755"/>
                  <a:pt x="16489" y="20755"/>
                </a:cubicBezTo>
                <a:cubicBezTo>
                  <a:pt x="16531" y="20755"/>
                  <a:pt x="16573" y="20748"/>
                  <a:pt x="16611" y="20736"/>
                </a:cubicBezTo>
                <a:close/>
                <a:moveTo>
                  <a:pt x="15616" y="23143"/>
                </a:moveTo>
                <a:lnTo>
                  <a:pt x="15656" y="23282"/>
                </a:lnTo>
                <a:cubicBezTo>
                  <a:pt x="15636" y="23262"/>
                  <a:pt x="15616" y="23242"/>
                  <a:pt x="15596" y="23242"/>
                </a:cubicBezTo>
                <a:cubicBezTo>
                  <a:pt x="15596" y="23222"/>
                  <a:pt x="15616" y="23183"/>
                  <a:pt x="15616" y="23143"/>
                </a:cubicBezTo>
                <a:close/>
                <a:moveTo>
                  <a:pt x="16432" y="23163"/>
                </a:moveTo>
                <a:cubicBezTo>
                  <a:pt x="16432" y="23183"/>
                  <a:pt x="16452" y="23222"/>
                  <a:pt x="16492" y="23222"/>
                </a:cubicBezTo>
                <a:cubicBezTo>
                  <a:pt x="16412" y="23322"/>
                  <a:pt x="16352" y="23441"/>
                  <a:pt x="16313" y="23561"/>
                </a:cubicBezTo>
                <a:lnTo>
                  <a:pt x="16313" y="23242"/>
                </a:lnTo>
                <a:cubicBezTo>
                  <a:pt x="16352" y="23203"/>
                  <a:pt x="16392" y="23183"/>
                  <a:pt x="16432" y="23163"/>
                </a:cubicBezTo>
                <a:close/>
                <a:moveTo>
                  <a:pt x="12752" y="22685"/>
                </a:moveTo>
                <a:lnTo>
                  <a:pt x="12752" y="22685"/>
                </a:lnTo>
                <a:cubicBezTo>
                  <a:pt x="12766" y="22714"/>
                  <a:pt x="12802" y="22733"/>
                  <a:pt x="12836" y="22733"/>
                </a:cubicBezTo>
                <a:cubicBezTo>
                  <a:pt x="12848" y="22733"/>
                  <a:pt x="12860" y="22730"/>
                  <a:pt x="12871" y="22725"/>
                </a:cubicBezTo>
                <a:cubicBezTo>
                  <a:pt x="13010" y="22944"/>
                  <a:pt x="13209" y="23163"/>
                  <a:pt x="13428" y="23282"/>
                </a:cubicBezTo>
                <a:cubicBezTo>
                  <a:pt x="13441" y="23282"/>
                  <a:pt x="13455" y="23300"/>
                  <a:pt x="13474" y="23300"/>
                </a:cubicBezTo>
                <a:cubicBezTo>
                  <a:pt x="13483" y="23300"/>
                  <a:pt x="13494" y="23295"/>
                  <a:pt x="13508" y="23282"/>
                </a:cubicBezTo>
                <a:cubicBezTo>
                  <a:pt x="13548" y="23819"/>
                  <a:pt x="13667" y="24317"/>
                  <a:pt x="13846" y="24814"/>
                </a:cubicBezTo>
                <a:lnTo>
                  <a:pt x="13209" y="24257"/>
                </a:lnTo>
                <a:lnTo>
                  <a:pt x="12752" y="22685"/>
                </a:lnTo>
                <a:close/>
                <a:moveTo>
                  <a:pt x="13030" y="24476"/>
                </a:moveTo>
                <a:cubicBezTo>
                  <a:pt x="13090" y="24694"/>
                  <a:pt x="13170" y="24933"/>
                  <a:pt x="13229" y="25132"/>
                </a:cubicBezTo>
                <a:lnTo>
                  <a:pt x="13209" y="25132"/>
                </a:lnTo>
                <a:cubicBezTo>
                  <a:pt x="13170" y="25132"/>
                  <a:pt x="13150" y="25112"/>
                  <a:pt x="13130" y="25072"/>
                </a:cubicBezTo>
                <a:lnTo>
                  <a:pt x="13030" y="24476"/>
                </a:lnTo>
                <a:close/>
                <a:moveTo>
                  <a:pt x="16611" y="23382"/>
                </a:moveTo>
                <a:lnTo>
                  <a:pt x="16710" y="23561"/>
                </a:lnTo>
                <a:lnTo>
                  <a:pt x="16551" y="25172"/>
                </a:lnTo>
                <a:cubicBezTo>
                  <a:pt x="16512" y="25112"/>
                  <a:pt x="16452" y="25053"/>
                  <a:pt x="16392" y="25013"/>
                </a:cubicBezTo>
                <a:cubicBezTo>
                  <a:pt x="16412" y="24913"/>
                  <a:pt x="16352" y="24814"/>
                  <a:pt x="16313" y="24734"/>
                </a:cubicBezTo>
                <a:lnTo>
                  <a:pt x="16313" y="24655"/>
                </a:lnTo>
                <a:lnTo>
                  <a:pt x="16313" y="24615"/>
                </a:lnTo>
                <a:cubicBezTo>
                  <a:pt x="16313" y="24575"/>
                  <a:pt x="16313" y="24555"/>
                  <a:pt x="16293" y="24535"/>
                </a:cubicBezTo>
                <a:lnTo>
                  <a:pt x="16293" y="24118"/>
                </a:lnTo>
                <a:cubicBezTo>
                  <a:pt x="16332" y="24118"/>
                  <a:pt x="16352" y="24078"/>
                  <a:pt x="16392" y="24038"/>
                </a:cubicBezTo>
                <a:cubicBezTo>
                  <a:pt x="16412" y="23819"/>
                  <a:pt x="16512" y="23580"/>
                  <a:pt x="16611" y="23382"/>
                </a:cubicBezTo>
                <a:close/>
                <a:moveTo>
                  <a:pt x="13249" y="25232"/>
                </a:moveTo>
                <a:cubicBezTo>
                  <a:pt x="13309" y="25411"/>
                  <a:pt x="13349" y="25610"/>
                  <a:pt x="13428" y="25769"/>
                </a:cubicBezTo>
                <a:lnTo>
                  <a:pt x="13269" y="25709"/>
                </a:lnTo>
                <a:cubicBezTo>
                  <a:pt x="13269" y="25709"/>
                  <a:pt x="13269" y="25669"/>
                  <a:pt x="13249" y="25649"/>
                </a:cubicBezTo>
                <a:cubicBezTo>
                  <a:pt x="13329" y="25550"/>
                  <a:pt x="13329" y="25430"/>
                  <a:pt x="13249" y="25331"/>
                </a:cubicBezTo>
                <a:lnTo>
                  <a:pt x="13209" y="25271"/>
                </a:lnTo>
                <a:lnTo>
                  <a:pt x="13249" y="25232"/>
                </a:lnTo>
                <a:close/>
                <a:moveTo>
                  <a:pt x="16313" y="25212"/>
                </a:moveTo>
                <a:lnTo>
                  <a:pt x="16313" y="25212"/>
                </a:lnTo>
                <a:cubicBezTo>
                  <a:pt x="16332" y="25232"/>
                  <a:pt x="16352" y="25251"/>
                  <a:pt x="16392" y="25251"/>
                </a:cubicBezTo>
                <a:lnTo>
                  <a:pt x="16512" y="25550"/>
                </a:lnTo>
                <a:lnTo>
                  <a:pt x="16452" y="25948"/>
                </a:lnTo>
                <a:lnTo>
                  <a:pt x="16332" y="25450"/>
                </a:lnTo>
                <a:cubicBezTo>
                  <a:pt x="16332" y="25371"/>
                  <a:pt x="16332" y="25271"/>
                  <a:pt x="16313" y="25212"/>
                </a:cubicBezTo>
                <a:close/>
                <a:moveTo>
                  <a:pt x="13349" y="24874"/>
                </a:moveTo>
                <a:cubicBezTo>
                  <a:pt x="13528" y="25033"/>
                  <a:pt x="13727" y="25132"/>
                  <a:pt x="13925" y="25152"/>
                </a:cubicBezTo>
                <a:cubicBezTo>
                  <a:pt x="14065" y="25530"/>
                  <a:pt x="14224" y="25908"/>
                  <a:pt x="14403" y="26266"/>
                </a:cubicBezTo>
                <a:lnTo>
                  <a:pt x="13667" y="25908"/>
                </a:lnTo>
                <a:cubicBezTo>
                  <a:pt x="13567" y="25550"/>
                  <a:pt x="13468" y="25212"/>
                  <a:pt x="13349" y="24874"/>
                </a:cubicBezTo>
                <a:close/>
                <a:moveTo>
                  <a:pt x="18382" y="23648"/>
                </a:moveTo>
                <a:lnTo>
                  <a:pt x="18382" y="23648"/>
                </a:lnTo>
                <a:cubicBezTo>
                  <a:pt x="18366" y="23770"/>
                  <a:pt x="18353" y="23893"/>
                  <a:pt x="18342" y="24018"/>
                </a:cubicBezTo>
                <a:lnTo>
                  <a:pt x="17824" y="26047"/>
                </a:lnTo>
                <a:cubicBezTo>
                  <a:pt x="17705" y="26047"/>
                  <a:pt x="17586" y="26147"/>
                  <a:pt x="17586" y="26306"/>
                </a:cubicBezTo>
                <a:lnTo>
                  <a:pt x="17586" y="26365"/>
                </a:lnTo>
                <a:cubicBezTo>
                  <a:pt x="17427" y="26465"/>
                  <a:pt x="17287" y="26564"/>
                  <a:pt x="17148" y="26664"/>
                </a:cubicBezTo>
                <a:lnTo>
                  <a:pt x="17148" y="25649"/>
                </a:lnTo>
                <a:lnTo>
                  <a:pt x="17228" y="25053"/>
                </a:lnTo>
                <a:cubicBezTo>
                  <a:pt x="17248" y="25053"/>
                  <a:pt x="17287" y="25033"/>
                  <a:pt x="17287" y="24973"/>
                </a:cubicBezTo>
                <a:cubicBezTo>
                  <a:pt x="17307" y="24834"/>
                  <a:pt x="17347" y="24675"/>
                  <a:pt x="17407" y="24535"/>
                </a:cubicBezTo>
                <a:lnTo>
                  <a:pt x="17645" y="24078"/>
                </a:lnTo>
                <a:cubicBezTo>
                  <a:pt x="17725" y="23978"/>
                  <a:pt x="17805" y="23919"/>
                  <a:pt x="17884" y="23799"/>
                </a:cubicBezTo>
                <a:cubicBezTo>
                  <a:pt x="17904" y="23839"/>
                  <a:pt x="17924" y="23839"/>
                  <a:pt x="17984" y="23859"/>
                </a:cubicBezTo>
                <a:cubicBezTo>
                  <a:pt x="18003" y="23869"/>
                  <a:pt x="18033" y="23874"/>
                  <a:pt x="18068" y="23874"/>
                </a:cubicBezTo>
                <a:cubicBezTo>
                  <a:pt x="18103" y="23874"/>
                  <a:pt x="18143" y="23869"/>
                  <a:pt x="18183" y="23859"/>
                </a:cubicBezTo>
                <a:cubicBezTo>
                  <a:pt x="18242" y="23839"/>
                  <a:pt x="18302" y="23779"/>
                  <a:pt x="18342" y="23740"/>
                </a:cubicBezTo>
                <a:cubicBezTo>
                  <a:pt x="18359" y="23709"/>
                  <a:pt x="18373" y="23678"/>
                  <a:pt x="18382" y="23648"/>
                </a:cubicBezTo>
                <a:close/>
                <a:moveTo>
                  <a:pt x="17128" y="26544"/>
                </a:moveTo>
                <a:cubicBezTo>
                  <a:pt x="17148" y="26604"/>
                  <a:pt x="17148" y="26664"/>
                  <a:pt x="17148" y="26724"/>
                </a:cubicBezTo>
                <a:lnTo>
                  <a:pt x="17088" y="26803"/>
                </a:lnTo>
                <a:cubicBezTo>
                  <a:pt x="17108" y="26724"/>
                  <a:pt x="17128" y="26624"/>
                  <a:pt x="17128" y="26544"/>
                </a:cubicBezTo>
                <a:close/>
                <a:moveTo>
                  <a:pt x="13806" y="26405"/>
                </a:moveTo>
                <a:cubicBezTo>
                  <a:pt x="13981" y="26434"/>
                  <a:pt x="14166" y="26453"/>
                  <a:pt x="14339" y="26453"/>
                </a:cubicBezTo>
                <a:cubicBezTo>
                  <a:pt x="14402" y="26453"/>
                  <a:pt x="14464" y="26450"/>
                  <a:pt x="14522" y="26445"/>
                </a:cubicBezTo>
                <a:cubicBezTo>
                  <a:pt x="14562" y="26525"/>
                  <a:pt x="14622" y="26624"/>
                  <a:pt x="14642" y="26704"/>
                </a:cubicBezTo>
                <a:cubicBezTo>
                  <a:pt x="14602" y="26823"/>
                  <a:pt x="14542" y="26922"/>
                  <a:pt x="14463" y="27042"/>
                </a:cubicBezTo>
                <a:cubicBezTo>
                  <a:pt x="14363" y="27022"/>
                  <a:pt x="14264" y="27022"/>
                  <a:pt x="14164" y="27002"/>
                </a:cubicBezTo>
                <a:lnTo>
                  <a:pt x="14105" y="26922"/>
                </a:lnTo>
                <a:cubicBezTo>
                  <a:pt x="14045" y="26903"/>
                  <a:pt x="13985" y="26863"/>
                  <a:pt x="13945" y="26863"/>
                </a:cubicBezTo>
                <a:cubicBezTo>
                  <a:pt x="13906" y="26724"/>
                  <a:pt x="13846" y="26544"/>
                  <a:pt x="13806" y="26405"/>
                </a:cubicBezTo>
                <a:close/>
                <a:moveTo>
                  <a:pt x="15039" y="21512"/>
                </a:moveTo>
                <a:lnTo>
                  <a:pt x="15099" y="21551"/>
                </a:lnTo>
                <a:lnTo>
                  <a:pt x="15258" y="21989"/>
                </a:lnTo>
                <a:cubicBezTo>
                  <a:pt x="15199" y="21989"/>
                  <a:pt x="15139" y="22049"/>
                  <a:pt x="15139" y="22089"/>
                </a:cubicBezTo>
                <a:cubicBezTo>
                  <a:pt x="15139" y="22128"/>
                  <a:pt x="15139" y="22148"/>
                  <a:pt x="15159" y="22148"/>
                </a:cubicBezTo>
                <a:cubicBezTo>
                  <a:pt x="15159" y="22168"/>
                  <a:pt x="15139" y="22168"/>
                  <a:pt x="15139" y="22188"/>
                </a:cubicBezTo>
                <a:cubicBezTo>
                  <a:pt x="15119" y="22248"/>
                  <a:pt x="15119" y="22287"/>
                  <a:pt x="15139" y="22347"/>
                </a:cubicBezTo>
                <a:cubicBezTo>
                  <a:pt x="15199" y="22466"/>
                  <a:pt x="15298" y="22506"/>
                  <a:pt x="15398" y="22546"/>
                </a:cubicBezTo>
                <a:lnTo>
                  <a:pt x="15417" y="22546"/>
                </a:lnTo>
                <a:lnTo>
                  <a:pt x="15537" y="22964"/>
                </a:lnTo>
                <a:cubicBezTo>
                  <a:pt x="15477" y="22924"/>
                  <a:pt x="15437" y="22884"/>
                  <a:pt x="15398" y="22864"/>
                </a:cubicBezTo>
                <a:cubicBezTo>
                  <a:pt x="15355" y="22850"/>
                  <a:pt x="15303" y="22836"/>
                  <a:pt x="15255" y="22836"/>
                </a:cubicBezTo>
                <a:cubicBezTo>
                  <a:pt x="15235" y="22836"/>
                  <a:pt x="15216" y="22839"/>
                  <a:pt x="15199" y="22844"/>
                </a:cubicBezTo>
                <a:cubicBezTo>
                  <a:pt x="15159" y="22864"/>
                  <a:pt x="15119" y="22864"/>
                  <a:pt x="15099" y="22884"/>
                </a:cubicBezTo>
                <a:cubicBezTo>
                  <a:pt x="15059" y="22924"/>
                  <a:pt x="15039" y="22944"/>
                  <a:pt x="15039" y="22984"/>
                </a:cubicBezTo>
                <a:cubicBezTo>
                  <a:pt x="15020" y="23043"/>
                  <a:pt x="15020" y="23103"/>
                  <a:pt x="15039" y="23163"/>
                </a:cubicBezTo>
                <a:cubicBezTo>
                  <a:pt x="15059" y="23203"/>
                  <a:pt x="15099" y="23262"/>
                  <a:pt x="15159" y="23302"/>
                </a:cubicBezTo>
                <a:cubicBezTo>
                  <a:pt x="15218" y="23342"/>
                  <a:pt x="15258" y="23362"/>
                  <a:pt x="15338" y="23362"/>
                </a:cubicBezTo>
                <a:cubicBezTo>
                  <a:pt x="15358" y="23362"/>
                  <a:pt x="15417" y="23362"/>
                  <a:pt x="15437" y="23342"/>
                </a:cubicBezTo>
                <a:cubicBezTo>
                  <a:pt x="15517" y="23401"/>
                  <a:pt x="15616" y="23481"/>
                  <a:pt x="15696" y="23580"/>
                </a:cubicBezTo>
                <a:lnTo>
                  <a:pt x="15855" y="23899"/>
                </a:lnTo>
                <a:lnTo>
                  <a:pt x="16054" y="24575"/>
                </a:lnTo>
                <a:lnTo>
                  <a:pt x="16034" y="24575"/>
                </a:lnTo>
                <a:cubicBezTo>
                  <a:pt x="15955" y="24575"/>
                  <a:pt x="15915" y="24575"/>
                  <a:pt x="15835" y="24595"/>
                </a:cubicBezTo>
                <a:cubicBezTo>
                  <a:pt x="15795" y="24595"/>
                  <a:pt x="15736" y="24655"/>
                  <a:pt x="15736" y="24694"/>
                </a:cubicBezTo>
                <a:cubicBezTo>
                  <a:pt x="15716" y="24854"/>
                  <a:pt x="15716" y="24973"/>
                  <a:pt x="15795" y="25092"/>
                </a:cubicBezTo>
                <a:cubicBezTo>
                  <a:pt x="15815" y="25152"/>
                  <a:pt x="15855" y="25192"/>
                  <a:pt x="15935" y="25232"/>
                </a:cubicBezTo>
                <a:cubicBezTo>
                  <a:pt x="15994" y="25251"/>
                  <a:pt x="16054" y="25251"/>
                  <a:pt x="16114" y="25251"/>
                </a:cubicBezTo>
                <a:cubicBezTo>
                  <a:pt x="16134" y="25570"/>
                  <a:pt x="16153" y="25868"/>
                  <a:pt x="16213" y="26186"/>
                </a:cubicBezTo>
                <a:cubicBezTo>
                  <a:pt x="16253" y="26465"/>
                  <a:pt x="16313" y="26724"/>
                  <a:pt x="16392" y="26982"/>
                </a:cubicBezTo>
                <a:lnTo>
                  <a:pt x="16352" y="27161"/>
                </a:lnTo>
                <a:cubicBezTo>
                  <a:pt x="16293" y="27042"/>
                  <a:pt x="16193" y="26922"/>
                  <a:pt x="16054" y="26783"/>
                </a:cubicBezTo>
                <a:cubicBezTo>
                  <a:pt x="16094" y="26743"/>
                  <a:pt x="16114" y="26684"/>
                  <a:pt x="16114" y="26644"/>
                </a:cubicBezTo>
                <a:cubicBezTo>
                  <a:pt x="16114" y="26525"/>
                  <a:pt x="16014" y="26385"/>
                  <a:pt x="15895" y="26346"/>
                </a:cubicBezTo>
                <a:cubicBezTo>
                  <a:pt x="15875" y="26339"/>
                  <a:pt x="15853" y="26337"/>
                  <a:pt x="15831" y="26337"/>
                </a:cubicBezTo>
                <a:cubicBezTo>
                  <a:pt x="15787" y="26337"/>
                  <a:pt x="15742" y="26346"/>
                  <a:pt x="15716" y="26346"/>
                </a:cubicBezTo>
                <a:cubicBezTo>
                  <a:pt x="15691" y="26337"/>
                  <a:pt x="15670" y="26332"/>
                  <a:pt x="15652" y="26332"/>
                </a:cubicBezTo>
                <a:cubicBezTo>
                  <a:pt x="15627" y="26332"/>
                  <a:pt x="15608" y="26342"/>
                  <a:pt x="15596" y="26365"/>
                </a:cubicBezTo>
                <a:cubicBezTo>
                  <a:pt x="15537" y="26425"/>
                  <a:pt x="15517" y="26465"/>
                  <a:pt x="15517" y="26525"/>
                </a:cubicBezTo>
                <a:lnTo>
                  <a:pt x="15497" y="26465"/>
                </a:lnTo>
                <a:cubicBezTo>
                  <a:pt x="15517" y="26445"/>
                  <a:pt x="15517" y="26425"/>
                  <a:pt x="15537" y="26405"/>
                </a:cubicBezTo>
                <a:cubicBezTo>
                  <a:pt x="15557" y="26346"/>
                  <a:pt x="15557" y="26306"/>
                  <a:pt x="15537" y="26246"/>
                </a:cubicBezTo>
                <a:cubicBezTo>
                  <a:pt x="15537" y="26186"/>
                  <a:pt x="15497" y="26147"/>
                  <a:pt x="15457" y="26127"/>
                </a:cubicBezTo>
                <a:cubicBezTo>
                  <a:pt x="15417" y="26067"/>
                  <a:pt x="15338" y="26047"/>
                  <a:pt x="15298" y="26047"/>
                </a:cubicBezTo>
                <a:lnTo>
                  <a:pt x="15099" y="25649"/>
                </a:lnTo>
                <a:cubicBezTo>
                  <a:pt x="15139" y="25053"/>
                  <a:pt x="15099" y="24436"/>
                  <a:pt x="15020" y="23859"/>
                </a:cubicBezTo>
                <a:cubicBezTo>
                  <a:pt x="14960" y="23441"/>
                  <a:pt x="14920" y="23043"/>
                  <a:pt x="14900" y="22606"/>
                </a:cubicBezTo>
                <a:cubicBezTo>
                  <a:pt x="14860" y="22287"/>
                  <a:pt x="14900" y="21969"/>
                  <a:pt x="14900" y="21671"/>
                </a:cubicBezTo>
                <a:cubicBezTo>
                  <a:pt x="14920" y="21651"/>
                  <a:pt x="14920" y="21611"/>
                  <a:pt x="14940" y="21591"/>
                </a:cubicBezTo>
                <a:lnTo>
                  <a:pt x="14940" y="21551"/>
                </a:lnTo>
                <a:cubicBezTo>
                  <a:pt x="14960" y="21551"/>
                  <a:pt x="15020" y="21512"/>
                  <a:pt x="15039" y="21512"/>
                </a:cubicBezTo>
                <a:close/>
                <a:moveTo>
                  <a:pt x="14761" y="26922"/>
                </a:moveTo>
                <a:cubicBezTo>
                  <a:pt x="14841" y="27022"/>
                  <a:pt x="14900" y="27121"/>
                  <a:pt x="14940" y="27201"/>
                </a:cubicBezTo>
                <a:cubicBezTo>
                  <a:pt x="14860" y="27141"/>
                  <a:pt x="14801" y="27121"/>
                  <a:pt x="14701" y="27101"/>
                </a:cubicBezTo>
                <a:cubicBezTo>
                  <a:pt x="14721" y="27042"/>
                  <a:pt x="14741" y="27002"/>
                  <a:pt x="14761" y="26922"/>
                </a:cubicBezTo>
                <a:close/>
                <a:moveTo>
                  <a:pt x="14363" y="27221"/>
                </a:moveTo>
                <a:cubicBezTo>
                  <a:pt x="14323" y="27300"/>
                  <a:pt x="14244" y="27400"/>
                  <a:pt x="14164" y="27460"/>
                </a:cubicBezTo>
                <a:cubicBezTo>
                  <a:pt x="14144" y="27420"/>
                  <a:pt x="14144" y="27360"/>
                  <a:pt x="14124" y="27300"/>
                </a:cubicBezTo>
                <a:cubicBezTo>
                  <a:pt x="14164" y="27261"/>
                  <a:pt x="14204" y="27241"/>
                  <a:pt x="14224" y="27221"/>
                </a:cubicBezTo>
                <a:close/>
                <a:moveTo>
                  <a:pt x="17904" y="26405"/>
                </a:moveTo>
                <a:lnTo>
                  <a:pt x="17645" y="27400"/>
                </a:lnTo>
                <a:cubicBezTo>
                  <a:pt x="17627" y="27388"/>
                  <a:pt x="17606" y="27383"/>
                  <a:pt x="17585" y="27383"/>
                </a:cubicBezTo>
                <a:cubicBezTo>
                  <a:pt x="17538" y="27383"/>
                  <a:pt x="17488" y="27406"/>
                  <a:pt x="17446" y="27420"/>
                </a:cubicBezTo>
                <a:lnTo>
                  <a:pt x="17387" y="27499"/>
                </a:lnTo>
                <a:cubicBezTo>
                  <a:pt x="17387" y="27261"/>
                  <a:pt x="17387" y="27022"/>
                  <a:pt x="17347" y="26803"/>
                </a:cubicBezTo>
                <a:cubicBezTo>
                  <a:pt x="17526" y="26644"/>
                  <a:pt x="17705" y="26525"/>
                  <a:pt x="17904" y="26405"/>
                </a:cubicBezTo>
                <a:close/>
                <a:moveTo>
                  <a:pt x="17148" y="27022"/>
                </a:moveTo>
                <a:cubicBezTo>
                  <a:pt x="17148" y="27241"/>
                  <a:pt x="17188" y="27460"/>
                  <a:pt x="17188" y="27718"/>
                </a:cubicBezTo>
                <a:cubicBezTo>
                  <a:pt x="17128" y="27738"/>
                  <a:pt x="17088" y="27738"/>
                  <a:pt x="17049" y="27758"/>
                </a:cubicBezTo>
                <a:lnTo>
                  <a:pt x="16929" y="27400"/>
                </a:lnTo>
                <a:cubicBezTo>
                  <a:pt x="16929" y="27340"/>
                  <a:pt x="16949" y="27320"/>
                  <a:pt x="16949" y="27261"/>
                </a:cubicBezTo>
                <a:cubicBezTo>
                  <a:pt x="17009" y="27161"/>
                  <a:pt x="17088" y="27101"/>
                  <a:pt x="17148" y="27022"/>
                </a:cubicBezTo>
                <a:close/>
                <a:moveTo>
                  <a:pt x="15696" y="26922"/>
                </a:moveTo>
                <a:lnTo>
                  <a:pt x="15696" y="26922"/>
                </a:lnTo>
                <a:cubicBezTo>
                  <a:pt x="15736" y="26942"/>
                  <a:pt x="15815" y="26942"/>
                  <a:pt x="15855" y="26942"/>
                </a:cubicBezTo>
                <a:lnTo>
                  <a:pt x="15895" y="26942"/>
                </a:lnTo>
                <a:lnTo>
                  <a:pt x="16034" y="27101"/>
                </a:lnTo>
                <a:lnTo>
                  <a:pt x="16313" y="27718"/>
                </a:lnTo>
                <a:lnTo>
                  <a:pt x="16253" y="28096"/>
                </a:lnTo>
                <a:lnTo>
                  <a:pt x="15994" y="27460"/>
                </a:lnTo>
                <a:cubicBezTo>
                  <a:pt x="16014" y="27440"/>
                  <a:pt x="16014" y="27420"/>
                  <a:pt x="16014" y="27400"/>
                </a:cubicBezTo>
                <a:cubicBezTo>
                  <a:pt x="16034" y="27340"/>
                  <a:pt x="16034" y="27261"/>
                  <a:pt x="16014" y="27221"/>
                </a:cubicBezTo>
                <a:cubicBezTo>
                  <a:pt x="15994" y="27141"/>
                  <a:pt x="15955" y="27101"/>
                  <a:pt x="15895" y="27062"/>
                </a:cubicBezTo>
                <a:cubicBezTo>
                  <a:pt x="15835" y="27042"/>
                  <a:pt x="15795" y="27022"/>
                  <a:pt x="15736" y="27022"/>
                </a:cubicBezTo>
                <a:lnTo>
                  <a:pt x="15696" y="26922"/>
                </a:lnTo>
                <a:close/>
                <a:moveTo>
                  <a:pt x="17208" y="27917"/>
                </a:moveTo>
                <a:cubicBezTo>
                  <a:pt x="17208" y="28017"/>
                  <a:pt x="17208" y="28096"/>
                  <a:pt x="17228" y="28196"/>
                </a:cubicBezTo>
                <a:cubicBezTo>
                  <a:pt x="17208" y="28156"/>
                  <a:pt x="17188" y="28156"/>
                  <a:pt x="17188" y="28136"/>
                </a:cubicBezTo>
                <a:lnTo>
                  <a:pt x="17128" y="27957"/>
                </a:lnTo>
                <a:lnTo>
                  <a:pt x="17208" y="27917"/>
                </a:lnTo>
                <a:close/>
                <a:moveTo>
                  <a:pt x="17427" y="27838"/>
                </a:moveTo>
                <a:cubicBezTo>
                  <a:pt x="17446" y="27857"/>
                  <a:pt x="17506" y="27897"/>
                  <a:pt x="17526" y="27897"/>
                </a:cubicBezTo>
                <a:lnTo>
                  <a:pt x="17407" y="28315"/>
                </a:lnTo>
                <a:lnTo>
                  <a:pt x="17407" y="28136"/>
                </a:lnTo>
                <a:lnTo>
                  <a:pt x="17407" y="27838"/>
                </a:lnTo>
                <a:close/>
                <a:moveTo>
                  <a:pt x="16134" y="29011"/>
                </a:moveTo>
                <a:cubicBezTo>
                  <a:pt x="16153" y="29031"/>
                  <a:pt x="16153" y="29051"/>
                  <a:pt x="16193" y="29091"/>
                </a:cubicBezTo>
                <a:lnTo>
                  <a:pt x="16193" y="29210"/>
                </a:lnTo>
                <a:cubicBezTo>
                  <a:pt x="16193" y="29131"/>
                  <a:pt x="16153" y="29091"/>
                  <a:pt x="16134" y="29011"/>
                </a:cubicBezTo>
                <a:close/>
                <a:moveTo>
                  <a:pt x="16352" y="29329"/>
                </a:moveTo>
                <a:cubicBezTo>
                  <a:pt x="16432" y="29449"/>
                  <a:pt x="16531" y="29548"/>
                  <a:pt x="16611" y="29668"/>
                </a:cubicBezTo>
                <a:cubicBezTo>
                  <a:pt x="16432" y="29827"/>
                  <a:pt x="16293" y="29966"/>
                  <a:pt x="16153" y="30145"/>
                </a:cubicBezTo>
                <a:cubicBezTo>
                  <a:pt x="16213" y="29886"/>
                  <a:pt x="16293" y="29608"/>
                  <a:pt x="16352" y="29329"/>
                </a:cubicBezTo>
                <a:close/>
                <a:moveTo>
                  <a:pt x="14562" y="27300"/>
                </a:moveTo>
                <a:lnTo>
                  <a:pt x="15119" y="27539"/>
                </a:lnTo>
                <a:cubicBezTo>
                  <a:pt x="15139" y="27559"/>
                  <a:pt x="15159" y="27559"/>
                  <a:pt x="15199" y="27599"/>
                </a:cubicBezTo>
                <a:cubicBezTo>
                  <a:pt x="15338" y="27838"/>
                  <a:pt x="15517" y="28056"/>
                  <a:pt x="15656" y="28315"/>
                </a:cubicBezTo>
                <a:cubicBezTo>
                  <a:pt x="15616" y="28335"/>
                  <a:pt x="15596" y="28355"/>
                  <a:pt x="15537" y="28414"/>
                </a:cubicBezTo>
                <a:lnTo>
                  <a:pt x="15537" y="28434"/>
                </a:lnTo>
                <a:cubicBezTo>
                  <a:pt x="15497" y="28434"/>
                  <a:pt x="15417" y="28414"/>
                  <a:pt x="15358" y="28414"/>
                </a:cubicBezTo>
                <a:cubicBezTo>
                  <a:pt x="15358" y="28375"/>
                  <a:pt x="15338" y="28375"/>
                  <a:pt x="15338" y="28355"/>
                </a:cubicBezTo>
                <a:cubicBezTo>
                  <a:pt x="15298" y="28315"/>
                  <a:pt x="15218" y="28275"/>
                  <a:pt x="15139" y="28275"/>
                </a:cubicBezTo>
                <a:cubicBezTo>
                  <a:pt x="15119" y="28255"/>
                  <a:pt x="15119" y="28255"/>
                  <a:pt x="15099" y="28255"/>
                </a:cubicBezTo>
                <a:cubicBezTo>
                  <a:pt x="15020" y="28255"/>
                  <a:pt x="14940" y="28315"/>
                  <a:pt x="14920" y="28355"/>
                </a:cubicBezTo>
                <a:cubicBezTo>
                  <a:pt x="14860" y="28414"/>
                  <a:pt x="14860" y="28474"/>
                  <a:pt x="14900" y="28554"/>
                </a:cubicBezTo>
                <a:cubicBezTo>
                  <a:pt x="14920" y="28653"/>
                  <a:pt x="15020" y="28753"/>
                  <a:pt x="15139" y="28812"/>
                </a:cubicBezTo>
                <a:cubicBezTo>
                  <a:pt x="15152" y="28815"/>
                  <a:pt x="15165" y="28816"/>
                  <a:pt x="15178" y="28816"/>
                </a:cubicBezTo>
                <a:cubicBezTo>
                  <a:pt x="15268" y="28816"/>
                  <a:pt x="15365" y="28760"/>
                  <a:pt x="15417" y="28673"/>
                </a:cubicBezTo>
                <a:cubicBezTo>
                  <a:pt x="15417" y="28653"/>
                  <a:pt x="15417" y="28653"/>
                  <a:pt x="15437" y="28633"/>
                </a:cubicBezTo>
                <a:cubicBezTo>
                  <a:pt x="15457" y="28633"/>
                  <a:pt x="15517" y="28633"/>
                  <a:pt x="15537" y="28653"/>
                </a:cubicBezTo>
                <a:cubicBezTo>
                  <a:pt x="15557" y="28772"/>
                  <a:pt x="15636" y="28852"/>
                  <a:pt x="15736" y="28912"/>
                </a:cubicBezTo>
                <a:cubicBezTo>
                  <a:pt x="15766" y="28922"/>
                  <a:pt x="15795" y="28927"/>
                  <a:pt x="15825" y="28927"/>
                </a:cubicBezTo>
                <a:cubicBezTo>
                  <a:pt x="15855" y="28927"/>
                  <a:pt x="15885" y="28922"/>
                  <a:pt x="15915" y="28912"/>
                </a:cubicBezTo>
                <a:cubicBezTo>
                  <a:pt x="15994" y="29071"/>
                  <a:pt x="16034" y="29250"/>
                  <a:pt x="16014" y="29449"/>
                </a:cubicBezTo>
                <a:cubicBezTo>
                  <a:pt x="16014" y="29509"/>
                  <a:pt x="16054" y="29548"/>
                  <a:pt x="16114" y="29548"/>
                </a:cubicBezTo>
                <a:lnTo>
                  <a:pt x="16134" y="29548"/>
                </a:lnTo>
                <a:cubicBezTo>
                  <a:pt x="16114" y="29668"/>
                  <a:pt x="16054" y="29827"/>
                  <a:pt x="16034" y="29946"/>
                </a:cubicBezTo>
                <a:lnTo>
                  <a:pt x="15955" y="30245"/>
                </a:lnTo>
                <a:cubicBezTo>
                  <a:pt x="15636" y="29926"/>
                  <a:pt x="15338" y="29568"/>
                  <a:pt x="15099" y="29170"/>
                </a:cubicBezTo>
                <a:cubicBezTo>
                  <a:pt x="14841" y="28812"/>
                  <a:pt x="14622" y="28414"/>
                  <a:pt x="14423" y="27977"/>
                </a:cubicBezTo>
                <a:cubicBezTo>
                  <a:pt x="14423" y="27957"/>
                  <a:pt x="14403" y="27957"/>
                  <a:pt x="14363" y="27937"/>
                </a:cubicBezTo>
                <a:cubicBezTo>
                  <a:pt x="14343" y="27838"/>
                  <a:pt x="14323" y="27758"/>
                  <a:pt x="14264" y="27658"/>
                </a:cubicBezTo>
                <a:cubicBezTo>
                  <a:pt x="14363" y="27559"/>
                  <a:pt x="14502" y="27440"/>
                  <a:pt x="14562" y="27300"/>
                </a:cubicBezTo>
                <a:close/>
                <a:moveTo>
                  <a:pt x="16929" y="28096"/>
                </a:moveTo>
                <a:cubicBezTo>
                  <a:pt x="17009" y="28215"/>
                  <a:pt x="17108" y="28315"/>
                  <a:pt x="17208" y="28434"/>
                </a:cubicBezTo>
                <a:cubicBezTo>
                  <a:pt x="17228" y="28454"/>
                  <a:pt x="17228" y="28454"/>
                  <a:pt x="17248" y="28454"/>
                </a:cubicBezTo>
                <a:cubicBezTo>
                  <a:pt x="17287" y="28932"/>
                  <a:pt x="17327" y="29409"/>
                  <a:pt x="17407" y="29847"/>
                </a:cubicBezTo>
                <a:cubicBezTo>
                  <a:pt x="17427" y="30046"/>
                  <a:pt x="17466" y="30284"/>
                  <a:pt x="17506" y="30483"/>
                </a:cubicBezTo>
                <a:cubicBezTo>
                  <a:pt x="17490" y="30489"/>
                  <a:pt x="17477" y="30491"/>
                  <a:pt x="17466" y="30491"/>
                </a:cubicBezTo>
                <a:cubicBezTo>
                  <a:pt x="17437" y="30491"/>
                  <a:pt x="17427" y="30473"/>
                  <a:pt x="17427" y="30443"/>
                </a:cubicBezTo>
                <a:lnTo>
                  <a:pt x="17049" y="29668"/>
                </a:lnTo>
                <a:cubicBezTo>
                  <a:pt x="17108" y="29668"/>
                  <a:pt x="17188" y="29648"/>
                  <a:pt x="17228" y="29608"/>
                </a:cubicBezTo>
                <a:cubicBezTo>
                  <a:pt x="17307" y="29528"/>
                  <a:pt x="17347" y="29409"/>
                  <a:pt x="17287" y="29310"/>
                </a:cubicBezTo>
                <a:cubicBezTo>
                  <a:pt x="17228" y="29250"/>
                  <a:pt x="17188" y="29210"/>
                  <a:pt x="17108" y="29210"/>
                </a:cubicBezTo>
                <a:cubicBezTo>
                  <a:pt x="17049" y="29210"/>
                  <a:pt x="17029" y="29230"/>
                  <a:pt x="17009" y="29230"/>
                </a:cubicBezTo>
                <a:lnTo>
                  <a:pt x="16949" y="29230"/>
                </a:lnTo>
                <a:cubicBezTo>
                  <a:pt x="16929" y="29230"/>
                  <a:pt x="16889" y="29250"/>
                  <a:pt x="16850" y="29250"/>
                </a:cubicBezTo>
                <a:lnTo>
                  <a:pt x="16551" y="28633"/>
                </a:lnTo>
                <a:cubicBezTo>
                  <a:pt x="16571" y="28593"/>
                  <a:pt x="16571" y="28534"/>
                  <a:pt x="16611" y="28494"/>
                </a:cubicBezTo>
                <a:lnTo>
                  <a:pt x="16651" y="28434"/>
                </a:lnTo>
                <a:cubicBezTo>
                  <a:pt x="16671" y="28355"/>
                  <a:pt x="16710" y="28315"/>
                  <a:pt x="16750" y="28235"/>
                </a:cubicBezTo>
                <a:lnTo>
                  <a:pt x="16929" y="28096"/>
                </a:lnTo>
                <a:close/>
                <a:moveTo>
                  <a:pt x="15139" y="30245"/>
                </a:moveTo>
                <a:cubicBezTo>
                  <a:pt x="15338" y="30523"/>
                  <a:pt x="15557" y="30782"/>
                  <a:pt x="15795" y="31040"/>
                </a:cubicBezTo>
                <a:cubicBezTo>
                  <a:pt x="15756" y="31279"/>
                  <a:pt x="15736" y="31498"/>
                  <a:pt x="15736" y="31697"/>
                </a:cubicBezTo>
                <a:cubicBezTo>
                  <a:pt x="15696" y="31677"/>
                  <a:pt x="15656" y="31617"/>
                  <a:pt x="15616" y="31597"/>
                </a:cubicBezTo>
                <a:cubicBezTo>
                  <a:pt x="15437" y="31140"/>
                  <a:pt x="15298" y="30702"/>
                  <a:pt x="15139" y="30245"/>
                </a:cubicBezTo>
                <a:close/>
                <a:moveTo>
                  <a:pt x="16750" y="29847"/>
                </a:moveTo>
                <a:cubicBezTo>
                  <a:pt x="17029" y="30225"/>
                  <a:pt x="17307" y="30623"/>
                  <a:pt x="17586" y="31000"/>
                </a:cubicBezTo>
                <a:lnTo>
                  <a:pt x="17725" y="31955"/>
                </a:lnTo>
                <a:cubicBezTo>
                  <a:pt x="17446" y="31577"/>
                  <a:pt x="17049" y="31239"/>
                  <a:pt x="16691" y="30941"/>
                </a:cubicBezTo>
                <a:lnTo>
                  <a:pt x="16153" y="30503"/>
                </a:lnTo>
                <a:cubicBezTo>
                  <a:pt x="16153" y="30503"/>
                  <a:pt x="16153" y="30463"/>
                  <a:pt x="16193" y="30463"/>
                </a:cubicBezTo>
                <a:lnTo>
                  <a:pt x="16531" y="30046"/>
                </a:lnTo>
                <a:cubicBezTo>
                  <a:pt x="16611" y="29966"/>
                  <a:pt x="16691" y="29926"/>
                  <a:pt x="16750" y="29847"/>
                </a:cubicBezTo>
                <a:close/>
                <a:moveTo>
                  <a:pt x="17944" y="33169"/>
                </a:moveTo>
                <a:lnTo>
                  <a:pt x="18023" y="33527"/>
                </a:lnTo>
                <a:cubicBezTo>
                  <a:pt x="17984" y="33527"/>
                  <a:pt x="17944" y="33527"/>
                  <a:pt x="17944" y="33507"/>
                </a:cubicBezTo>
                <a:lnTo>
                  <a:pt x="17944" y="33169"/>
                </a:lnTo>
                <a:close/>
                <a:moveTo>
                  <a:pt x="12971" y="32194"/>
                </a:moveTo>
                <a:cubicBezTo>
                  <a:pt x="13130" y="32313"/>
                  <a:pt x="13309" y="32433"/>
                  <a:pt x="13468" y="32572"/>
                </a:cubicBezTo>
                <a:cubicBezTo>
                  <a:pt x="13249" y="32572"/>
                  <a:pt x="13030" y="32612"/>
                  <a:pt x="12831" y="32691"/>
                </a:cubicBezTo>
                <a:cubicBezTo>
                  <a:pt x="12772" y="32632"/>
                  <a:pt x="12712" y="32592"/>
                  <a:pt x="12632" y="32592"/>
                </a:cubicBezTo>
                <a:cubicBezTo>
                  <a:pt x="12613" y="32592"/>
                  <a:pt x="12613" y="32572"/>
                  <a:pt x="12573" y="32572"/>
                </a:cubicBezTo>
                <a:cubicBezTo>
                  <a:pt x="12513" y="32572"/>
                  <a:pt x="12453" y="32592"/>
                  <a:pt x="12374" y="32632"/>
                </a:cubicBezTo>
                <a:cubicBezTo>
                  <a:pt x="12334" y="32671"/>
                  <a:pt x="12314" y="32711"/>
                  <a:pt x="12274" y="32771"/>
                </a:cubicBezTo>
                <a:cubicBezTo>
                  <a:pt x="12215" y="32771"/>
                  <a:pt x="12135" y="32771"/>
                  <a:pt x="12075" y="32791"/>
                </a:cubicBezTo>
                <a:cubicBezTo>
                  <a:pt x="12056" y="32811"/>
                  <a:pt x="12036" y="32831"/>
                  <a:pt x="12036" y="32870"/>
                </a:cubicBezTo>
                <a:cubicBezTo>
                  <a:pt x="12036" y="32870"/>
                  <a:pt x="12016" y="32870"/>
                  <a:pt x="12016" y="32890"/>
                </a:cubicBezTo>
                <a:cubicBezTo>
                  <a:pt x="11956" y="32930"/>
                  <a:pt x="11936" y="33010"/>
                  <a:pt x="11936" y="33089"/>
                </a:cubicBezTo>
                <a:cubicBezTo>
                  <a:pt x="11936" y="33169"/>
                  <a:pt x="11976" y="33228"/>
                  <a:pt x="12036" y="33308"/>
                </a:cubicBezTo>
                <a:cubicBezTo>
                  <a:pt x="12075" y="33368"/>
                  <a:pt x="12155" y="33407"/>
                  <a:pt x="12254" y="33407"/>
                </a:cubicBezTo>
                <a:cubicBezTo>
                  <a:pt x="12334" y="33407"/>
                  <a:pt x="12414" y="33388"/>
                  <a:pt x="12453" y="33308"/>
                </a:cubicBezTo>
                <a:cubicBezTo>
                  <a:pt x="12473" y="33288"/>
                  <a:pt x="12513" y="33228"/>
                  <a:pt x="12533" y="33189"/>
                </a:cubicBezTo>
                <a:lnTo>
                  <a:pt x="12573" y="33189"/>
                </a:lnTo>
                <a:lnTo>
                  <a:pt x="12573" y="33209"/>
                </a:lnTo>
                <a:cubicBezTo>
                  <a:pt x="12712" y="33606"/>
                  <a:pt x="12871" y="33984"/>
                  <a:pt x="13030" y="34362"/>
                </a:cubicBezTo>
                <a:cubicBezTo>
                  <a:pt x="12573" y="33885"/>
                  <a:pt x="12036" y="33487"/>
                  <a:pt x="11439" y="33209"/>
                </a:cubicBezTo>
                <a:cubicBezTo>
                  <a:pt x="11439" y="33169"/>
                  <a:pt x="11439" y="33109"/>
                  <a:pt x="11419" y="33089"/>
                </a:cubicBezTo>
                <a:cubicBezTo>
                  <a:pt x="11379" y="33010"/>
                  <a:pt x="11260" y="32970"/>
                  <a:pt x="11180" y="32890"/>
                </a:cubicBezTo>
                <a:cubicBezTo>
                  <a:pt x="11280" y="32890"/>
                  <a:pt x="11359" y="32870"/>
                  <a:pt x="11439" y="32791"/>
                </a:cubicBezTo>
                <a:cubicBezTo>
                  <a:pt x="11518" y="32711"/>
                  <a:pt x="11558" y="32592"/>
                  <a:pt x="11558" y="32492"/>
                </a:cubicBezTo>
                <a:cubicBezTo>
                  <a:pt x="11941" y="32310"/>
                  <a:pt x="12374" y="32211"/>
                  <a:pt x="12811" y="32211"/>
                </a:cubicBezTo>
                <a:cubicBezTo>
                  <a:pt x="12851" y="32211"/>
                  <a:pt x="12891" y="32212"/>
                  <a:pt x="12931" y="32214"/>
                </a:cubicBezTo>
                <a:cubicBezTo>
                  <a:pt x="12951" y="32214"/>
                  <a:pt x="12971" y="32214"/>
                  <a:pt x="12971" y="32194"/>
                </a:cubicBezTo>
                <a:close/>
                <a:moveTo>
                  <a:pt x="7082" y="40062"/>
                </a:moveTo>
                <a:lnTo>
                  <a:pt x="7102" y="40290"/>
                </a:lnTo>
                <a:lnTo>
                  <a:pt x="7043" y="40211"/>
                </a:lnTo>
                <a:lnTo>
                  <a:pt x="7062" y="40191"/>
                </a:lnTo>
                <a:cubicBezTo>
                  <a:pt x="7076" y="40163"/>
                  <a:pt x="7081" y="40115"/>
                  <a:pt x="7082" y="40062"/>
                </a:cubicBezTo>
                <a:close/>
                <a:moveTo>
                  <a:pt x="15935" y="31339"/>
                </a:moveTo>
                <a:cubicBezTo>
                  <a:pt x="16332" y="31796"/>
                  <a:pt x="16730" y="32274"/>
                  <a:pt x="17029" y="32771"/>
                </a:cubicBezTo>
                <a:cubicBezTo>
                  <a:pt x="17248" y="33169"/>
                  <a:pt x="17466" y="33587"/>
                  <a:pt x="17884" y="33805"/>
                </a:cubicBezTo>
                <a:cubicBezTo>
                  <a:pt x="17896" y="33811"/>
                  <a:pt x="17909" y="33814"/>
                  <a:pt x="17923" y="33814"/>
                </a:cubicBezTo>
                <a:cubicBezTo>
                  <a:pt x="17955" y="33814"/>
                  <a:pt x="17989" y="33800"/>
                  <a:pt x="18003" y="33785"/>
                </a:cubicBezTo>
                <a:lnTo>
                  <a:pt x="18003" y="33825"/>
                </a:lnTo>
                <a:cubicBezTo>
                  <a:pt x="18143" y="34621"/>
                  <a:pt x="18282" y="35456"/>
                  <a:pt x="18421" y="36252"/>
                </a:cubicBezTo>
                <a:cubicBezTo>
                  <a:pt x="18401" y="36292"/>
                  <a:pt x="18421" y="36352"/>
                  <a:pt x="18441" y="36371"/>
                </a:cubicBezTo>
                <a:cubicBezTo>
                  <a:pt x="18740" y="37983"/>
                  <a:pt x="19078" y="39594"/>
                  <a:pt x="19416" y="41225"/>
                </a:cubicBezTo>
                <a:lnTo>
                  <a:pt x="19416" y="41365"/>
                </a:lnTo>
                <a:cubicBezTo>
                  <a:pt x="19422" y="41359"/>
                  <a:pt x="19429" y="41356"/>
                  <a:pt x="19438" y="41356"/>
                </a:cubicBezTo>
                <a:cubicBezTo>
                  <a:pt x="19459" y="41356"/>
                  <a:pt x="19487" y="41370"/>
                  <a:pt x="19515" y="41384"/>
                </a:cubicBezTo>
                <a:lnTo>
                  <a:pt x="19595" y="41762"/>
                </a:lnTo>
                <a:cubicBezTo>
                  <a:pt x="19635" y="42041"/>
                  <a:pt x="19714" y="42319"/>
                  <a:pt x="19774" y="42558"/>
                </a:cubicBezTo>
                <a:cubicBezTo>
                  <a:pt x="19714" y="42538"/>
                  <a:pt x="19694" y="42518"/>
                  <a:pt x="19635" y="42479"/>
                </a:cubicBezTo>
                <a:lnTo>
                  <a:pt x="19362" y="42175"/>
                </a:lnTo>
                <a:lnTo>
                  <a:pt x="19362" y="42175"/>
                </a:lnTo>
                <a:cubicBezTo>
                  <a:pt x="19387" y="42200"/>
                  <a:pt x="19420" y="42211"/>
                  <a:pt x="19451" y="42211"/>
                </a:cubicBezTo>
                <a:cubicBezTo>
                  <a:pt x="19515" y="42211"/>
                  <a:pt x="19571" y="42163"/>
                  <a:pt x="19535" y="42081"/>
                </a:cubicBezTo>
                <a:cubicBezTo>
                  <a:pt x="18859" y="40131"/>
                  <a:pt x="18103" y="38202"/>
                  <a:pt x="17327" y="36292"/>
                </a:cubicBezTo>
                <a:lnTo>
                  <a:pt x="17327" y="36292"/>
                </a:lnTo>
                <a:cubicBezTo>
                  <a:pt x="17606" y="36710"/>
                  <a:pt x="17964" y="37068"/>
                  <a:pt x="18421" y="37287"/>
                </a:cubicBezTo>
                <a:cubicBezTo>
                  <a:pt x="18438" y="37295"/>
                  <a:pt x="18454" y="37299"/>
                  <a:pt x="18470" y="37299"/>
                </a:cubicBezTo>
                <a:cubicBezTo>
                  <a:pt x="18564" y="37299"/>
                  <a:pt x="18623" y="37159"/>
                  <a:pt x="18521" y="37108"/>
                </a:cubicBezTo>
                <a:cubicBezTo>
                  <a:pt x="18322" y="37008"/>
                  <a:pt x="18123" y="36889"/>
                  <a:pt x="17964" y="36749"/>
                </a:cubicBezTo>
                <a:lnTo>
                  <a:pt x="17904" y="36690"/>
                </a:lnTo>
                <a:cubicBezTo>
                  <a:pt x="17546" y="36371"/>
                  <a:pt x="17307" y="35954"/>
                  <a:pt x="17108" y="35516"/>
                </a:cubicBezTo>
                <a:cubicBezTo>
                  <a:pt x="16969" y="34283"/>
                  <a:pt x="16750" y="32930"/>
                  <a:pt x="15875" y="31995"/>
                </a:cubicBezTo>
                <a:lnTo>
                  <a:pt x="15875" y="31736"/>
                </a:lnTo>
                <a:lnTo>
                  <a:pt x="15935" y="31339"/>
                </a:lnTo>
                <a:close/>
                <a:moveTo>
                  <a:pt x="5073" y="46636"/>
                </a:moveTo>
                <a:lnTo>
                  <a:pt x="5133" y="46756"/>
                </a:lnTo>
                <a:cubicBezTo>
                  <a:pt x="5113" y="46756"/>
                  <a:pt x="5093" y="46736"/>
                  <a:pt x="5073" y="46736"/>
                </a:cubicBezTo>
                <a:lnTo>
                  <a:pt x="5073" y="46636"/>
                </a:lnTo>
                <a:close/>
                <a:moveTo>
                  <a:pt x="14204" y="51371"/>
                </a:moveTo>
                <a:cubicBezTo>
                  <a:pt x="14244" y="51391"/>
                  <a:pt x="14264" y="51410"/>
                  <a:pt x="14303" y="51470"/>
                </a:cubicBezTo>
                <a:cubicBezTo>
                  <a:pt x="14303" y="51490"/>
                  <a:pt x="14264" y="51510"/>
                  <a:pt x="14264" y="51550"/>
                </a:cubicBezTo>
                <a:cubicBezTo>
                  <a:pt x="14244" y="51490"/>
                  <a:pt x="14224" y="51430"/>
                  <a:pt x="14204" y="51371"/>
                </a:cubicBezTo>
                <a:close/>
                <a:moveTo>
                  <a:pt x="14463" y="51669"/>
                </a:moveTo>
                <a:lnTo>
                  <a:pt x="14841" y="52107"/>
                </a:lnTo>
                <a:cubicBezTo>
                  <a:pt x="14721" y="52226"/>
                  <a:pt x="14622" y="52405"/>
                  <a:pt x="14562" y="52584"/>
                </a:cubicBezTo>
                <a:cubicBezTo>
                  <a:pt x="14522" y="52405"/>
                  <a:pt x="14502" y="52266"/>
                  <a:pt x="14443" y="52087"/>
                </a:cubicBezTo>
                <a:cubicBezTo>
                  <a:pt x="14463" y="52027"/>
                  <a:pt x="14463" y="52007"/>
                  <a:pt x="14463" y="51987"/>
                </a:cubicBezTo>
                <a:cubicBezTo>
                  <a:pt x="14443" y="51888"/>
                  <a:pt x="14463" y="51768"/>
                  <a:pt x="14463" y="51669"/>
                </a:cubicBezTo>
                <a:close/>
                <a:moveTo>
                  <a:pt x="13170" y="53221"/>
                </a:moveTo>
                <a:cubicBezTo>
                  <a:pt x="13170" y="53221"/>
                  <a:pt x="13209" y="53260"/>
                  <a:pt x="13229" y="53260"/>
                </a:cubicBezTo>
                <a:lnTo>
                  <a:pt x="13408" y="53260"/>
                </a:lnTo>
                <a:cubicBezTo>
                  <a:pt x="13408" y="53300"/>
                  <a:pt x="13428" y="53360"/>
                  <a:pt x="13448" y="53380"/>
                </a:cubicBezTo>
                <a:cubicBezTo>
                  <a:pt x="13508" y="53479"/>
                  <a:pt x="13567" y="53618"/>
                  <a:pt x="13548" y="53718"/>
                </a:cubicBezTo>
                <a:cubicBezTo>
                  <a:pt x="13428" y="53539"/>
                  <a:pt x="13309" y="53400"/>
                  <a:pt x="13170" y="53221"/>
                </a:cubicBezTo>
                <a:close/>
                <a:moveTo>
                  <a:pt x="14960" y="52226"/>
                </a:moveTo>
                <a:cubicBezTo>
                  <a:pt x="15099" y="52365"/>
                  <a:pt x="15218" y="52505"/>
                  <a:pt x="15338" y="52624"/>
                </a:cubicBezTo>
                <a:cubicBezTo>
                  <a:pt x="15218" y="52684"/>
                  <a:pt x="15119" y="52803"/>
                  <a:pt x="15119" y="52962"/>
                </a:cubicBezTo>
                <a:cubicBezTo>
                  <a:pt x="15119" y="53002"/>
                  <a:pt x="15139" y="53042"/>
                  <a:pt x="15159" y="53081"/>
                </a:cubicBezTo>
                <a:cubicBezTo>
                  <a:pt x="15020" y="53300"/>
                  <a:pt x="14900" y="53579"/>
                  <a:pt x="14821" y="53857"/>
                </a:cubicBezTo>
                <a:cubicBezTo>
                  <a:pt x="14761" y="53579"/>
                  <a:pt x="14721" y="53280"/>
                  <a:pt x="14662" y="53002"/>
                </a:cubicBezTo>
                <a:cubicBezTo>
                  <a:pt x="14701" y="53002"/>
                  <a:pt x="14701" y="52982"/>
                  <a:pt x="14701" y="52962"/>
                </a:cubicBezTo>
                <a:cubicBezTo>
                  <a:pt x="14701" y="52684"/>
                  <a:pt x="14821" y="52425"/>
                  <a:pt x="14960" y="52226"/>
                </a:cubicBezTo>
                <a:close/>
                <a:moveTo>
                  <a:pt x="16805" y="54083"/>
                </a:moveTo>
                <a:lnTo>
                  <a:pt x="16805" y="54083"/>
                </a:lnTo>
                <a:cubicBezTo>
                  <a:pt x="16813" y="54114"/>
                  <a:pt x="16821" y="54145"/>
                  <a:pt x="16830" y="54175"/>
                </a:cubicBezTo>
                <a:cubicBezTo>
                  <a:pt x="16912" y="54252"/>
                  <a:pt x="16993" y="54328"/>
                  <a:pt x="17074" y="54404"/>
                </a:cubicBezTo>
                <a:lnTo>
                  <a:pt x="17074" y="54404"/>
                </a:lnTo>
                <a:cubicBezTo>
                  <a:pt x="17072" y="54401"/>
                  <a:pt x="17070" y="54398"/>
                  <a:pt x="17069" y="54394"/>
                </a:cubicBezTo>
                <a:cubicBezTo>
                  <a:pt x="17069" y="54374"/>
                  <a:pt x="17049" y="54335"/>
                  <a:pt x="17049" y="54315"/>
                </a:cubicBezTo>
                <a:cubicBezTo>
                  <a:pt x="16967" y="54237"/>
                  <a:pt x="16885" y="54160"/>
                  <a:pt x="16805" y="54083"/>
                </a:cubicBezTo>
                <a:close/>
                <a:moveTo>
                  <a:pt x="17074" y="54404"/>
                </a:moveTo>
                <a:cubicBezTo>
                  <a:pt x="17095" y="54443"/>
                  <a:pt x="17116" y="54460"/>
                  <a:pt x="17141" y="54468"/>
                </a:cubicBezTo>
                <a:lnTo>
                  <a:pt x="17141" y="54468"/>
                </a:lnTo>
                <a:cubicBezTo>
                  <a:pt x="17118" y="54447"/>
                  <a:pt x="17096" y="54426"/>
                  <a:pt x="17074" y="54404"/>
                </a:cubicBezTo>
                <a:close/>
                <a:moveTo>
                  <a:pt x="17141" y="54468"/>
                </a:moveTo>
                <a:cubicBezTo>
                  <a:pt x="17241" y="54563"/>
                  <a:pt x="17342" y="54660"/>
                  <a:pt x="17441" y="54756"/>
                </a:cubicBezTo>
                <a:lnTo>
                  <a:pt x="17441" y="54756"/>
                </a:lnTo>
                <a:lnTo>
                  <a:pt x="17327" y="54593"/>
                </a:lnTo>
                <a:lnTo>
                  <a:pt x="17208" y="54474"/>
                </a:lnTo>
                <a:cubicBezTo>
                  <a:pt x="17182" y="54474"/>
                  <a:pt x="17160" y="54474"/>
                  <a:pt x="17141" y="54468"/>
                </a:cubicBezTo>
                <a:close/>
                <a:moveTo>
                  <a:pt x="15000" y="55787"/>
                </a:moveTo>
                <a:cubicBezTo>
                  <a:pt x="15139" y="55846"/>
                  <a:pt x="15298" y="55886"/>
                  <a:pt x="15417" y="55946"/>
                </a:cubicBezTo>
                <a:cubicBezTo>
                  <a:pt x="15238" y="56105"/>
                  <a:pt x="15099" y="56304"/>
                  <a:pt x="14960" y="56503"/>
                </a:cubicBezTo>
                <a:cubicBezTo>
                  <a:pt x="15000" y="56284"/>
                  <a:pt x="15000" y="56026"/>
                  <a:pt x="15000" y="55787"/>
                </a:cubicBezTo>
                <a:close/>
                <a:moveTo>
                  <a:pt x="21584" y="59566"/>
                </a:moveTo>
                <a:cubicBezTo>
                  <a:pt x="21564" y="59726"/>
                  <a:pt x="21564" y="59865"/>
                  <a:pt x="21524" y="59984"/>
                </a:cubicBezTo>
                <a:cubicBezTo>
                  <a:pt x="21485" y="59865"/>
                  <a:pt x="21465" y="59765"/>
                  <a:pt x="21405" y="59666"/>
                </a:cubicBezTo>
                <a:cubicBezTo>
                  <a:pt x="21485" y="59646"/>
                  <a:pt x="21524" y="59626"/>
                  <a:pt x="21584" y="59566"/>
                </a:cubicBezTo>
                <a:close/>
                <a:moveTo>
                  <a:pt x="20212" y="58691"/>
                </a:moveTo>
                <a:lnTo>
                  <a:pt x="20788" y="59507"/>
                </a:lnTo>
                <a:cubicBezTo>
                  <a:pt x="20609" y="59686"/>
                  <a:pt x="20410" y="59865"/>
                  <a:pt x="20231" y="60084"/>
                </a:cubicBezTo>
                <a:lnTo>
                  <a:pt x="20212" y="58691"/>
                </a:lnTo>
                <a:close/>
                <a:moveTo>
                  <a:pt x="12235" y="53718"/>
                </a:moveTo>
                <a:lnTo>
                  <a:pt x="12235" y="53718"/>
                </a:lnTo>
                <a:cubicBezTo>
                  <a:pt x="12274" y="53778"/>
                  <a:pt x="12294" y="53857"/>
                  <a:pt x="12354" y="53897"/>
                </a:cubicBezTo>
                <a:cubicBezTo>
                  <a:pt x="12593" y="54255"/>
                  <a:pt x="12891" y="54553"/>
                  <a:pt x="13229" y="54812"/>
                </a:cubicBezTo>
                <a:cubicBezTo>
                  <a:pt x="13249" y="54951"/>
                  <a:pt x="13269" y="55051"/>
                  <a:pt x="13349" y="55150"/>
                </a:cubicBezTo>
                <a:cubicBezTo>
                  <a:pt x="13408" y="55224"/>
                  <a:pt x="13499" y="55265"/>
                  <a:pt x="13592" y="55265"/>
                </a:cubicBezTo>
                <a:cubicBezTo>
                  <a:pt x="13624" y="55265"/>
                  <a:pt x="13656" y="55260"/>
                  <a:pt x="13687" y="55250"/>
                </a:cubicBezTo>
                <a:cubicBezTo>
                  <a:pt x="13727" y="55250"/>
                  <a:pt x="13727" y="55210"/>
                  <a:pt x="13746" y="55210"/>
                </a:cubicBezTo>
                <a:cubicBezTo>
                  <a:pt x="13866" y="55289"/>
                  <a:pt x="14025" y="55389"/>
                  <a:pt x="14144" y="55469"/>
                </a:cubicBezTo>
                <a:lnTo>
                  <a:pt x="14323" y="57080"/>
                </a:lnTo>
                <a:cubicBezTo>
                  <a:pt x="14224" y="56960"/>
                  <a:pt x="14085" y="56861"/>
                  <a:pt x="13945" y="56781"/>
                </a:cubicBezTo>
                <a:cubicBezTo>
                  <a:pt x="13965" y="56722"/>
                  <a:pt x="13965" y="56682"/>
                  <a:pt x="13965" y="56622"/>
                </a:cubicBezTo>
                <a:cubicBezTo>
                  <a:pt x="13945" y="56503"/>
                  <a:pt x="13826" y="56403"/>
                  <a:pt x="13687" y="56384"/>
                </a:cubicBezTo>
                <a:cubicBezTo>
                  <a:pt x="13647" y="56384"/>
                  <a:pt x="13567" y="56403"/>
                  <a:pt x="13528" y="56443"/>
                </a:cubicBezTo>
                <a:cubicBezTo>
                  <a:pt x="13468" y="56443"/>
                  <a:pt x="13428" y="56443"/>
                  <a:pt x="13388" y="56483"/>
                </a:cubicBezTo>
                <a:cubicBezTo>
                  <a:pt x="13368" y="56543"/>
                  <a:pt x="13349" y="56602"/>
                  <a:pt x="13349" y="56682"/>
                </a:cubicBezTo>
                <a:cubicBezTo>
                  <a:pt x="13349" y="56762"/>
                  <a:pt x="13368" y="56841"/>
                  <a:pt x="13428" y="56881"/>
                </a:cubicBezTo>
                <a:cubicBezTo>
                  <a:pt x="13468" y="56941"/>
                  <a:pt x="13528" y="56960"/>
                  <a:pt x="13567" y="56980"/>
                </a:cubicBezTo>
                <a:cubicBezTo>
                  <a:pt x="13591" y="56986"/>
                  <a:pt x="13614" y="56989"/>
                  <a:pt x="13636" y="56989"/>
                </a:cubicBezTo>
                <a:cubicBezTo>
                  <a:pt x="13690" y="56989"/>
                  <a:pt x="13738" y="56975"/>
                  <a:pt x="13766" y="56960"/>
                </a:cubicBezTo>
                <a:cubicBezTo>
                  <a:pt x="13826" y="56980"/>
                  <a:pt x="13886" y="57020"/>
                  <a:pt x="13945" y="57080"/>
                </a:cubicBezTo>
                <a:lnTo>
                  <a:pt x="14323" y="57617"/>
                </a:lnTo>
                <a:lnTo>
                  <a:pt x="14463" y="59109"/>
                </a:lnTo>
                <a:cubicBezTo>
                  <a:pt x="14423" y="58970"/>
                  <a:pt x="14343" y="58811"/>
                  <a:pt x="14244" y="58691"/>
                </a:cubicBezTo>
                <a:cubicBezTo>
                  <a:pt x="14264" y="58651"/>
                  <a:pt x="14264" y="58572"/>
                  <a:pt x="14244" y="58512"/>
                </a:cubicBezTo>
                <a:cubicBezTo>
                  <a:pt x="14224" y="58452"/>
                  <a:pt x="14184" y="58393"/>
                  <a:pt x="14144" y="58373"/>
                </a:cubicBezTo>
                <a:cubicBezTo>
                  <a:pt x="14085" y="58313"/>
                  <a:pt x="14025" y="58313"/>
                  <a:pt x="13945" y="58313"/>
                </a:cubicBezTo>
                <a:cubicBezTo>
                  <a:pt x="13931" y="58299"/>
                  <a:pt x="13897" y="58285"/>
                  <a:pt x="13865" y="58285"/>
                </a:cubicBezTo>
                <a:cubicBezTo>
                  <a:pt x="13851" y="58285"/>
                  <a:pt x="13838" y="58287"/>
                  <a:pt x="13826" y="58293"/>
                </a:cubicBezTo>
                <a:cubicBezTo>
                  <a:pt x="13687" y="58373"/>
                  <a:pt x="13647" y="58492"/>
                  <a:pt x="13667" y="58651"/>
                </a:cubicBezTo>
                <a:cubicBezTo>
                  <a:pt x="13687" y="58771"/>
                  <a:pt x="13826" y="58870"/>
                  <a:pt x="13925" y="58870"/>
                </a:cubicBezTo>
                <a:cubicBezTo>
                  <a:pt x="13965" y="58870"/>
                  <a:pt x="14045" y="58870"/>
                  <a:pt x="14085" y="58850"/>
                </a:cubicBezTo>
                <a:cubicBezTo>
                  <a:pt x="14144" y="58890"/>
                  <a:pt x="14164" y="58950"/>
                  <a:pt x="14184" y="59009"/>
                </a:cubicBezTo>
                <a:cubicBezTo>
                  <a:pt x="14184" y="59049"/>
                  <a:pt x="14224" y="59049"/>
                  <a:pt x="14224" y="59069"/>
                </a:cubicBezTo>
                <a:lnTo>
                  <a:pt x="14224" y="59089"/>
                </a:lnTo>
                <a:cubicBezTo>
                  <a:pt x="14224" y="59109"/>
                  <a:pt x="14244" y="59149"/>
                  <a:pt x="14244" y="59188"/>
                </a:cubicBezTo>
                <a:cubicBezTo>
                  <a:pt x="14244" y="59208"/>
                  <a:pt x="14264" y="59248"/>
                  <a:pt x="14264" y="59268"/>
                </a:cubicBezTo>
                <a:lnTo>
                  <a:pt x="14264" y="59308"/>
                </a:lnTo>
                <a:lnTo>
                  <a:pt x="14264" y="59348"/>
                </a:lnTo>
                <a:cubicBezTo>
                  <a:pt x="14264" y="59387"/>
                  <a:pt x="14323" y="59447"/>
                  <a:pt x="14363" y="59447"/>
                </a:cubicBezTo>
                <a:lnTo>
                  <a:pt x="14383" y="59447"/>
                </a:lnTo>
                <a:cubicBezTo>
                  <a:pt x="14383" y="59547"/>
                  <a:pt x="14363" y="59666"/>
                  <a:pt x="14363" y="59765"/>
                </a:cubicBezTo>
                <a:lnTo>
                  <a:pt x="14363" y="60541"/>
                </a:lnTo>
                <a:cubicBezTo>
                  <a:pt x="14343" y="60601"/>
                  <a:pt x="14343" y="60680"/>
                  <a:pt x="14323" y="60760"/>
                </a:cubicBezTo>
                <a:cubicBezTo>
                  <a:pt x="14323" y="60800"/>
                  <a:pt x="14343" y="60859"/>
                  <a:pt x="14383" y="60879"/>
                </a:cubicBezTo>
                <a:lnTo>
                  <a:pt x="14463" y="61635"/>
                </a:lnTo>
                <a:cubicBezTo>
                  <a:pt x="13886" y="60740"/>
                  <a:pt x="13329" y="59845"/>
                  <a:pt x="12772" y="58950"/>
                </a:cubicBezTo>
                <a:cubicBezTo>
                  <a:pt x="12732" y="58592"/>
                  <a:pt x="12553" y="58273"/>
                  <a:pt x="12354" y="57955"/>
                </a:cubicBezTo>
                <a:cubicBezTo>
                  <a:pt x="12573" y="57637"/>
                  <a:pt x="12712" y="57279"/>
                  <a:pt x="12752" y="56941"/>
                </a:cubicBezTo>
                <a:cubicBezTo>
                  <a:pt x="12772" y="56901"/>
                  <a:pt x="12792" y="56861"/>
                  <a:pt x="12772" y="56801"/>
                </a:cubicBezTo>
                <a:cubicBezTo>
                  <a:pt x="12891" y="55846"/>
                  <a:pt x="12593" y="54812"/>
                  <a:pt x="12294" y="53917"/>
                </a:cubicBezTo>
                <a:cubicBezTo>
                  <a:pt x="12274" y="53857"/>
                  <a:pt x="12254" y="53798"/>
                  <a:pt x="12235" y="53718"/>
                </a:cubicBezTo>
                <a:close/>
                <a:moveTo>
                  <a:pt x="20928" y="59726"/>
                </a:moveTo>
                <a:lnTo>
                  <a:pt x="21425" y="60422"/>
                </a:lnTo>
                <a:cubicBezTo>
                  <a:pt x="21425" y="60422"/>
                  <a:pt x="21465" y="60462"/>
                  <a:pt x="21465" y="60501"/>
                </a:cubicBezTo>
                <a:cubicBezTo>
                  <a:pt x="21465" y="60601"/>
                  <a:pt x="21425" y="60700"/>
                  <a:pt x="21425" y="60820"/>
                </a:cubicBezTo>
                <a:cubicBezTo>
                  <a:pt x="21405" y="60780"/>
                  <a:pt x="21385" y="60740"/>
                  <a:pt x="21365" y="60720"/>
                </a:cubicBezTo>
                <a:cubicBezTo>
                  <a:pt x="21299" y="60667"/>
                  <a:pt x="21215" y="60641"/>
                  <a:pt x="21131" y="60641"/>
                </a:cubicBezTo>
                <a:cubicBezTo>
                  <a:pt x="21089" y="60641"/>
                  <a:pt x="21047" y="60647"/>
                  <a:pt x="21007" y="60661"/>
                </a:cubicBezTo>
                <a:cubicBezTo>
                  <a:pt x="20987" y="60661"/>
                  <a:pt x="20967" y="60661"/>
                  <a:pt x="20928" y="60680"/>
                </a:cubicBezTo>
                <a:cubicBezTo>
                  <a:pt x="20828" y="60760"/>
                  <a:pt x="20788" y="60919"/>
                  <a:pt x="20828" y="61038"/>
                </a:cubicBezTo>
                <a:cubicBezTo>
                  <a:pt x="20828" y="61058"/>
                  <a:pt x="20868" y="61058"/>
                  <a:pt x="20868" y="61078"/>
                </a:cubicBezTo>
                <a:cubicBezTo>
                  <a:pt x="20590" y="61317"/>
                  <a:pt x="20391" y="61615"/>
                  <a:pt x="20271" y="61934"/>
                </a:cubicBezTo>
                <a:lnTo>
                  <a:pt x="20271" y="60621"/>
                </a:lnTo>
                <a:lnTo>
                  <a:pt x="20868" y="59765"/>
                </a:lnTo>
                <a:cubicBezTo>
                  <a:pt x="20888" y="59745"/>
                  <a:pt x="20908" y="59726"/>
                  <a:pt x="20928" y="59726"/>
                </a:cubicBezTo>
                <a:close/>
                <a:moveTo>
                  <a:pt x="21584" y="61258"/>
                </a:moveTo>
                <a:lnTo>
                  <a:pt x="21584" y="61258"/>
                </a:lnTo>
                <a:cubicBezTo>
                  <a:pt x="21564" y="61556"/>
                  <a:pt x="21564" y="61834"/>
                  <a:pt x="21524" y="62133"/>
                </a:cubicBezTo>
                <a:lnTo>
                  <a:pt x="21485" y="62133"/>
                </a:lnTo>
                <a:cubicBezTo>
                  <a:pt x="21524" y="61834"/>
                  <a:pt x="21564" y="61556"/>
                  <a:pt x="21584" y="61258"/>
                </a:cubicBezTo>
                <a:close/>
                <a:moveTo>
                  <a:pt x="15734" y="59082"/>
                </a:moveTo>
                <a:cubicBezTo>
                  <a:pt x="15734" y="59084"/>
                  <a:pt x="15735" y="59087"/>
                  <a:pt x="15736" y="59089"/>
                </a:cubicBezTo>
                <a:cubicBezTo>
                  <a:pt x="16392" y="60422"/>
                  <a:pt x="15358" y="61954"/>
                  <a:pt x="15716" y="63306"/>
                </a:cubicBezTo>
                <a:cubicBezTo>
                  <a:pt x="15437" y="62869"/>
                  <a:pt x="15159" y="62471"/>
                  <a:pt x="14920" y="62053"/>
                </a:cubicBezTo>
                <a:cubicBezTo>
                  <a:pt x="14860" y="61874"/>
                  <a:pt x="14841" y="61675"/>
                  <a:pt x="14821" y="61516"/>
                </a:cubicBezTo>
                <a:lnTo>
                  <a:pt x="14741" y="60840"/>
                </a:lnTo>
                <a:cubicBezTo>
                  <a:pt x="14741" y="60740"/>
                  <a:pt x="14741" y="60641"/>
                  <a:pt x="14721" y="60541"/>
                </a:cubicBezTo>
                <a:cubicBezTo>
                  <a:pt x="14741" y="60442"/>
                  <a:pt x="14761" y="60362"/>
                  <a:pt x="14821" y="60263"/>
                </a:cubicBezTo>
                <a:lnTo>
                  <a:pt x="15059" y="59785"/>
                </a:lnTo>
                <a:cubicBezTo>
                  <a:pt x="15159" y="59646"/>
                  <a:pt x="15258" y="59507"/>
                  <a:pt x="15398" y="59387"/>
                </a:cubicBezTo>
                <a:cubicBezTo>
                  <a:pt x="15417" y="59367"/>
                  <a:pt x="15417" y="59367"/>
                  <a:pt x="15417" y="59348"/>
                </a:cubicBezTo>
                <a:cubicBezTo>
                  <a:pt x="15457" y="59348"/>
                  <a:pt x="15497" y="59348"/>
                  <a:pt x="15537" y="59308"/>
                </a:cubicBezTo>
                <a:cubicBezTo>
                  <a:pt x="15596" y="59288"/>
                  <a:pt x="15636" y="59268"/>
                  <a:pt x="15656" y="59208"/>
                </a:cubicBezTo>
                <a:cubicBezTo>
                  <a:pt x="15705" y="59176"/>
                  <a:pt x="15727" y="59130"/>
                  <a:pt x="15734" y="59082"/>
                </a:cubicBezTo>
                <a:close/>
                <a:moveTo>
                  <a:pt x="21385" y="61178"/>
                </a:moveTo>
                <a:cubicBezTo>
                  <a:pt x="21326" y="61536"/>
                  <a:pt x="21286" y="61874"/>
                  <a:pt x="21266" y="62212"/>
                </a:cubicBezTo>
                <a:cubicBezTo>
                  <a:pt x="21226" y="62232"/>
                  <a:pt x="21206" y="62252"/>
                  <a:pt x="21186" y="62312"/>
                </a:cubicBezTo>
                <a:cubicBezTo>
                  <a:pt x="21166" y="62351"/>
                  <a:pt x="21127" y="62451"/>
                  <a:pt x="21127" y="62491"/>
                </a:cubicBezTo>
                <a:cubicBezTo>
                  <a:pt x="21127" y="62530"/>
                  <a:pt x="21127" y="62550"/>
                  <a:pt x="21147" y="62550"/>
                </a:cubicBezTo>
                <a:cubicBezTo>
                  <a:pt x="20888" y="62809"/>
                  <a:pt x="20649" y="63147"/>
                  <a:pt x="20550" y="63525"/>
                </a:cubicBezTo>
                <a:cubicBezTo>
                  <a:pt x="20490" y="63266"/>
                  <a:pt x="20410" y="63028"/>
                  <a:pt x="20351" y="62769"/>
                </a:cubicBezTo>
                <a:cubicBezTo>
                  <a:pt x="20331" y="62749"/>
                  <a:pt x="20371" y="62729"/>
                  <a:pt x="20371" y="62670"/>
                </a:cubicBezTo>
                <a:lnTo>
                  <a:pt x="20371" y="62451"/>
                </a:lnTo>
                <a:lnTo>
                  <a:pt x="20868" y="61337"/>
                </a:lnTo>
                <a:cubicBezTo>
                  <a:pt x="20908" y="61277"/>
                  <a:pt x="20928" y="61257"/>
                  <a:pt x="20987" y="61237"/>
                </a:cubicBezTo>
                <a:cubicBezTo>
                  <a:pt x="21027" y="61257"/>
                  <a:pt x="21087" y="61277"/>
                  <a:pt x="21127" y="61277"/>
                </a:cubicBezTo>
                <a:cubicBezTo>
                  <a:pt x="21206" y="61277"/>
                  <a:pt x="21266" y="61257"/>
                  <a:pt x="21306" y="61237"/>
                </a:cubicBezTo>
                <a:cubicBezTo>
                  <a:pt x="21326" y="61218"/>
                  <a:pt x="21365" y="61178"/>
                  <a:pt x="21385" y="61178"/>
                </a:cubicBezTo>
                <a:close/>
                <a:moveTo>
                  <a:pt x="21505" y="62769"/>
                </a:moveTo>
                <a:cubicBezTo>
                  <a:pt x="21485" y="62988"/>
                  <a:pt x="21465" y="63227"/>
                  <a:pt x="21465" y="63446"/>
                </a:cubicBezTo>
                <a:cubicBezTo>
                  <a:pt x="21385" y="63525"/>
                  <a:pt x="21326" y="63565"/>
                  <a:pt x="21286" y="63644"/>
                </a:cubicBezTo>
                <a:cubicBezTo>
                  <a:pt x="21286" y="63565"/>
                  <a:pt x="21306" y="63485"/>
                  <a:pt x="21306" y="63426"/>
                </a:cubicBezTo>
                <a:cubicBezTo>
                  <a:pt x="21326" y="63207"/>
                  <a:pt x="21365" y="62988"/>
                  <a:pt x="21405" y="62769"/>
                </a:cubicBezTo>
                <a:close/>
                <a:moveTo>
                  <a:pt x="21147" y="62789"/>
                </a:moveTo>
                <a:cubicBezTo>
                  <a:pt x="21107" y="63227"/>
                  <a:pt x="21027" y="63664"/>
                  <a:pt x="20987" y="64082"/>
                </a:cubicBezTo>
                <a:cubicBezTo>
                  <a:pt x="20908" y="64241"/>
                  <a:pt x="20868" y="64400"/>
                  <a:pt x="20808" y="64540"/>
                </a:cubicBezTo>
                <a:cubicBezTo>
                  <a:pt x="20769" y="64321"/>
                  <a:pt x="20689" y="64122"/>
                  <a:pt x="20629" y="63903"/>
                </a:cubicBezTo>
                <a:cubicBezTo>
                  <a:pt x="20649" y="63903"/>
                  <a:pt x="20649" y="63863"/>
                  <a:pt x="20649" y="63843"/>
                </a:cubicBezTo>
                <a:cubicBezTo>
                  <a:pt x="20689" y="63724"/>
                  <a:pt x="20709" y="63625"/>
                  <a:pt x="20729" y="63485"/>
                </a:cubicBezTo>
                <a:lnTo>
                  <a:pt x="21107" y="62849"/>
                </a:lnTo>
                <a:cubicBezTo>
                  <a:pt x="21127" y="62829"/>
                  <a:pt x="21127" y="62789"/>
                  <a:pt x="21147" y="62789"/>
                </a:cubicBezTo>
                <a:close/>
                <a:moveTo>
                  <a:pt x="30046" y="49729"/>
                </a:moveTo>
                <a:cubicBezTo>
                  <a:pt x="30004" y="49729"/>
                  <a:pt x="29959" y="49749"/>
                  <a:pt x="29939" y="49779"/>
                </a:cubicBezTo>
                <a:cubicBezTo>
                  <a:pt x="29044" y="50993"/>
                  <a:pt x="29919" y="52505"/>
                  <a:pt x="29661" y="53857"/>
                </a:cubicBezTo>
                <a:cubicBezTo>
                  <a:pt x="29641" y="53758"/>
                  <a:pt x="29581" y="53658"/>
                  <a:pt x="29561" y="53519"/>
                </a:cubicBezTo>
                <a:cubicBezTo>
                  <a:pt x="29485" y="53320"/>
                  <a:pt x="29326" y="53180"/>
                  <a:pt x="29130" y="53180"/>
                </a:cubicBezTo>
                <a:cubicBezTo>
                  <a:pt x="29071" y="53180"/>
                  <a:pt x="29009" y="53193"/>
                  <a:pt x="28944" y="53221"/>
                </a:cubicBezTo>
                <a:cubicBezTo>
                  <a:pt x="28746" y="53320"/>
                  <a:pt x="28686" y="53499"/>
                  <a:pt x="28686" y="53698"/>
                </a:cubicBezTo>
                <a:cubicBezTo>
                  <a:pt x="28666" y="53917"/>
                  <a:pt x="28666" y="54136"/>
                  <a:pt x="28646" y="54374"/>
                </a:cubicBezTo>
                <a:cubicBezTo>
                  <a:pt x="28626" y="54852"/>
                  <a:pt x="28586" y="55309"/>
                  <a:pt x="28547" y="55787"/>
                </a:cubicBezTo>
                <a:cubicBezTo>
                  <a:pt x="28527" y="55946"/>
                  <a:pt x="28467" y="56105"/>
                  <a:pt x="28288" y="56185"/>
                </a:cubicBezTo>
                <a:cubicBezTo>
                  <a:pt x="28248" y="56203"/>
                  <a:pt x="28209" y="56211"/>
                  <a:pt x="28172" y="56211"/>
                </a:cubicBezTo>
                <a:cubicBezTo>
                  <a:pt x="28008" y="56211"/>
                  <a:pt x="27883" y="56049"/>
                  <a:pt x="27850" y="55886"/>
                </a:cubicBezTo>
                <a:cubicBezTo>
                  <a:pt x="27771" y="55667"/>
                  <a:pt x="27850" y="55409"/>
                  <a:pt x="27890" y="55190"/>
                </a:cubicBezTo>
                <a:cubicBezTo>
                  <a:pt x="27970" y="54971"/>
                  <a:pt x="28029" y="54713"/>
                  <a:pt x="27990" y="54494"/>
                </a:cubicBezTo>
                <a:cubicBezTo>
                  <a:pt x="27970" y="54295"/>
                  <a:pt x="27870" y="54116"/>
                  <a:pt x="27671" y="54016"/>
                </a:cubicBezTo>
                <a:cubicBezTo>
                  <a:pt x="27619" y="53999"/>
                  <a:pt x="27565" y="53990"/>
                  <a:pt x="27512" y="53990"/>
                </a:cubicBezTo>
                <a:cubicBezTo>
                  <a:pt x="27383" y="53990"/>
                  <a:pt x="27259" y="54043"/>
                  <a:pt x="27174" y="54156"/>
                </a:cubicBezTo>
                <a:cubicBezTo>
                  <a:pt x="27055" y="54295"/>
                  <a:pt x="27035" y="54474"/>
                  <a:pt x="26995" y="54653"/>
                </a:cubicBezTo>
                <a:cubicBezTo>
                  <a:pt x="26975" y="54912"/>
                  <a:pt x="26995" y="55210"/>
                  <a:pt x="27035" y="55488"/>
                </a:cubicBezTo>
                <a:cubicBezTo>
                  <a:pt x="27055" y="55767"/>
                  <a:pt x="27094" y="56045"/>
                  <a:pt x="27174" y="56304"/>
                </a:cubicBezTo>
                <a:cubicBezTo>
                  <a:pt x="27254" y="56563"/>
                  <a:pt x="27353" y="56801"/>
                  <a:pt x="27373" y="57060"/>
                </a:cubicBezTo>
                <a:cubicBezTo>
                  <a:pt x="27373" y="57273"/>
                  <a:pt x="27278" y="57638"/>
                  <a:pt x="26997" y="57638"/>
                </a:cubicBezTo>
                <a:cubicBezTo>
                  <a:pt x="26990" y="57638"/>
                  <a:pt x="26983" y="57637"/>
                  <a:pt x="26975" y="57637"/>
                </a:cubicBezTo>
                <a:cubicBezTo>
                  <a:pt x="26776" y="57637"/>
                  <a:pt x="26697" y="57458"/>
                  <a:pt x="26697" y="57279"/>
                </a:cubicBezTo>
                <a:cubicBezTo>
                  <a:pt x="26677" y="57000"/>
                  <a:pt x="26776" y="56602"/>
                  <a:pt x="26537" y="56443"/>
                </a:cubicBezTo>
                <a:cubicBezTo>
                  <a:pt x="26469" y="56400"/>
                  <a:pt x="26392" y="56380"/>
                  <a:pt x="26317" y="56380"/>
                </a:cubicBezTo>
                <a:cubicBezTo>
                  <a:pt x="26217" y="56380"/>
                  <a:pt x="26119" y="56415"/>
                  <a:pt x="26040" y="56483"/>
                </a:cubicBezTo>
                <a:cubicBezTo>
                  <a:pt x="25861" y="56642"/>
                  <a:pt x="25841" y="56901"/>
                  <a:pt x="25901" y="57140"/>
                </a:cubicBezTo>
                <a:cubicBezTo>
                  <a:pt x="25980" y="57398"/>
                  <a:pt x="26140" y="57657"/>
                  <a:pt x="26239" y="57895"/>
                </a:cubicBezTo>
                <a:cubicBezTo>
                  <a:pt x="26358" y="58174"/>
                  <a:pt x="26478" y="58433"/>
                  <a:pt x="26597" y="58691"/>
                </a:cubicBezTo>
                <a:cubicBezTo>
                  <a:pt x="26697" y="58950"/>
                  <a:pt x="26876" y="59228"/>
                  <a:pt x="26796" y="59487"/>
                </a:cubicBezTo>
                <a:cubicBezTo>
                  <a:pt x="26769" y="59624"/>
                  <a:pt x="26627" y="59761"/>
                  <a:pt x="26490" y="59761"/>
                </a:cubicBezTo>
                <a:cubicBezTo>
                  <a:pt x="26429" y="59761"/>
                  <a:pt x="26368" y="59734"/>
                  <a:pt x="26319" y="59666"/>
                </a:cubicBezTo>
                <a:cubicBezTo>
                  <a:pt x="26219" y="59547"/>
                  <a:pt x="26279" y="59328"/>
                  <a:pt x="26259" y="59169"/>
                </a:cubicBezTo>
                <a:cubicBezTo>
                  <a:pt x="26239" y="59029"/>
                  <a:pt x="26179" y="58850"/>
                  <a:pt x="26020" y="58771"/>
                </a:cubicBezTo>
                <a:cubicBezTo>
                  <a:pt x="25973" y="58741"/>
                  <a:pt x="25919" y="58727"/>
                  <a:pt x="25862" y="58727"/>
                </a:cubicBezTo>
                <a:cubicBezTo>
                  <a:pt x="25730" y="58727"/>
                  <a:pt x="25587" y="58804"/>
                  <a:pt x="25503" y="58930"/>
                </a:cubicBezTo>
                <a:cubicBezTo>
                  <a:pt x="25364" y="59129"/>
                  <a:pt x="25364" y="59367"/>
                  <a:pt x="25404" y="59586"/>
                </a:cubicBezTo>
                <a:cubicBezTo>
                  <a:pt x="25563" y="60740"/>
                  <a:pt x="25583" y="61854"/>
                  <a:pt x="25364" y="63008"/>
                </a:cubicBezTo>
                <a:cubicBezTo>
                  <a:pt x="25304" y="63247"/>
                  <a:pt x="25264" y="63465"/>
                  <a:pt x="25185" y="63704"/>
                </a:cubicBezTo>
                <a:cubicBezTo>
                  <a:pt x="24662" y="64213"/>
                  <a:pt x="24128" y="64732"/>
                  <a:pt x="23623" y="65261"/>
                </a:cubicBezTo>
                <a:lnTo>
                  <a:pt x="23623" y="65261"/>
                </a:lnTo>
                <a:cubicBezTo>
                  <a:pt x="23606" y="65260"/>
                  <a:pt x="23590" y="65258"/>
                  <a:pt x="23573" y="65256"/>
                </a:cubicBezTo>
                <a:lnTo>
                  <a:pt x="23407" y="65490"/>
                </a:lnTo>
                <a:lnTo>
                  <a:pt x="23407" y="65490"/>
                </a:lnTo>
                <a:cubicBezTo>
                  <a:pt x="23478" y="65414"/>
                  <a:pt x="23550" y="65337"/>
                  <a:pt x="23623" y="65261"/>
                </a:cubicBezTo>
                <a:lnTo>
                  <a:pt x="23623" y="65261"/>
                </a:lnTo>
                <a:cubicBezTo>
                  <a:pt x="23942" y="65298"/>
                  <a:pt x="24265" y="65317"/>
                  <a:pt x="24588" y="65317"/>
                </a:cubicBezTo>
                <a:cubicBezTo>
                  <a:pt x="25759" y="65317"/>
                  <a:pt x="26932" y="65066"/>
                  <a:pt x="27950" y="64480"/>
                </a:cubicBezTo>
                <a:cubicBezTo>
                  <a:pt x="28527" y="64162"/>
                  <a:pt x="29044" y="63724"/>
                  <a:pt x="29462" y="63187"/>
                </a:cubicBezTo>
                <a:cubicBezTo>
                  <a:pt x="29661" y="62948"/>
                  <a:pt x="29840" y="62670"/>
                  <a:pt x="29979" y="62371"/>
                </a:cubicBezTo>
                <a:cubicBezTo>
                  <a:pt x="30053" y="62383"/>
                  <a:pt x="30121" y="62388"/>
                  <a:pt x="30182" y="62388"/>
                </a:cubicBezTo>
                <a:cubicBezTo>
                  <a:pt x="30647" y="62388"/>
                  <a:pt x="30744" y="62080"/>
                  <a:pt x="30516" y="61834"/>
                </a:cubicBezTo>
                <a:cubicBezTo>
                  <a:pt x="30435" y="61767"/>
                  <a:pt x="30336" y="61718"/>
                  <a:pt x="30231" y="61718"/>
                </a:cubicBezTo>
                <a:cubicBezTo>
                  <a:pt x="30181" y="61718"/>
                  <a:pt x="30130" y="61729"/>
                  <a:pt x="30078" y="61755"/>
                </a:cubicBezTo>
                <a:cubicBezTo>
                  <a:pt x="29939" y="61834"/>
                  <a:pt x="29820" y="62033"/>
                  <a:pt x="29720" y="62172"/>
                </a:cubicBezTo>
                <a:cubicBezTo>
                  <a:pt x="29462" y="62530"/>
                  <a:pt x="29183" y="62869"/>
                  <a:pt x="28944" y="63247"/>
                </a:cubicBezTo>
                <a:cubicBezTo>
                  <a:pt x="28925" y="63127"/>
                  <a:pt x="28984" y="63008"/>
                  <a:pt x="29044" y="62908"/>
                </a:cubicBezTo>
                <a:cubicBezTo>
                  <a:pt x="29084" y="62769"/>
                  <a:pt x="29123" y="62630"/>
                  <a:pt x="29084" y="62471"/>
                </a:cubicBezTo>
                <a:cubicBezTo>
                  <a:pt x="29044" y="62351"/>
                  <a:pt x="28925" y="62252"/>
                  <a:pt x="28785" y="62252"/>
                </a:cubicBezTo>
                <a:cubicBezTo>
                  <a:pt x="28646" y="62252"/>
                  <a:pt x="28547" y="62371"/>
                  <a:pt x="28467" y="62511"/>
                </a:cubicBezTo>
                <a:cubicBezTo>
                  <a:pt x="28368" y="62650"/>
                  <a:pt x="28348" y="62829"/>
                  <a:pt x="28248" y="62968"/>
                </a:cubicBezTo>
                <a:cubicBezTo>
                  <a:pt x="28169" y="63147"/>
                  <a:pt x="28049" y="63306"/>
                  <a:pt x="27930" y="63426"/>
                </a:cubicBezTo>
                <a:cubicBezTo>
                  <a:pt x="27731" y="63644"/>
                  <a:pt x="27452" y="63804"/>
                  <a:pt x="27174" y="63903"/>
                </a:cubicBezTo>
                <a:cubicBezTo>
                  <a:pt x="27273" y="63664"/>
                  <a:pt x="27293" y="63446"/>
                  <a:pt x="27075" y="63266"/>
                </a:cubicBezTo>
                <a:cubicBezTo>
                  <a:pt x="27008" y="63214"/>
                  <a:pt x="26944" y="63193"/>
                  <a:pt x="26883" y="63193"/>
                </a:cubicBezTo>
                <a:cubicBezTo>
                  <a:pt x="26687" y="63193"/>
                  <a:pt x="26519" y="63413"/>
                  <a:pt x="26398" y="63565"/>
                </a:cubicBezTo>
                <a:cubicBezTo>
                  <a:pt x="26000" y="64122"/>
                  <a:pt x="25463" y="64599"/>
                  <a:pt x="24866" y="64918"/>
                </a:cubicBezTo>
                <a:lnTo>
                  <a:pt x="24409" y="65136"/>
                </a:lnTo>
                <a:lnTo>
                  <a:pt x="25165" y="64082"/>
                </a:lnTo>
                <a:lnTo>
                  <a:pt x="25284" y="63963"/>
                </a:lnTo>
                <a:cubicBezTo>
                  <a:pt x="25299" y="63968"/>
                  <a:pt x="25313" y="63970"/>
                  <a:pt x="25325" y="63970"/>
                </a:cubicBezTo>
                <a:cubicBezTo>
                  <a:pt x="25363" y="63970"/>
                  <a:pt x="25389" y="63948"/>
                  <a:pt x="25404" y="63903"/>
                </a:cubicBezTo>
                <a:cubicBezTo>
                  <a:pt x="25404" y="63863"/>
                  <a:pt x="25423" y="63843"/>
                  <a:pt x="25423" y="63823"/>
                </a:cubicBezTo>
                <a:cubicBezTo>
                  <a:pt x="25682" y="63565"/>
                  <a:pt x="25961" y="63326"/>
                  <a:pt x="26199" y="63068"/>
                </a:cubicBezTo>
                <a:cubicBezTo>
                  <a:pt x="26915" y="62371"/>
                  <a:pt x="27612" y="61655"/>
                  <a:pt x="28248" y="60859"/>
                </a:cubicBezTo>
                <a:cubicBezTo>
                  <a:pt x="28258" y="60869"/>
                  <a:pt x="28268" y="60874"/>
                  <a:pt x="28276" y="60874"/>
                </a:cubicBezTo>
                <a:cubicBezTo>
                  <a:pt x="28283" y="60874"/>
                  <a:pt x="28288" y="60869"/>
                  <a:pt x="28288" y="60859"/>
                </a:cubicBezTo>
                <a:lnTo>
                  <a:pt x="28288" y="60780"/>
                </a:lnTo>
                <a:cubicBezTo>
                  <a:pt x="28467" y="60581"/>
                  <a:pt x="28606" y="60362"/>
                  <a:pt x="28765" y="60143"/>
                </a:cubicBezTo>
                <a:cubicBezTo>
                  <a:pt x="28765" y="60143"/>
                  <a:pt x="28785" y="60143"/>
                  <a:pt x="28785" y="60123"/>
                </a:cubicBezTo>
                <a:lnTo>
                  <a:pt x="29084" y="59666"/>
                </a:lnTo>
                <a:cubicBezTo>
                  <a:pt x="29482" y="59049"/>
                  <a:pt x="29820" y="58373"/>
                  <a:pt x="30039" y="57657"/>
                </a:cubicBezTo>
                <a:cubicBezTo>
                  <a:pt x="30277" y="56881"/>
                  <a:pt x="30436" y="56085"/>
                  <a:pt x="30476" y="55289"/>
                </a:cubicBezTo>
                <a:cubicBezTo>
                  <a:pt x="30596" y="53658"/>
                  <a:pt x="30436" y="52007"/>
                  <a:pt x="30218" y="50396"/>
                </a:cubicBezTo>
                <a:lnTo>
                  <a:pt x="30138" y="49799"/>
                </a:lnTo>
                <a:cubicBezTo>
                  <a:pt x="30128" y="49749"/>
                  <a:pt x="30088" y="49729"/>
                  <a:pt x="30046" y="49729"/>
                </a:cubicBezTo>
                <a:close/>
                <a:moveTo>
                  <a:pt x="21465" y="63823"/>
                </a:moveTo>
                <a:lnTo>
                  <a:pt x="21465" y="63823"/>
                </a:lnTo>
                <a:cubicBezTo>
                  <a:pt x="21425" y="64241"/>
                  <a:pt x="21385" y="64699"/>
                  <a:pt x="21365" y="65116"/>
                </a:cubicBezTo>
                <a:cubicBezTo>
                  <a:pt x="21306" y="65156"/>
                  <a:pt x="21286" y="65196"/>
                  <a:pt x="21286" y="65216"/>
                </a:cubicBezTo>
                <a:lnTo>
                  <a:pt x="21286" y="65136"/>
                </a:lnTo>
                <a:cubicBezTo>
                  <a:pt x="21306" y="64898"/>
                  <a:pt x="21306" y="64639"/>
                  <a:pt x="21326" y="64400"/>
                </a:cubicBezTo>
                <a:cubicBezTo>
                  <a:pt x="21326" y="64371"/>
                  <a:pt x="21316" y="64356"/>
                  <a:pt x="21306" y="64356"/>
                </a:cubicBezTo>
                <a:cubicBezTo>
                  <a:pt x="21296" y="64356"/>
                  <a:pt x="21286" y="64371"/>
                  <a:pt x="21286" y="64400"/>
                </a:cubicBezTo>
                <a:cubicBezTo>
                  <a:pt x="21266" y="64719"/>
                  <a:pt x="21266" y="65017"/>
                  <a:pt x="21226" y="65335"/>
                </a:cubicBezTo>
                <a:cubicBezTo>
                  <a:pt x="21186" y="65455"/>
                  <a:pt x="21107" y="65554"/>
                  <a:pt x="21087" y="65693"/>
                </a:cubicBezTo>
                <a:cubicBezTo>
                  <a:pt x="21087" y="65614"/>
                  <a:pt x="21067" y="65534"/>
                  <a:pt x="21027" y="65435"/>
                </a:cubicBezTo>
                <a:cubicBezTo>
                  <a:pt x="21087" y="65057"/>
                  <a:pt x="21127" y="64699"/>
                  <a:pt x="21206" y="64341"/>
                </a:cubicBezTo>
                <a:lnTo>
                  <a:pt x="21465" y="63823"/>
                </a:lnTo>
                <a:close/>
                <a:moveTo>
                  <a:pt x="21286" y="65693"/>
                </a:moveTo>
                <a:cubicBezTo>
                  <a:pt x="21286" y="65813"/>
                  <a:pt x="21266" y="65932"/>
                  <a:pt x="21266" y="66051"/>
                </a:cubicBezTo>
                <a:cubicBezTo>
                  <a:pt x="21266" y="66091"/>
                  <a:pt x="21226" y="66091"/>
                  <a:pt x="21226" y="66111"/>
                </a:cubicBezTo>
                <a:cubicBezTo>
                  <a:pt x="21226" y="65992"/>
                  <a:pt x="21266" y="65892"/>
                  <a:pt x="21266" y="65753"/>
                </a:cubicBezTo>
                <a:lnTo>
                  <a:pt x="21266" y="65733"/>
                </a:lnTo>
                <a:lnTo>
                  <a:pt x="21286" y="65693"/>
                </a:lnTo>
                <a:close/>
                <a:moveTo>
                  <a:pt x="21186" y="65972"/>
                </a:moveTo>
                <a:lnTo>
                  <a:pt x="21186" y="66171"/>
                </a:lnTo>
                <a:cubicBezTo>
                  <a:pt x="21127" y="66211"/>
                  <a:pt x="21127" y="66230"/>
                  <a:pt x="21107" y="66250"/>
                </a:cubicBezTo>
                <a:lnTo>
                  <a:pt x="21107" y="66131"/>
                </a:lnTo>
                <a:cubicBezTo>
                  <a:pt x="21127" y="66131"/>
                  <a:pt x="21166" y="66111"/>
                  <a:pt x="21166" y="66071"/>
                </a:cubicBezTo>
                <a:cubicBezTo>
                  <a:pt x="21166" y="66051"/>
                  <a:pt x="21186" y="66012"/>
                  <a:pt x="21186" y="65972"/>
                </a:cubicBezTo>
                <a:close/>
                <a:moveTo>
                  <a:pt x="21226" y="66449"/>
                </a:moveTo>
                <a:lnTo>
                  <a:pt x="21226" y="66449"/>
                </a:lnTo>
                <a:cubicBezTo>
                  <a:pt x="21206" y="66529"/>
                  <a:pt x="21206" y="66628"/>
                  <a:pt x="21206" y="66748"/>
                </a:cubicBezTo>
                <a:lnTo>
                  <a:pt x="21206" y="66469"/>
                </a:lnTo>
                <a:lnTo>
                  <a:pt x="21226" y="66449"/>
                </a:lnTo>
                <a:close/>
                <a:moveTo>
                  <a:pt x="20950" y="68946"/>
                </a:moveTo>
                <a:cubicBezTo>
                  <a:pt x="20866" y="69429"/>
                  <a:pt x="20752" y="69901"/>
                  <a:pt x="20591" y="70357"/>
                </a:cubicBezTo>
                <a:lnTo>
                  <a:pt x="20591" y="70357"/>
                </a:lnTo>
                <a:cubicBezTo>
                  <a:pt x="20597" y="70288"/>
                  <a:pt x="20603" y="70219"/>
                  <a:pt x="20609" y="70149"/>
                </a:cubicBezTo>
                <a:cubicBezTo>
                  <a:pt x="20629" y="69891"/>
                  <a:pt x="20669" y="69592"/>
                  <a:pt x="20689" y="69314"/>
                </a:cubicBezTo>
                <a:lnTo>
                  <a:pt x="20950" y="68946"/>
                </a:lnTo>
                <a:close/>
                <a:moveTo>
                  <a:pt x="15636" y="55966"/>
                </a:moveTo>
                <a:cubicBezTo>
                  <a:pt x="15716" y="55986"/>
                  <a:pt x="15756" y="55986"/>
                  <a:pt x="15835" y="56006"/>
                </a:cubicBezTo>
                <a:cubicBezTo>
                  <a:pt x="16344" y="56115"/>
                  <a:pt x="16867" y="56165"/>
                  <a:pt x="17396" y="56165"/>
                </a:cubicBezTo>
                <a:cubicBezTo>
                  <a:pt x="17736" y="56165"/>
                  <a:pt x="18079" y="56144"/>
                  <a:pt x="18421" y="56105"/>
                </a:cubicBezTo>
                <a:lnTo>
                  <a:pt x="20013" y="58353"/>
                </a:lnTo>
                <a:cubicBezTo>
                  <a:pt x="19814" y="58890"/>
                  <a:pt x="19714" y="59467"/>
                  <a:pt x="19714" y="60044"/>
                </a:cubicBezTo>
                <a:cubicBezTo>
                  <a:pt x="19595" y="59646"/>
                  <a:pt x="19436" y="59268"/>
                  <a:pt x="19277" y="58890"/>
                </a:cubicBezTo>
                <a:cubicBezTo>
                  <a:pt x="19296" y="58870"/>
                  <a:pt x="19336" y="58811"/>
                  <a:pt x="19336" y="58771"/>
                </a:cubicBezTo>
                <a:cubicBezTo>
                  <a:pt x="19396" y="58651"/>
                  <a:pt x="19356" y="58492"/>
                  <a:pt x="19277" y="58413"/>
                </a:cubicBezTo>
                <a:cubicBezTo>
                  <a:pt x="19211" y="58358"/>
                  <a:pt x="19121" y="58327"/>
                  <a:pt x="19034" y="58327"/>
                </a:cubicBezTo>
                <a:cubicBezTo>
                  <a:pt x="18963" y="58327"/>
                  <a:pt x="18893" y="58348"/>
                  <a:pt x="18839" y="58393"/>
                </a:cubicBezTo>
                <a:cubicBezTo>
                  <a:pt x="18819" y="58413"/>
                  <a:pt x="18799" y="58413"/>
                  <a:pt x="18799" y="58452"/>
                </a:cubicBezTo>
                <a:cubicBezTo>
                  <a:pt x="18720" y="58512"/>
                  <a:pt x="18700" y="58651"/>
                  <a:pt x="18740" y="58751"/>
                </a:cubicBezTo>
                <a:cubicBezTo>
                  <a:pt x="18759" y="58791"/>
                  <a:pt x="18799" y="58850"/>
                  <a:pt x="18839" y="58890"/>
                </a:cubicBezTo>
                <a:cubicBezTo>
                  <a:pt x="18899" y="58950"/>
                  <a:pt x="18958" y="58970"/>
                  <a:pt x="19038" y="58970"/>
                </a:cubicBezTo>
                <a:lnTo>
                  <a:pt x="19098" y="58970"/>
                </a:lnTo>
                <a:lnTo>
                  <a:pt x="19098" y="58990"/>
                </a:lnTo>
                <a:cubicBezTo>
                  <a:pt x="19277" y="59427"/>
                  <a:pt x="19436" y="59865"/>
                  <a:pt x="19575" y="60302"/>
                </a:cubicBezTo>
                <a:cubicBezTo>
                  <a:pt x="19436" y="60143"/>
                  <a:pt x="19296" y="59984"/>
                  <a:pt x="19117" y="59845"/>
                </a:cubicBezTo>
                <a:cubicBezTo>
                  <a:pt x="19117" y="59785"/>
                  <a:pt x="19117" y="59706"/>
                  <a:pt x="19098" y="59666"/>
                </a:cubicBezTo>
                <a:cubicBezTo>
                  <a:pt x="19045" y="59562"/>
                  <a:pt x="18933" y="59503"/>
                  <a:pt x="18826" y="59503"/>
                </a:cubicBezTo>
                <a:cubicBezTo>
                  <a:pt x="18810" y="59503"/>
                  <a:pt x="18794" y="59504"/>
                  <a:pt x="18779" y="59507"/>
                </a:cubicBezTo>
                <a:cubicBezTo>
                  <a:pt x="18740" y="59507"/>
                  <a:pt x="18740" y="59507"/>
                  <a:pt x="18740" y="59547"/>
                </a:cubicBezTo>
                <a:cubicBezTo>
                  <a:pt x="18720" y="59547"/>
                  <a:pt x="18720" y="59547"/>
                  <a:pt x="18700" y="59566"/>
                </a:cubicBezTo>
                <a:cubicBezTo>
                  <a:pt x="18620" y="59606"/>
                  <a:pt x="18580" y="59706"/>
                  <a:pt x="18580" y="59845"/>
                </a:cubicBezTo>
                <a:cubicBezTo>
                  <a:pt x="18580" y="59885"/>
                  <a:pt x="18600" y="59944"/>
                  <a:pt x="18620" y="59984"/>
                </a:cubicBezTo>
                <a:cubicBezTo>
                  <a:pt x="18640" y="60044"/>
                  <a:pt x="18700" y="60064"/>
                  <a:pt x="18779" y="60084"/>
                </a:cubicBezTo>
                <a:cubicBezTo>
                  <a:pt x="18795" y="60089"/>
                  <a:pt x="18814" y="60091"/>
                  <a:pt x="18835" y="60091"/>
                </a:cubicBezTo>
                <a:cubicBezTo>
                  <a:pt x="18891" y="60091"/>
                  <a:pt x="18960" y="60073"/>
                  <a:pt x="19018" y="60044"/>
                </a:cubicBezTo>
                <a:cubicBezTo>
                  <a:pt x="19316" y="60263"/>
                  <a:pt x="19535" y="60561"/>
                  <a:pt x="19674" y="60899"/>
                </a:cubicBezTo>
                <a:cubicBezTo>
                  <a:pt x="19694" y="60959"/>
                  <a:pt x="19714" y="60979"/>
                  <a:pt x="19774" y="60979"/>
                </a:cubicBezTo>
                <a:cubicBezTo>
                  <a:pt x="19814" y="61397"/>
                  <a:pt x="19893" y="61854"/>
                  <a:pt x="19993" y="62272"/>
                </a:cubicBezTo>
                <a:cubicBezTo>
                  <a:pt x="19913" y="62252"/>
                  <a:pt x="19873" y="62232"/>
                  <a:pt x="19814" y="62172"/>
                </a:cubicBezTo>
                <a:lnTo>
                  <a:pt x="19376" y="61655"/>
                </a:lnTo>
                <a:cubicBezTo>
                  <a:pt x="19336" y="61576"/>
                  <a:pt x="19316" y="61536"/>
                  <a:pt x="19296" y="61456"/>
                </a:cubicBezTo>
                <a:lnTo>
                  <a:pt x="19316" y="61456"/>
                </a:lnTo>
                <a:cubicBezTo>
                  <a:pt x="19376" y="61436"/>
                  <a:pt x="19396" y="61377"/>
                  <a:pt x="19416" y="61337"/>
                </a:cubicBezTo>
                <a:cubicBezTo>
                  <a:pt x="19436" y="61277"/>
                  <a:pt x="19436" y="61237"/>
                  <a:pt x="19416" y="61178"/>
                </a:cubicBezTo>
                <a:cubicBezTo>
                  <a:pt x="19396" y="61138"/>
                  <a:pt x="19376" y="61078"/>
                  <a:pt x="19316" y="61058"/>
                </a:cubicBezTo>
                <a:cubicBezTo>
                  <a:pt x="19296" y="61038"/>
                  <a:pt x="19277" y="61038"/>
                  <a:pt x="19237" y="61038"/>
                </a:cubicBezTo>
                <a:lnTo>
                  <a:pt x="19177" y="61038"/>
                </a:lnTo>
                <a:cubicBezTo>
                  <a:pt x="19137" y="61038"/>
                  <a:pt x="19117" y="61038"/>
                  <a:pt x="19098" y="61058"/>
                </a:cubicBezTo>
                <a:cubicBezTo>
                  <a:pt x="19068" y="61048"/>
                  <a:pt x="19043" y="61043"/>
                  <a:pt x="19023" y="61043"/>
                </a:cubicBezTo>
                <a:cubicBezTo>
                  <a:pt x="19003" y="61043"/>
                  <a:pt x="18988" y="61048"/>
                  <a:pt x="18978" y="61058"/>
                </a:cubicBezTo>
                <a:cubicBezTo>
                  <a:pt x="18938" y="61078"/>
                  <a:pt x="18919" y="61138"/>
                  <a:pt x="18899" y="61178"/>
                </a:cubicBezTo>
                <a:lnTo>
                  <a:pt x="18899" y="61337"/>
                </a:lnTo>
                <a:cubicBezTo>
                  <a:pt x="18899" y="61357"/>
                  <a:pt x="18919" y="61377"/>
                  <a:pt x="18938" y="61397"/>
                </a:cubicBezTo>
                <a:cubicBezTo>
                  <a:pt x="18978" y="61436"/>
                  <a:pt x="18998" y="61456"/>
                  <a:pt x="19018" y="61456"/>
                </a:cubicBezTo>
                <a:cubicBezTo>
                  <a:pt x="19038" y="61476"/>
                  <a:pt x="19078" y="61476"/>
                  <a:pt x="19098" y="61476"/>
                </a:cubicBezTo>
                <a:cubicBezTo>
                  <a:pt x="19197" y="61934"/>
                  <a:pt x="19515" y="62292"/>
                  <a:pt x="19973" y="62471"/>
                </a:cubicBezTo>
                <a:cubicBezTo>
                  <a:pt x="19993" y="62471"/>
                  <a:pt x="20013" y="62471"/>
                  <a:pt x="20033" y="62451"/>
                </a:cubicBezTo>
                <a:cubicBezTo>
                  <a:pt x="20072" y="62590"/>
                  <a:pt x="20112" y="62729"/>
                  <a:pt x="20132" y="62869"/>
                </a:cubicBezTo>
                <a:cubicBezTo>
                  <a:pt x="20192" y="63048"/>
                  <a:pt x="20231" y="63187"/>
                  <a:pt x="20271" y="63366"/>
                </a:cubicBezTo>
                <a:lnTo>
                  <a:pt x="20271" y="63983"/>
                </a:lnTo>
                <a:cubicBezTo>
                  <a:pt x="20172" y="63903"/>
                  <a:pt x="20033" y="63823"/>
                  <a:pt x="19893" y="63744"/>
                </a:cubicBezTo>
                <a:cubicBezTo>
                  <a:pt x="19893" y="63664"/>
                  <a:pt x="19834" y="63565"/>
                  <a:pt x="19794" y="63525"/>
                </a:cubicBezTo>
                <a:cubicBezTo>
                  <a:pt x="19719" y="63463"/>
                  <a:pt x="19614" y="63432"/>
                  <a:pt x="19511" y="63432"/>
                </a:cubicBezTo>
                <a:cubicBezTo>
                  <a:pt x="19449" y="63432"/>
                  <a:pt x="19389" y="63443"/>
                  <a:pt x="19336" y="63465"/>
                </a:cubicBezTo>
                <a:lnTo>
                  <a:pt x="19316" y="63465"/>
                </a:lnTo>
                <a:cubicBezTo>
                  <a:pt x="19197" y="63565"/>
                  <a:pt x="19177" y="63724"/>
                  <a:pt x="19197" y="63863"/>
                </a:cubicBezTo>
                <a:cubicBezTo>
                  <a:pt x="19237" y="64022"/>
                  <a:pt x="19376" y="64122"/>
                  <a:pt x="19515" y="64122"/>
                </a:cubicBezTo>
                <a:cubicBezTo>
                  <a:pt x="19595" y="64122"/>
                  <a:pt x="19674" y="64082"/>
                  <a:pt x="19714" y="64062"/>
                </a:cubicBezTo>
                <a:cubicBezTo>
                  <a:pt x="19774" y="64042"/>
                  <a:pt x="19814" y="63983"/>
                  <a:pt x="19834" y="63923"/>
                </a:cubicBezTo>
                <a:cubicBezTo>
                  <a:pt x="19913" y="63963"/>
                  <a:pt x="19993" y="63983"/>
                  <a:pt x="20072" y="64042"/>
                </a:cubicBezTo>
                <a:lnTo>
                  <a:pt x="20271" y="64281"/>
                </a:lnTo>
                <a:lnTo>
                  <a:pt x="20271" y="64918"/>
                </a:lnTo>
                <a:cubicBezTo>
                  <a:pt x="20231" y="64918"/>
                  <a:pt x="20231" y="64878"/>
                  <a:pt x="20212" y="64878"/>
                </a:cubicBezTo>
                <a:cubicBezTo>
                  <a:pt x="20212" y="64758"/>
                  <a:pt x="20172" y="64659"/>
                  <a:pt x="20072" y="64579"/>
                </a:cubicBezTo>
                <a:cubicBezTo>
                  <a:pt x="19994" y="64523"/>
                  <a:pt x="19909" y="64499"/>
                  <a:pt x="19825" y="64499"/>
                </a:cubicBezTo>
                <a:cubicBezTo>
                  <a:pt x="19760" y="64499"/>
                  <a:pt x="19695" y="64514"/>
                  <a:pt x="19635" y="64540"/>
                </a:cubicBezTo>
                <a:cubicBezTo>
                  <a:pt x="19615" y="64540"/>
                  <a:pt x="19595" y="64559"/>
                  <a:pt x="19595" y="64579"/>
                </a:cubicBezTo>
                <a:cubicBezTo>
                  <a:pt x="19575" y="64619"/>
                  <a:pt x="19575" y="64639"/>
                  <a:pt x="19595" y="64659"/>
                </a:cubicBezTo>
                <a:cubicBezTo>
                  <a:pt x="19575" y="64719"/>
                  <a:pt x="19575" y="64758"/>
                  <a:pt x="19575" y="64818"/>
                </a:cubicBezTo>
                <a:cubicBezTo>
                  <a:pt x="19575" y="64878"/>
                  <a:pt x="19595" y="64937"/>
                  <a:pt x="19615" y="65017"/>
                </a:cubicBezTo>
                <a:cubicBezTo>
                  <a:pt x="19694" y="65136"/>
                  <a:pt x="19814" y="65176"/>
                  <a:pt x="19933" y="65176"/>
                </a:cubicBezTo>
                <a:cubicBezTo>
                  <a:pt x="20013" y="65176"/>
                  <a:pt x="20072" y="65156"/>
                  <a:pt x="20132" y="65116"/>
                </a:cubicBezTo>
                <a:lnTo>
                  <a:pt x="20172" y="65077"/>
                </a:lnTo>
                <a:cubicBezTo>
                  <a:pt x="20212" y="65116"/>
                  <a:pt x="20231" y="65136"/>
                  <a:pt x="20291" y="65156"/>
                </a:cubicBezTo>
                <a:lnTo>
                  <a:pt x="20291" y="65972"/>
                </a:lnTo>
                <a:cubicBezTo>
                  <a:pt x="20271" y="65972"/>
                  <a:pt x="20231" y="65952"/>
                  <a:pt x="20231" y="65952"/>
                </a:cubicBezTo>
                <a:cubicBezTo>
                  <a:pt x="20222" y="65942"/>
                  <a:pt x="20207" y="65937"/>
                  <a:pt x="20189" y="65937"/>
                </a:cubicBezTo>
                <a:cubicBezTo>
                  <a:pt x="20172" y="65937"/>
                  <a:pt x="20152" y="65942"/>
                  <a:pt x="20132" y="65952"/>
                </a:cubicBezTo>
                <a:lnTo>
                  <a:pt x="20132" y="65773"/>
                </a:lnTo>
                <a:cubicBezTo>
                  <a:pt x="20112" y="65673"/>
                  <a:pt x="20033" y="65614"/>
                  <a:pt x="19933" y="65574"/>
                </a:cubicBezTo>
                <a:lnTo>
                  <a:pt x="19893" y="65574"/>
                </a:lnTo>
                <a:lnTo>
                  <a:pt x="19834" y="65534"/>
                </a:lnTo>
                <a:cubicBezTo>
                  <a:pt x="19805" y="65522"/>
                  <a:pt x="19775" y="65517"/>
                  <a:pt x="19745" y="65517"/>
                </a:cubicBezTo>
                <a:cubicBezTo>
                  <a:pt x="19626" y="65517"/>
                  <a:pt x="19499" y="65602"/>
                  <a:pt x="19436" y="65713"/>
                </a:cubicBezTo>
                <a:cubicBezTo>
                  <a:pt x="19376" y="65853"/>
                  <a:pt x="19396" y="66032"/>
                  <a:pt x="19515" y="66131"/>
                </a:cubicBezTo>
                <a:cubicBezTo>
                  <a:pt x="19585" y="66189"/>
                  <a:pt x="19675" y="66220"/>
                  <a:pt x="19769" y="66220"/>
                </a:cubicBezTo>
                <a:cubicBezTo>
                  <a:pt x="19837" y="66220"/>
                  <a:pt x="19906" y="66204"/>
                  <a:pt x="19973" y="66171"/>
                </a:cubicBezTo>
                <a:cubicBezTo>
                  <a:pt x="20013" y="66151"/>
                  <a:pt x="20072" y="66111"/>
                  <a:pt x="20092" y="66051"/>
                </a:cubicBezTo>
                <a:cubicBezTo>
                  <a:pt x="20092" y="66071"/>
                  <a:pt x="20112" y="66071"/>
                  <a:pt x="20132" y="66111"/>
                </a:cubicBezTo>
                <a:cubicBezTo>
                  <a:pt x="20192" y="66131"/>
                  <a:pt x="20231" y="66171"/>
                  <a:pt x="20311" y="66211"/>
                </a:cubicBezTo>
                <a:lnTo>
                  <a:pt x="20311" y="66648"/>
                </a:lnTo>
                <a:cubicBezTo>
                  <a:pt x="20212" y="66648"/>
                  <a:pt x="20132" y="66648"/>
                  <a:pt x="20072" y="66708"/>
                </a:cubicBezTo>
                <a:cubicBezTo>
                  <a:pt x="20013" y="66708"/>
                  <a:pt x="19973" y="66728"/>
                  <a:pt x="19933" y="66748"/>
                </a:cubicBezTo>
                <a:cubicBezTo>
                  <a:pt x="19913" y="66768"/>
                  <a:pt x="19913" y="66827"/>
                  <a:pt x="19913" y="66847"/>
                </a:cubicBezTo>
                <a:cubicBezTo>
                  <a:pt x="19913" y="66947"/>
                  <a:pt x="19933" y="67046"/>
                  <a:pt x="20013" y="67126"/>
                </a:cubicBezTo>
                <a:cubicBezTo>
                  <a:pt x="20079" y="67192"/>
                  <a:pt x="20158" y="67230"/>
                  <a:pt x="20251" y="67230"/>
                </a:cubicBezTo>
                <a:cubicBezTo>
                  <a:pt x="20271" y="67230"/>
                  <a:pt x="20291" y="67229"/>
                  <a:pt x="20311" y="67225"/>
                </a:cubicBezTo>
                <a:lnTo>
                  <a:pt x="20331" y="68797"/>
                </a:lnTo>
                <a:cubicBezTo>
                  <a:pt x="20271" y="69334"/>
                  <a:pt x="20212" y="69891"/>
                  <a:pt x="20172" y="70408"/>
                </a:cubicBezTo>
                <a:cubicBezTo>
                  <a:pt x="20132" y="70388"/>
                  <a:pt x="20132" y="70348"/>
                  <a:pt x="20112" y="70328"/>
                </a:cubicBezTo>
                <a:lnTo>
                  <a:pt x="20112" y="70308"/>
                </a:lnTo>
                <a:cubicBezTo>
                  <a:pt x="19217" y="68797"/>
                  <a:pt x="18302" y="67325"/>
                  <a:pt x="17347" y="65833"/>
                </a:cubicBezTo>
                <a:cubicBezTo>
                  <a:pt x="17387" y="65813"/>
                  <a:pt x="17387" y="65793"/>
                  <a:pt x="17347" y="65733"/>
                </a:cubicBezTo>
                <a:cubicBezTo>
                  <a:pt x="17029" y="64997"/>
                  <a:pt x="17407" y="64201"/>
                  <a:pt x="17645" y="63505"/>
                </a:cubicBezTo>
                <a:cubicBezTo>
                  <a:pt x="17884" y="62829"/>
                  <a:pt x="17944" y="62133"/>
                  <a:pt x="17705" y="61436"/>
                </a:cubicBezTo>
                <a:cubicBezTo>
                  <a:pt x="17586" y="61078"/>
                  <a:pt x="17387" y="60740"/>
                  <a:pt x="17108" y="60462"/>
                </a:cubicBezTo>
                <a:cubicBezTo>
                  <a:pt x="17087" y="60435"/>
                  <a:pt x="17063" y="60424"/>
                  <a:pt x="17040" y="60424"/>
                </a:cubicBezTo>
                <a:cubicBezTo>
                  <a:pt x="16977" y="60424"/>
                  <a:pt x="16920" y="60508"/>
                  <a:pt x="16949" y="60581"/>
                </a:cubicBezTo>
                <a:cubicBezTo>
                  <a:pt x="17347" y="61456"/>
                  <a:pt x="17029" y="62451"/>
                  <a:pt x="16830" y="63326"/>
                </a:cubicBezTo>
                <a:cubicBezTo>
                  <a:pt x="16730" y="63764"/>
                  <a:pt x="16631" y="64301"/>
                  <a:pt x="16691" y="64758"/>
                </a:cubicBezTo>
                <a:cubicBezTo>
                  <a:pt x="16512" y="64520"/>
                  <a:pt x="16352" y="64241"/>
                  <a:pt x="16193" y="64003"/>
                </a:cubicBezTo>
                <a:cubicBezTo>
                  <a:pt x="16233" y="63963"/>
                  <a:pt x="16253" y="63923"/>
                  <a:pt x="16213" y="63863"/>
                </a:cubicBezTo>
                <a:lnTo>
                  <a:pt x="16054" y="63644"/>
                </a:lnTo>
                <a:cubicBezTo>
                  <a:pt x="15955" y="62908"/>
                  <a:pt x="16531" y="62152"/>
                  <a:pt x="16651" y="61436"/>
                </a:cubicBezTo>
                <a:cubicBezTo>
                  <a:pt x="16810" y="60541"/>
                  <a:pt x="16352" y="59726"/>
                  <a:pt x="15915" y="58990"/>
                </a:cubicBezTo>
                <a:cubicBezTo>
                  <a:pt x="15889" y="58951"/>
                  <a:pt x="15858" y="58936"/>
                  <a:pt x="15828" y="58936"/>
                </a:cubicBezTo>
                <a:cubicBezTo>
                  <a:pt x="15786" y="58936"/>
                  <a:pt x="15747" y="58968"/>
                  <a:pt x="15733" y="59013"/>
                </a:cubicBezTo>
                <a:lnTo>
                  <a:pt x="15733" y="59013"/>
                </a:lnTo>
                <a:cubicBezTo>
                  <a:pt x="15727" y="58961"/>
                  <a:pt x="15704" y="58906"/>
                  <a:pt x="15656" y="58890"/>
                </a:cubicBezTo>
                <a:cubicBezTo>
                  <a:pt x="15628" y="58862"/>
                  <a:pt x="15580" y="58834"/>
                  <a:pt x="15526" y="58834"/>
                </a:cubicBezTo>
                <a:cubicBezTo>
                  <a:pt x="15504" y="58834"/>
                  <a:pt x="15481" y="58839"/>
                  <a:pt x="15457" y="58850"/>
                </a:cubicBezTo>
                <a:cubicBezTo>
                  <a:pt x="15437" y="58850"/>
                  <a:pt x="15398" y="58870"/>
                  <a:pt x="15358" y="58890"/>
                </a:cubicBezTo>
                <a:lnTo>
                  <a:pt x="15318" y="58890"/>
                </a:lnTo>
                <a:cubicBezTo>
                  <a:pt x="15218" y="58910"/>
                  <a:pt x="15159" y="59009"/>
                  <a:pt x="15159" y="59109"/>
                </a:cubicBezTo>
                <a:cubicBezTo>
                  <a:pt x="15159" y="59169"/>
                  <a:pt x="15199" y="59188"/>
                  <a:pt x="15218" y="59248"/>
                </a:cubicBezTo>
                <a:cubicBezTo>
                  <a:pt x="15020" y="59447"/>
                  <a:pt x="14841" y="59686"/>
                  <a:pt x="14721" y="59944"/>
                </a:cubicBezTo>
                <a:cubicBezTo>
                  <a:pt x="14721" y="59387"/>
                  <a:pt x="14761" y="58811"/>
                  <a:pt x="14821" y="58273"/>
                </a:cubicBezTo>
                <a:cubicBezTo>
                  <a:pt x="14841" y="58273"/>
                  <a:pt x="14841" y="58254"/>
                  <a:pt x="14841" y="58214"/>
                </a:cubicBezTo>
                <a:cubicBezTo>
                  <a:pt x="14860" y="58154"/>
                  <a:pt x="14860" y="58074"/>
                  <a:pt x="14920" y="57995"/>
                </a:cubicBezTo>
                <a:lnTo>
                  <a:pt x="15298" y="57557"/>
                </a:lnTo>
                <a:cubicBezTo>
                  <a:pt x="15338" y="57498"/>
                  <a:pt x="15417" y="57478"/>
                  <a:pt x="15497" y="57458"/>
                </a:cubicBezTo>
                <a:cubicBezTo>
                  <a:pt x="15537" y="57478"/>
                  <a:pt x="15596" y="57498"/>
                  <a:pt x="15636" y="57498"/>
                </a:cubicBezTo>
                <a:cubicBezTo>
                  <a:pt x="15756" y="57498"/>
                  <a:pt x="15855" y="57398"/>
                  <a:pt x="15915" y="57279"/>
                </a:cubicBezTo>
                <a:cubicBezTo>
                  <a:pt x="15935" y="57159"/>
                  <a:pt x="15895" y="57060"/>
                  <a:pt x="15795" y="56980"/>
                </a:cubicBezTo>
                <a:cubicBezTo>
                  <a:pt x="15749" y="56953"/>
                  <a:pt x="15690" y="56938"/>
                  <a:pt x="15630" y="56938"/>
                </a:cubicBezTo>
                <a:cubicBezTo>
                  <a:pt x="15561" y="56938"/>
                  <a:pt x="15491" y="56958"/>
                  <a:pt x="15437" y="57000"/>
                </a:cubicBezTo>
                <a:cubicBezTo>
                  <a:pt x="15358" y="57080"/>
                  <a:pt x="15358" y="57179"/>
                  <a:pt x="15398" y="57279"/>
                </a:cubicBezTo>
                <a:cubicBezTo>
                  <a:pt x="15199" y="57358"/>
                  <a:pt x="15020" y="57498"/>
                  <a:pt x="14900" y="57677"/>
                </a:cubicBezTo>
                <a:cubicBezTo>
                  <a:pt x="14900" y="57597"/>
                  <a:pt x="14920" y="57498"/>
                  <a:pt x="14920" y="57418"/>
                </a:cubicBezTo>
                <a:cubicBezTo>
                  <a:pt x="14940" y="57279"/>
                  <a:pt x="14940" y="57120"/>
                  <a:pt x="14940" y="56980"/>
                </a:cubicBezTo>
                <a:cubicBezTo>
                  <a:pt x="15119" y="56602"/>
                  <a:pt x="15338" y="56264"/>
                  <a:pt x="15636" y="55966"/>
                </a:cubicBezTo>
                <a:close/>
                <a:moveTo>
                  <a:pt x="20591" y="70357"/>
                </a:moveTo>
                <a:cubicBezTo>
                  <a:pt x="20566" y="70652"/>
                  <a:pt x="20541" y="70947"/>
                  <a:pt x="20517" y="71243"/>
                </a:cubicBezTo>
                <a:lnTo>
                  <a:pt x="20517" y="71243"/>
                </a:lnTo>
                <a:cubicBezTo>
                  <a:pt x="20511" y="71230"/>
                  <a:pt x="20503" y="71216"/>
                  <a:pt x="20490" y="71204"/>
                </a:cubicBezTo>
                <a:cubicBezTo>
                  <a:pt x="20470" y="71184"/>
                  <a:pt x="20430" y="71184"/>
                  <a:pt x="20430" y="71164"/>
                </a:cubicBezTo>
                <a:lnTo>
                  <a:pt x="20430" y="71104"/>
                </a:lnTo>
                <a:cubicBezTo>
                  <a:pt x="20470" y="71084"/>
                  <a:pt x="20490" y="71025"/>
                  <a:pt x="20470" y="70985"/>
                </a:cubicBezTo>
                <a:lnTo>
                  <a:pt x="20470" y="70945"/>
                </a:lnTo>
                <a:lnTo>
                  <a:pt x="20470" y="70826"/>
                </a:lnTo>
                <a:cubicBezTo>
                  <a:pt x="20470" y="70766"/>
                  <a:pt x="20490" y="70706"/>
                  <a:pt x="20490" y="70627"/>
                </a:cubicBezTo>
                <a:cubicBezTo>
                  <a:pt x="20526" y="70538"/>
                  <a:pt x="20559" y="70448"/>
                  <a:pt x="20591" y="70357"/>
                </a:cubicBezTo>
                <a:close/>
                <a:moveTo>
                  <a:pt x="20517" y="71243"/>
                </a:moveTo>
                <a:cubicBezTo>
                  <a:pt x="20528" y="71271"/>
                  <a:pt x="20524" y="71299"/>
                  <a:pt x="20510" y="71323"/>
                </a:cubicBezTo>
                <a:lnTo>
                  <a:pt x="20510" y="71323"/>
                </a:lnTo>
                <a:cubicBezTo>
                  <a:pt x="20512" y="71296"/>
                  <a:pt x="20515" y="71269"/>
                  <a:pt x="20517" y="71243"/>
                </a:cubicBezTo>
                <a:close/>
                <a:moveTo>
                  <a:pt x="20364" y="78916"/>
                </a:moveTo>
                <a:cubicBezTo>
                  <a:pt x="20407" y="79183"/>
                  <a:pt x="20454" y="79450"/>
                  <a:pt x="20510" y="79718"/>
                </a:cubicBezTo>
                <a:cubicBezTo>
                  <a:pt x="20653" y="80305"/>
                  <a:pt x="20808" y="80905"/>
                  <a:pt x="21007" y="81466"/>
                </a:cubicBezTo>
                <a:lnTo>
                  <a:pt x="21007" y="81466"/>
                </a:lnTo>
                <a:cubicBezTo>
                  <a:pt x="20968" y="81326"/>
                  <a:pt x="20932" y="81186"/>
                  <a:pt x="20897" y="81045"/>
                </a:cubicBezTo>
                <a:lnTo>
                  <a:pt x="20897" y="81045"/>
                </a:lnTo>
                <a:cubicBezTo>
                  <a:pt x="20887" y="81014"/>
                  <a:pt x="20878" y="80983"/>
                  <a:pt x="20868" y="80951"/>
                </a:cubicBezTo>
                <a:cubicBezTo>
                  <a:pt x="20648" y="80291"/>
                  <a:pt x="20495" y="79597"/>
                  <a:pt x="20364" y="78916"/>
                </a:cubicBezTo>
                <a:close/>
                <a:moveTo>
                  <a:pt x="20308" y="75895"/>
                </a:moveTo>
                <a:lnTo>
                  <a:pt x="20308" y="75895"/>
                </a:lnTo>
                <a:cubicBezTo>
                  <a:pt x="20324" y="77636"/>
                  <a:pt x="20481" y="79362"/>
                  <a:pt x="20897" y="81045"/>
                </a:cubicBezTo>
                <a:lnTo>
                  <a:pt x="20897" y="81045"/>
                </a:lnTo>
                <a:cubicBezTo>
                  <a:pt x="21046" y="81530"/>
                  <a:pt x="21207" y="81994"/>
                  <a:pt x="21397" y="82453"/>
                </a:cubicBezTo>
                <a:lnTo>
                  <a:pt x="21397" y="82453"/>
                </a:lnTo>
                <a:cubicBezTo>
                  <a:pt x="20957" y="81048"/>
                  <a:pt x="20707" y="79587"/>
                  <a:pt x="20609" y="78126"/>
                </a:cubicBezTo>
                <a:cubicBezTo>
                  <a:pt x="20530" y="77689"/>
                  <a:pt x="20470" y="77251"/>
                  <a:pt x="20410" y="76833"/>
                </a:cubicBezTo>
                <a:cubicBezTo>
                  <a:pt x="20366" y="76523"/>
                  <a:pt x="20334" y="76209"/>
                  <a:pt x="20308" y="75895"/>
                </a:cubicBezTo>
                <a:close/>
                <a:moveTo>
                  <a:pt x="21397" y="82453"/>
                </a:moveTo>
                <a:cubicBezTo>
                  <a:pt x="21406" y="82483"/>
                  <a:pt x="21415" y="82513"/>
                  <a:pt x="21425" y="82543"/>
                </a:cubicBezTo>
                <a:cubicBezTo>
                  <a:pt x="21439" y="82565"/>
                  <a:pt x="21451" y="82588"/>
                  <a:pt x="21463" y="82611"/>
                </a:cubicBezTo>
                <a:lnTo>
                  <a:pt x="21463" y="82611"/>
                </a:lnTo>
                <a:cubicBezTo>
                  <a:pt x="21440" y="82558"/>
                  <a:pt x="21418" y="82505"/>
                  <a:pt x="21397" y="82453"/>
                </a:cubicBezTo>
                <a:close/>
                <a:moveTo>
                  <a:pt x="21463" y="82611"/>
                </a:moveTo>
                <a:cubicBezTo>
                  <a:pt x="21496" y="82687"/>
                  <a:pt x="21530" y="82764"/>
                  <a:pt x="21564" y="82841"/>
                </a:cubicBezTo>
                <a:cubicBezTo>
                  <a:pt x="21534" y="82764"/>
                  <a:pt x="21503" y="82687"/>
                  <a:pt x="21463" y="82611"/>
                </a:cubicBezTo>
                <a:close/>
                <a:moveTo>
                  <a:pt x="11613" y="0"/>
                </a:moveTo>
                <a:cubicBezTo>
                  <a:pt x="11588" y="0"/>
                  <a:pt x="11563" y="3"/>
                  <a:pt x="11538" y="8"/>
                </a:cubicBezTo>
                <a:cubicBezTo>
                  <a:pt x="11419" y="47"/>
                  <a:pt x="11339" y="87"/>
                  <a:pt x="11260" y="187"/>
                </a:cubicBezTo>
                <a:cubicBezTo>
                  <a:pt x="11220" y="246"/>
                  <a:pt x="11160" y="306"/>
                  <a:pt x="11160" y="386"/>
                </a:cubicBezTo>
                <a:cubicBezTo>
                  <a:pt x="11160" y="445"/>
                  <a:pt x="11160" y="505"/>
                  <a:pt x="11180" y="565"/>
                </a:cubicBezTo>
                <a:cubicBezTo>
                  <a:pt x="11220" y="604"/>
                  <a:pt x="11240" y="664"/>
                  <a:pt x="11260" y="684"/>
                </a:cubicBezTo>
                <a:lnTo>
                  <a:pt x="11280" y="704"/>
                </a:lnTo>
                <a:cubicBezTo>
                  <a:pt x="11280" y="803"/>
                  <a:pt x="11280" y="903"/>
                  <a:pt x="11260" y="1002"/>
                </a:cubicBezTo>
                <a:lnTo>
                  <a:pt x="10981" y="1639"/>
                </a:lnTo>
                <a:cubicBezTo>
                  <a:pt x="10961" y="1679"/>
                  <a:pt x="10922" y="1738"/>
                  <a:pt x="10862" y="1758"/>
                </a:cubicBezTo>
                <a:cubicBezTo>
                  <a:pt x="10853" y="1753"/>
                  <a:pt x="10841" y="1751"/>
                  <a:pt x="10829" y="1751"/>
                </a:cubicBezTo>
                <a:cubicBezTo>
                  <a:pt x="10789" y="1751"/>
                  <a:pt x="10743" y="1777"/>
                  <a:pt x="10743" y="1838"/>
                </a:cubicBezTo>
                <a:cubicBezTo>
                  <a:pt x="10743" y="1897"/>
                  <a:pt x="10723" y="1977"/>
                  <a:pt x="10723" y="2037"/>
                </a:cubicBezTo>
                <a:cubicBezTo>
                  <a:pt x="10544" y="1858"/>
                  <a:pt x="10424" y="1639"/>
                  <a:pt x="10345" y="1400"/>
                </a:cubicBezTo>
                <a:cubicBezTo>
                  <a:pt x="10444" y="1360"/>
                  <a:pt x="10524" y="1301"/>
                  <a:pt x="10544" y="1201"/>
                </a:cubicBezTo>
                <a:cubicBezTo>
                  <a:pt x="10564" y="1102"/>
                  <a:pt x="10564" y="1002"/>
                  <a:pt x="10544" y="943"/>
                </a:cubicBezTo>
                <a:cubicBezTo>
                  <a:pt x="10524" y="863"/>
                  <a:pt x="10464" y="764"/>
                  <a:pt x="10424" y="704"/>
                </a:cubicBezTo>
                <a:cubicBezTo>
                  <a:pt x="10355" y="652"/>
                  <a:pt x="10257" y="600"/>
                  <a:pt x="10167" y="600"/>
                </a:cubicBezTo>
                <a:cubicBezTo>
                  <a:pt x="10153" y="600"/>
                  <a:pt x="10139" y="602"/>
                  <a:pt x="10126" y="604"/>
                </a:cubicBezTo>
                <a:cubicBezTo>
                  <a:pt x="10066" y="604"/>
                  <a:pt x="10046" y="644"/>
                  <a:pt x="10027" y="664"/>
                </a:cubicBezTo>
                <a:cubicBezTo>
                  <a:pt x="9867" y="764"/>
                  <a:pt x="9788" y="943"/>
                  <a:pt x="9828" y="1102"/>
                </a:cubicBezTo>
                <a:cubicBezTo>
                  <a:pt x="9847" y="1261"/>
                  <a:pt x="9967" y="1380"/>
                  <a:pt x="10146" y="1440"/>
                </a:cubicBezTo>
                <a:cubicBezTo>
                  <a:pt x="10225" y="1778"/>
                  <a:pt x="10424" y="2076"/>
                  <a:pt x="10683" y="2275"/>
                </a:cubicBezTo>
                <a:cubicBezTo>
                  <a:pt x="10643" y="2594"/>
                  <a:pt x="10584" y="2952"/>
                  <a:pt x="10564" y="3270"/>
                </a:cubicBezTo>
                <a:cubicBezTo>
                  <a:pt x="10544" y="3270"/>
                  <a:pt x="10544" y="3250"/>
                  <a:pt x="10524" y="3230"/>
                </a:cubicBezTo>
                <a:lnTo>
                  <a:pt x="10325" y="2793"/>
                </a:lnTo>
                <a:lnTo>
                  <a:pt x="10325" y="2733"/>
                </a:lnTo>
                <a:cubicBezTo>
                  <a:pt x="10345" y="2733"/>
                  <a:pt x="10385" y="2693"/>
                  <a:pt x="10424" y="2693"/>
                </a:cubicBezTo>
                <a:cubicBezTo>
                  <a:pt x="10484" y="2673"/>
                  <a:pt x="10524" y="2594"/>
                  <a:pt x="10544" y="2554"/>
                </a:cubicBezTo>
                <a:cubicBezTo>
                  <a:pt x="10564" y="2474"/>
                  <a:pt x="10564" y="2375"/>
                  <a:pt x="10544" y="2295"/>
                </a:cubicBezTo>
                <a:cubicBezTo>
                  <a:pt x="10524" y="2236"/>
                  <a:pt x="10484" y="2136"/>
                  <a:pt x="10424" y="2076"/>
                </a:cubicBezTo>
                <a:cubicBezTo>
                  <a:pt x="10364" y="2016"/>
                  <a:pt x="10291" y="1990"/>
                  <a:pt x="10216" y="1990"/>
                </a:cubicBezTo>
                <a:cubicBezTo>
                  <a:pt x="10193" y="1990"/>
                  <a:pt x="10169" y="1992"/>
                  <a:pt x="10146" y="1997"/>
                </a:cubicBezTo>
                <a:cubicBezTo>
                  <a:pt x="10126" y="1997"/>
                  <a:pt x="10126" y="1997"/>
                  <a:pt x="10126" y="2037"/>
                </a:cubicBezTo>
                <a:cubicBezTo>
                  <a:pt x="10107" y="2027"/>
                  <a:pt x="10089" y="2024"/>
                  <a:pt x="10071" y="2024"/>
                </a:cubicBezTo>
                <a:cubicBezTo>
                  <a:pt x="10012" y="2024"/>
                  <a:pt x="9958" y="2066"/>
                  <a:pt x="9927" y="2096"/>
                </a:cubicBezTo>
                <a:cubicBezTo>
                  <a:pt x="9867" y="2156"/>
                  <a:pt x="9828" y="2255"/>
                  <a:pt x="9828" y="2335"/>
                </a:cubicBezTo>
                <a:cubicBezTo>
                  <a:pt x="9828" y="2474"/>
                  <a:pt x="9887" y="2633"/>
                  <a:pt x="9987" y="2693"/>
                </a:cubicBezTo>
                <a:cubicBezTo>
                  <a:pt x="10027" y="2733"/>
                  <a:pt x="10046" y="2733"/>
                  <a:pt x="10066" y="2753"/>
                </a:cubicBezTo>
                <a:cubicBezTo>
                  <a:pt x="10066" y="3051"/>
                  <a:pt x="10225" y="3369"/>
                  <a:pt x="10484" y="3529"/>
                </a:cubicBezTo>
                <a:cubicBezTo>
                  <a:pt x="10444" y="3966"/>
                  <a:pt x="10385" y="4444"/>
                  <a:pt x="10365" y="4881"/>
                </a:cubicBezTo>
                <a:cubicBezTo>
                  <a:pt x="10285" y="4842"/>
                  <a:pt x="10245" y="4762"/>
                  <a:pt x="10186" y="4682"/>
                </a:cubicBezTo>
                <a:lnTo>
                  <a:pt x="9828" y="4165"/>
                </a:lnTo>
                <a:cubicBezTo>
                  <a:pt x="9788" y="4125"/>
                  <a:pt x="9788" y="4046"/>
                  <a:pt x="9768" y="3986"/>
                </a:cubicBezTo>
                <a:cubicBezTo>
                  <a:pt x="9867" y="3966"/>
                  <a:pt x="9947" y="3887"/>
                  <a:pt x="9987" y="3787"/>
                </a:cubicBezTo>
                <a:cubicBezTo>
                  <a:pt x="10066" y="3648"/>
                  <a:pt x="10066" y="3449"/>
                  <a:pt x="9947" y="3330"/>
                </a:cubicBezTo>
                <a:cubicBezTo>
                  <a:pt x="9887" y="3250"/>
                  <a:pt x="9788" y="3171"/>
                  <a:pt x="9688" y="3151"/>
                </a:cubicBezTo>
                <a:cubicBezTo>
                  <a:pt x="9672" y="3147"/>
                  <a:pt x="9655" y="3146"/>
                  <a:pt x="9637" y="3146"/>
                </a:cubicBezTo>
                <a:cubicBezTo>
                  <a:pt x="9551" y="3146"/>
                  <a:pt x="9463" y="3187"/>
                  <a:pt x="9430" y="3270"/>
                </a:cubicBezTo>
                <a:cubicBezTo>
                  <a:pt x="9390" y="3290"/>
                  <a:pt x="9390" y="3330"/>
                  <a:pt x="9430" y="3350"/>
                </a:cubicBezTo>
                <a:cubicBezTo>
                  <a:pt x="9330" y="3429"/>
                  <a:pt x="9251" y="3548"/>
                  <a:pt x="9271" y="3668"/>
                </a:cubicBezTo>
                <a:cubicBezTo>
                  <a:pt x="9290" y="3827"/>
                  <a:pt x="9430" y="3966"/>
                  <a:pt x="9569" y="3986"/>
                </a:cubicBezTo>
                <a:cubicBezTo>
                  <a:pt x="9629" y="4464"/>
                  <a:pt x="10027" y="4822"/>
                  <a:pt x="10345" y="5140"/>
                </a:cubicBezTo>
                <a:cubicBezTo>
                  <a:pt x="10325" y="5478"/>
                  <a:pt x="10285" y="5856"/>
                  <a:pt x="10265" y="6214"/>
                </a:cubicBezTo>
                <a:cubicBezTo>
                  <a:pt x="10245" y="6174"/>
                  <a:pt x="10225" y="6174"/>
                  <a:pt x="10186" y="6154"/>
                </a:cubicBezTo>
                <a:lnTo>
                  <a:pt x="9529" y="5578"/>
                </a:lnTo>
                <a:cubicBezTo>
                  <a:pt x="9470" y="5518"/>
                  <a:pt x="9430" y="5438"/>
                  <a:pt x="9390" y="5379"/>
                </a:cubicBezTo>
                <a:cubicBezTo>
                  <a:pt x="9489" y="5319"/>
                  <a:pt x="9529" y="5180"/>
                  <a:pt x="9489" y="5060"/>
                </a:cubicBezTo>
                <a:cubicBezTo>
                  <a:pt x="9453" y="4933"/>
                  <a:pt x="9317" y="4839"/>
                  <a:pt x="9187" y="4839"/>
                </a:cubicBezTo>
                <a:cubicBezTo>
                  <a:pt x="9175" y="4839"/>
                  <a:pt x="9163" y="4840"/>
                  <a:pt x="9151" y="4842"/>
                </a:cubicBezTo>
                <a:cubicBezTo>
                  <a:pt x="9131" y="4842"/>
                  <a:pt x="9092" y="4842"/>
                  <a:pt x="9072" y="4861"/>
                </a:cubicBezTo>
                <a:lnTo>
                  <a:pt x="9052" y="4861"/>
                </a:lnTo>
                <a:cubicBezTo>
                  <a:pt x="8992" y="4881"/>
                  <a:pt x="8972" y="4881"/>
                  <a:pt x="8952" y="4921"/>
                </a:cubicBezTo>
                <a:cubicBezTo>
                  <a:pt x="8893" y="4961"/>
                  <a:pt x="8873" y="5021"/>
                  <a:pt x="8853" y="5080"/>
                </a:cubicBezTo>
                <a:cubicBezTo>
                  <a:pt x="8833" y="5219"/>
                  <a:pt x="8893" y="5359"/>
                  <a:pt x="8992" y="5438"/>
                </a:cubicBezTo>
                <a:cubicBezTo>
                  <a:pt x="9052" y="5478"/>
                  <a:pt x="9131" y="5478"/>
                  <a:pt x="9191" y="5478"/>
                </a:cubicBezTo>
                <a:cubicBezTo>
                  <a:pt x="9430" y="5916"/>
                  <a:pt x="9788" y="6254"/>
                  <a:pt x="10245" y="6453"/>
                </a:cubicBezTo>
                <a:cubicBezTo>
                  <a:pt x="10225" y="6751"/>
                  <a:pt x="10225" y="7030"/>
                  <a:pt x="10225" y="7328"/>
                </a:cubicBezTo>
                <a:cubicBezTo>
                  <a:pt x="10146" y="7308"/>
                  <a:pt x="10086" y="7308"/>
                  <a:pt x="10027" y="7268"/>
                </a:cubicBezTo>
                <a:lnTo>
                  <a:pt x="9370" y="6930"/>
                </a:lnTo>
                <a:cubicBezTo>
                  <a:pt x="9271" y="6851"/>
                  <a:pt x="9171" y="6771"/>
                  <a:pt x="9092" y="6672"/>
                </a:cubicBezTo>
                <a:cubicBezTo>
                  <a:pt x="9151" y="6632"/>
                  <a:pt x="9151" y="6552"/>
                  <a:pt x="9151" y="6473"/>
                </a:cubicBezTo>
                <a:cubicBezTo>
                  <a:pt x="9151" y="6333"/>
                  <a:pt x="9032" y="6174"/>
                  <a:pt x="8873" y="6154"/>
                </a:cubicBezTo>
                <a:cubicBezTo>
                  <a:pt x="8855" y="6151"/>
                  <a:pt x="8837" y="6149"/>
                  <a:pt x="8818" y="6149"/>
                </a:cubicBezTo>
                <a:cubicBezTo>
                  <a:pt x="8732" y="6149"/>
                  <a:pt x="8640" y="6185"/>
                  <a:pt x="8574" y="6234"/>
                </a:cubicBezTo>
                <a:cubicBezTo>
                  <a:pt x="8554" y="6234"/>
                  <a:pt x="8554" y="6234"/>
                  <a:pt x="8535" y="6254"/>
                </a:cubicBezTo>
                <a:cubicBezTo>
                  <a:pt x="8435" y="6373"/>
                  <a:pt x="8395" y="6552"/>
                  <a:pt x="8495" y="6672"/>
                </a:cubicBezTo>
                <a:cubicBezTo>
                  <a:pt x="8558" y="6782"/>
                  <a:pt x="8684" y="6843"/>
                  <a:pt x="8804" y="6843"/>
                </a:cubicBezTo>
                <a:cubicBezTo>
                  <a:pt x="8834" y="6843"/>
                  <a:pt x="8864" y="6839"/>
                  <a:pt x="8893" y="6831"/>
                </a:cubicBezTo>
                <a:cubicBezTo>
                  <a:pt x="8893" y="6831"/>
                  <a:pt x="8932" y="6831"/>
                  <a:pt x="8932" y="6811"/>
                </a:cubicBezTo>
                <a:cubicBezTo>
                  <a:pt x="9271" y="7149"/>
                  <a:pt x="9728" y="7408"/>
                  <a:pt x="10186" y="7527"/>
                </a:cubicBezTo>
                <a:cubicBezTo>
                  <a:pt x="10186" y="7825"/>
                  <a:pt x="10166" y="8144"/>
                  <a:pt x="10166" y="8442"/>
                </a:cubicBezTo>
                <a:cubicBezTo>
                  <a:pt x="9967" y="8303"/>
                  <a:pt x="9768" y="8144"/>
                  <a:pt x="9549" y="8024"/>
                </a:cubicBezTo>
                <a:cubicBezTo>
                  <a:pt x="9549" y="8004"/>
                  <a:pt x="9549" y="7945"/>
                  <a:pt x="9529" y="7925"/>
                </a:cubicBezTo>
                <a:cubicBezTo>
                  <a:pt x="9489" y="7865"/>
                  <a:pt x="9430" y="7825"/>
                  <a:pt x="9370" y="7806"/>
                </a:cubicBezTo>
                <a:cubicBezTo>
                  <a:pt x="9350" y="7806"/>
                  <a:pt x="9330" y="7766"/>
                  <a:pt x="9271" y="7766"/>
                </a:cubicBezTo>
                <a:lnTo>
                  <a:pt x="9171" y="7766"/>
                </a:lnTo>
                <a:cubicBezTo>
                  <a:pt x="9131" y="7766"/>
                  <a:pt x="9092" y="7806"/>
                  <a:pt x="9052" y="7825"/>
                </a:cubicBezTo>
                <a:cubicBezTo>
                  <a:pt x="8992" y="7865"/>
                  <a:pt x="8952" y="7925"/>
                  <a:pt x="8952" y="8004"/>
                </a:cubicBezTo>
                <a:cubicBezTo>
                  <a:pt x="8952" y="8064"/>
                  <a:pt x="8972" y="8124"/>
                  <a:pt x="9032" y="8164"/>
                </a:cubicBezTo>
                <a:cubicBezTo>
                  <a:pt x="9072" y="8223"/>
                  <a:pt x="9151" y="8243"/>
                  <a:pt x="9231" y="8243"/>
                </a:cubicBezTo>
                <a:cubicBezTo>
                  <a:pt x="9290" y="8243"/>
                  <a:pt x="9390" y="8243"/>
                  <a:pt x="9450" y="8203"/>
                </a:cubicBezTo>
                <a:cubicBezTo>
                  <a:pt x="9688" y="8343"/>
                  <a:pt x="9947" y="8522"/>
                  <a:pt x="10166" y="8721"/>
                </a:cubicBezTo>
                <a:lnTo>
                  <a:pt x="10166" y="9695"/>
                </a:lnTo>
                <a:cubicBezTo>
                  <a:pt x="9967" y="9536"/>
                  <a:pt x="9768" y="9337"/>
                  <a:pt x="9589" y="9158"/>
                </a:cubicBezTo>
                <a:cubicBezTo>
                  <a:pt x="9589" y="9138"/>
                  <a:pt x="9629" y="9138"/>
                  <a:pt x="9629" y="9118"/>
                </a:cubicBezTo>
                <a:cubicBezTo>
                  <a:pt x="9649" y="9039"/>
                  <a:pt x="9629" y="8939"/>
                  <a:pt x="9569" y="8900"/>
                </a:cubicBezTo>
                <a:cubicBezTo>
                  <a:pt x="9496" y="8797"/>
                  <a:pt x="9379" y="8737"/>
                  <a:pt x="9266" y="8737"/>
                </a:cubicBezTo>
                <a:cubicBezTo>
                  <a:pt x="9227" y="8737"/>
                  <a:pt x="9188" y="8745"/>
                  <a:pt x="9151" y="8760"/>
                </a:cubicBezTo>
                <a:cubicBezTo>
                  <a:pt x="9072" y="8820"/>
                  <a:pt x="9032" y="8900"/>
                  <a:pt x="9032" y="8999"/>
                </a:cubicBezTo>
                <a:cubicBezTo>
                  <a:pt x="8992" y="9059"/>
                  <a:pt x="9032" y="9138"/>
                  <a:pt x="9072" y="9218"/>
                </a:cubicBezTo>
                <a:cubicBezTo>
                  <a:pt x="9126" y="9286"/>
                  <a:pt x="9208" y="9317"/>
                  <a:pt x="9299" y="9317"/>
                </a:cubicBezTo>
                <a:cubicBezTo>
                  <a:pt x="9342" y="9317"/>
                  <a:pt x="9386" y="9310"/>
                  <a:pt x="9430" y="9297"/>
                </a:cubicBezTo>
                <a:cubicBezTo>
                  <a:pt x="9649" y="9536"/>
                  <a:pt x="9887" y="9755"/>
                  <a:pt x="10166" y="9954"/>
                </a:cubicBezTo>
                <a:lnTo>
                  <a:pt x="10166" y="10053"/>
                </a:lnTo>
                <a:cubicBezTo>
                  <a:pt x="10166" y="10591"/>
                  <a:pt x="10186" y="11088"/>
                  <a:pt x="10245" y="11605"/>
                </a:cubicBezTo>
                <a:lnTo>
                  <a:pt x="10086" y="11525"/>
                </a:lnTo>
                <a:lnTo>
                  <a:pt x="9231" y="10929"/>
                </a:lnTo>
                <a:cubicBezTo>
                  <a:pt x="9151" y="10849"/>
                  <a:pt x="9052" y="10750"/>
                  <a:pt x="8972" y="10650"/>
                </a:cubicBezTo>
                <a:cubicBezTo>
                  <a:pt x="8992" y="10630"/>
                  <a:pt x="9032" y="10630"/>
                  <a:pt x="9032" y="10610"/>
                </a:cubicBezTo>
                <a:cubicBezTo>
                  <a:pt x="9052" y="10551"/>
                  <a:pt x="9072" y="10511"/>
                  <a:pt x="9072" y="10431"/>
                </a:cubicBezTo>
                <a:cubicBezTo>
                  <a:pt x="9072" y="10352"/>
                  <a:pt x="9032" y="10292"/>
                  <a:pt x="8972" y="10232"/>
                </a:cubicBezTo>
                <a:cubicBezTo>
                  <a:pt x="8952" y="10232"/>
                  <a:pt x="8952" y="10213"/>
                  <a:pt x="8932" y="10213"/>
                </a:cubicBezTo>
                <a:cubicBezTo>
                  <a:pt x="8932" y="10213"/>
                  <a:pt x="8893" y="10193"/>
                  <a:pt x="8873" y="10193"/>
                </a:cubicBezTo>
                <a:cubicBezTo>
                  <a:pt x="8853" y="10173"/>
                  <a:pt x="8828" y="10163"/>
                  <a:pt x="8803" y="10163"/>
                </a:cubicBezTo>
                <a:cubicBezTo>
                  <a:pt x="8778" y="10163"/>
                  <a:pt x="8753" y="10173"/>
                  <a:pt x="8733" y="10193"/>
                </a:cubicBezTo>
                <a:cubicBezTo>
                  <a:pt x="8674" y="10213"/>
                  <a:pt x="8634" y="10232"/>
                  <a:pt x="8574" y="10292"/>
                </a:cubicBezTo>
                <a:cubicBezTo>
                  <a:pt x="8495" y="10352"/>
                  <a:pt x="8535" y="10511"/>
                  <a:pt x="8574" y="10591"/>
                </a:cubicBezTo>
                <a:cubicBezTo>
                  <a:pt x="8594" y="10630"/>
                  <a:pt x="8654" y="10690"/>
                  <a:pt x="8733" y="10690"/>
                </a:cubicBezTo>
                <a:lnTo>
                  <a:pt x="8773" y="10690"/>
                </a:lnTo>
                <a:cubicBezTo>
                  <a:pt x="9171" y="11187"/>
                  <a:pt x="9688" y="11545"/>
                  <a:pt x="10265" y="11784"/>
                </a:cubicBezTo>
                <a:cubicBezTo>
                  <a:pt x="10385" y="13893"/>
                  <a:pt x="10663" y="16001"/>
                  <a:pt x="11081" y="18090"/>
                </a:cubicBezTo>
                <a:lnTo>
                  <a:pt x="11538" y="20179"/>
                </a:lnTo>
                <a:lnTo>
                  <a:pt x="11518" y="20199"/>
                </a:lnTo>
                <a:lnTo>
                  <a:pt x="11518" y="20179"/>
                </a:lnTo>
                <a:cubicBezTo>
                  <a:pt x="11439" y="20139"/>
                  <a:pt x="11379" y="20059"/>
                  <a:pt x="11320" y="20000"/>
                </a:cubicBezTo>
                <a:lnTo>
                  <a:pt x="10086" y="17473"/>
                </a:lnTo>
                <a:lnTo>
                  <a:pt x="9947" y="16658"/>
                </a:lnTo>
                <a:lnTo>
                  <a:pt x="9947" y="16598"/>
                </a:lnTo>
                <a:cubicBezTo>
                  <a:pt x="9947" y="16578"/>
                  <a:pt x="9927" y="16558"/>
                  <a:pt x="9927" y="16519"/>
                </a:cubicBezTo>
                <a:cubicBezTo>
                  <a:pt x="9887" y="16399"/>
                  <a:pt x="9867" y="16240"/>
                  <a:pt x="9847" y="16121"/>
                </a:cubicBezTo>
                <a:cubicBezTo>
                  <a:pt x="9887" y="16121"/>
                  <a:pt x="9927" y="16081"/>
                  <a:pt x="9927" y="16021"/>
                </a:cubicBezTo>
                <a:cubicBezTo>
                  <a:pt x="9927" y="15783"/>
                  <a:pt x="9967" y="15504"/>
                  <a:pt x="10086" y="15285"/>
                </a:cubicBezTo>
                <a:cubicBezTo>
                  <a:pt x="10116" y="15295"/>
                  <a:pt x="10136" y="15300"/>
                  <a:pt x="10156" y="15300"/>
                </a:cubicBezTo>
                <a:cubicBezTo>
                  <a:pt x="10176" y="15300"/>
                  <a:pt x="10196" y="15295"/>
                  <a:pt x="10225" y="15285"/>
                </a:cubicBezTo>
                <a:cubicBezTo>
                  <a:pt x="10265" y="15245"/>
                  <a:pt x="10325" y="15226"/>
                  <a:pt x="10345" y="15186"/>
                </a:cubicBezTo>
                <a:cubicBezTo>
                  <a:pt x="10365" y="15126"/>
                  <a:pt x="10365" y="15106"/>
                  <a:pt x="10365" y="15066"/>
                </a:cubicBezTo>
                <a:cubicBezTo>
                  <a:pt x="10365" y="14967"/>
                  <a:pt x="10325" y="14887"/>
                  <a:pt x="10245" y="14828"/>
                </a:cubicBezTo>
                <a:cubicBezTo>
                  <a:pt x="10186" y="14808"/>
                  <a:pt x="10146" y="14788"/>
                  <a:pt x="10126" y="14788"/>
                </a:cubicBezTo>
                <a:cubicBezTo>
                  <a:pt x="10066" y="14788"/>
                  <a:pt x="10027" y="14808"/>
                  <a:pt x="9967" y="14828"/>
                </a:cubicBezTo>
                <a:cubicBezTo>
                  <a:pt x="9947" y="14828"/>
                  <a:pt x="9947" y="14867"/>
                  <a:pt x="9947" y="14887"/>
                </a:cubicBezTo>
                <a:lnTo>
                  <a:pt x="9947" y="14907"/>
                </a:lnTo>
                <a:cubicBezTo>
                  <a:pt x="9947" y="14987"/>
                  <a:pt x="9927" y="15086"/>
                  <a:pt x="9947" y="15166"/>
                </a:cubicBezTo>
                <a:cubicBezTo>
                  <a:pt x="9927" y="15166"/>
                  <a:pt x="9927" y="15186"/>
                  <a:pt x="9927" y="15186"/>
                </a:cubicBezTo>
                <a:cubicBezTo>
                  <a:pt x="9847" y="15325"/>
                  <a:pt x="9788" y="15484"/>
                  <a:pt x="9768" y="15623"/>
                </a:cubicBezTo>
                <a:cubicBezTo>
                  <a:pt x="9748" y="15464"/>
                  <a:pt x="9728" y="15305"/>
                  <a:pt x="9668" y="15126"/>
                </a:cubicBezTo>
                <a:lnTo>
                  <a:pt x="9668" y="15086"/>
                </a:lnTo>
                <a:cubicBezTo>
                  <a:pt x="9688" y="14669"/>
                  <a:pt x="9867" y="14271"/>
                  <a:pt x="9748" y="13833"/>
                </a:cubicBezTo>
                <a:cubicBezTo>
                  <a:pt x="9788" y="13813"/>
                  <a:pt x="9847" y="13773"/>
                  <a:pt x="9867" y="13714"/>
                </a:cubicBezTo>
                <a:cubicBezTo>
                  <a:pt x="9927" y="13594"/>
                  <a:pt x="9828" y="13515"/>
                  <a:pt x="9748" y="13435"/>
                </a:cubicBezTo>
                <a:cubicBezTo>
                  <a:pt x="9668" y="13395"/>
                  <a:pt x="9569" y="13376"/>
                  <a:pt x="9470" y="13376"/>
                </a:cubicBezTo>
                <a:cubicBezTo>
                  <a:pt x="9430" y="13376"/>
                  <a:pt x="9370" y="13415"/>
                  <a:pt x="9370" y="13475"/>
                </a:cubicBezTo>
                <a:cubicBezTo>
                  <a:pt x="9370" y="13495"/>
                  <a:pt x="9370" y="13515"/>
                  <a:pt x="9390" y="13535"/>
                </a:cubicBezTo>
                <a:cubicBezTo>
                  <a:pt x="9370" y="13614"/>
                  <a:pt x="9370" y="13674"/>
                  <a:pt x="9430" y="13734"/>
                </a:cubicBezTo>
                <a:cubicBezTo>
                  <a:pt x="9450" y="13793"/>
                  <a:pt x="9489" y="13833"/>
                  <a:pt x="9569" y="13873"/>
                </a:cubicBezTo>
                <a:cubicBezTo>
                  <a:pt x="9629" y="13992"/>
                  <a:pt x="9649" y="14112"/>
                  <a:pt x="9629" y="14271"/>
                </a:cubicBezTo>
                <a:lnTo>
                  <a:pt x="9629" y="14291"/>
                </a:lnTo>
                <a:cubicBezTo>
                  <a:pt x="9629" y="14330"/>
                  <a:pt x="9629" y="14390"/>
                  <a:pt x="9589" y="14430"/>
                </a:cubicBezTo>
                <a:cubicBezTo>
                  <a:pt x="9589" y="14509"/>
                  <a:pt x="9569" y="14589"/>
                  <a:pt x="9549" y="14669"/>
                </a:cubicBezTo>
                <a:cubicBezTo>
                  <a:pt x="9470" y="14390"/>
                  <a:pt x="9390" y="14131"/>
                  <a:pt x="9290" y="13893"/>
                </a:cubicBezTo>
                <a:cubicBezTo>
                  <a:pt x="9290" y="13594"/>
                  <a:pt x="9350" y="13316"/>
                  <a:pt x="9470" y="13077"/>
                </a:cubicBezTo>
                <a:cubicBezTo>
                  <a:pt x="9489" y="13077"/>
                  <a:pt x="9529" y="13097"/>
                  <a:pt x="9549" y="13097"/>
                </a:cubicBezTo>
                <a:cubicBezTo>
                  <a:pt x="9668" y="13097"/>
                  <a:pt x="9768" y="12998"/>
                  <a:pt x="9788" y="12898"/>
                </a:cubicBezTo>
                <a:cubicBezTo>
                  <a:pt x="9828" y="12779"/>
                  <a:pt x="9788" y="12679"/>
                  <a:pt x="9688" y="12580"/>
                </a:cubicBezTo>
                <a:cubicBezTo>
                  <a:pt x="9589" y="12480"/>
                  <a:pt x="9470" y="12441"/>
                  <a:pt x="9330" y="12441"/>
                </a:cubicBezTo>
                <a:cubicBezTo>
                  <a:pt x="9290" y="12441"/>
                  <a:pt x="9271" y="12441"/>
                  <a:pt x="9251" y="12480"/>
                </a:cubicBezTo>
                <a:cubicBezTo>
                  <a:pt x="9231" y="12500"/>
                  <a:pt x="9231" y="12520"/>
                  <a:pt x="9231" y="12540"/>
                </a:cubicBezTo>
                <a:cubicBezTo>
                  <a:pt x="9231" y="12580"/>
                  <a:pt x="9231" y="12580"/>
                  <a:pt x="9251" y="12600"/>
                </a:cubicBezTo>
                <a:cubicBezTo>
                  <a:pt x="9231" y="12699"/>
                  <a:pt x="9231" y="12799"/>
                  <a:pt x="9271" y="12898"/>
                </a:cubicBezTo>
                <a:cubicBezTo>
                  <a:pt x="9271" y="12898"/>
                  <a:pt x="9271" y="12918"/>
                  <a:pt x="9290" y="12918"/>
                </a:cubicBezTo>
                <a:cubicBezTo>
                  <a:pt x="9191" y="13117"/>
                  <a:pt x="9151" y="13316"/>
                  <a:pt x="9092" y="13515"/>
                </a:cubicBezTo>
                <a:cubicBezTo>
                  <a:pt x="8992" y="13316"/>
                  <a:pt x="8873" y="13117"/>
                  <a:pt x="8753" y="12938"/>
                </a:cubicBezTo>
                <a:cubicBezTo>
                  <a:pt x="8773" y="12918"/>
                  <a:pt x="8793" y="12918"/>
                  <a:pt x="8793" y="12898"/>
                </a:cubicBezTo>
                <a:cubicBezTo>
                  <a:pt x="8853" y="12620"/>
                  <a:pt x="8873" y="12341"/>
                  <a:pt x="8873" y="12082"/>
                </a:cubicBezTo>
                <a:cubicBezTo>
                  <a:pt x="8932" y="12043"/>
                  <a:pt x="8952" y="12023"/>
                  <a:pt x="8972" y="12003"/>
                </a:cubicBezTo>
                <a:cubicBezTo>
                  <a:pt x="8992" y="11983"/>
                  <a:pt x="9032" y="11923"/>
                  <a:pt x="9032" y="11884"/>
                </a:cubicBezTo>
                <a:cubicBezTo>
                  <a:pt x="9032" y="11824"/>
                  <a:pt x="8992" y="11784"/>
                  <a:pt x="8972" y="11724"/>
                </a:cubicBezTo>
                <a:cubicBezTo>
                  <a:pt x="8932" y="11645"/>
                  <a:pt x="8853" y="11625"/>
                  <a:pt x="8773" y="11625"/>
                </a:cubicBezTo>
                <a:cubicBezTo>
                  <a:pt x="8750" y="11613"/>
                  <a:pt x="8721" y="11602"/>
                  <a:pt x="8692" y="11602"/>
                </a:cubicBezTo>
                <a:cubicBezTo>
                  <a:pt x="8671" y="11602"/>
                  <a:pt x="8651" y="11608"/>
                  <a:pt x="8634" y="11625"/>
                </a:cubicBezTo>
                <a:cubicBezTo>
                  <a:pt x="8554" y="11705"/>
                  <a:pt x="8535" y="11804"/>
                  <a:pt x="8554" y="11903"/>
                </a:cubicBezTo>
                <a:cubicBezTo>
                  <a:pt x="8574" y="11983"/>
                  <a:pt x="8634" y="12043"/>
                  <a:pt x="8674" y="12082"/>
                </a:cubicBezTo>
                <a:lnTo>
                  <a:pt x="8674" y="12102"/>
                </a:lnTo>
                <a:cubicBezTo>
                  <a:pt x="8674" y="12321"/>
                  <a:pt x="8674" y="12540"/>
                  <a:pt x="8634" y="12779"/>
                </a:cubicBezTo>
                <a:cubicBezTo>
                  <a:pt x="8435" y="12480"/>
                  <a:pt x="8196" y="12202"/>
                  <a:pt x="7978" y="11903"/>
                </a:cubicBezTo>
                <a:cubicBezTo>
                  <a:pt x="8037" y="11724"/>
                  <a:pt x="8057" y="11525"/>
                  <a:pt x="8037" y="11327"/>
                </a:cubicBezTo>
                <a:cubicBezTo>
                  <a:pt x="8057" y="11327"/>
                  <a:pt x="8057" y="11327"/>
                  <a:pt x="8077" y="11307"/>
                </a:cubicBezTo>
                <a:cubicBezTo>
                  <a:pt x="8137" y="11287"/>
                  <a:pt x="8157" y="11247"/>
                  <a:pt x="8176" y="11207"/>
                </a:cubicBezTo>
                <a:cubicBezTo>
                  <a:pt x="8196" y="11148"/>
                  <a:pt x="8196" y="11108"/>
                  <a:pt x="8196" y="11088"/>
                </a:cubicBezTo>
                <a:cubicBezTo>
                  <a:pt x="8196" y="11028"/>
                  <a:pt x="8176" y="10988"/>
                  <a:pt x="8157" y="10929"/>
                </a:cubicBezTo>
                <a:cubicBezTo>
                  <a:pt x="8097" y="10849"/>
                  <a:pt x="7997" y="10829"/>
                  <a:pt x="7938" y="10809"/>
                </a:cubicBezTo>
                <a:lnTo>
                  <a:pt x="7858" y="10809"/>
                </a:lnTo>
                <a:cubicBezTo>
                  <a:pt x="7842" y="10804"/>
                  <a:pt x="7828" y="10802"/>
                  <a:pt x="7815" y="10802"/>
                </a:cubicBezTo>
                <a:cubicBezTo>
                  <a:pt x="7779" y="10802"/>
                  <a:pt x="7753" y="10820"/>
                  <a:pt x="7739" y="10849"/>
                </a:cubicBezTo>
                <a:cubicBezTo>
                  <a:pt x="7679" y="10929"/>
                  <a:pt x="7659" y="11048"/>
                  <a:pt x="7699" y="11128"/>
                </a:cubicBezTo>
                <a:cubicBezTo>
                  <a:pt x="7739" y="11187"/>
                  <a:pt x="7779" y="11247"/>
                  <a:pt x="7838" y="11287"/>
                </a:cubicBezTo>
                <a:lnTo>
                  <a:pt x="7838" y="11307"/>
                </a:lnTo>
                <a:lnTo>
                  <a:pt x="7838" y="11327"/>
                </a:lnTo>
                <a:lnTo>
                  <a:pt x="7838" y="11346"/>
                </a:lnTo>
                <a:lnTo>
                  <a:pt x="7838" y="11426"/>
                </a:lnTo>
                <a:lnTo>
                  <a:pt x="7838" y="11585"/>
                </a:lnTo>
                <a:lnTo>
                  <a:pt x="7838" y="11625"/>
                </a:lnTo>
                <a:lnTo>
                  <a:pt x="7838" y="11645"/>
                </a:lnTo>
                <a:lnTo>
                  <a:pt x="7838" y="11685"/>
                </a:lnTo>
                <a:lnTo>
                  <a:pt x="7242" y="10929"/>
                </a:lnTo>
                <a:cubicBezTo>
                  <a:pt x="7460" y="10730"/>
                  <a:pt x="7580" y="10451"/>
                  <a:pt x="7639" y="10193"/>
                </a:cubicBezTo>
                <a:cubicBezTo>
                  <a:pt x="7699" y="10153"/>
                  <a:pt x="7759" y="10133"/>
                  <a:pt x="7799" y="10053"/>
                </a:cubicBezTo>
                <a:cubicBezTo>
                  <a:pt x="7838" y="10014"/>
                  <a:pt x="7858" y="9954"/>
                  <a:pt x="7858" y="9914"/>
                </a:cubicBezTo>
                <a:cubicBezTo>
                  <a:pt x="7858" y="9854"/>
                  <a:pt x="7838" y="9815"/>
                  <a:pt x="7799" y="9755"/>
                </a:cubicBezTo>
                <a:cubicBezTo>
                  <a:pt x="7759" y="9715"/>
                  <a:pt x="7679" y="9656"/>
                  <a:pt x="7600" y="9656"/>
                </a:cubicBezTo>
                <a:cubicBezTo>
                  <a:pt x="7600" y="9656"/>
                  <a:pt x="7600" y="9636"/>
                  <a:pt x="7580" y="9636"/>
                </a:cubicBezTo>
                <a:cubicBezTo>
                  <a:pt x="7557" y="9624"/>
                  <a:pt x="7527" y="9613"/>
                  <a:pt x="7499" y="9613"/>
                </a:cubicBezTo>
                <a:cubicBezTo>
                  <a:pt x="7478" y="9613"/>
                  <a:pt x="7457" y="9619"/>
                  <a:pt x="7440" y="9636"/>
                </a:cubicBezTo>
                <a:cubicBezTo>
                  <a:pt x="7361" y="9715"/>
                  <a:pt x="7301" y="9835"/>
                  <a:pt x="7341" y="9954"/>
                </a:cubicBezTo>
                <a:cubicBezTo>
                  <a:pt x="7361" y="10034"/>
                  <a:pt x="7381" y="10093"/>
                  <a:pt x="7460" y="10133"/>
                </a:cubicBezTo>
                <a:cubicBezTo>
                  <a:pt x="7460" y="10193"/>
                  <a:pt x="7440" y="10252"/>
                  <a:pt x="7401" y="10332"/>
                </a:cubicBezTo>
                <a:cubicBezTo>
                  <a:pt x="7381" y="10411"/>
                  <a:pt x="7361" y="10451"/>
                  <a:pt x="7341" y="10531"/>
                </a:cubicBezTo>
                <a:cubicBezTo>
                  <a:pt x="7281" y="10630"/>
                  <a:pt x="7202" y="10710"/>
                  <a:pt x="7162" y="10750"/>
                </a:cubicBezTo>
                <a:cubicBezTo>
                  <a:pt x="6883" y="10392"/>
                  <a:pt x="6665" y="10014"/>
                  <a:pt x="6466" y="9596"/>
                </a:cubicBezTo>
                <a:cubicBezTo>
                  <a:pt x="6466" y="9556"/>
                  <a:pt x="6446" y="9556"/>
                  <a:pt x="6406" y="9536"/>
                </a:cubicBezTo>
                <a:lnTo>
                  <a:pt x="6466" y="9496"/>
                </a:lnTo>
                <a:cubicBezTo>
                  <a:pt x="6486" y="9437"/>
                  <a:pt x="6506" y="9397"/>
                  <a:pt x="6506" y="9337"/>
                </a:cubicBezTo>
                <a:cubicBezTo>
                  <a:pt x="6506" y="9258"/>
                  <a:pt x="6486" y="9218"/>
                  <a:pt x="6446" y="9158"/>
                </a:cubicBezTo>
                <a:cubicBezTo>
                  <a:pt x="6366" y="9059"/>
                  <a:pt x="6207" y="9039"/>
                  <a:pt x="6068" y="9039"/>
                </a:cubicBezTo>
                <a:cubicBezTo>
                  <a:pt x="6048" y="9039"/>
                  <a:pt x="6008" y="9039"/>
                  <a:pt x="5988" y="9059"/>
                </a:cubicBezTo>
                <a:cubicBezTo>
                  <a:pt x="5968" y="9099"/>
                  <a:pt x="5968" y="9118"/>
                  <a:pt x="5968" y="9138"/>
                </a:cubicBezTo>
                <a:lnTo>
                  <a:pt x="5968" y="9198"/>
                </a:lnTo>
                <a:cubicBezTo>
                  <a:pt x="5949" y="9238"/>
                  <a:pt x="5909" y="9317"/>
                  <a:pt x="5909" y="9397"/>
                </a:cubicBezTo>
                <a:cubicBezTo>
                  <a:pt x="5949" y="9496"/>
                  <a:pt x="6008" y="9596"/>
                  <a:pt x="6147" y="9616"/>
                </a:cubicBezTo>
                <a:lnTo>
                  <a:pt x="6267" y="9616"/>
                </a:lnTo>
                <a:lnTo>
                  <a:pt x="6267" y="9695"/>
                </a:lnTo>
                <a:cubicBezTo>
                  <a:pt x="6446" y="10053"/>
                  <a:pt x="6645" y="10431"/>
                  <a:pt x="6883" y="10750"/>
                </a:cubicBezTo>
                <a:lnTo>
                  <a:pt x="6903" y="10789"/>
                </a:lnTo>
                <a:cubicBezTo>
                  <a:pt x="6844" y="10789"/>
                  <a:pt x="6784" y="10789"/>
                  <a:pt x="6704" y="10750"/>
                </a:cubicBezTo>
                <a:lnTo>
                  <a:pt x="6147" y="10591"/>
                </a:lnTo>
                <a:cubicBezTo>
                  <a:pt x="6088" y="10531"/>
                  <a:pt x="6008" y="10511"/>
                  <a:pt x="5968" y="10431"/>
                </a:cubicBezTo>
                <a:cubicBezTo>
                  <a:pt x="5988" y="10392"/>
                  <a:pt x="5988" y="10332"/>
                  <a:pt x="5988" y="10252"/>
                </a:cubicBezTo>
                <a:cubicBezTo>
                  <a:pt x="5968" y="10213"/>
                  <a:pt x="5949" y="10153"/>
                  <a:pt x="5889" y="10133"/>
                </a:cubicBezTo>
                <a:cubicBezTo>
                  <a:pt x="5844" y="10097"/>
                  <a:pt x="5795" y="10085"/>
                  <a:pt x="5743" y="10085"/>
                </a:cubicBezTo>
                <a:cubicBezTo>
                  <a:pt x="5681" y="10085"/>
                  <a:pt x="5616" y="10102"/>
                  <a:pt x="5551" y="10113"/>
                </a:cubicBezTo>
                <a:cubicBezTo>
                  <a:pt x="5511" y="10113"/>
                  <a:pt x="5491" y="10133"/>
                  <a:pt x="5491" y="10153"/>
                </a:cubicBezTo>
                <a:cubicBezTo>
                  <a:pt x="5491" y="10153"/>
                  <a:pt x="5491" y="10193"/>
                  <a:pt x="5471" y="10213"/>
                </a:cubicBezTo>
                <a:cubicBezTo>
                  <a:pt x="5411" y="10292"/>
                  <a:pt x="5411" y="10392"/>
                  <a:pt x="5451" y="10451"/>
                </a:cubicBezTo>
                <a:cubicBezTo>
                  <a:pt x="5491" y="10551"/>
                  <a:pt x="5590" y="10591"/>
                  <a:pt x="5710" y="10591"/>
                </a:cubicBezTo>
                <a:cubicBezTo>
                  <a:pt x="5750" y="10591"/>
                  <a:pt x="5769" y="10591"/>
                  <a:pt x="5789" y="10551"/>
                </a:cubicBezTo>
                <a:cubicBezTo>
                  <a:pt x="6088" y="10889"/>
                  <a:pt x="6545" y="10929"/>
                  <a:pt x="6983" y="10949"/>
                </a:cubicBezTo>
                <a:lnTo>
                  <a:pt x="7341" y="11705"/>
                </a:lnTo>
                <a:cubicBezTo>
                  <a:pt x="7242" y="11685"/>
                  <a:pt x="7142" y="11625"/>
                  <a:pt x="7062" y="11585"/>
                </a:cubicBezTo>
                <a:lnTo>
                  <a:pt x="7043" y="11585"/>
                </a:lnTo>
                <a:cubicBezTo>
                  <a:pt x="7043" y="11525"/>
                  <a:pt x="7003" y="11506"/>
                  <a:pt x="6983" y="11446"/>
                </a:cubicBezTo>
                <a:cubicBezTo>
                  <a:pt x="6903" y="11386"/>
                  <a:pt x="6844" y="11346"/>
                  <a:pt x="6744" y="11346"/>
                </a:cubicBezTo>
                <a:cubicBezTo>
                  <a:pt x="6716" y="11332"/>
                  <a:pt x="6688" y="11318"/>
                  <a:pt x="6653" y="11318"/>
                </a:cubicBezTo>
                <a:cubicBezTo>
                  <a:pt x="6638" y="11318"/>
                  <a:pt x="6622" y="11321"/>
                  <a:pt x="6605" y="11327"/>
                </a:cubicBezTo>
                <a:cubicBezTo>
                  <a:pt x="6506" y="11386"/>
                  <a:pt x="6466" y="11506"/>
                  <a:pt x="6486" y="11605"/>
                </a:cubicBezTo>
                <a:cubicBezTo>
                  <a:pt x="6506" y="11705"/>
                  <a:pt x="6605" y="11784"/>
                  <a:pt x="6704" y="11824"/>
                </a:cubicBezTo>
                <a:cubicBezTo>
                  <a:pt x="6731" y="11829"/>
                  <a:pt x="6758" y="11832"/>
                  <a:pt x="6784" y="11832"/>
                </a:cubicBezTo>
                <a:cubicBezTo>
                  <a:pt x="6856" y="11832"/>
                  <a:pt x="6925" y="11813"/>
                  <a:pt x="6983" y="11784"/>
                </a:cubicBezTo>
                <a:cubicBezTo>
                  <a:pt x="7142" y="11844"/>
                  <a:pt x="7281" y="11903"/>
                  <a:pt x="7460" y="11943"/>
                </a:cubicBezTo>
                <a:lnTo>
                  <a:pt x="7759" y="12540"/>
                </a:lnTo>
                <a:cubicBezTo>
                  <a:pt x="7580" y="12580"/>
                  <a:pt x="7440" y="12600"/>
                  <a:pt x="7261" y="12679"/>
                </a:cubicBezTo>
                <a:lnTo>
                  <a:pt x="7242" y="12639"/>
                </a:lnTo>
                <a:cubicBezTo>
                  <a:pt x="7182" y="12600"/>
                  <a:pt x="7142" y="12580"/>
                  <a:pt x="7082" y="12580"/>
                </a:cubicBezTo>
                <a:lnTo>
                  <a:pt x="7043" y="12580"/>
                </a:lnTo>
                <a:cubicBezTo>
                  <a:pt x="7043" y="12580"/>
                  <a:pt x="7043" y="12540"/>
                  <a:pt x="7003" y="12540"/>
                </a:cubicBezTo>
                <a:cubicBezTo>
                  <a:pt x="6980" y="12529"/>
                  <a:pt x="6950" y="12517"/>
                  <a:pt x="6922" y="12517"/>
                </a:cubicBezTo>
                <a:cubicBezTo>
                  <a:pt x="6901" y="12517"/>
                  <a:pt x="6880" y="12523"/>
                  <a:pt x="6864" y="12540"/>
                </a:cubicBezTo>
                <a:cubicBezTo>
                  <a:pt x="6844" y="12580"/>
                  <a:pt x="6844" y="12580"/>
                  <a:pt x="6844" y="12600"/>
                </a:cubicBezTo>
                <a:cubicBezTo>
                  <a:pt x="6844" y="12600"/>
                  <a:pt x="6804" y="12600"/>
                  <a:pt x="6804" y="12620"/>
                </a:cubicBezTo>
                <a:cubicBezTo>
                  <a:pt x="6784" y="12639"/>
                  <a:pt x="6784" y="12679"/>
                  <a:pt x="6784" y="12699"/>
                </a:cubicBezTo>
                <a:lnTo>
                  <a:pt x="6784" y="12719"/>
                </a:lnTo>
                <a:cubicBezTo>
                  <a:pt x="6764" y="12779"/>
                  <a:pt x="6764" y="12838"/>
                  <a:pt x="6784" y="12898"/>
                </a:cubicBezTo>
                <a:cubicBezTo>
                  <a:pt x="6804" y="12998"/>
                  <a:pt x="6903" y="13097"/>
                  <a:pt x="7003" y="13117"/>
                </a:cubicBezTo>
                <a:cubicBezTo>
                  <a:pt x="7026" y="13120"/>
                  <a:pt x="7048" y="13122"/>
                  <a:pt x="7069" y="13122"/>
                </a:cubicBezTo>
                <a:cubicBezTo>
                  <a:pt x="7174" y="13122"/>
                  <a:pt x="7251" y="13080"/>
                  <a:pt x="7301" y="12998"/>
                </a:cubicBezTo>
                <a:cubicBezTo>
                  <a:pt x="7341" y="12978"/>
                  <a:pt x="7341" y="12938"/>
                  <a:pt x="7341" y="12918"/>
                </a:cubicBezTo>
                <a:lnTo>
                  <a:pt x="7361" y="12918"/>
                </a:lnTo>
                <a:cubicBezTo>
                  <a:pt x="7401" y="12898"/>
                  <a:pt x="7480" y="12878"/>
                  <a:pt x="7560" y="12838"/>
                </a:cubicBezTo>
                <a:lnTo>
                  <a:pt x="7938" y="12878"/>
                </a:lnTo>
                <a:lnTo>
                  <a:pt x="8276" y="13614"/>
                </a:lnTo>
                <a:cubicBezTo>
                  <a:pt x="8236" y="13634"/>
                  <a:pt x="8176" y="13634"/>
                  <a:pt x="8137" y="13674"/>
                </a:cubicBezTo>
                <a:cubicBezTo>
                  <a:pt x="8057" y="13614"/>
                  <a:pt x="7978" y="13594"/>
                  <a:pt x="7878" y="13594"/>
                </a:cubicBezTo>
                <a:cubicBezTo>
                  <a:pt x="7866" y="13588"/>
                  <a:pt x="7850" y="13586"/>
                  <a:pt x="7830" y="13586"/>
                </a:cubicBezTo>
                <a:cubicBezTo>
                  <a:pt x="7783" y="13586"/>
                  <a:pt x="7721" y="13600"/>
                  <a:pt x="7679" y="13614"/>
                </a:cubicBezTo>
                <a:cubicBezTo>
                  <a:pt x="7600" y="13674"/>
                  <a:pt x="7580" y="13714"/>
                  <a:pt x="7580" y="13813"/>
                </a:cubicBezTo>
                <a:cubicBezTo>
                  <a:pt x="7580" y="13972"/>
                  <a:pt x="7679" y="14072"/>
                  <a:pt x="7799" y="14112"/>
                </a:cubicBezTo>
                <a:cubicBezTo>
                  <a:pt x="7835" y="14119"/>
                  <a:pt x="7877" y="14123"/>
                  <a:pt x="7920" y="14123"/>
                </a:cubicBezTo>
                <a:cubicBezTo>
                  <a:pt x="7995" y="14123"/>
                  <a:pt x="8074" y="14110"/>
                  <a:pt x="8137" y="14072"/>
                </a:cubicBezTo>
                <a:cubicBezTo>
                  <a:pt x="8176" y="14032"/>
                  <a:pt x="8236" y="13972"/>
                  <a:pt x="8236" y="13913"/>
                </a:cubicBezTo>
                <a:lnTo>
                  <a:pt x="8236" y="13873"/>
                </a:lnTo>
                <a:cubicBezTo>
                  <a:pt x="8256" y="13833"/>
                  <a:pt x="8296" y="13833"/>
                  <a:pt x="8336" y="13833"/>
                </a:cubicBezTo>
                <a:lnTo>
                  <a:pt x="8375" y="13833"/>
                </a:lnTo>
                <a:lnTo>
                  <a:pt x="8574" y="14271"/>
                </a:lnTo>
                <a:cubicBezTo>
                  <a:pt x="8554" y="14271"/>
                  <a:pt x="8535" y="14271"/>
                  <a:pt x="8495" y="14291"/>
                </a:cubicBezTo>
                <a:cubicBezTo>
                  <a:pt x="8475" y="14310"/>
                  <a:pt x="8475" y="14330"/>
                  <a:pt x="8475" y="14370"/>
                </a:cubicBezTo>
                <a:cubicBezTo>
                  <a:pt x="8475" y="14390"/>
                  <a:pt x="8475" y="14410"/>
                  <a:pt x="8495" y="14430"/>
                </a:cubicBezTo>
                <a:cubicBezTo>
                  <a:pt x="8475" y="14509"/>
                  <a:pt x="8475" y="14589"/>
                  <a:pt x="8535" y="14669"/>
                </a:cubicBezTo>
                <a:cubicBezTo>
                  <a:pt x="8574" y="14768"/>
                  <a:pt x="8694" y="14808"/>
                  <a:pt x="8793" y="14808"/>
                </a:cubicBezTo>
                <a:lnTo>
                  <a:pt x="8853" y="14808"/>
                </a:lnTo>
                <a:lnTo>
                  <a:pt x="9052" y="15206"/>
                </a:lnTo>
                <a:cubicBezTo>
                  <a:pt x="9032" y="15186"/>
                  <a:pt x="8972" y="15166"/>
                  <a:pt x="8932" y="15126"/>
                </a:cubicBezTo>
                <a:lnTo>
                  <a:pt x="8873" y="15126"/>
                </a:lnTo>
                <a:cubicBezTo>
                  <a:pt x="8862" y="15121"/>
                  <a:pt x="8849" y="15118"/>
                  <a:pt x="8833" y="15118"/>
                </a:cubicBezTo>
                <a:cubicBezTo>
                  <a:pt x="8790" y="15118"/>
                  <a:pt x="8732" y="15137"/>
                  <a:pt x="8674" y="15166"/>
                </a:cubicBezTo>
                <a:cubicBezTo>
                  <a:pt x="8594" y="15206"/>
                  <a:pt x="8574" y="15265"/>
                  <a:pt x="8574" y="15325"/>
                </a:cubicBezTo>
                <a:cubicBezTo>
                  <a:pt x="8554" y="15464"/>
                  <a:pt x="8634" y="15584"/>
                  <a:pt x="8753" y="15623"/>
                </a:cubicBezTo>
                <a:cubicBezTo>
                  <a:pt x="8793" y="15663"/>
                  <a:pt x="8873" y="15663"/>
                  <a:pt x="8952" y="15663"/>
                </a:cubicBezTo>
                <a:cubicBezTo>
                  <a:pt x="8972" y="15663"/>
                  <a:pt x="8992" y="15623"/>
                  <a:pt x="9032" y="15623"/>
                </a:cubicBezTo>
                <a:cubicBezTo>
                  <a:pt x="9131" y="15683"/>
                  <a:pt x="9191" y="15763"/>
                  <a:pt x="9271" y="15822"/>
                </a:cubicBezTo>
                <a:lnTo>
                  <a:pt x="9489" y="16121"/>
                </a:lnTo>
                <a:lnTo>
                  <a:pt x="9847" y="16877"/>
                </a:lnTo>
                <a:cubicBezTo>
                  <a:pt x="9927" y="17374"/>
                  <a:pt x="10027" y="17871"/>
                  <a:pt x="10166" y="18349"/>
                </a:cubicBezTo>
                <a:cubicBezTo>
                  <a:pt x="10424" y="19144"/>
                  <a:pt x="10782" y="19900"/>
                  <a:pt x="11439" y="20437"/>
                </a:cubicBezTo>
                <a:cubicBezTo>
                  <a:pt x="11459" y="20447"/>
                  <a:pt x="11484" y="20452"/>
                  <a:pt x="11506" y="20452"/>
                </a:cubicBezTo>
                <a:cubicBezTo>
                  <a:pt x="11528" y="20452"/>
                  <a:pt x="11548" y="20447"/>
                  <a:pt x="11558" y="20437"/>
                </a:cubicBezTo>
                <a:cubicBezTo>
                  <a:pt x="11578" y="20457"/>
                  <a:pt x="11638" y="20477"/>
                  <a:pt x="11678" y="20477"/>
                </a:cubicBezTo>
                <a:cubicBezTo>
                  <a:pt x="11857" y="21193"/>
                  <a:pt x="12036" y="21890"/>
                  <a:pt x="12235" y="22626"/>
                </a:cubicBezTo>
                <a:cubicBezTo>
                  <a:pt x="12135" y="22526"/>
                  <a:pt x="12056" y="22427"/>
                  <a:pt x="11956" y="22347"/>
                </a:cubicBezTo>
                <a:lnTo>
                  <a:pt x="10126" y="19602"/>
                </a:lnTo>
                <a:cubicBezTo>
                  <a:pt x="10126" y="19582"/>
                  <a:pt x="10146" y="19562"/>
                  <a:pt x="10146" y="19562"/>
                </a:cubicBezTo>
                <a:cubicBezTo>
                  <a:pt x="10166" y="19443"/>
                  <a:pt x="10126" y="19304"/>
                  <a:pt x="9987" y="19244"/>
                </a:cubicBezTo>
                <a:cubicBezTo>
                  <a:pt x="9947" y="19204"/>
                  <a:pt x="9887" y="19204"/>
                  <a:pt x="9847" y="19204"/>
                </a:cubicBezTo>
                <a:lnTo>
                  <a:pt x="9489" y="18707"/>
                </a:lnTo>
                <a:cubicBezTo>
                  <a:pt x="9489" y="18687"/>
                  <a:pt x="9529" y="18687"/>
                  <a:pt x="9529" y="18667"/>
                </a:cubicBezTo>
                <a:cubicBezTo>
                  <a:pt x="9549" y="18568"/>
                  <a:pt x="9529" y="18448"/>
                  <a:pt x="9430" y="18388"/>
                </a:cubicBezTo>
                <a:cubicBezTo>
                  <a:pt x="9370" y="18349"/>
                  <a:pt x="9290" y="18309"/>
                  <a:pt x="9231" y="18309"/>
                </a:cubicBezTo>
                <a:lnTo>
                  <a:pt x="9191" y="18309"/>
                </a:lnTo>
                <a:lnTo>
                  <a:pt x="8674" y="17553"/>
                </a:lnTo>
                <a:cubicBezTo>
                  <a:pt x="8654" y="17493"/>
                  <a:pt x="8634" y="17454"/>
                  <a:pt x="8574" y="17394"/>
                </a:cubicBezTo>
                <a:lnTo>
                  <a:pt x="7102" y="15206"/>
                </a:lnTo>
                <a:cubicBezTo>
                  <a:pt x="7102" y="15166"/>
                  <a:pt x="7082" y="15086"/>
                  <a:pt x="7082" y="15027"/>
                </a:cubicBezTo>
                <a:cubicBezTo>
                  <a:pt x="7102" y="15027"/>
                  <a:pt x="7102" y="15027"/>
                  <a:pt x="7142" y="15007"/>
                </a:cubicBezTo>
                <a:cubicBezTo>
                  <a:pt x="7182" y="14987"/>
                  <a:pt x="7242" y="14907"/>
                  <a:pt x="7242" y="14848"/>
                </a:cubicBezTo>
                <a:cubicBezTo>
                  <a:pt x="7261" y="14788"/>
                  <a:pt x="7242" y="14728"/>
                  <a:pt x="7202" y="14649"/>
                </a:cubicBezTo>
                <a:cubicBezTo>
                  <a:pt x="7162" y="14549"/>
                  <a:pt x="7082" y="14509"/>
                  <a:pt x="6983" y="14489"/>
                </a:cubicBezTo>
                <a:lnTo>
                  <a:pt x="6943" y="14430"/>
                </a:lnTo>
                <a:cubicBezTo>
                  <a:pt x="6929" y="14428"/>
                  <a:pt x="6915" y="14427"/>
                  <a:pt x="6901" y="14427"/>
                </a:cubicBezTo>
                <a:cubicBezTo>
                  <a:pt x="6777" y="14427"/>
                  <a:pt x="6663" y="14504"/>
                  <a:pt x="6645" y="14629"/>
                </a:cubicBezTo>
                <a:cubicBezTo>
                  <a:pt x="6605" y="14748"/>
                  <a:pt x="6665" y="14887"/>
                  <a:pt x="6764" y="14967"/>
                </a:cubicBezTo>
                <a:cubicBezTo>
                  <a:pt x="6784" y="14987"/>
                  <a:pt x="6804" y="14987"/>
                  <a:pt x="6844" y="15007"/>
                </a:cubicBezTo>
                <a:cubicBezTo>
                  <a:pt x="6864" y="15206"/>
                  <a:pt x="6903" y="15405"/>
                  <a:pt x="6963" y="15603"/>
                </a:cubicBezTo>
                <a:cubicBezTo>
                  <a:pt x="6963" y="15603"/>
                  <a:pt x="6943" y="15603"/>
                  <a:pt x="6943" y="15584"/>
                </a:cubicBezTo>
                <a:cubicBezTo>
                  <a:pt x="6903" y="15544"/>
                  <a:pt x="6883" y="15544"/>
                  <a:pt x="6844" y="15524"/>
                </a:cubicBezTo>
                <a:cubicBezTo>
                  <a:pt x="6804" y="15504"/>
                  <a:pt x="6784" y="15504"/>
                  <a:pt x="6764" y="15484"/>
                </a:cubicBezTo>
                <a:cubicBezTo>
                  <a:pt x="6744" y="15484"/>
                  <a:pt x="6744" y="15444"/>
                  <a:pt x="6704" y="15444"/>
                </a:cubicBezTo>
                <a:cubicBezTo>
                  <a:pt x="6704" y="15444"/>
                  <a:pt x="6685" y="15444"/>
                  <a:pt x="6685" y="15424"/>
                </a:cubicBezTo>
                <a:cubicBezTo>
                  <a:pt x="6645" y="15385"/>
                  <a:pt x="6585" y="15345"/>
                  <a:pt x="6545" y="15305"/>
                </a:cubicBezTo>
                <a:lnTo>
                  <a:pt x="6466" y="15226"/>
                </a:lnTo>
                <a:lnTo>
                  <a:pt x="6486" y="15206"/>
                </a:lnTo>
                <a:cubicBezTo>
                  <a:pt x="6506" y="15146"/>
                  <a:pt x="6545" y="15106"/>
                  <a:pt x="6545" y="15027"/>
                </a:cubicBezTo>
                <a:cubicBezTo>
                  <a:pt x="6545" y="14947"/>
                  <a:pt x="6506" y="14907"/>
                  <a:pt x="6466" y="14848"/>
                </a:cubicBezTo>
                <a:cubicBezTo>
                  <a:pt x="6397" y="14796"/>
                  <a:pt x="6313" y="14744"/>
                  <a:pt x="6227" y="14744"/>
                </a:cubicBezTo>
                <a:cubicBezTo>
                  <a:pt x="6214" y="14744"/>
                  <a:pt x="6201" y="14745"/>
                  <a:pt x="6187" y="14748"/>
                </a:cubicBezTo>
                <a:cubicBezTo>
                  <a:pt x="6177" y="14738"/>
                  <a:pt x="6157" y="14733"/>
                  <a:pt x="6135" y="14733"/>
                </a:cubicBezTo>
                <a:cubicBezTo>
                  <a:pt x="6113" y="14733"/>
                  <a:pt x="6088" y="14738"/>
                  <a:pt x="6068" y="14748"/>
                </a:cubicBezTo>
                <a:cubicBezTo>
                  <a:pt x="5968" y="14828"/>
                  <a:pt x="5909" y="14947"/>
                  <a:pt x="5909" y="15086"/>
                </a:cubicBezTo>
                <a:cubicBezTo>
                  <a:pt x="5949" y="15206"/>
                  <a:pt x="6048" y="15305"/>
                  <a:pt x="6147" y="15325"/>
                </a:cubicBezTo>
                <a:lnTo>
                  <a:pt x="6267" y="15325"/>
                </a:lnTo>
                <a:cubicBezTo>
                  <a:pt x="6446" y="15544"/>
                  <a:pt x="6645" y="15703"/>
                  <a:pt x="6903" y="15822"/>
                </a:cubicBezTo>
                <a:lnTo>
                  <a:pt x="6963" y="15822"/>
                </a:lnTo>
                <a:cubicBezTo>
                  <a:pt x="7082" y="16320"/>
                  <a:pt x="7281" y="16817"/>
                  <a:pt x="7500" y="17294"/>
                </a:cubicBezTo>
                <a:lnTo>
                  <a:pt x="6685" y="16777"/>
                </a:lnTo>
                <a:cubicBezTo>
                  <a:pt x="6645" y="16698"/>
                  <a:pt x="6585" y="16638"/>
                  <a:pt x="6545" y="16598"/>
                </a:cubicBezTo>
                <a:cubicBezTo>
                  <a:pt x="6565" y="16519"/>
                  <a:pt x="6545" y="16479"/>
                  <a:pt x="6506" y="16419"/>
                </a:cubicBezTo>
                <a:cubicBezTo>
                  <a:pt x="6466" y="16340"/>
                  <a:pt x="6386" y="16320"/>
                  <a:pt x="6307" y="16300"/>
                </a:cubicBezTo>
                <a:cubicBezTo>
                  <a:pt x="6307" y="16300"/>
                  <a:pt x="6287" y="16280"/>
                  <a:pt x="6267" y="16280"/>
                </a:cubicBezTo>
                <a:cubicBezTo>
                  <a:pt x="6242" y="16268"/>
                  <a:pt x="6221" y="16263"/>
                  <a:pt x="6202" y="16263"/>
                </a:cubicBezTo>
                <a:cubicBezTo>
                  <a:pt x="6161" y="16263"/>
                  <a:pt x="6129" y="16286"/>
                  <a:pt x="6088" y="16300"/>
                </a:cubicBezTo>
                <a:cubicBezTo>
                  <a:pt x="6048" y="16320"/>
                  <a:pt x="5988" y="16379"/>
                  <a:pt x="5988" y="16439"/>
                </a:cubicBezTo>
                <a:cubicBezTo>
                  <a:pt x="5968" y="16578"/>
                  <a:pt x="6008" y="16698"/>
                  <a:pt x="6108" y="16777"/>
                </a:cubicBezTo>
                <a:cubicBezTo>
                  <a:pt x="6147" y="16797"/>
                  <a:pt x="6197" y="16807"/>
                  <a:pt x="6249" y="16807"/>
                </a:cubicBezTo>
                <a:cubicBezTo>
                  <a:pt x="6302" y="16807"/>
                  <a:pt x="6356" y="16797"/>
                  <a:pt x="6406" y="16777"/>
                </a:cubicBezTo>
                <a:cubicBezTo>
                  <a:pt x="6585" y="16996"/>
                  <a:pt x="6764" y="17215"/>
                  <a:pt x="6983" y="17374"/>
                </a:cubicBezTo>
                <a:cubicBezTo>
                  <a:pt x="7182" y="17513"/>
                  <a:pt x="7440" y="17593"/>
                  <a:pt x="7659" y="17593"/>
                </a:cubicBezTo>
                <a:cubicBezTo>
                  <a:pt x="7858" y="17931"/>
                  <a:pt x="8057" y="18289"/>
                  <a:pt x="8296" y="18627"/>
                </a:cubicBezTo>
                <a:lnTo>
                  <a:pt x="7102" y="18269"/>
                </a:lnTo>
                <a:cubicBezTo>
                  <a:pt x="7102" y="18229"/>
                  <a:pt x="7082" y="18229"/>
                  <a:pt x="7082" y="18209"/>
                </a:cubicBezTo>
                <a:cubicBezTo>
                  <a:pt x="7142" y="18110"/>
                  <a:pt x="7102" y="17971"/>
                  <a:pt x="7043" y="17871"/>
                </a:cubicBezTo>
                <a:cubicBezTo>
                  <a:pt x="6963" y="17792"/>
                  <a:pt x="6883" y="17772"/>
                  <a:pt x="6784" y="17772"/>
                </a:cubicBezTo>
                <a:cubicBezTo>
                  <a:pt x="6759" y="17759"/>
                  <a:pt x="6733" y="17754"/>
                  <a:pt x="6707" y="17754"/>
                </a:cubicBezTo>
                <a:cubicBezTo>
                  <a:pt x="6605" y="17754"/>
                  <a:pt x="6501" y="17836"/>
                  <a:pt x="6486" y="17931"/>
                </a:cubicBezTo>
                <a:cubicBezTo>
                  <a:pt x="6466" y="18011"/>
                  <a:pt x="6486" y="18090"/>
                  <a:pt x="6545" y="18170"/>
                </a:cubicBezTo>
                <a:cubicBezTo>
                  <a:pt x="6585" y="18229"/>
                  <a:pt x="6645" y="18269"/>
                  <a:pt x="6704" y="18309"/>
                </a:cubicBezTo>
                <a:cubicBezTo>
                  <a:pt x="6744" y="18319"/>
                  <a:pt x="6784" y="18324"/>
                  <a:pt x="6824" y="18324"/>
                </a:cubicBezTo>
                <a:cubicBezTo>
                  <a:pt x="6864" y="18324"/>
                  <a:pt x="6903" y="18319"/>
                  <a:pt x="6943" y="18309"/>
                </a:cubicBezTo>
                <a:cubicBezTo>
                  <a:pt x="7213" y="18654"/>
                  <a:pt x="7618" y="18852"/>
                  <a:pt x="8040" y="18852"/>
                </a:cubicBezTo>
                <a:cubicBezTo>
                  <a:pt x="8178" y="18852"/>
                  <a:pt x="8318" y="18830"/>
                  <a:pt x="8455" y="18786"/>
                </a:cubicBezTo>
                <a:cubicBezTo>
                  <a:pt x="8634" y="19005"/>
                  <a:pt x="8793" y="19264"/>
                  <a:pt x="8972" y="19483"/>
                </a:cubicBezTo>
                <a:cubicBezTo>
                  <a:pt x="8774" y="19417"/>
                  <a:pt x="8563" y="19378"/>
                  <a:pt x="8338" y="19378"/>
                </a:cubicBezTo>
                <a:cubicBezTo>
                  <a:pt x="8291" y="19378"/>
                  <a:pt x="8244" y="19380"/>
                  <a:pt x="8196" y="19383"/>
                </a:cubicBezTo>
                <a:cubicBezTo>
                  <a:pt x="8176" y="19363"/>
                  <a:pt x="8157" y="19323"/>
                  <a:pt x="8137" y="19323"/>
                </a:cubicBezTo>
                <a:cubicBezTo>
                  <a:pt x="8095" y="19307"/>
                  <a:pt x="8046" y="19300"/>
                  <a:pt x="7994" y="19300"/>
                </a:cubicBezTo>
                <a:cubicBezTo>
                  <a:pt x="7923" y="19300"/>
                  <a:pt x="7848" y="19312"/>
                  <a:pt x="7779" y="19323"/>
                </a:cubicBezTo>
                <a:cubicBezTo>
                  <a:pt x="7739" y="19363"/>
                  <a:pt x="7699" y="19383"/>
                  <a:pt x="7699" y="19423"/>
                </a:cubicBezTo>
                <a:lnTo>
                  <a:pt x="7699" y="19502"/>
                </a:lnTo>
                <a:cubicBezTo>
                  <a:pt x="7699" y="19562"/>
                  <a:pt x="7739" y="19602"/>
                  <a:pt x="7759" y="19662"/>
                </a:cubicBezTo>
                <a:cubicBezTo>
                  <a:pt x="7799" y="19721"/>
                  <a:pt x="7938" y="19761"/>
                  <a:pt x="7997" y="19761"/>
                </a:cubicBezTo>
                <a:cubicBezTo>
                  <a:pt x="8097" y="19761"/>
                  <a:pt x="8196" y="19682"/>
                  <a:pt x="8236" y="19582"/>
                </a:cubicBezTo>
                <a:lnTo>
                  <a:pt x="8435" y="19582"/>
                </a:lnTo>
                <a:lnTo>
                  <a:pt x="9171" y="19801"/>
                </a:lnTo>
                <a:cubicBezTo>
                  <a:pt x="9191" y="19801"/>
                  <a:pt x="9231" y="19821"/>
                  <a:pt x="9251" y="19861"/>
                </a:cubicBezTo>
                <a:cubicBezTo>
                  <a:pt x="9489" y="20119"/>
                  <a:pt x="9728" y="20398"/>
                  <a:pt x="9967" y="20676"/>
                </a:cubicBezTo>
                <a:cubicBezTo>
                  <a:pt x="9871" y="20662"/>
                  <a:pt x="9765" y="20639"/>
                  <a:pt x="9663" y="20639"/>
                </a:cubicBezTo>
                <a:cubicBezTo>
                  <a:pt x="9617" y="20639"/>
                  <a:pt x="9572" y="20644"/>
                  <a:pt x="9529" y="20656"/>
                </a:cubicBezTo>
                <a:cubicBezTo>
                  <a:pt x="9529" y="20656"/>
                  <a:pt x="9529" y="20616"/>
                  <a:pt x="9489" y="20616"/>
                </a:cubicBezTo>
                <a:cubicBezTo>
                  <a:pt x="9450" y="20577"/>
                  <a:pt x="9370" y="20557"/>
                  <a:pt x="9330" y="20557"/>
                </a:cubicBezTo>
                <a:lnTo>
                  <a:pt x="9271" y="20557"/>
                </a:lnTo>
                <a:cubicBezTo>
                  <a:pt x="9251" y="20557"/>
                  <a:pt x="9251" y="20517"/>
                  <a:pt x="9231" y="20517"/>
                </a:cubicBezTo>
                <a:cubicBezTo>
                  <a:pt x="9072" y="20517"/>
                  <a:pt x="8992" y="20696"/>
                  <a:pt x="9052" y="20815"/>
                </a:cubicBezTo>
                <a:cubicBezTo>
                  <a:pt x="9092" y="20915"/>
                  <a:pt x="9191" y="21014"/>
                  <a:pt x="9290" y="21054"/>
                </a:cubicBezTo>
                <a:cubicBezTo>
                  <a:pt x="9370" y="21054"/>
                  <a:pt x="9430" y="21054"/>
                  <a:pt x="9470" y="21014"/>
                </a:cubicBezTo>
                <a:cubicBezTo>
                  <a:pt x="9529" y="20994"/>
                  <a:pt x="9549" y="20955"/>
                  <a:pt x="9569" y="20895"/>
                </a:cubicBezTo>
                <a:lnTo>
                  <a:pt x="9569" y="20855"/>
                </a:lnTo>
                <a:lnTo>
                  <a:pt x="9768" y="20855"/>
                </a:lnTo>
                <a:lnTo>
                  <a:pt x="9967" y="20895"/>
                </a:lnTo>
                <a:cubicBezTo>
                  <a:pt x="10086" y="20955"/>
                  <a:pt x="10225" y="20994"/>
                  <a:pt x="10325" y="21074"/>
                </a:cubicBezTo>
                <a:cubicBezTo>
                  <a:pt x="10385" y="21173"/>
                  <a:pt x="10484" y="21253"/>
                  <a:pt x="10564" y="21352"/>
                </a:cubicBezTo>
                <a:cubicBezTo>
                  <a:pt x="11081" y="21870"/>
                  <a:pt x="11618" y="22407"/>
                  <a:pt x="12115" y="22964"/>
                </a:cubicBezTo>
                <a:cubicBezTo>
                  <a:pt x="12135" y="22984"/>
                  <a:pt x="12155" y="22984"/>
                  <a:pt x="12175" y="22984"/>
                </a:cubicBezTo>
                <a:cubicBezTo>
                  <a:pt x="12254" y="23282"/>
                  <a:pt x="12354" y="23561"/>
                  <a:pt x="12434" y="23859"/>
                </a:cubicBezTo>
                <a:lnTo>
                  <a:pt x="12414" y="23839"/>
                </a:lnTo>
                <a:lnTo>
                  <a:pt x="12374" y="23839"/>
                </a:lnTo>
                <a:cubicBezTo>
                  <a:pt x="12056" y="23461"/>
                  <a:pt x="11618" y="23183"/>
                  <a:pt x="11180" y="22964"/>
                </a:cubicBezTo>
                <a:cubicBezTo>
                  <a:pt x="10484" y="22566"/>
                  <a:pt x="9847" y="22069"/>
                  <a:pt x="9290" y="21452"/>
                </a:cubicBezTo>
                <a:cubicBezTo>
                  <a:pt x="8992" y="21114"/>
                  <a:pt x="8733" y="20756"/>
                  <a:pt x="8475" y="20378"/>
                </a:cubicBezTo>
                <a:cubicBezTo>
                  <a:pt x="8449" y="20345"/>
                  <a:pt x="8417" y="20332"/>
                  <a:pt x="8386" y="20332"/>
                </a:cubicBezTo>
                <a:cubicBezTo>
                  <a:pt x="8322" y="20332"/>
                  <a:pt x="8263" y="20390"/>
                  <a:pt x="8276" y="20457"/>
                </a:cubicBezTo>
                <a:cubicBezTo>
                  <a:pt x="8674" y="22307"/>
                  <a:pt x="10584" y="23183"/>
                  <a:pt x="11737" y="24555"/>
                </a:cubicBezTo>
                <a:cubicBezTo>
                  <a:pt x="11976" y="24854"/>
                  <a:pt x="12215" y="25192"/>
                  <a:pt x="12533" y="25391"/>
                </a:cubicBezTo>
                <a:lnTo>
                  <a:pt x="12473" y="25391"/>
                </a:lnTo>
                <a:cubicBezTo>
                  <a:pt x="12414" y="25430"/>
                  <a:pt x="12354" y="25470"/>
                  <a:pt x="12334" y="25550"/>
                </a:cubicBezTo>
                <a:cubicBezTo>
                  <a:pt x="12274" y="25689"/>
                  <a:pt x="12354" y="25848"/>
                  <a:pt x="12473" y="25928"/>
                </a:cubicBezTo>
                <a:cubicBezTo>
                  <a:pt x="12553" y="25968"/>
                  <a:pt x="12632" y="25968"/>
                  <a:pt x="12712" y="25968"/>
                </a:cubicBezTo>
                <a:cubicBezTo>
                  <a:pt x="12831" y="26186"/>
                  <a:pt x="13010" y="26346"/>
                  <a:pt x="13209" y="26465"/>
                </a:cubicBezTo>
                <a:cubicBezTo>
                  <a:pt x="13269" y="26664"/>
                  <a:pt x="13329" y="26863"/>
                  <a:pt x="13408" y="27062"/>
                </a:cubicBezTo>
                <a:cubicBezTo>
                  <a:pt x="13368" y="27062"/>
                  <a:pt x="13349" y="27082"/>
                  <a:pt x="13349" y="27121"/>
                </a:cubicBezTo>
                <a:cubicBezTo>
                  <a:pt x="13349" y="27141"/>
                  <a:pt x="13349" y="27141"/>
                  <a:pt x="13329" y="27161"/>
                </a:cubicBezTo>
                <a:cubicBezTo>
                  <a:pt x="13309" y="27241"/>
                  <a:pt x="13309" y="27340"/>
                  <a:pt x="13329" y="27380"/>
                </a:cubicBezTo>
                <a:cubicBezTo>
                  <a:pt x="13368" y="27460"/>
                  <a:pt x="13448" y="27519"/>
                  <a:pt x="13528" y="27519"/>
                </a:cubicBezTo>
                <a:cubicBezTo>
                  <a:pt x="13548" y="27619"/>
                  <a:pt x="13607" y="27738"/>
                  <a:pt x="13627" y="27838"/>
                </a:cubicBezTo>
                <a:cubicBezTo>
                  <a:pt x="13627" y="27857"/>
                  <a:pt x="13627" y="27877"/>
                  <a:pt x="13647" y="27917"/>
                </a:cubicBezTo>
                <a:cubicBezTo>
                  <a:pt x="13707" y="28076"/>
                  <a:pt x="13746" y="28235"/>
                  <a:pt x="13826" y="28375"/>
                </a:cubicBezTo>
                <a:cubicBezTo>
                  <a:pt x="13826" y="28474"/>
                  <a:pt x="13846" y="28554"/>
                  <a:pt x="13866" y="28633"/>
                </a:cubicBezTo>
                <a:lnTo>
                  <a:pt x="13846" y="28633"/>
                </a:lnTo>
                <a:cubicBezTo>
                  <a:pt x="13647" y="28574"/>
                  <a:pt x="13468" y="28474"/>
                  <a:pt x="13309" y="28375"/>
                </a:cubicBezTo>
                <a:lnTo>
                  <a:pt x="13150" y="28275"/>
                </a:lnTo>
                <a:cubicBezTo>
                  <a:pt x="12772" y="28017"/>
                  <a:pt x="12473" y="27658"/>
                  <a:pt x="12235" y="27261"/>
                </a:cubicBezTo>
                <a:cubicBezTo>
                  <a:pt x="11877" y="25828"/>
                  <a:pt x="11359" y="24277"/>
                  <a:pt x="9947" y="23580"/>
                </a:cubicBezTo>
                <a:cubicBezTo>
                  <a:pt x="9569" y="23401"/>
                  <a:pt x="9171" y="23302"/>
                  <a:pt x="8753" y="23302"/>
                </a:cubicBezTo>
                <a:cubicBezTo>
                  <a:pt x="8654" y="23302"/>
                  <a:pt x="8594" y="23441"/>
                  <a:pt x="8694" y="23501"/>
                </a:cubicBezTo>
                <a:cubicBezTo>
                  <a:pt x="9529" y="24038"/>
                  <a:pt x="10265" y="24694"/>
                  <a:pt x="10862" y="25490"/>
                </a:cubicBezTo>
                <a:cubicBezTo>
                  <a:pt x="11320" y="26087"/>
                  <a:pt x="11638" y="26763"/>
                  <a:pt x="12036" y="27360"/>
                </a:cubicBezTo>
                <a:lnTo>
                  <a:pt x="12115" y="27658"/>
                </a:lnTo>
                <a:cubicBezTo>
                  <a:pt x="12126" y="27711"/>
                  <a:pt x="12158" y="27736"/>
                  <a:pt x="12193" y="27736"/>
                </a:cubicBezTo>
                <a:cubicBezTo>
                  <a:pt x="12224" y="27736"/>
                  <a:pt x="12256" y="27716"/>
                  <a:pt x="12274" y="27678"/>
                </a:cubicBezTo>
                <a:cubicBezTo>
                  <a:pt x="12354" y="27778"/>
                  <a:pt x="12453" y="27877"/>
                  <a:pt x="12533" y="27977"/>
                </a:cubicBezTo>
                <a:cubicBezTo>
                  <a:pt x="12871" y="28355"/>
                  <a:pt x="13309" y="28653"/>
                  <a:pt x="13766" y="28832"/>
                </a:cubicBezTo>
                <a:cubicBezTo>
                  <a:pt x="13784" y="28838"/>
                  <a:pt x="13798" y="28840"/>
                  <a:pt x="13810" y="28840"/>
                </a:cubicBezTo>
                <a:cubicBezTo>
                  <a:pt x="13838" y="28840"/>
                  <a:pt x="13852" y="28826"/>
                  <a:pt x="13866" y="28812"/>
                </a:cubicBezTo>
                <a:cubicBezTo>
                  <a:pt x="13945" y="29131"/>
                  <a:pt x="14105" y="29449"/>
                  <a:pt x="14244" y="29727"/>
                </a:cubicBezTo>
                <a:cubicBezTo>
                  <a:pt x="14463" y="30344"/>
                  <a:pt x="14662" y="30941"/>
                  <a:pt x="14900" y="31557"/>
                </a:cubicBezTo>
                <a:cubicBezTo>
                  <a:pt x="14562" y="31359"/>
                  <a:pt x="14224" y="31239"/>
                  <a:pt x="13846" y="31199"/>
                </a:cubicBezTo>
                <a:cubicBezTo>
                  <a:pt x="13766" y="31199"/>
                  <a:pt x="13707" y="31319"/>
                  <a:pt x="13766" y="31359"/>
                </a:cubicBezTo>
                <a:cubicBezTo>
                  <a:pt x="14522" y="32015"/>
                  <a:pt x="15139" y="32751"/>
                  <a:pt x="15616" y="33626"/>
                </a:cubicBezTo>
                <a:cubicBezTo>
                  <a:pt x="15656" y="33726"/>
                  <a:pt x="15716" y="33825"/>
                  <a:pt x="15756" y="33905"/>
                </a:cubicBezTo>
                <a:lnTo>
                  <a:pt x="15756" y="33918"/>
                </a:lnTo>
                <a:lnTo>
                  <a:pt x="15756" y="33918"/>
                </a:lnTo>
                <a:cubicBezTo>
                  <a:pt x="15729" y="33908"/>
                  <a:pt x="15702" y="33898"/>
                  <a:pt x="15675" y="33887"/>
                </a:cubicBezTo>
                <a:lnTo>
                  <a:pt x="15675" y="33887"/>
                </a:lnTo>
                <a:lnTo>
                  <a:pt x="15696" y="33905"/>
                </a:lnTo>
                <a:cubicBezTo>
                  <a:pt x="15716" y="33905"/>
                  <a:pt x="15736" y="33925"/>
                  <a:pt x="15756" y="33925"/>
                </a:cubicBezTo>
                <a:lnTo>
                  <a:pt x="15756" y="33918"/>
                </a:lnTo>
                <a:lnTo>
                  <a:pt x="15756" y="33918"/>
                </a:lnTo>
                <a:cubicBezTo>
                  <a:pt x="15913" y="33977"/>
                  <a:pt x="16072" y="34033"/>
                  <a:pt x="16233" y="34084"/>
                </a:cubicBezTo>
                <a:cubicBezTo>
                  <a:pt x="16452" y="34681"/>
                  <a:pt x="16691" y="35277"/>
                  <a:pt x="16929" y="35874"/>
                </a:cubicBezTo>
                <a:cubicBezTo>
                  <a:pt x="16929" y="35894"/>
                  <a:pt x="16929" y="35914"/>
                  <a:pt x="16949" y="35914"/>
                </a:cubicBezTo>
                <a:cubicBezTo>
                  <a:pt x="17645" y="37684"/>
                  <a:pt x="18342" y="39475"/>
                  <a:pt x="19018" y="41245"/>
                </a:cubicBezTo>
                <a:cubicBezTo>
                  <a:pt x="19117" y="41544"/>
                  <a:pt x="19237" y="41842"/>
                  <a:pt x="19336" y="42140"/>
                </a:cubicBezTo>
                <a:cubicBezTo>
                  <a:pt x="19340" y="42149"/>
                  <a:pt x="19345" y="42156"/>
                  <a:pt x="19350" y="42163"/>
                </a:cubicBezTo>
                <a:lnTo>
                  <a:pt x="19350" y="42163"/>
                </a:lnTo>
                <a:lnTo>
                  <a:pt x="17486" y="40091"/>
                </a:lnTo>
                <a:cubicBezTo>
                  <a:pt x="17546" y="40052"/>
                  <a:pt x="17606" y="39972"/>
                  <a:pt x="17606" y="39873"/>
                </a:cubicBezTo>
                <a:cubicBezTo>
                  <a:pt x="17626" y="39753"/>
                  <a:pt x="17586" y="39654"/>
                  <a:pt x="17506" y="39554"/>
                </a:cubicBezTo>
                <a:cubicBezTo>
                  <a:pt x="17506" y="39515"/>
                  <a:pt x="17446" y="39495"/>
                  <a:pt x="17427" y="39475"/>
                </a:cubicBezTo>
                <a:lnTo>
                  <a:pt x="17347" y="39475"/>
                </a:lnTo>
                <a:cubicBezTo>
                  <a:pt x="17327" y="39475"/>
                  <a:pt x="17307" y="39495"/>
                  <a:pt x="17307" y="39515"/>
                </a:cubicBezTo>
                <a:cubicBezTo>
                  <a:pt x="17228" y="39554"/>
                  <a:pt x="17148" y="39594"/>
                  <a:pt x="17088" y="39674"/>
                </a:cubicBezTo>
                <a:lnTo>
                  <a:pt x="16790" y="39355"/>
                </a:lnTo>
                <a:cubicBezTo>
                  <a:pt x="16810" y="39276"/>
                  <a:pt x="16810" y="39216"/>
                  <a:pt x="16830" y="39156"/>
                </a:cubicBezTo>
                <a:lnTo>
                  <a:pt x="16830" y="39077"/>
                </a:lnTo>
                <a:lnTo>
                  <a:pt x="17009" y="39077"/>
                </a:lnTo>
                <a:cubicBezTo>
                  <a:pt x="17148" y="39057"/>
                  <a:pt x="17287" y="38898"/>
                  <a:pt x="17307" y="38759"/>
                </a:cubicBezTo>
                <a:cubicBezTo>
                  <a:pt x="17327" y="38599"/>
                  <a:pt x="17248" y="38460"/>
                  <a:pt x="17108" y="38381"/>
                </a:cubicBezTo>
                <a:cubicBezTo>
                  <a:pt x="17060" y="38356"/>
                  <a:pt x="17007" y="38345"/>
                  <a:pt x="16955" y="38345"/>
                </a:cubicBezTo>
                <a:cubicBezTo>
                  <a:pt x="16837" y="38345"/>
                  <a:pt x="16720" y="38403"/>
                  <a:pt x="16651" y="38500"/>
                </a:cubicBezTo>
                <a:cubicBezTo>
                  <a:pt x="16651" y="38520"/>
                  <a:pt x="16631" y="38560"/>
                  <a:pt x="16651" y="38580"/>
                </a:cubicBezTo>
                <a:cubicBezTo>
                  <a:pt x="16591" y="38659"/>
                  <a:pt x="16551" y="38759"/>
                  <a:pt x="16591" y="38858"/>
                </a:cubicBezTo>
                <a:cubicBezTo>
                  <a:pt x="16611" y="38918"/>
                  <a:pt x="16651" y="38997"/>
                  <a:pt x="16710" y="39017"/>
                </a:cubicBezTo>
                <a:cubicBezTo>
                  <a:pt x="16691" y="39017"/>
                  <a:pt x="16651" y="39057"/>
                  <a:pt x="16631" y="39097"/>
                </a:cubicBezTo>
                <a:cubicBezTo>
                  <a:pt x="16631" y="39117"/>
                  <a:pt x="16611" y="39156"/>
                  <a:pt x="16611" y="39176"/>
                </a:cubicBezTo>
                <a:lnTo>
                  <a:pt x="16054" y="38560"/>
                </a:lnTo>
                <a:cubicBezTo>
                  <a:pt x="16054" y="38500"/>
                  <a:pt x="16094" y="38460"/>
                  <a:pt x="16094" y="38401"/>
                </a:cubicBezTo>
                <a:cubicBezTo>
                  <a:pt x="16134" y="38401"/>
                  <a:pt x="16193" y="38401"/>
                  <a:pt x="16233" y="38381"/>
                </a:cubicBezTo>
                <a:cubicBezTo>
                  <a:pt x="16352" y="38321"/>
                  <a:pt x="16432" y="38182"/>
                  <a:pt x="16432" y="38062"/>
                </a:cubicBezTo>
                <a:cubicBezTo>
                  <a:pt x="16432" y="37903"/>
                  <a:pt x="16332" y="37784"/>
                  <a:pt x="16213" y="37704"/>
                </a:cubicBezTo>
                <a:cubicBezTo>
                  <a:pt x="16199" y="37676"/>
                  <a:pt x="16165" y="37648"/>
                  <a:pt x="16132" y="37648"/>
                </a:cubicBezTo>
                <a:cubicBezTo>
                  <a:pt x="16119" y="37648"/>
                  <a:pt x="16105" y="37653"/>
                  <a:pt x="16094" y="37665"/>
                </a:cubicBezTo>
                <a:cubicBezTo>
                  <a:pt x="15955" y="37704"/>
                  <a:pt x="15835" y="37804"/>
                  <a:pt x="15795" y="37923"/>
                </a:cubicBezTo>
                <a:cubicBezTo>
                  <a:pt x="15736" y="38062"/>
                  <a:pt x="15756" y="38202"/>
                  <a:pt x="15835" y="38301"/>
                </a:cubicBezTo>
                <a:cubicBezTo>
                  <a:pt x="15835" y="38301"/>
                  <a:pt x="15855" y="38301"/>
                  <a:pt x="15855" y="38341"/>
                </a:cubicBezTo>
                <a:lnTo>
                  <a:pt x="15855" y="38381"/>
                </a:lnTo>
                <a:lnTo>
                  <a:pt x="15437" y="37923"/>
                </a:lnTo>
                <a:lnTo>
                  <a:pt x="15417" y="37605"/>
                </a:lnTo>
                <a:cubicBezTo>
                  <a:pt x="15437" y="37525"/>
                  <a:pt x="15437" y="37426"/>
                  <a:pt x="15477" y="37366"/>
                </a:cubicBezTo>
                <a:cubicBezTo>
                  <a:pt x="15524" y="37379"/>
                  <a:pt x="15568" y="37386"/>
                  <a:pt x="15610" y="37386"/>
                </a:cubicBezTo>
                <a:cubicBezTo>
                  <a:pt x="15694" y="37386"/>
                  <a:pt x="15769" y="37360"/>
                  <a:pt x="15835" y="37306"/>
                </a:cubicBezTo>
                <a:cubicBezTo>
                  <a:pt x="15935" y="37207"/>
                  <a:pt x="16014" y="37068"/>
                  <a:pt x="15955" y="36928"/>
                </a:cubicBezTo>
                <a:cubicBezTo>
                  <a:pt x="15918" y="36800"/>
                  <a:pt x="15778" y="36688"/>
                  <a:pt x="15632" y="36688"/>
                </a:cubicBezTo>
                <a:cubicBezTo>
                  <a:pt x="15620" y="36688"/>
                  <a:pt x="15608" y="36688"/>
                  <a:pt x="15596" y="36690"/>
                </a:cubicBezTo>
                <a:lnTo>
                  <a:pt x="15537" y="36690"/>
                </a:lnTo>
                <a:cubicBezTo>
                  <a:pt x="15398" y="36710"/>
                  <a:pt x="15258" y="36849"/>
                  <a:pt x="15238" y="36968"/>
                </a:cubicBezTo>
                <a:cubicBezTo>
                  <a:pt x="15218" y="37068"/>
                  <a:pt x="15238" y="37187"/>
                  <a:pt x="15318" y="37267"/>
                </a:cubicBezTo>
                <a:cubicBezTo>
                  <a:pt x="15258" y="37406"/>
                  <a:pt x="15238" y="37545"/>
                  <a:pt x="15218" y="37684"/>
                </a:cubicBezTo>
                <a:lnTo>
                  <a:pt x="14801" y="37227"/>
                </a:lnTo>
                <a:cubicBezTo>
                  <a:pt x="14642" y="36968"/>
                  <a:pt x="14522" y="36690"/>
                  <a:pt x="14363" y="36411"/>
                </a:cubicBezTo>
                <a:cubicBezTo>
                  <a:pt x="14383" y="36411"/>
                  <a:pt x="14423" y="36391"/>
                  <a:pt x="14443" y="36371"/>
                </a:cubicBezTo>
                <a:cubicBezTo>
                  <a:pt x="14642" y="35934"/>
                  <a:pt x="14642" y="35437"/>
                  <a:pt x="14383" y="35039"/>
                </a:cubicBezTo>
                <a:cubicBezTo>
                  <a:pt x="14423" y="34999"/>
                  <a:pt x="14443" y="34899"/>
                  <a:pt x="14423" y="34840"/>
                </a:cubicBezTo>
                <a:cubicBezTo>
                  <a:pt x="14383" y="34720"/>
                  <a:pt x="14264" y="34641"/>
                  <a:pt x="14164" y="34641"/>
                </a:cubicBezTo>
                <a:cubicBezTo>
                  <a:pt x="14124" y="34641"/>
                  <a:pt x="14065" y="34681"/>
                  <a:pt x="14065" y="34720"/>
                </a:cubicBezTo>
                <a:cubicBezTo>
                  <a:pt x="14065" y="34720"/>
                  <a:pt x="14045" y="34720"/>
                  <a:pt x="14045" y="34740"/>
                </a:cubicBezTo>
                <a:cubicBezTo>
                  <a:pt x="13985" y="34780"/>
                  <a:pt x="13965" y="34820"/>
                  <a:pt x="13945" y="34880"/>
                </a:cubicBezTo>
                <a:cubicBezTo>
                  <a:pt x="13886" y="34979"/>
                  <a:pt x="13965" y="35098"/>
                  <a:pt x="14065" y="35138"/>
                </a:cubicBezTo>
                <a:cubicBezTo>
                  <a:pt x="14108" y="35167"/>
                  <a:pt x="14141" y="35186"/>
                  <a:pt x="14179" y="35186"/>
                </a:cubicBezTo>
                <a:cubicBezTo>
                  <a:pt x="14193" y="35186"/>
                  <a:pt x="14208" y="35183"/>
                  <a:pt x="14224" y="35178"/>
                </a:cubicBezTo>
                <a:lnTo>
                  <a:pt x="14264" y="35178"/>
                </a:lnTo>
                <a:cubicBezTo>
                  <a:pt x="14284" y="35258"/>
                  <a:pt x="14343" y="35297"/>
                  <a:pt x="14363" y="35377"/>
                </a:cubicBezTo>
                <a:lnTo>
                  <a:pt x="14383" y="36053"/>
                </a:lnTo>
                <a:cubicBezTo>
                  <a:pt x="14363" y="36113"/>
                  <a:pt x="14343" y="36173"/>
                  <a:pt x="14323" y="36252"/>
                </a:cubicBezTo>
                <a:cubicBezTo>
                  <a:pt x="14085" y="35874"/>
                  <a:pt x="13866" y="35496"/>
                  <a:pt x="13627" y="35158"/>
                </a:cubicBezTo>
                <a:cubicBezTo>
                  <a:pt x="13647" y="35118"/>
                  <a:pt x="13667" y="35078"/>
                  <a:pt x="13647" y="35059"/>
                </a:cubicBezTo>
                <a:cubicBezTo>
                  <a:pt x="13488" y="34701"/>
                  <a:pt x="13468" y="34323"/>
                  <a:pt x="13528" y="33964"/>
                </a:cubicBezTo>
                <a:cubicBezTo>
                  <a:pt x="13567" y="33964"/>
                  <a:pt x="13627" y="33925"/>
                  <a:pt x="13667" y="33905"/>
                </a:cubicBezTo>
                <a:cubicBezTo>
                  <a:pt x="13727" y="33885"/>
                  <a:pt x="13746" y="33825"/>
                  <a:pt x="13766" y="33785"/>
                </a:cubicBezTo>
                <a:cubicBezTo>
                  <a:pt x="13786" y="33726"/>
                  <a:pt x="13786" y="33666"/>
                  <a:pt x="13766" y="33606"/>
                </a:cubicBezTo>
                <a:cubicBezTo>
                  <a:pt x="13746" y="33527"/>
                  <a:pt x="13687" y="33487"/>
                  <a:pt x="13647" y="33467"/>
                </a:cubicBezTo>
                <a:cubicBezTo>
                  <a:pt x="13627" y="33427"/>
                  <a:pt x="13587" y="33427"/>
                  <a:pt x="13567" y="33427"/>
                </a:cubicBezTo>
                <a:lnTo>
                  <a:pt x="13448" y="33427"/>
                </a:lnTo>
                <a:cubicBezTo>
                  <a:pt x="13448" y="33427"/>
                  <a:pt x="13428" y="33427"/>
                  <a:pt x="13428" y="33467"/>
                </a:cubicBezTo>
                <a:lnTo>
                  <a:pt x="13368" y="33467"/>
                </a:lnTo>
                <a:cubicBezTo>
                  <a:pt x="13269" y="33507"/>
                  <a:pt x="13229" y="33606"/>
                  <a:pt x="13229" y="33706"/>
                </a:cubicBezTo>
                <a:cubicBezTo>
                  <a:pt x="13229" y="33785"/>
                  <a:pt x="13269" y="33885"/>
                  <a:pt x="13329" y="33925"/>
                </a:cubicBezTo>
                <a:cubicBezTo>
                  <a:pt x="13269" y="34163"/>
                  <a:pt x="13269" y="34382"/>
                  <a:pt x="13309" y="34581"/>
                </a:cubicBezTo>
                <a:cubicBezTo>
                  <a:pt x="13090" y="34163"/>
                  <a:pt x="12931" y="33726"/>
                  <a:pt x="12772" y="33288"/>
                </a:cubicBezTo>
                <a:cubicBezTo>
                  <a:pt x="12772" y="33288"/>
                  <a:pt x="12772" y="33268"/>
                  <a:pt x="12752" y="33268"/>
                </a:cubicBezTo>
                <a:cubicBezTo>
                  <a:pt x="12851" y="33189"/>
                  <a:pt x="12871" y="33089"/>
                  <a:pt x="12871" y="32990"/>
                </a:cubicBezTo>
                <a:cubicBezTo>
                  <a:pt x="12931" y="32970"/>
                  <a:pt x="12971" y="32970"/>
                  <a:pt x="13010" y="32930"/>
                </a:cubicBezTo>
                <a:lnTo>
                  <a:pt x="13329" y="32890"/>
                </a:lnTo>
                <a:lnTo>
                  <a:pt x="13746" y="32890"/>
                </a:lnTo>
                <a:cubicBezTo>
                  <a:pt x="13746" y="32890"/>
                  <a:pt x="13766" y="32890"/>
                  <a:pt x="13766" y="32910"/>
                </a:cubicBezTo>
                <a:cubicBezTo>
                  <a:pt x="14375" y="33300"/>
                  <a:pt x="15008" y="33629"/>
                  <a:pt x="15675" y="33887"/>
                </a:cubicBezTo>
                <a:lnTo>
                  <a:pt x="15675" y="33887"/>
                </a:lnTo>
                <a:lnTo>
                  <a:pt x="13209" y="31836"/>
                </a:lnTo>
                <a:cubicBezTo>
                  <a:pt x="13269" y="31756"/>
                  <a:pt x="13309" y="31697"/>
                  <a:pt x="13309" y="31597"/>
                </a:cubicBezTo>
                <a:cubicBezTo>
                  <a:pt x="13309" y="31458"/>
                  <a:pt x="13249" y="31359"/>
                  <a:pt x="13150" y="31299"/>
                </a:cubicBezTo>
                <a:cubicBezTo>
                  <a:pt x="13130" y="31259"/>
                  <a:pt x="13110" y="31239"/>
                  <a:pt x="13070" y="31239"/>
                </a:cubicBezTo>
                <a:cubicBezTo>
                  <a:pt x="13060" y="31234"/>
                  <a:pt x="13049" y="31232"/>
                  <a:pt x="13037" y="31232"/>
                </a:cubicBezTo>
                <a:cubicBezTo>
                  <a:pt x="13003" y="31232"/>
                  <a:pt x="12966" y="31254"/>
                  <a:pt x="12951" y="31299"/>
                </a:cubicBezTo>
                <a:cubicBezTo>
                  <a:pt x="12871" y="31339"/>
                  <a:pt x="12811" y="31398"/>
                  <a:pt x="12752" y="31458"/>
                </a:cubicBezTo>
                <a:lnTo>
                  <a:pt x="12414" y="31199"/>
                </a:lnTo>
                <a:cubicBezTo>
                  <a:pt x="12414" y="31140"/>
                  <a:pt x="12414" y="31060"/>
                  <a:pt x="12434" y="31020"/>
                </a:cubicBezTo>
                <a:cubicBezTo>
                  <a:pt x="12434" y="31000"/>
                  <a:pt x="12434" y="30961"/>
                  <a:pt x="12414" y="30941"/>
                </a:cubicBezTo>
                <a:cubicBezTo>
                  <a:pt x="12453" y="30941"/>
                  <a:pt x="12513" y="30941"/>
                  <a:pt x="12553" y="30921"/>
                </a:cubicBezTo>
                <a:cubicBezTo>
                  <a:pt x="12632" y="30901"/>
                  <a:pt x="12712" y="30841"/>
                  <a:pt x="12752" y="30762"/>
                </a:cubicBezTo>
                <a:cubicBezTo>
                  <a:pt x="12811" y="30702"/>
                  <a:pt x="12811" y="30623"/>
                  <a:pt x="12811" y="30543"/>
                </a:cubicBezTo>
                <a:cubicBezTo>
                  <a:pt x="12811" y="30404"/>
                  <a:pt x="12712" y="30245"/>
                  <a:pt x="12553" y="30205"/>
                </a:cubicBezTo>
                <a:cubicBezTo>
                  <a:pt x="12521" y="30191"/>
                  <a:pt x="12486" y="30185"/>
                  <a:pt x="12450" y="30185"/>
                </a:cubicBezTo>
                <a:cubicBezTo>
                  <a:pt x="12330" y="30185"/>
                  <a:pt x="12201" y="30257"/>
                  <a:pt x="12155" y="30364"/>
                </a:cubicBezTo>
                <a:cubicBezTo>
                  <a:pt x="12155" y="30404"/>
                  <a:pt x="12135" y="30424"/>
                  <a:pt x="12155" y="30443"/>
                </a:cubicBezTo>
                <a:cubicBezTo>
                  <a:pt x="12155" y="30443"/>
                  <a:pt x="12155" y="30463"/>
                  <a:pt x="12135" y="30463"/>
                </a:cubicBezTo>
                <a:cubicBezTo>
                  <a:pt x="12075" y="30543"/>
                  <a:pt x="12075" y="30642"/>
                  <a:pt x="12135" y="30742"/>
                </a:cubicBezTo>
                <a:cubicBezTo>
                  <a:pt x="12155" y="30821"/>
                  <a:pt x="12215" y="30861"/>
                  <a:pt x="12274" y="30901"/>
                </a:cubicBezTo>
                <a:cubicBezTo>
                  <a:pt x="12254" y="30901"/>
                  <a:pt x="12235" y="30921"/>
                  <a:pt x="12235" y="30961"/>
                </a:cubicBezTo>
                <a:cubicBezTo>
                  <a:pt x="12235" y="31000"/>
                  <a:pt x="12235" y="31020"/>
                  <a:pt x="12215" y="31040"/>
                </a:cubicBezTo>
                <a:lnTo>
                  <a:pt x="11558" y="30523"/>
                </a:lnTo>
                <a:cubicBezTo>
                  <a:pt x="11558" y="30463"/>
                  <a:pt x="11558" y="30424"/>
                  <a:pt x="11578" y="30364"/>
                </a:cubicBezTo>
                <a:cubicBezTo>
                  <a:pt x="11638" y="30364"/>
                  <a:pt x="11717" y="30344"/>
                  <a:pt x="11757" y="30324"/>
                </a:cubicBezTo>
                <a:cubicBezTo>
                  <a:pt x="11877" y="30245"/>
                  <a:pt x="11936" y="30105"/>
                  <a:pt x="11916" y="29946"/>
                </a:cubicBezTo>
                <a:cubicBezTo>
                  <a:pt x="11877" y="29827"/>
                  <a:pt x="11777" y="29727"/>
                  <a:pt x="11658" y="29668"/>
                </a:cubicBezTo>
                <a:cubicBezTo>
                  <a:pt x="11645" y="29643"/>
                  <a:pt x="11610" y="29626"/>
                  <a:pt x="11576" y="29626"/>
                </a:cubicBezTo>
                <a:cubicBezTo>
                  <a:pt x="11555" y="29626"/>
                  <a:pt x="11534" y="29633"/>
                  <a:pt x="11518" y="29648"/>
                </a:cubicBezTo>
                <a:cubicBezTo>
                  <a:pt x="11379" y="29727"/>
                  <a:pt x="11280" y="29827"/>
                  <a:pt x="11260" y="29946"/>
                </a:cubicBezTo>
                <a:cubicBezTo>
                  <a:pt x="11240" y="30066"/>
                  <a:pt x="11260" y="30225"/>
                  <a:pt x="11379" y="30304"/>
                </a:cubicBezTo>
                <a:cubicBezTo>
                  <a:pt x="11379" y="30304"/>
                  <a:pt x="11419" y="30304"/>
                  <a:pt x="11419" y="30324"/>
                </a:cubicBezTo>
                <a:lnTo>
                  <a:pt x="11419" y="30364"/>
                </a:lnTo>
                <a:lnTo>
                  <a:pt x="10942" y="29966"/>
                </a:lnTo>
                <a:lnTo>
                  <a:pt x="10882" y="29648"/>
                </a:lnTo>
                <a:cubicBezTo>
                  <a:pt x="10882" y="29568"/>
                  <a:pt x="10922" y="29469"/>
                  <a:pt x="10922" y="29409"/>
                </a:cubicBezTo>
                <a:cubicBezTo>
                  <a:pt x="10949" y="29414"/>
                  <a:pt x="10974" y="29416"/>
                  <a:pt x="10999" y="29416"/>
                </a:cubicBezTo>
                <a:cubicBezTo>
                  <a:pt x="11086" y="29416"/>
                  <a:pt x="11163" y="29387"/>
                  <a:pt x="11240" y="29310"/>
                </a:cubicBezTo>
                <a:cubicBezTo>
                  <a:pt x="11339" y="29210"/>
                  <a:pt x="11379" y="29031"/>
                  <a:pt x="11320" y="28872"/>
                </a:cubicBezTo>
                <a:cubicBezTo>
                  <a:pt x="11248" y="28747"/>
                  <a:pt x="11096" y="28670"/>
                  <a:pt x="10937" y="28670"/>
                </a:cubicBezTo>
                <a:cubicBezTo>
                  <a:pt x="10918" y="28670"/>
                  <a:pt x="10900" y="28671"/>
                  <a:pt x="10882" y="28673"/>
                </a:cubicBezTo>
                <a:cubicBezTo>
                  <a:pt x="10743" y="28733"/>
                  <a:pt x="10643" y="28852"/>
                  <a:pt x="10623" y="29011"/>
                </a:cubicBezTo>
                <a:cubicBezTo>
                  <a:pt x="10623" y="29111"/>
                  <a:pt x="10643" y="29210"/>
                  <a:pt x="10723" y="29270"/>
                </a:cubicBezTo>
                <a:cubicBezTo>
                  <a:pt x="10683" y="29429"/>
                  <a:pt x="10663" y="29568"/>
                  <a:pt x="10663" y="29727"/>
                </a:cubicBezTo>
                <a:lnTo>
                  <a:pt x="10186" y="29329"/>
                </a:lnTo>
                <a:cubicBezTo>
                  <a:pt x="10027" y="29071"/>
                  <a:pt x="9828" y="28812"/>
                  <a:pt x="9649" y="28554"/>
                </a:cubicBezTo>
                <a:cubicBezTo>
                  <a:pt x="9668" y="28554"/>
                  <a:pt x="9688" y="28534"/>
                  <a:pt x="9728" y="28474"/>
                </a:cubicBezTo>
                <a:cubicBezTo>
                  <a:pt x="9867" y="28036"/>
                  <a:pt x="9768" y="27559"/>
                  <a:pt x="9470" y="27181"/>
                </a:cubicBezTo>
                <a:cubicBezTo>
                  <a:pt x="9489" y="27141"/>
                  <a:pt x="9489" y="27062"/>
                  <a:pt x="9470" y="26982"/>
                </a:cubicBezTo>
                <a:cubicBezTo>
                  <a:pt x="9436" y="26898"/>
                  <a:pt x="9360" y="26814"/>
                  <a:pt x="9253" y="26814"/>
                </a:cubicBezTo>
                <a:cubicBezTo>
                  <a:pt x="9233" y="26814"/>
                  <a:pt x="9213" y="26817"/>
                  <a:pt x="9191" y="26823"/>
                </a:cubicBezTo>
                <a:cubicBezTo>
                  <a:pt x="9171" y="26823"/>
                  <a:pt x="9151" y="26823"/>
                  <a:pt x="9131" y="26843"/>
                </a:cubicBezTo>
                <a:cubicBezTo>
                  <a:pt x="9092" y="26863"/>
                  <a:pt x="9092" y="26883"/>
                  <a:pt x="9092" y="26922"/>
                </a:cubicBezTo>
                <a:cubicBezTo>
                  <a:pt x="9052" y="26942"/>
                  <a:pt x="8992" y="26982"/>
                  <a:pt x="8992" y="27062"/>
                </a:cubicBezTo>
                <a:cubicBezTo>
                  <a:pt x="8992" y="27121"/>
                  <a:pt x="8992" y="27181"/>
                  <a:pt x="9032" y="27241"/>
                </a:cubicBezTo>
                <a:cubicBezTo>
                  <a:pt x="9052" y="27281"/>
                  <a:pt x="9092" y="27320"/>
                  <a:pt x="9131" y="27340"/>
                </a:cubicBezTo>
                <a:cubicBezTo>
                  <a:pt x="9171" y="27360"/>
                  <a:pt x="9231" y="27360"/>
                  <a:pt x="9290" y="27360"/>
                </a:cubicBezTo>
                <a:cubicBezTo>
                  <a:pt x="9330" y="27360"/>
                  <a:pt x="9330" y="27360"/>
                  <a:pt x="9350" y="27340"/>
                </a:cubicBezTo>
                <a:cubicBezTo>
                  <a:pt x="9390" y="27380"/>
                  <a:pt x="9430" y="27460"/>
                  <a:pt x="9470" y="27519"/>
                </a:cubicBezTo>
                <a:lnTo>
                  <a:pt x="9589" y="28176"/>
                </a:lnTo>
                <a:cubicBezTo>
                  <a:pt x="9589" y="28255"/>
                  <a:pt x="9569" y="28335"/>
                  <a:pt x="9549" y="28375"/>
                </a:cubicBezTo>
                <a:cubicBezTo>
                  <a:pt x="9271" y="28036"/>
                  <a:pt x="8992" y="27718"/>
                  <a:pt x="8694" y="27380"/>
                </a:cubicBezTo>
                <a:cubicBezTo>
                  <a:pt x="8733" y="27360"/>
                  <a:pt x="8733" y="27320"/>
                  <a:pt x="8694" y="27281"/>
                </a:cubicBezTo>
                <a:cubicBezTo>
                  <a:pt x="8495" y="26962"/>
                  <a:pt x="8435" y="26584"/>
                  <a:pt x="8435" y="26226"/>
                </a:cubicBezTo>
                <a:lnTo>
                  <a:pt x="8574" y="26147"/>
                </a:lnTo>
                <a:cubicBezTo>
                  <a:pt x="8594" y="26127"/>
                  <a:pt x="8634" y="26067"/>
                  <a:pt x="8654" y="26027"/>
                </a:cubicBezTo>
                <a:cubicBezTo>
                  <a:pt x="8654" y="25948"/>
                  <a:pt x="8654" y="25888"/>
                  <a:pt x="8634" y="25848"/>
                </a:cubicBezTo>
                <a:cubicBezTo>
                  <a:pt x="8563" y="25759"/>
                  <a:pt x="8460" y="25686"/>
                  <a:pt x="8339" y="25686"/>
                </a:cubicBezTo>
                <a:cubicBezTo>
                  <a:pt x="8325" y="25686"/>
                  <a:pt x="8310" y="25687"/>
                  <a:pt x="8296" y="25689"/>
                </a:cubicBezTo>
                <a:cubicBezTo>
                  <a:pt x="8276" y="25689"/>
                  <a:pt x="8276" y="25729"/>
                  <a:pt x="8256" y="25729"/>
                </a:cubicBezTo>
                <a:cubicBezTo>
                  <a:pt x="8236" y="25729"/>
                  <a:pt x="8236" y="25729"/>
                  <a:pt x="8236" y="25749"/>
                </a:cubicBezTo>
                <a:lnTo>
                  <a:pt x="8157" y="25828"/>
                </a:lnTo>
                <a:cubicBezTo>
                  <a:pt x="8137" y="25848"/>
                  <a:pt x="8137" y="25868"/>
                  <a:pt x="8137" y="25888"/>
                </a:cubicBezTo>
                <a:cubicBezTo>
                  <a:pt x="8097" y="25948"/>
                  <a:pt x="8097" y="25987"/>
                  <a:pt x="8137" y="26047"/>
                </a:cubicBezTo>
                <a:cubicBezTo>
                  <a:pt x="8137" y="26127"/>
                  <a:pt x="8196" y="26186"/>
                  <a:pt x="8256" y="26246"/>
                </a:cubicBezTo>
                <a:cubicBezTo>
                  <a:pt x="8256" y="26465"/>
                  <a:pt x="8276" y="26664"/>
                  <a:pt x="8336" y="26883"/>
                </a:cubicBezTo>
                <a:cubicBezTo>
                  <a:pt x="8077" y="26485"/>
                  <a:pt x="7838" y="26087"/>
                  <a:pt x="7600" y="25689"/>
                </a:cubicBezTo>
                <a:lnTo>
                  <a:pt x="7600" y="25669"/>
                </a:lnTo>
                <a:cubicBezTo>
                  <a:pt x="7679" y="25590"/>
                  <a:pt x="7739" y="25470"/>
                  <a:pt x="7679" y="25351"/>
                </a:cubicBezTo>
                <a:cubicBezTo>
                  <a:pt x="7644" y="25246"/>
                  <a:pt x="7532" y="25125"/>
                  <a:pt x="7410" y="25125"/>
                </a:cubicBezTo>
                <a:cubicBezTo>
                  <a:pt x="7394" y="25125"/>
                  <a:pt x="7377" y="25127"/>
                  <a:pt x="7361" y="25132"/>
                </a:cubicBezTo>
                <a:lnTo>
                  <a:pt x="7301" y="25132"/>
                </a:lnTo>
                <a:cubicBezTo>
                  <a:pt x="7182" y="25152"/>
                  <a:pt x="7082" y="25251"/>
                  <a:pt x="7062" y="25371"/>
                </a:cubicBezTo>
                <a:cubicBezTo>
                  <a:pt x="7043" y="25490"/>
                  <a:pt x="7102" y="25649"/>
                  <a:pt x="7202" y="25729"/>
                </a:cubicBezTo>
                <a:cubicBezTo>
                  <a:pt x="7281" y="25769"/>
                  <a:pt x="7361" y="25769"/>
                  <a:pt x="7401" y="25769"/>
                </a:cubicBezTo>
                <a:lnTo>
                  <a:pt x="7401" y="25789"/>
                </a:lnTo>
                <a:cubicBezTo>
                  <a:pt x="7580" y="26147"/>
                  <a:pt x="7799" y="26485"/>
                  <a:pt x="8037" y="26843"/>
                </a:cubicBezTo>
                <a:cubicBezTo>
                  <a:pt x="7500" y="26445"/>
                  <a:pt x="6943" y="26127"/>
                  <a:pt x="6287" y="25948"/>
                </a:cubicBezTo>
                <a:cubicBezTo>
                  <a:pt x="6287" y="25888"/>
                  <a:pt x="6267" y="25868"/>
                  <a:pt x="6247" y="25828"/>
                </a:cubicBezTo>
                <a:cubicBezTo>
                  <a:pt x="6167" y="25729"/>
                  <a:pt x="6068" y="25669"/>
                  <a:pt x="5968" y="25649"/>
                </a:cubicBezTo>
                <a:cubicBezTo>
                  <a:pt x="5968" y="25629"/>
                  <a:pt x="5949" y="25629"/>
                  <a:pt x="5949" y="25629"/>
                </a:cubicBezTo>
                <a:cubicBezTo>
                  <a:pt x="5930" y="25617"/>
                  <a:pt x="5913" y="25612"/>
                  <a:pt x="5898" y="25612"/>
                </a:cubicBezTo>
                <a:cubicBezTo>
                  <a:pt x="5862" y="25612"/>
                  <a:pt x="5831" y="25636"/>
                  <a:pt x="5789" y="25649"/>
                </a:cubicBezTo>
                <a:cubicBezTo>
                  <a:pt x="5710" y="25749"/>
                  <a:pt x="5690" y="25868"/>
                  <a:pt x="5710" y="25987"/>
                </a:cubicBezTo>
                <a:cubicBezTo>
                  <a:pt x="5750" y="26127"/>
                  <a:pt x="5809" y="26226"/>
                  <a:pt x="5949" y="26246"/>
                </a:cubicBezTo>
                <a:cubicBezTo>
                  <a:pt x="5975" y="26251"/>
                  <a:pt x="6002" y="26253"/>
                  <a:pt x="6029" y="26253"/>
                </a:cubicBezTo>
                <a:cubicBezTo>
                  <a:pt x="6120" y="26253"/>
                  <a:pt x="6205" y="26224"/>
                  <a:pt x="6267" y="26147"/>
                </a:cubicBezTo>
                <a:lnTo>
                  <a:pt x="6267" y="26127"/>
                </a:lnTo>
                <a:cubicBezTo>
                  <a:pt x="6307" y="26127"/>
                  <a:pt x="6346" y="26147"/>
                  <a:pt x="6386" y="26147"/>
                </a:cubicBezTo>
                <a:lnTo>
                  <a:pt x="7699" y="27241"/>
                </a:lnTo>
                <a:cubicBezTo>
                  <a:pt x="7646" y="27237"/>
                  <a:pt x="7593" y="27236"/>
                  <a:pt x="7540" y="27236"/>
                </a:cubicBezTo>
                <a:cubicBezTo>
                  <a:pt x="7275" y="27236"/>
                  <a:pt x="7013" y="27277"/>
                  <a:pt x="6764" y="27360"/>
                </a:cubicBezTo>
                <a:cubicBezTo>
                  <a:pt x="6698" y="27245"/>
                  <a:pt x="6565" y="27171"/>
                  <a:pt x="6431" y="27171"/>
                </a:cubicBezTo>
                <a:cubicBezTo>
                  <a:pt x="6402" y="27171"/>
                  <a:pt x="6374" y="27174"/>
                  <a:pt x="6346" y="27181"/>
                </a:cubicBezTo>
                <a:cubicBezTo>
                  <a:pt x="6307" y="27181"/>
                  <a:pt x="6307" y="27221"/>
                  <a:pt x="6287" y="27221"/>
                </a:cubicBezTo>
                <a:lnTo>
                  <a:pt x="6247" y="27221"/>
                </a:lnTo>
                <a:cubicBezTo>
                  <a:pt x="6108" y="27281"/>
                  <a:pt x="6008" y="27440"/>
                  <a:pt x="6048" y="27579"/>
                </a:cubicBezTo>
                <a:cubicBezTo>
                  <a:pt x="6048" y="27758"/>
                  <a:pt x="6167" y="27877"/>
                  <a:pt x="6307" y="27937"/>
                </a:cubicBezTo>
                <a:cubicBezTo>
                  <a:pt x="6348" y="27947"/>
                  <a:pt x="6390" y="27952"/>
                  <a:pt x="6432" y="27952"/>
                </a:cubicBezTo>
                <a:cubicBezTo>
                  <a:pt x="6553" y="27952"/>
                  <a:pt x="6670" y="27911"/>
                  <a:pt x="6744" y="27838"/>
                </a:cubicBezTo>
                <a:cubicBezTo>
                  <a:pt x="6804" y="27758"/>
                  <a:pt x="6844" y="27658"/>
                  <a:pt x="6844" y="27559"/>
                </a:cubicBezTo>
                <a:cubicBezTo>
                  <a:pt x="6903" y="27539"/>
                  <a:pt x="7003" y="27519"/>
                  <a:pt x="7082" y="27479"/>
                </a:cubicBezTo>
                <a:lnTo>
                  <a:pt x="8137" y="27559"/>
                </a:lnTo>
                <a:lnTo>
                  <a:pt x="9151" y="28414"/>
                </a:lnTo>
                <a:cubicBezTo>
                  <a:pt x="8956" y="28329"/>
                  <a:pt x="8745" y="28288"/>
                  <a:pt x="8533" y="28288"/>
                </a:cubicBezTo>
                <a:cubicBezTo>
                  <a:pt x="8400" y="28288"/>
                  <a:pt x="8267" y="28304"/>
                  <a:pt x="8137" y="28335"/>
                </a:cubicBezTo>
                <a:cubicBezTo>
                  <a:pt x="8069" y="28200"/>
                  <a:pt x="7945" y="28151"/>
                  <a:pt x="7824" y="28151"/>
                </a:cubicBezTo>
                <a:cubicBezTo>
                  <a:pt x="7802" y="28151"/>
                  <a:pt x="7780" y="28153"/>
                  <a:pt x="7759" y="28156"/>
                </a:cubicBezTo>
                <a:cubicBezTo>
                  <a:pt x="7739" y="28156"/>
                  <a:pt x="7699" y="28176"/>
                  <a:pt x="7699" y="28215"/>
                </a:cubicBezTo>
                <a:cubicBezTo>
                  <a:pt x="7600" y="28255"/>
                  <a:pt x="7540" y="28335"/>
                  <a:pt x="7540" y="28434"/>
                </a:cubicBezTo>
                <a:cubicBezTo>
                  <a:pt x="7540" y="28514"/>
                  <a:pt x="7540" y="28574"/>
                  <a:pt x="7560" y="28633"/>
                </a:cubicBezTo>
                <a:cubicBezTo>
                  <a:pt x="7580" y="28673"/>
                  <a:pt x="7639" y="28733"/>
                  <a:pt x="7679" y="28753"/>
                </a:cubicBezTo>
                <a:cubicBezTo>
                  <a:pt x="7729" y="28786"/>
                  <a:pt x="7786" y="28802"/>
                  <a:pt x="7842" y="28802"/>
                </a:cubicBezTo>
                <a:cubicBezTo>
                  <a:pt x="7921" y="28802"/>
                  <a:pt x="7999" y="28771"/>
                  <a:pt x="8057" y="28713"/>
                </a:cubicBezTo>
                <a:cubicBezTo>
                  <a:pt x="8097" y="28653"/>
                  <a:pt x="8137" y="28613"/>
                  <a:pt x="8157" y="28534"/>
                </a:cubicBezTo>
                <a:cubicBezTo>
                  <a:pt x="8196" y="28534"/>
                  <a:pt x="8256" y="28514"/>
                  <a:pt x="8336" y="28514"/>
                </a:cubicBezTo>
                <a:lnTo>
                  <a:pt x="9529" y="28832"/>
                </a:lnTo>
                <a:cubicBezTo>
                  <a:pt x="9569" y="28872"/>
                  <a:pt x="9629" y="28912"/>
                  <a:pt x="9688" y="28952"/>
                </a:cubicBezTo>
                <a:cubicBezTo>
                  <a:pt x="9728" y="28971"/>
                  <a:pt x="9748" y="28971"/>
                  <a:pt x="9768" y="28971"/>
                </a:cubicBezTo>
                <a:cubicBezTo>
                  <a:pt x="9828" y="29051"/>
                  <a:pt x="9887" y="29150"/>
                  <a:pt x="9947" y="29230"/>
                </a:cubicBezTo>
                <a:cubicBezTo>
                  <a:pt x="10046" y="29349"/>
                  <a:pt x="10126" y="29469"/>
                  <a:pt x="10225" y="29608"/>
                </a:cubicBezTo>
                <a:cubicBezTo>
                  <a:pt x="9952" y="29486"/>
                  <a:pt x="9655" y="29434"/>
                  <a:pt x="9362" y="29434"/>
                </a:cubicBezTo>
                <a:cubicBezTo>
                  <a:pt x="9271" y="29434"/>
                  <a:pt x="9181" y="29439"/>
                  <a:pt x="9092" y="29449"/>
                </a:cubicBezTo>
                <a:cubicBezTo>
                  <a:pt x="9092" y="29449"/>
                  <a:pt x="9092" y="29429"/>
                  <a:pt x="9072" y="29429"/>
                </a:cubicBezTo>
                <a:cubicBezTo>
                  <a:pt x="9007" y="29352"/>
                  <a:pt x="8902" y="29308"/>
                  <a:pt x="8797" y="29308"/>
                </a:cubicBezTo>
                <a:cubicBezTo>
                  <a:pt x="8740" y="29308"/>
                  <a:pt x="8683" y="29321"/>
                  <a:pt x="8634" y="29349"/>
                </a:cubicBezTo>
                <a:cubicBezTo>
                  <a:pt x="8594" y="29349"/>
                  <a:pt x="8594" y="29369"/>
                  <a:pt x="8574" y="29409"/>
                </a:cubicBezTo>
                <a:cubicBezTo>
                  <a:pt x="8535" y="29449"/>
                  <a:pt x="8475" y="29509"/>
                  <a:pt x="8475" y="29568"/>
                </a:cubicBezTo>
                <a:cubicBezTo>
                  <a:pt x="8455" y="29727"/>
                  <a:pt x="8535" y="29867"/>
                  <a:pt x="8674" y="29946"/>
                </a:cubicBezTo>
                <a:cubicBezTo>
                  <a:pt x="8729" y="29960"/>
                  <a:pt x="8784" y="29983"/>
                  <a:pt x="8832" y="29983"/>
                </a:cubicBezTo>
                <a:cubicBezTo>
                  <a:pt x="8854" y="29983"/>
                  <a:pt x="8874" y="29978"/>
                  <a:pt x="8893" y="29966"/>
                </a:cubicBezTo>
                <a:cubicBezTo>
                  <a:pt x="8972" y="29946"/>
                  <a:pt x="9032" y="29906"/>
                  <a:pt x="9072" y="29847"/>
                </a:cubicBezTo>
                <a:cubicBezTo>
                  <a:pt x="9131" y="29807"/>
                  <a:pt x="9131" y="29727"/>
                  <a:pt x="9131" y="29648"/>
                </a:cubicBezTo>
                <a:cubicBezTo>
                  <a:pt x="9171" y="29648"/>
                  <a:pt x="9251" y="29628"/>
                  <a:pt x="9290" y="29628"/>
                </a:cubicBezTo>
                <a:lnTo>
                  <a:pt x="10046" y="29747"/>
                </a:lnTo>
                <a:lnTo>
                  <a:pt x="10345" y="29906"/>
                </a:lnTo>
                <a:cubicBezTo>
                  <a:pt x="10365" y="29906"/>
                  <a:pt x="10385" y="29926"/>
                  <a:pt x="10385" y="29926"/>
                </a:cubicBezTo>
                <a:cubicBezTo>
                  <a:pt x="10524" y="30105"/>
                  <a:pt x="10643" y="30264"/>
                  <a:pt x="10782" y="30463"/>
                </a:cubicBezTo>
                <a:cubicBezTo>
                  <a:pt x="10471" y="30345"/>
                  <a:pt x="10116" y="30282"/>
                  <a:pt x="9774" y="30282"/>
                </a:cubicBezTo>
                <a:cubicBezTo>
                  <a:pt x="9657" y="30282"/>
                  <a:pt x="9542" y="30289"/>
                  <a:pt x="9430" y="30304"/>
                </a:cubicBezTo>
                <a:cubicBezTo>
                  <a:pt x="9368" y="30242"/>
                  <a:pt x="9293" y="30192"/>
                  <a:pt x="9216" y="30192"/>
                </a:cubicBezTo>
                <a:cubicBezTo>
                  <a:pt x="9195" y="30192"/>
                  <a:pt x="9173" y="30196"/>
                  <a:pt x="9151" y="30205"/>
                </a:cubicBezTo>
                <a:lnTo>
                  <a:pt x="9072" y="30205"/>
                </a:lnTo>
                <a:cubicBezTo>
                  <a:pt x="8952" y="30245"/>
                  <a:pt x="8853" y="30344"/>
                  <a:pt x="8833" y="30503"/>
                </a:cubicBezTo>
                <a:cubicBezTo>
                  <a:pt x="8793" y="30623"/>
                  <a:pt x="8873" y="30742"/>
                  <a:pt x="8992" y="30821"/>
                </a:cubicBezTo>
                <a:cubicBezTo>
                  <a:pt x="9043" y="30851"/>
                  <a:pt x="9094" y="30864"/>
                  <a:pt x="9143" y="30864"/>
                </a:cubicBezTo>
                <a:cubicBezTo>
                  <a:pt x="9228" y="30864"/>
                  <a:pt x="9307" y="30825"/>
                  <a:pt x="9370" y="30762"/>
                </a:cubicBezTo>
                <a:cubicBezTo>
                  <a:pt x="9450" y="30702"/>
                  <a:pt x="9489" y="30603"/>
                  <a:pt x="9470" y="30463"/>
                </a:cubicBezTo>
                <a:cubicBezTo>
                  <a:pt x="9549" y="30463"/>
                  <a:pt x="9649" y="30443"/>
                  <a:pt x="9728" y="30443"/>
                </a:cubicBezTo>
                <a:lnTo>
                  <a:pt x="10842" y="30722"/>
                </a:lnTo>
                <a:cubicBezTo>
                  <a:pt x="10882" y="30742"/>
                  <a:pt x="10961" y="30802"/>
                  <a:pt x="11021" y="30821"/>
                </a:cubicBezTo>
                <a:cubicBezTo>
                  <a:pt x="11160" y="31000"/>
                  <a:pt x="11320" y="31199"/>
                  <a:pt x="11459" y="31359"/>
                </a:cubicBezTo>
                <a:cubicBezTo>
                  <a:pt x="11169" y="31266"/>
                  <a:pt x="10866" y="31214"/>
                  <a:pt x="10554" y="31214"/>
                </a:cubicBezTo>
                <a:cubicBezTo>
                  <a:pt x="10330" y="31214"/>
                  <a:pt x="10100" y="31241"/>
                  <a:pt x="9867" y="31299"/>
                </a:cubicBezTo>
                <a:cubicBezTo>
                  <a:pt x="9815" y="31207"/>
                  <a:pt x="9711" y="31159"/>
                  <a:pt x="9612" y="31159"/>
                </a:cubicBezTo>
                <a:cubicBezTo>
                  <a:pt x="9561" y="31159"/>
                  <a:pt x="9510" y="31172"/>
                  <a:pt x="9470" y="31199"/>
                </a:cubicBezTo>
                <a:cubicBezTo>
                  <a:pt x="9330" y="31199"/>
                  <a:pt x="9191" y="31319"/>
                  <a:pt x="9171" y="31438"/>
                </a:cubicBezTo>
                <a:cubicBezTo>
                  <a:pt x="9151" y="31597"/>
                  <a:pt x="9231" y="31756"/>
                  <a:pt x="9370" y="31816"/>
                </a:cubicBezTo>
                <a:cubicBezTo>
                  <a:pt x="9421" y="31842"/>
                  <a:pt x="9473" y="31853"/>
                  <a:pt x="9522" y="31853"/>
                </a:cubicBezTo>
                <a:cubicBezTo>
                  <a:pt x="9626" y="31853"/>
                  <a:pt x="9720" y="31804"/>
                  <a:pt x="9788" y="31736"/>
                </a:cubicBezTo>
                <a:cubicBezTo>
                  <a:pt x="9867" y="31657"/>
                  <a:pt x="9927" y="31557"/>
                  <a:pt x="9927" y="31458"/>
                </a:cubicBezTo>
                <a:cubicBezTo>
                  <a:pt x="10027" y="31438"/>
                  <a:pt x="10126" y="31418"/>
                  <a:pt x="10225" y="31418"/>
                </a:cubicBezTo>
                <a:lnTo>
                  <a:pt x="11339" y="31518"/>
                </a:lnTo>
                <a:cubicBezTo>
                  <a:pt x="11439" y="31538"/>
                  <a:pt x="11558" y="31597"/>
                  <a:pt x="11658" y="31637"/>
                </a:cubicBezTo>
                <a:cubicBezTo>
                  <a:pt x="11668" y="31647"/>
                  <a:pt x="11683" y="31652"/>
                  <a:pt x="11697" y="31652"/>
                </a:cubicBezTo>
                <a:cubicBezTo>
                  <a:pt x="11712" y="31652"/>
                  <a:pt x="11727" y="31647"/>
                  <a:pt x="11737" y="31637"/>
                </a:cubicBezTo>
                <a:lnTo>
                  <a:pt x="11837" y="31736"/>
                </a:lnTo>
                <a:cubicBezTo>
                  <a:pt x="11757" y="31732"/>
                  <a:pt x="11676" y="31729"/>
                  <a:pt x="11595" y="31729"/>
                </a:cubicBezTo>
                <a:cubicBezTo>
                  <a:pt x="11352" y="31729"/>
                  <a:pt x="11106" y="31751"/>
                  <a:pt x="10882" y="31796"/>
                </a:cubicBezTo>
                <a:cubicBezTo>
                  <a:pt x="10882" y="31756"/>
                  <a:pt x="10862" y="31736"/>
                  <a:pt x="10862" y="31736"/>
                </a:cubicBezTo>
                <a:cubicBezTo>
                  <a:pt x="10822" y="31697"/>
                  <a:pt x="10723" y="31657"/>
                  <a:pt x="10643" y="31657"/>
                </a:cubicBezTo>
                <a:cubicBezTo>
                  <a:pt x="10623" y="31637"/>
                  <a:pt x="10584" y="31637"/>
                  <a:pt x="10564" y="31637"/>
                </a:cubicBezTo>
                <a:cubicBezTo>
                  <a:pt x="10524" y="31637"/>
                  <a:pt x="10444" y="31657"/>
                  <a:pt x="10424" y="31717"/>
                </a:cubicBezTo>
                <a:cubicBezTo>
                  <a:pt x="10365" y="31756"/>
                  <a:pt x="10345" y="31816"/>
                  <a:pt x="10345" y="31856"/>
                </a:cubicBezTo>
                <a:cubicBezTo>
                  <a:pt x="10345" y="31995"/>
                  <a:pt x="10444" y="32095"/>
                  <a:pt x="10544" y="32114"/>
                </a:cubicBezTo>
                <a:cubicBezTo>
                  <a:pt x="10575" y="32127"/>
                  <a:pt x="10609" y="32134"/>
                  <a:pt x="10642" y="32134"/>
                </a:cubicBezTo>
                <a:cubicBezTo>
                  <a:pt x="10715" y="32134"/>
                  <a:pt x="10788" y="32103"/>
                  <a:pt x="10842" y="32035"/>
                </a:cubicBezTo>
                <a:cubicBezTo>
                  <a:pt x="10862" y="32015"/>
                  <a:pt x="10862" y="31995"/>
                  <a:pt x="10882" y="31955"/>
                </a:cubicBezTo>
                <a:lnTo>
                  <a:pt x="10922" y="31955"/>
                </a:lnTo>
                <a:cubicBezTo>
                  <a:pt x="11143" y="31931"/>
                  <a:pt x="11379" y="31914"/>
                  <a:pt x="11617" y="31914"/>
                </a:cubicBezTo>
                <a:cubicBezTo>
                  <a:pt x="11764" y="31914"/>
                  <a:pt x="11911" y="31920"/>
                  <a:pt x="12056" y="31935"/>
                </a:cubicBezTo>
                <a:lnTo>
                  <a:pt x="12075" y="31935"/>
                </a:lnTo>
                <a:cubicBezTo>
                  <a:pt x="12155" y="31995"/>
                  <a:pt x="12215" y="32055"/>
                  <a:pt x="12274" y="32114"/>
                </a:cubicBezTo>
                <a:cubicBezTo>
                  <a:pt x="11837" y="32114"/>
                  <a:pt x="11419" y="32214"/>
                  <a:pt x="11021" y="32413"/>
                </a:cubicBezTo>
                <a:cubicBezTo>
                  <a:pt x="10959" y="32335"/>
                  <a:pt x="10871" y="32281"/>
                  <a:pt x="10769" y="32281"/>
                </a:cubicBezTo>
                <a:cubicBezTo>
                  <a:pt x="10742" y="32281"/>
                  <a:pt x="10713" y="32285"/>
                  <a:pt x="10683" y="32293"/>
                </a:cubicBezTo>
                <a:cubicBezTo>
                  <a:pt x="10643" y="32234"/>
                  <a:pt x="10564" y="32234"/>
                  <a:pt x="10484" y="32234"/>
                </a:cubicBezTo>
                <a:cubicBezTo>
                  <a:pt x="10424" y="32254"/>
                  <a:pt x="10325" y="32313"/>
                  <a:pt x="10285" y="32393"/>
                </a:cubicBezTo>
                <a:cubicBezTo>
                  <a:pt x="10225" y="32552"/>
                  <a:pt x="10285" y="32751"/>
                  <a:pt x="10444" y="32850"/>
                </a:cubicBezTo>
                <a:cubicBezTo>
                  <a:pt x="10484" y="32890"/>
                  <a:pt x="10524" y="32910"/>
                  <a:pt x="10564" y="32930"/>
                </a:cubicBezTo>
                <a:cubicBezTo>
                  <a:pt x="10544" y="32930"/>
                  <a:pt x="10544" y="32930"/>
                  <a:pt x="10544" y="32950"/>
                </a:cubicBezTo>
                <a:cubicBezTo>
                  <a:pt x="10464" y="33049"/>
                  <a:pt x="10385" y="33149"/>
                  <a:pt x="10385" y="33288"/>
                </a:cubicBezTo>
                <a:cubicBezTo>
                  <a:pt x="10385" y="33407"/>
                  <a:pt x="10464" y="33527"/>
                  <a:pt x="10564" y="33587"/>
                </a:cubicBezTo>
                <a:cubicBezTo>
                  <a:pt x="10602" y="33602"/>
                  <a:pt x="10650" y="33611"/>
                  <a:pt x="10699" y="33611"/>
                </a:cubicBezTo>
                <a:cubicBezTo>
                  <a:pt x="10777" y="33611"/>
                  <a:pt x="10861" y="33588"/>
                  <a:pt x="10922" y="33527"/>
                </a:cubicBezTo>
                <a:cubicBezTo>
                  <a:pt x="10922" y="33527"/>
                  <a:pt x="10922" y="33507"/>
                  <a:pt x="10942" y="33507"/>
                </a:cubicBezTo>
                <a:cubicBezTo>
                  <a:pt x="10981" y="33527"/>
                  <a:pt x="11021" y="33527"/>
                  <a:pt x="11061" y="33547"/>
                </a:cubicBezTo>
                <a:lnTo>
                  <a:pt x="12215" y="34820"/>
                </a:lnTo>
                <a:cubicBezTo>
                  <a:pt x="12001" y="34795"/>
                  <a:pt x="11795" y="34770"/>
                  <a:pt x="11592" y="34770"/>
                </a:cubicBezTo>
                <a:cubicBezTo>
                  <a:pt x="11474" y="34770"/>
                  <a:pt x="11357" y="34778"/>
                  <a:pt x="11240" y="34800"/>
                </a:cubicBezTo>
                <a:cubicBezTo>
                  <a:pt x="11160" y="34641"/>
                  <a:pt x="11021" y="34541"/>
                  <a:pt x="10862" y="34541"/>
                </a:cubicBezTo>
                <a:cubicBezTo>
                  <a:pt x="10842" y="34541"/>
                  <a:pt x="10822" y="34541"/>
                  <a:pt x="10822" y="34581"/>
                </a:cubicBezTo>
                <a:lnTo>
                  <a:pt x="10763" y="34581"/>
                </a:lnTo>
                <a:cubicBezTo>
                  <a:pt x="10623" y="34621"/>
                  <a:pt x="10524" y="34780"/>
                  <a:pt x="10484" y="34919"/>
                </a:cubicBezTo>
                <a:cubicBezTo>
                  <a:pt x="10464" y="35078"/>
                  <a:pt x="10564" y="35218"/>
                  <a:pt x="10683" y="35297"/>
                </a:cubicBezTo>
                <a:cubicBezTo>
                  <a:pt x="10741" y="35326"/>
                  <a:pt x="10802" y="35340"/>
                  <a:pt x="10862" y="35340"/>
                </a:cubicBezTo>
                <a:cubicBezTo>
                  <a:pt x="10965" y="35340"/>
                  <a:pt x="11065" y="35301"/>
                  <a:pt x="11140" y="35238"/>
                </a:cubicBezTo>
                <a:cubicBezTo>
                  <a:pt x="11220" y="35198"/>
                  <a:pt x="11260" y="35098"/>
                  <a:pt x="11260" y="34999"/>
                </a:cubicBezTo>
                <a:cubicBezTo>
                  <a:pt x="11339" y="34979"/>
                  <a:pt x="11439" y="34979"/>
                  <a:pt x="11518" y="34979"/>
                </a:cubicBezTo>
                <a:lnTo>
                  <a:pt x="12533" y="35198"/>
                </a:lnTo>
                <a:lnTo>
                  <a:pt x="13428" y="36192"/>
                </a:lnTo>
                <a:cubicBezTo>
                  <a:pt x="13174" y="36057"/>
                  <a:pt x="12877" y="35965"/>
                  <a:pt x="12586" y="35965"/>
                </a:cubicBezTo>
                <a:cubicBezTo>
                  <a:pt x="12535" y="35965"/>
                  <a:pt x="12484" y="35968"/>
                  <a:pt x="12434" y="35974"/>
                </a:cubicBezTo>
                <a:cubicBezTo>
                  <a:pt x="12379" y="35828"/>
                  <a:pt x="12258" y="35732"/>
                  <a:pt x="12116" y="35732"/>
                </a:cubicBezTo>
                <a:cubicBezTo>
                  <a:pt x="12102" y="35732"/>
                  <a:pt x="12089" y="35733"/>
                  <a:pt x="12075" y="35735"/>
                </a:cubicBezTo>
                <a:cubicBezTo>
                  <a:pt x="12056" y="35735"/>
                  <a:pt x="12036" y="35775"/>
                  <a:pt x="12016" y="35775"/>
                </a:cubicBezTo>
                <a:cubicBezTo>
                  <a:pt x="11916" y="35795"/>
                  <a:pt x="11837" y="35894"/>
                  <a:pt x="11777" y="35994"/>
                </a:cubicBezTo>
                <a:cubicBezTo>
                  <a:pt x="11737" y="36113"/>
                  <a:pt x="11817" y="36272"/>
                  <a:pt x="11916" y="36332"/>
                </a:cubicBezTo>
                <a:cubicBezTo>
                  <a:pt x="11966" y="36371"/>
                  <a:pt x="12026" y="36391"/>
                  <a:pt x="12085" y="36391"/>
                </a:cubicBezTo>
                <a:cubicBezTo>
                  <a:pt x="12145" y="36391"/>
                  <a:pt x="12205" y="36371"/>
                  <a:pt x="12254" y="36332"/>
                </a:cubicBezTo>
                <a:cubicBezTo>
                  <a:pt x="12314" y="36292"/>
                  <a:pt x="12354" y="36232"/>
                  <a:pt x="12374" y="36192"/>
                </a:cubicBezTo>
                <a:lnTo>
                  <a:pt x="12553" y="36192"/>
                </a:lnTo>
                <a:lnTo>
                  <a:pt x="13667" y="36670"/>
                </a:lnTo>
                <a:cubicBezTo>
                  <a:pt x="13727" y="36710"/>
                  <a:pt x="13766" y="36769"/>
                  <a:pt x="13826" y="36829"/>
                </a:cubicBezTo>
                <a:cubicBezTo>
                  <a:pt x="13846" y="36869"/>
                  <a:pt x="13866" y="36869"/>
                  <a:pt x="13906" y="36869"/>
                </a:cubicBezTo>
                <a:cubicBezTo>
                  <a:pt x="13945" y="36968"/>
                  <a:pt x="14005" y="37068"/>
                  <a:pt x="14045" y="37127"/>
                </a:cubicBezTo>
                <a:cubicBezTo>
                  <a:pt x="14124" y="37267"/>
                  <a:pt x="14164" y="37406"/>
                  <a:pt x="14244" y="37525"/>
                </a:cubicBezTo>
                <a:cubicBezTo>
                  <a:pt x="13925" y="37326"/>
                  <a:pt x="13548" y="37227"/>
                  <a:pt x="13150" y="37227"/>
                </a:cubicBezTo>
                <a:lnTo>
                  <a:pt x="13150" y="37207"/>
                </a:lnTo>
                <a:cubicBezTo>
                  <a:pt x="13089" y="37116"/>
                  <a:pt x="12958" y="37047"/>
                  <a:pt x="12837" y="37047"/>
                </a:cubicBezTo>
                <a:cubicBezTo>
                  <a:pt x="12800" y="37047"/>
                  <a:pt x="12764" y="37054"/>
                  <a:pt x="12732" y="37068"/>
                </a:cubicBezTo>
                <a:cubicBezTo>
                  <a:pt x="12712" y="37068"/>
                  <a:pt x="12672" y="37088"/>
                  <a:pt x="12672" y="37108"/>
                </a:cubicBezTo>
                <a:cubicBezTo>
                  <a:pt x="12632" y="37127"/>
                  <a:pt x="12613" y="37187"/>
                  <a:pt x="12573" y="37227"/>
                </a:cubicBezTo>
                <a:cubicBezTo>
                  <a:pt x="12553" y="37306"/>
                  <a:pt x="12533" y="37386"/>
                  <a:pt x="12553" y="37466"/>
                </a:cubicBezTo>
                <a:cubicBezTo>
                  <a:pt x="12573" y="37525"/>
                  <a:pt x="12632" y="37605"/>
                  <a:pt x="12712" y="37665"/>
                </a:cubicBezTo>
                <a:cubicBezTo>
                  <a:pt x="12759" y="37703"/>
                  <a:pt x="12814" y="37721"/>
                  <a:pt x="12872" y="37721"/>
                </a:cubicBezTo>
                <a:cubicBezTo>
                  <a:pt x="12962" y="37721"/>
                  <a:pt x="13057" y="37678"/>
                  <a:pt x="13130" y="37605"/>
                </a:cubicBezTo>
                <a:cubicBezTo>
                  <a:pt x="13170" y="37565"/>
                  <a:pt x="13209" y="37485"/>
                  <a:pt x="13229" y="37406"/>
                </a:cubicBezTo>
                <a:lnTo>
                  <a:pt x="13408" y="37406"/>
                </a:lnTo>
                <a:lnTo>
                  <a:pt x="14124" y="37625"/>
                </a:lnTo>
                <a:cubicBezTo>
                  <a:pt x="14224" y="37684"/>
                  <a:pt x="14323" y="37764"/>
                  <a:pt x="14403" y="37804"/>
                </a:cubicBezTo>
                <a:cubicBezTo>
                  <a:pt x="14423" y="37824"/>
                  <a:pt x="14443" y="37824"/>
                  <a:pt x="14463" y="37824"/>
                </a:cubicBezTo>
                <a:cubicBezTo>
                  <a:pt x="14562" y="38023"/>
                  <a:pt x="14662" y="38222"/>
                  <a:pt x="14801" y="38420"/>
                </a:cubicBezTo>
                <a:cubicBezTo>
                  <a:pt x="14403" y="38202"/>
                  <a:pt x="13925" y="38062"/>
                  <a:pt x="13468" y="38062"/>
                </a:cubicBezTo>
                <a:cubicBezTo>
                  <a:pt x="13408" y="37983"/>
                  <a:pt x="13329" y="37903"/>
                  <a:pt x="13209" y="37903"/>
                </a:cubicBezTo>
                <a:lnTo>
                  <a:pt x="13150" y="37903"/>
                </a:lnTo>
                <a:cubicBezTo>
                  <a:pt x="13030" y="37923"/>
                  <a:pt x="12931" y="38023"/>
                  <a:pt x="12871" y="38162"/>
                </a:cubicBezTo>
                <a:cubicBezTo>
                  <a:pt x="12851" y="38301"/>
                  <a:pt x="12911" y="38420"/>
                  <a:pt x="13030" y="38500"/>
                </a:cubicBezTo>
                <a:cubicBezTo>
                  <a:pt x="13080" y="38540"/>
                  <a:pt x="13140" y="38560"/>
                  <a:pt x="13204" y="38560"/>
                </a:cubicBezTo>
                <a:cubicBezTo>
                  <a:pt x="13269" y="38560"/>
                  <a:pt x="13339" y="38540"/>
                  <a:pt x="13408" y="38500"/>
                </a:cubicBezTo>
                <a:cubicBezTo>
                  <a:pt x="13468" y="38420"/>
                  <a:pt x="13548" y="38361"/>
                  <a:pt x="13548" y="38222"/>
                </a:cubicBezTo>
                <a:cubicBezTo>
                  <a:pt x="13647" y="38222"/>
                  <a:pt x="13727" y="38222"/>
                  <a:pt x="13826" y="38261"/>
                </a:cubicBezTo>
                <a:lnTo>
                  <a:pt x="14900" y="38679"/>
                </a:lnTo>
                <a:cubicBezTo>
                  <a:pt x="14940" y="38719"/>
                  <a:pt x="15000" y="38759"/>
                  <a:pt x="15059" y="38798"/>
                </a:cubicBezTo>
                <a:lnTo>
                  <a:pt x="15437" y="39395"/>
                </a:lnTo>
                <a:cubicBezTo>
                  <a:pt x="15028" y="39191"/>
                  <a:pt x="14575" y="39088"/>
                  <a:pt x="14103" y="39088"/>
                </a:cubicBezTo>
                <a:cubicBezTo>
                  <a:pt x="14025" y="39088"/>
                  <a:pt x="13945" y="39091"/>
                  <a:pt x="13866" y="39097"/>
                </a:cubicBezTo>
                <a:cubicBezTo>
                  <a:pt x="13846" y="39017"/>
                  <a:pt x="13766" y="38977"/>
                  <a:pt x="13707" y="38958"/>
                </a:cubicBezTo>
                <a:cubicBezTo>
                  <a:pt x="13667" y="38938"/>
                  <a:pt x="13627" y="38928"/>
                  <a:pt x="13592" y="38928"/>
                </a:cubicBezTo>
                <a:cubicBezTo>
                  <a:pt x="13557" y="38928"/>
                  <a:pt x="13528" y="38938"/>
                  <a:pt x="13508" y="38958"/>
                </a:cubicBezTo>
                <a:cubicBezTo>
                  <a:pt x="13349" y="38958"/>
                  <a:pt x="13229" y="39017"/>
                  <a:pt x="13170" y="39176"/>
                </a:cubicBezTo>
                <a:cubicBezTo>
                  <a:pt x="13130" y="39316"/>
                  <a:pt x="13209" y="39495"/>
                  <a:pt x="13329" y="39574"/>
                </a:cubicBezTo>
                <a:cubicBezTo>
                  <a:pt x="13385" y="39621"/>
                  <a:pt x="13455" y="39642"/>
                  <a:pt x="13525" y="39642"/>
                </a:cubicBezTo>
                <a:cubicBezTo>
                  <a:pt x="13604" y="39642"/>
                  <a:pt x="13683" y="39616"/>
                  <a:pt x="13746" y="39574"/>
                </a:cubicBezTo>
                <a:cubicBezTo>
                  <a:pt x="13826" y="39515"/>
                  <a:pt x="13906" y="39415"/>
                  <a:pt x="13925" y="39316"/>
                </a:cubicBezTo>
                <a:lnTo>
                  <a:pt x="14224" y="39316"/>
                </a:lnTo>
                <a:lnTo>
                  <a:pt x="15298" y="39594"/>
                </a:lnTo>
                <a:cubicBezTo>
                  <a:pt x="15398" y="39654"/>
                  <a:pt x="15517" y="39713"/>
                  <a:pt x="15616" y="39773"/>
                </a:cubicBezTo>
                <a:cubicBezTo>
                  <a:pt x="15636" y="39793"/>
                  <a:pt x="15656" y="39793"/>
                  <a:pt x="15696" y="39793"/>
                </a:cubicBezTo>
                <a:cubicBezTo>
                  <a:pt x="15716" y="39813"/>
                  <a:pt x="15736" y="39873"/>
                  <a:pt x="15756" y="39893"/>
                </a:cubicBezTo>
                <a:cubicBezTo>
                  <a:pt x="15437" y="39813"/>
                  <a:pt x="15139" y="39793"/>
                  <a:pt x="14821" y="39793"/>
                </a:cubicBezTo>
                <a:cubicBezTo>
                  <a:pt x="14821" y="39773"/>
                  <a:pt x="14801" y="39753"/>
                  <a:pt x="14801" y="39753"/>
                </a:cubicBezTo>
                <a:cubicBezTo>
                  <a:pt x="14741" y="39674"/>
                  <a:pt x="14662" y="39654"/>
                  <a:pt x="14602" y="39654"/>
                </a:cubicBezTo>
                <a:cubicBezTo>
                  <a:pt x="14562" y="39614"/>
                  <a:pt x="14542" y="39594"/>
                  <a:pt x="14522" y="39594"/>
                </a:cubicBezTo>
                <a:cubicBezTo>
                  <a:pt x="14403" y="39594"/>
                  <a:pt x="14303" y="39694"/>
                  <a:pt x="14303" y="39813"/>
                </a:cubicBezTo>
                <a:cubicBezTo>
                  <a:pt x="14303" y="39912"/>
                  <a:pt x="14363" y="40052"/>
                  <a:pt x="14463" y="40072"/>
                </a:cubicBezTo>
                <a:cubicBezTo>
                  <a:pt x="14501" y="40087"/>
                  <a:pt x="14549" y="40096"/>
                  <a:pt x="14597" y="40096"/>
                </a:cubicBezTo>
                <a:cubicBezTo>
                  <a:pt x="14673" y="40096"/>
                  <a:pt x="14752" y="40073"/>
                  <a:pt x="14801" y="40012"/>
                </a:cubicBezTo>
                <a:cubicBezTo>
                  <a:pt x="14801" y="40012"/>
                  <a:pt x="14821" y="39992"/>
                  <a:pt x="14821" y="39972"/>
                </a:cubicBezTo>
                <a:cubicBezTo>
                  <a:pt x="15199" y="39972"/>
                  <a:pt x="15596" y="40012"/>
                  <a:pt x="15955" y="40091"/>
                </a:cubicBezTo>
                <a:lnTo>
                  <a:pt x="16014" y="40091"/>
                </a:lnTo>
                <a:cubicBezTo>
                  <a:pt x="16054" y="40171"/>
                  <a:pt x="16114" y="40211"/>
                  <a:pt x="16193" y="40290"/>
                </a:cubicBezTo>
                <a:cubicBezTo>
                  <a:pt x="16050" y="40265"/>
                  <a:pt x="15908" y="40254"/>
                  <a:pt x="15768" y="40254"/>
                </a:cubicBezTo>
                <a:cubicBezTo>
                  <a:pt x="15461" y="40254"/>
                  <a:pt x="15161" y="40308"/>
                  <a:pt x="14860" y="40390"/>
                </a:cubicBezTo>
                <a:cubicBezTo>
                  <a:pt x="14801" y="40290"/>
                  <a:pt x="14701" y="40211"/>
                  <a:pt x="14562" y="40211"/>
                </a:cubicBezTo>
                <a:cubicBezTo>
                  <a:pt x="14522" y="40171"/>
                  <a:pt x="14463" y="40151"/>
                  <a:pt x="14403" y="40151"/>
                </a:cubicBezTo>
                <a:cubicBezTo>
                  <a:pt x="14303" y="40151"/>
                  <a:pt x="14224" y="40191"/>
                  <a:pt x="14164" y="40270"/>
                </a:cubicBezTo>
                <a:cubicBezTo>
                  <a:pt x="14065" y="40410"/>
                  <a:pt x="14124" y="40609"/>
                  <a:pt x="14244" y="40768"/>
                </a:cubicBezTo>
                <a:cubicBezTo>
                  <a:pt x="14326" y="40864"/>
                  <a:pt x="14446" y="40932"/>
                  <a:pt x="14572" y="40932"/>
                </a:cubicBezTo>
                <a:cubicBezTo>
                  <a:pt x="14628" y="40932"/>
                  <a:pt x="14686" y="40918"/>
                  <a:pt x="14741" y="40887"/>
                </a:cubicBezTo>
                <a:cubicBezTo>
                  <a:pt x="14841" y="40847"/>
                  <a:pt x="14920" y="40708"/>
                  <a:pt x="14940" y="40589"/>
                </a:cubicBezTo>
                <a:cubicBezTo>
                  <a:pt x="15225" y="40502"/>
                  <a:pt x="15510" y="40454"/>
                  <a:pt x="15799" y="40454"/>
                </a:cubicBezTo>
                <a:cubicBezTo>
                  <a:pt x="15975" y="40454"/>
                  <a:pt x="16152" y="40472"/>
                  <a:pt x="16332" y="40509"/>
                </a:cubicBezTo>
                <a:lnTo>
                  <a:pt x="16412" y="40509"/>
                </a:lnTo>
                <a:lnTo>
                  <a:pt x="16850" y="40967"/>
                </a:lnTo>
                <a:cubicBezTo>
                  <a:pt x="16764" y="40951"/>
                  <a:pt x="16679" y="40943"/>
                  <a:pt x="16594" y="40943"/>
                </a:cubicBezTo>
                <a:cubicBezTo>
                  <a:pt x="16361" y="40943"/>
                  <a:pt x="16128" y="40999"/>
                  <a:pt x="15895" y="41086"/>
                </a:cubicBezTo>
                <a:cubicBezTo>
                  <a:pt x="15855" y="41086"/>
                  <a:pt x="15855" y="41106"/>
                  <a:pt x="15835" y="41106"/>
                </a:cubicBezTo>
                <a:cubicBezTo>
                  <a:pt x="15775" y="41016"/>
                  <a:pt x="15671" y="40972"/>
                  <a:pt x="15564" y="40972"/>
                </a:cubicBezTo>
                <a:cubicBezTo>
                  <a:pt x="15528" y="40972"/>
                  <a:pt x="15492" y="40977"/>
                  <a:pt x="15457" y="40987"/>
                </a:cubicBezTo>
                <a:cubicBezTo>
                  <a:pt x="15437" y="40987"/>
                  <a:pt x="15417" y="41007"/>
                  <a:pt x="15398" y="41066"/>
                </a:cubicBezTo>
                <a:cubicBezTo>
                  <a:pt x="15398" y="41066"/>
                  <a:pt x="15358" y="41066"/>
                  <a:pt x="15358" y="41086"/>
                </a:cubicBezTo>
                <a:cubicBezTo>
                  <a:pt x="15238" y="41186"/>
                  <a:pt x="15238" y="41365"/>
                  <a:pt x="15318" y="41484"/>
                </a:cubicBezTo>
                <a:cubicBezTo>
                  <a:pt x="15358" y="41564"/>
                  <a:pt x="15417" y="41603"/>
                  <a:pt x="15497" y="41643"/>
                </a:cubicBezTo>
                <a:cubicBezTo>
                  <a:pt x="15513" y="41648"/>
                  <a:pt x="15532" y="41651"/>
                  <a:pt x="15552" y="41651"/>
                </a:cubicBezTo>
                <a:cubicBezTo>
                  <a:pt x="15607" y="41651"/>
                  <a:pt x="15672" y="41632"/>
                  <a:pt x="15716" y="41603"/>
                </a:cubicBezTo>
                <a:cubicBezTo>
                  <a:pt x="15795" y="41564"/>
                  <a:pt x="15835" y="41504"/>
                  <a:pt x="15855" y="41444"/>
                </a:cubicBezTo>
                <a:cubicBezTo>
                  <a:pt x="15895" y="41384"/>
                  <a:pt x="15895" y="41365"/>
                  <a:pt x="15895" y="41305"/>
                </a:cubicBezTo>
                <a:lnTo>
                  <a:pt x="15935" y="41305"/>
                </a:lnTo>
                <a:cubicBezTo>
                  <a:pt x="16094" y="41265"/>
                  <a:pt x="16233" y="41205"/>
                  <a:pt x="16392" y="41186"/>
                </a:cubicBezTo>
                <a:lnTo>
                  <a:pt x="16710" y="41186"/>
                </a:lnTo>
                <a:cubicBezTo>
                  <a:pt x="16850" y="41186"/>
                  <a:pt x="16989" y="41205"/>
                  <a:pt x="17128" y="41265"/>
                </a:cubicBezTo>
                <a:lnTo>
                  <a:pt x="17148" y="41285"/>
                </a:lnTo>
                <a:cubicBezTo>
                  <a:pt x="17844" y="41882"/>
                  <a:pt x="18620" y="42399"/>
                  <a:pt x="19436" y="42797"/>
                </a:cubicBezTo>
                <a:lnTo>
                  <a:pt x="19495" y="42797"/>
                </a:lnTo>
                <a:lnTo>
                  <a:pt x="20172" y="45721"/>
                </a:lnTo>
                <a:cubicBezTo>
                  <a:pt x="20490" y="47014"/>
                  <a:pt x="20828" y="48267"/>
                  <a:pt x="21087" y="49560"/>
                </a:cubicBezTo>
                <a:cubicBezTo>
                  <a:pt x="21107" y="49720"/>
                  <a:pt x="21127" y="49859"/>
                  <a:pt x="21166" y="50038"/>
                </a:cubicBezTo>
                <a:cubicBezTo>
                  <a:pt x="20769" y="49302"/>
                  <a:pt x="20172" y="48645"/>
                  <a:pt x="19694" y="47949"/>
                </a:cubicBezTo>
                <a:cubicBezTo>
                  <a:pt x="19515" y="47671"/>
                  <a:pt x="19336" y="47432"/>
                  <a:pt x="19197" y="47133"/>
                </a:cubicBezTo>
                <a:cubicBezTo>
                  <a:pt x="19038" y="46855"/>
                  <a:pt x="18919" y="46576"/>
                  <a:pt x="18799" y="46278"/>
                </a:cubicBezTo>
                <a:cubicBezTo>
                  <a:pt x="18725" y="46130"/>
                  <a:pt x="18596" y="45982"/>
                  <a:pt x="18444" y="45982"/>
                </a:cubicBezTo>
                <a:cubicBezTo>
                  <a:pt x="18392" y="45982"/>
                  <a:pt x="18338" y="45999"/>
                  <a:pt x="18282" y="46039"/>
                </a:cubicBezTo>
                <a:cubicBezTo>
                  <a:pt x="18043" y="46179"/>
                  <a:pt x="18043" y="46477"/>
                  <a:pt x="18103" y="46716"/>
                </a:cubicBezTo>
                <a:cubicBezTo>
                  <a:pt x="18183" y="47054"/>
                  <a:pt x="18381" y="47412"/>
                  <a:pt x="18521" y="47730"/>
                </a:cubicBezTo>
                <a:cubicBezTo>
                  <a:pt x="18620" y="47969"/>
                  <a:pt x="18720" y="48208"/>
                  <a:pt x="18839" y="48446"/>
                </a:cubicBezTo>
                <a:cubicBezTo>
                  <a:pt x="18003" y="47671"/>
                  <a:pt x="17586" y="46557"/>
                  <a:pt x="17188" y="45542"/>
                </a:cubicBezTo>
                <a:cubicBezTo>
                  <a:pt x="17108" y="45323"/>
                  <a:pt x="17029" y="44985"/>
                  <a:pt x="16790" y="44925"/>
                </a:cubicBezTo>
                <a:cubicBezTo>
                  <a:pt x="16750" y="44914"/>
                  <a:pt x="16713" y="44909"/>
                  <a:pt x="16680" y="44909"/>
                </a:cubicBezTo>
                <a:cubicBezTo>
                  <a:pt x="16480" y="44909"/>
                  <a:pt x="16392" y="45096"/>
                  <a:pt x="16392" y="45283"/>
                </a:cubicBezTo>
                <a:cubicBezTo>
                  <a:pt x="16392" y="45821"/>
                  <a:pt x="16492" y="46358"/>
                  <a:pt x="16691" y="46855"/>
                </a:cubicBezTo>
                <a:cubicBezTo>
                  <a:pt x="17049" y="47850"/>
                  <a:pt x="17705" y="48645"/>
                  <a:pt x="18580" y="49242"/>
                </a:cubicBezTo>
                <a:cubicBezTo>
                  <a:pt x="18521" y="49222"/>
                  <a:pt x="18501" y="49202"/>
                  <a:pt x="18441" y="49202"/>
                </a:cubicBezTo>
                <a:cubicBezTo>
                  <a:pt x="18302" y="49103"/>
                  <a:pt x="18123" y="49023"/>
                  <a:pt x="17984" y="48924"/>
                </a:cubicBezTo>
                <a:cubicBezTo>
                  <a:pt x="17824" y="48844"/>
                  <a:pt x="17685" y="48745"/>
                  <a:pt x="17526" y="48665"/>
                </a:cubicBezTo>
                <a:cubicBezTo>
                  <a:pt x="17462" y="48640"/>
                  <a:pt x="17390" y="48606"/>
                  <a:pt x="17321" y="48606"/>
                </a:cubicBezTo>
                <a:cubicBezTo>
                  <a:pt x="17282" y="48606"/>
                  <a:pt x="17244" y="48617"/>
                  <a:pt x="17208" y="48645"/>
                </a:cubicBezTo>
                <a:cubicBezTo>
                  <a:pt x="17009" y="48804"/>
                  <a:pt x="17148" y="49103"/>
                  <a:pt x="17287" y="49242"/>
                </a:cubicBezTo>
                <a:cubicBezTo>
                  <a:pt x="17427" y="49441"/>
                  <a:pt x="17645" y="49560"/>
                  <a:pt x="17884" y="49660"/>
                </a:cubicBezTo>
                <a:cubicBezTo>
                  <a:pt x="19038" y="50197"/>
                  <a:pt x="20709" y="50237"/>
                  <a:pt x="21326" y="51550"/>
                </a:cubicBezTo>
                <a:cubicBezTo>
                  <a:pt x="21326" y="51589"/>
                  <a:pt x="21365" y="51589"/>
                  <a:pt x="21365" y="51589"/>
                </a:cubicBezTo>
                <a:cubicBezTo>
                  <a:pt x="21564" y="53439"/>
                  <a:pt x="21564" y="55309"/>
                  <a:pt x="21465" y="57199"/>
                </a:cubicBezTo>
                <a:lnTo>
                  <a:pt x="21465" y="57219"/>
                </a:lnTo>
                <a:cubicBezTo>
                  <a:pt x="21405" y="57856"/>
                  <a:pt x="21326" y="58452"/>
                  <a:pt x="21286" y="59069"/>
                </a:cubicBezTo>
                <a:cubicBezTo>
                  <a:pt x="21286" y="59069"/>
                  <a:pt x="21286" y="59049"/>
                  <a:pt x="21266" y="59049"/>
                </a:cubicBezTo>
                <a:cubicBezTo>
                  <a:pt x="21191" y="58944"/>
                  <a:pt x="21058" y="58895"/>
                  <a:pt x="20929" y="58895"/>
                </a:cubicBezTo>
                <a:cubicBezTo>
                  <a:pt x="20888" y="58895"/>
                  <a:pt x="20847" y="58900"/>
                  <a:pt x="20808" y="58910"/>
                </a:cubicBezTo>
                <a:cubicBezTo>
                  <a:pt x="20788" y="58910"/>
                  <a:pt x="20769" y="58950"/>
                  <a:pt x="20769" y="58970"/>
                </a:cubicBezTo>
                <a:cubicBezTo>
                  <a:pt x="20609" y="58651"/>
                  <a:pt x="20430" y="58353"/>
                  <a:pt x="20231" y="58055"/>
                </a:cubicBezTo>
                <a:cubicBezTo>
                  <a:pt x="20271" y="57955"/>
                  <a:pt x="20271" y="57816"/>
                  <a:pt x="20192" y="57756"/>
                </a:cubicBezTo>
                <a:cubicBezTo>
                  <a:pt x="20112" y="57657"/>
                  <a:pt x="20033" y="57597"/>
                  <a:pt x="19913" y="57577"/>
                </a:cubicBezTo>
                <a:cubicBezTo>
                  <a:pt x="19714" y="57299"/>
                  <a:pt x="19515" y="57020"/>
                  <a:pt x="19296" y="56762"/>
                </a:cubicBezTo>
                <a:cubicBezTo>
                  <a:pt x="18719" y="56047"/>
                  <a:pt x="18094" y="55390"/>
                  <a:pt x="17441" y="54756"/>
                </a:cubicBezTo>
                <a:lnTo>
                  <a:pt x="17441" y="54756"/>
                </a:lnTo>
                <a:lnTo>
                  <a:pt x="18023" y="55588"/>
                </a:lnTo>
                <a:cubicBezTo>
                  <a:pt x="17606" y="55409"/>
                  <a:pt x="17208" y="55170"/>
                  <a:pt x="16850" y="54892"/>
                </a:cubicBezTo>
                <a:cubicBezTo>
                  <a:pt x="16591" y="54673"/>
                  <a:pt x="16352" y="54454"/>
                  <a:pt x="16134" y="54175"/>
                </a:cubicBezTo>
                <a:cubicBezTo>
                  <a:pt x="16012" y="54002"/>
                  <a:pt x="15845" y="53676"/>
                  <a:pt x="15579" y="53676"/>
                </a:cubicBezTo>
                <a:cubicBezTo>
                  <a:pt x="15541" y="53676"/>
                  <a:pt x="15500" y="53683"/>
                  <a:pt x="15457" y="53698"/>
                </a:cubicBezTo>
                <a:cubicBezTo>
                  <a:pt x="15318" y="53758"/>
                  <a:pt x="15238" y="53897"/>
                  <a:pt x="15218" y="54056"/>
                </a:cubicBezTo>
                <a:cubicBezTo>
                  <a:pt x="15218" y="54156"/>
                  <a:pt x="15238" y="54275"/>
                  <a:pt x="15298" y="54374"/>
                </a:cubicBezTo>
                <a:cubicBezTo>
                  <a:pt x="15179" y="54355"/>
                  <a:pt x="15099" y="54295"/>
                  <a:pt x="14980" y="54255"/>
                </a:cubicBezTo>
                <a:cubicBezTo>
                  <a:pt x="14980" y="54195"/>
                  <a:pt x="15020" y="54116"/>
                  <a:pt x="15020" y="54076"/>
                </a:cubicBezTo>
                <a:lnTo>
                  <a:pt x="15159" y="53579"/>
                </a:lnTo>
                <a:cubicBezTo>
                  <a:pt x="15218" y="53479"/>
                  <a:pt x="15258" y="53380"/>
                  <a:pt x="15338" y="53280"/>
                </a:cubicBezTo>
                <a:cubicBezTo>
                  <a:pt x="15358" y="53280"/>
                  <a:pt x="15378" y="53300"/>
                  <a:pt x="15417" y="53300"/>
                </a:cubicBezTo>
                <a:cubicBezTo>
                  <a:pt x="15435" y="53306"/>
                  <a:pt x="15454" y="53308"/>
                  <a:pt x="15474" y="53308"/>
                </a:cubicBezTo>
                <a:cubicBezTo>
                  <a:pt x="15524" y="53308"/>
                  <a:pt x="15580" y="53294"/>
                  <a:pt x="15636" y="53280"/>
                </a:cubicBezTo>
                <a:cubicBezTo>
                  <a:pt x="15676" y="53241"/>
                  <a:pt x="15736" y="53201"/>
                  <a:pt x="15756" y="53121"/>
                </a:cubicBezTo>
                <a:cubicBezTo>
                  <a:pt x="15756" y="53101"/>
                  <a:pt x="15756" y="53101"/>
                  <a:pt x="15775" y="53081"/>
                </a:cubicBezTo>
                <a:lnTo>
                  <a:pt x="15875" y="53181"/>
                </a:lnTo>
                <a:cubicBezTo>
                  <a:pt x="16191" y="53497"/>
                  <a:pt x="16494" y="53787"/>
                  <a:pt x="16805" y="54083"/>
                </a:cubicBezTo>
                <a:lnTo>
                  <a:pt x="16805" y="54083"/>
                </a:lnTo>
                <a:cubicBezTo>
                  <a:pt x="16526" y="53037"/>
                  <a:pt x="16434" y="51955"/>
                  <a:pt x="16512" y="50853"/>
                </a:cubicBezTo>
                <a:cubicBezTo>
                  <a:pt x="16531" y="50595"/>
                  <a:pt x="16551" y="50316"/>
                  <a:pt x="16611" y="50038"/>
                </a:cubicBezTo>
                <a:cubicBezTo>
                  <a:pt x="16631" y="49819"/>
                  <a:pt x="16631" y="49560"/>
                  <a:pt x="16492" y="49361"/>
                </a:cubicBezTo>
                <a:cubicBezTo>
                  <a:pt x="16396" y="49265"/>
                  <a:pt x="16261" y="49198"/>
                  <a:pt x="16129" y="49198"/>
                </a:cubicBezTo>
                <a:cubicBezTo>
                  <a:pt x="16069" y="49198"/>
                  <a:pt x="16010" y="49211"/>
                  <a:pt x="15955" y="49242"/>
                </a:cubicBezTo>
                <a:cubicBezTo>
                  <a:pt x="15815" y="49322"/>
                  <a:pt x="15756" y="49461"/>
                  <a:pt x="15756" y="49620"/>
                </a:cubicBezTo>
                <a:cubicBezTo>
                  <a:pt x="15736" y="49759"/>
                  <a:pt x="15756" y="49958"/>
                  <a:pt x="15696" y="50117"/>
                </a:cubicBezTo>
                <a:cubicBezTo>
                  <a:pt x="15652" y="50176"/>
                  <a:pt x="15587" y="50213"/>
                  <a:pt x="15517" y="50213"/>
                </a:cubicBezTo>
                <a:cubicBezTo>
                  <a:pt x="15491" y="50213"/>
                  <a:pt x="15464" y="50208"/>
                  <a:pt x="15437" y="50197"/>
                </a:cubicBezTo>
                <a:cubicBezTo>
                  <a:pt x="15318" y="50137"/>
                  <a:pt x="15238" y="50038"/>
                  <a:pt x="15218" y="49918"/>
                </a:cubicBezTo>
                <a:cubicBezTo>
                  <a:pt x="15159" y="49640"/>
                  <a:pt x="15318" y="49361"/>
                  <a:pt x="15417" y="49123"/>
                </a:cubicBezTo>
                <a:lnTo>
                  <a:pt x="15795" y="48307"/>
                </a:lnTo>
                <a:cubicBezTo>
                  <a:pt x="15955" y="47929"/>
                  <a:pt x="16392" y="47273"/>
                  <a:pt x="15955" y="46935"/>
                </a:cubicBezTo>
                <a:cubicBezTo>
                  <a:pt x="15877" y="46868"/>
                  <a:pt x="15781" y="46826"/>
                  <a:pt x="15684" y="46826"/>
                </a:cubicBezTo>
                <a:cubicBezTo>
                  <a:pt x="15606" y="46826"/>
                  <a:pt x="15528" y="46853"/>
                  <a:pt x="15457" y="46915"/>
                </a:cubicBezTo>
                <a:cubicBezTo>
                  <a:pt x="15338" y="46974"/>
                  <a:pt x="15318" y="47133"/>
                  <a:pt x="15298" y="47253"/>
                </a:cubicBezTo>
                <a:cubicBezTo>
                  <a:pt x="15260" y="47503"/>
                  <a:pt x="15389" y="48070"/>
                  <a:pt x="15036" y="48070"/>
                </a:cubicBezTo>
                <a:cubicBezTo>
                  <a:pt x="15025" y="48070"/>
                  <a:pt x="15012" y="48070"/>
                  <a:pt x="15000" y="48068"/>
                </a:cubicBezTo>
                <a:cubicBezTo>
                  <a:pt x="14701" y="48068"/>
                  <a:pt x="14602" y="47710"/>
                  <a:pt x="14622" y="47472"/>
                </a:cubicBezTo>
                <a:cubicBezTo>
                  <a:pt x="14642" y="47213"/>
                  <a:pt x="14741" y="46954"/>
                  <a:pt x="14821" y="46716"/>
                </a:cubicBezTo>
                <a:cubicBezTo>
                  <a:pt x="14960" y="46179"/>
                  <a:pt x="15039" y="45622"/>
                  <a:pt x="15000" y="45065"/>
                </a:cubicBezTo>
                <a:cubicBezTo>
                  <a:pt x="15000" y="44886"/>
                  <a:pt x="14940" y="44687"/>
                  <a:pt x="14821" y="44567"/>
                </a:cubicBezTo>
                <a:cubicBezTo>
                  <a:pt x="14739" y="44485"/>
                  <a:pt x="14619" y="44432"/>
                  <a:pt x="14501" y="44432"/>
                </a:cubicBezTo>
                <a:cubicBezTo>
                  <a:pt x="14447" y="44432"/>
                  <a:pt x="14393" y="44443"/>
                  <a:pt x="14343" y="44468"/>
                </a:cubicBezTo>
                <a:cubicBezTo>
                  <a:pt x="13866" y="44667"/>
                  <a:pt x="14045" y="45283"/>
                  <a:pt x="14144" y="45661"/>
                </a:cubicBezTo>
                <a:cubicBezTo>
                  <a:pt x="14224" y="45880"/>
                  <a:pt x="14303" y="46139"/>
                  <a:pt x="14204" y="46358"/>
                </a:cubicBezTo>
                <a:cubicBezTo>
                  <a:pt x="14140" y="46517"/>
                  <a:pt x="13999" y="46664"/>
                  <a:pt x="13843" y="46664"/>
                </a:cubicBezTo>
                <a:cubicBezTo>
                  <a:pt x="13805" y="46664"/>
                  <a:pt x="13766" y="46656"/>
                  <a:pt x="13727" y="46636"/>
                </a:cubicBezTo>
                <a:cubicBezTo>
                  <a:pt x="13508" y="46517"/>
                  <a:pt x="13508" y="46258"/>
                  <a:pt x="13508" y="46059"/>
                </a:cubicBezTo>
                <a:cubicBezTo>
                  <a:pt x="13468" y="45821"/>
                  <a:pt x="13468" y="45542"/>
                  <a:pt x="13448" y="45283"/>
                </a:cubicBezTo>
                <a:cubicBezTo>
                  <a:pt x="13428" y="45025"/>
                  <a:pt x="13428" y="44726"/>
                  <a:pt x="13408" y="44448"/>
                </a:cubicBezTo>
                <a:cubicBezTo>
                  <a:pt x="13408" y="44289"/>
                  <a:pt x="13408" y="44150"/>
                  <a:pt x="13368" y="44030"/>
                </a:cubicBezTo>
                <a:cubicBezTo>
                  <a:pt x="13340" y="43814"/>
                  <a:pt x="13133" y="43660"/>
                  <a:pt x="12931" y="43660"/>
                </a:cubicBezTo>
                <a:cubicBezTo>
                  <a:pt x="12854" y="43660"/>
                  <a:pt x="12778" y="43683"/>
                  <a:pt x="12712" y="43732"/>
                </a:cubicBezTo>
                <a:cubicBezTo>
                  <a:pt x="12533" y="43851"/>
                  <a:pt x="12453" y="44090"/>
                  <a:pt x="12414" y="44289"/>
                </a:cubicBezTo>
                <a:cubicBezTo>
                  <a:pt x="12155" y="42956"/>
                  <a:pt x="13030" y="41444"/>
                  <a:pt x="12135" y="40211"/>
                </a:cubicBezTo>
                <a:cubicBezTo>
                  <a:pt x="12107" y="40192"/>
                  <a:pt x="12067" y="40178"/>
                  <a:pt x="12030" y="40178"/>
                </a:cubicBezTo>
                <a:cubicBezTo>
                  <a:pt x="11986" y="40178"/>
                  <a:pt x="11947" y="40197"/>
                  <a:pt x="11936" y="40251"/>
                </a:cubicBezTo>
                <a:cubicBezTo>
                  <a:pt x="11717" y="41862"/>
                  <a:pt x="11479" y="43493"/>
                  <a:pt x="11538" y="45144"/>
                </a:cubicBezTo>
                <a:cubicBezTo>
                  <a:pt x="11578" y="46716"/>
                  <a:pt x="11936" y="48247"/>
                  <a:pt x="12712" y="49640"/>
                </a:cubicBezTo>
                <a:cubicBezTo>
                  <a:pt x="12732" y="49660"/>
                  <a:pt x="12752" y="49720"/>
                  <a:pt x="12752" y="49739"/>
                </a:cubicBezTo>
                <a:cubicBezTo>
                  <a:pt x="12712" y="49799"/>
                  <a:pt x="12672" y="49839"/>
                  <a:pt x="12652" y="49899"/>
                </a:cubicBezTo>
                <a:cubicBezTo>
                  <a:pt x="12613" y="50038"/>
                  <a:pt x="12672" y="50217"/>
                  <a:pt x="12811" y="50296"/>
                </a:cubicBezTo>
                <a:cubicBezTo>
                  <a:pt x="12848" y="50321"/>
                  <a:pt x="12916" y="50338"/>
                  <a:pt x="12985" y="50338"/>
                </a:cubicBezTo>
                <a:cubicBezTo>
                  <a:pt x="13028" y="50338"/>
                  <a:pt x="13072" y="50332"/>
                  <a:pt x="13110" y="50316"/>
                </a:cubicBezTo>
                <a:lnTo>
                  <a:pt x="13249" y="50535"/>
                </a:lnTo>
                <a:cubicBezTo>
                  <a:pt x="13249" y="50555"/>
                  <a:pt x="13249" y="50555"/>
                  <a:pt x="13269" y="50555"/>
                </a:cubicBezTo>
                <a:lnTo>
                  <a:pt x="13309" y="50595"/>
                </a:lnTo>
                <a:lnTo>
                  <a:pt x="13428" y="51828"/>
                </a:lnTo>
                <a:cubicBezTo>
                  <a:pt x="13408" y="51808"/>
                  <a:pt x="13368" y="51808"/>
                  <a:pt x="13329" y="51788"/>
                </a:cubicBezTo>
                <a:cubicBezTo>
                  <a:pt x="13329" y="51649"/>
                  <a:pt x="13269" y="51550"/>
                  <a:pt x="13150" y="51510"/>
                </a:cubicBezTo>
                <a:cubicBezTo>
                  <a:pt x="13095" y="51477"/>
                  <a:pt x="13040" y="51462"/>
                  <a:pt x="12989" y="51462"/>
                </a:cubicBezTo>
                <a:cubicBezTo>
                  <a:pt x="12947" y="51462"/>
                  <a:pt x="12907" y="51472"/>
                  <a:pt x="12871" y="51490"/>
                </a:cubicBezTo>
                <a:cubicBezTo>
                  <a:pt x="12853" y="51472"/>
                  <a:pt x="12827" y="51462"/>
                  <a:pt x="12802" y="51462"/>
                </a:cubicBezTo>
                <a:cubicBezTo>
                  <a:pt x="12772" y="51462"/>
                  <a:pt x="12743" y="51477"/>
                  <a:pt x="12732" y="51510"/>
                </a:cubicBezTo>
                <a:lnTo>
                  <a:pt x="12732" y="51530"/>
                </a:lnTo>
                <a:cubicBezTo>
                  <a:pt x="12672" y="51550"/>
                  <a:pt x="12652" y="51629"/>
                  <a:pt x="12712" y="51689"/>
                </a:cubicBezTo>
                <a:cubicBezTo>
                  <a:pt x="12712" y="51749"/>
                  <a:pt x="12712" y="51828"/>
                  <a:pt x="12752" y="51908"/>
                </a:cubicBezTo>
                <a:cubicBezTo>
                  <a:pt x="12831" y="52007"/>
                  <a:pt x="12951" y="52087"/>
                  <a:pt x="13070" y="52087"/>
                </a:cubicBezTo>
                <a:cubicBezTo>
                  <a:pt x="13150" y="52087"/>
                  <a:pt x="13229" y="52027"/>
                  <a:pt x="13269" y="51987"/>
                </a:cubicBezTo>
                <a:cubicBezTo>
                  <a:pt x="13349" y="52027"/>
                  <a:pt x="13428" y="52047"/>
                  <a:pt x="13468" y="52107"/>
                </a:cubicBezTo>
                <a:lnTo>
                  <a:pt x="13548" y="52803"/>
                </a:lnTo>
                <a:cubicBezTo>
                  <a:pt x="13508" y="52743"/>
                  <a:pt x="13428" y="52703"/>
                  <a:pt x="13329" y="52703"/>
                </a:cubicBezTo>
                <a:cubicBezTo>
                  <a:pt x="13269" y="52703"/>
                  <a:pt x="13249" y="52703"/>
                  <a:pt x="13209" y="52723"/>
                </a:cubicBezTo>
                <a:cubicBezTo>
                  <a:pt x="13170" y="52684"/>
                  <a:pt x="13150" y="52644"/>
                  <a:pt x="13130" y="52624"/>
                </a:cubicBezTo>
                <a:cubicBezTo>
                  <a:pt x="13054" y="52576"/>
                  <a:pt x="12969" y="52552"/>
                  <a:pt x="12888" y="52552"/>
                </a:cubicBezTo>
                <a:cubicBezTo>
                  <a:pt x="12799" y="52552"/>
                  <a:pt x="12715" y="52581"/>
                  <a:pt x="12652" y="52644"/>
                </a:cubicBezTo>
                <a:cubicBezTo>
                  <a:pt x="12632" y="52684"/>
                  <a:pt x="12613" y="52743"/>
                  <a:pt x="12652" y="52783"/>
                </a:cubicBezTo>
                <a:cubicBezTo>
                  <a:pt x="12632" y="52823"/>
                  <a:pt x="12632" y="52843"/>
                  <a:pt x="12632" y="52902"/>
                </a:cubicBezTo>
                <a:lnTo>
                  <a:pt x="12632" y="52942"/>
                </a:lnTo>
                <a:cubicBezTo>
                  <a:pt x="12573" y="52902"/>
                  <a:pt x="12553" y="52843"/>
                  <a:pt x="12513" y="52803"/>
                </a:cubicBezTo>
                <a:cubicBezTo>
                  <a:pt x="12414" y="52644"/>
                  <a:pt x="12274" y="52485"/>
                  <a:pt x="12155" y="52345"/>
                </a:cubicBezTo>
                <a:cubicBezTo>
                  <a:pt x="12077" y="52267"/>
                  <a:pt x="11986" y="52214"/>
                  <a:pt x="11874" y="52214"/>
                </a:cubicBezTo>
                <a:cubicBezTo>
                  <a:pt x="11843" y="52214"/>
                  <a:pt x="11811" y="52218"/>
                  <a:pt x="11777" y="52226"/>
                </a:cubicBezTo>
                <a:cubicBezTo>
                  <a:pt x="11678" y="52246"/>
                  <a:pt x="11618" y="52325"/>
                  <a:pt x="11538" y="52405"/>
                </a:cubicBezTo>
                <a:cubicBezTo>
                  <a:pt x="11479" y="52107"/>
                  <a:pt x="11439" y="51808"/>
                  <a:pt x="11419" y="51530"/>
                </a:cubicBezTo>
                <a:cubicBezTo>
                  <a:pt x="11320" y="50794"/>
                  <a:pt x="11260" y="50018"/>
                  <a:pt x="11021" y="49262"/>
                </a:cubicBezTo>
                <a:cubicBezTo>
                  <a:pt x="10782" y="48606"/>
                  <a:pt x="10424" y="47949"/>
                  <a:pt x="9847" y="47531"/>
                </a:cubicBezTo>
                <a:cubicBezTo>
                  <a:pt x="9847" y="47531"/>
                  <a:pt x="9828" y="47531"/>
                  <a:pt x="9828" y="47511"/>
                </a:cubicBezTo>
                <a:cubicBezTo>
                  <a:pt x="9807" y="47495"/>
                  <a:pt x="9786" y="47488"/>
                  <a:pt x="9766" y="47488"/>
                </a:cubicBezTo>
                <a:cubicBezTo>
                  <a:pt x="9693" y="47488"/>
                  <a:pt x="9641" y="47588"/>
                  <a:pt x="9688" y="47651"/>
                </a:cubicBezTo>
                <a:cubicBezTo>
                  <a:pt x="10623" y="48526"/>
                  <a:pt x="10584" y="49918"/>
                  <a:pt x="10564" y="51092"/>
                </a:cubicBezTo>
                <a:cubicBezTo>
                  <a:pt x="10544" y="51749"/>
                  <a:pt x="10564" y="52425"/>
                  <a:pt x="10683" y="53101"/>
                </a:cubicBezTo>
                <a:cubicBezTo>
                  <a:pt x="10822" y="53718"/>
                  <a:pt x="11041" y="54335"/>
                  <a:pt x="11280" y="54912"/>
                </a:cubicBezTo>
                <a:cubicBezTo>
                  <a:pt x="11558" y="55568"/>
                  <a:pt x="11877" y="56185"/>
                  <a:pt x="12215" y="56801"/>
                </a:cubicBezTo>
                <a:cubicBezTo>
                  <a:pt x="12155" y="57120"/>
                  <a:pt x="12056" y="57458"/>
                  <a:pt x="11877" y="57716"/>
                </a:cubicBezTo>
                <a:cubicBezTo>
                  <a:pt x="11737" y="57458"/>
                  <a:pt x="11578" y="57199"/>
                  <a:pt x="11439" y="56921"/>
                </a:cubicBezTo>
                <a:cubicBezTo>
                  <a:pt x="10345" y="54971"/>
                  <a:pt x="9290" y="52982"/>
                  <a:pt x="8356" y="50933"/>
                </a:cubicBezTo>
                <a:cubicBezTo>
                  <a:pt x="8694" y="50396"/>
                  <a:pt x="8773" y="49700"/>
                  <a:pt x="8694" y="49043"/>
                </a:cubicBezTo>
                <a:cubicBezTo>
                  <a:pt x="8594" y="48228"/>
                  <a:pt x="8276" y="47472"/>
                  <a:pt x="8037" y="46716"/>
                </a:cubicBezTo>
                <a:lnTo>
                  <a:pt x="7878" y="46179"/>
                </a:lnTo>
                <a:lnTo>
                  <a:pt x="7878" y="46159"/>
                </a:lnTo>
                <a:cubicBezTo>
                  <a:pt x="7878" y="46079"/>
                  <a:pt x="7898" y="46019"/>
                  <a:pt x="7938" y="45960"/>
                </a:cubicBezTo>
                <a:lnTo>
                  <a:pt x="8375" y="45363"/>
                </a:lnTo>
                <a:cubicBezTo>
                  <a:pt x="8455" y="45323"/>
                  <a:pt x="8495" y="45264"/>
                  <a:pt x="8574" y="45244"/>
                </a:cubicBezTo>
                <a:cubicBezTo>
                  <a:pt x="8634" y="45264"/>
                  <a:pt x="8694" y="45264"/>
                  <a:pt x="8773" y="45264"/>
                </a:cubicBezTo>
                <a:cubicBezTo>
                  <a:pt x="8873" y="45244"/>
                  <a:pt x="8972" y="45144"/>
                  <a:pt x="8992" y="45045"/>
                </a:cubicBezTo>
                <a:cubicBezTo>
                  <a:pt x="9032" y="44945"/>
                  <a:pt x="8972" y="44786"/>
                  <a:pt x="8873" y="44746"/>
                </a:cubicBezTo>
                <a:cubicBezTo>
                  <a:pt x="8833" y="44726"/>
                  <a:pt x="8753" y="44726"/>
                  <a:pt x="8694" y="44726"/>
                </a:cubicBezTo>
                <a:cubicBezTo>
                  <a:pt x="8674" y="44726"/>
                  <a:pt x="8674" y="44746"/>
                  <a:pt x="8654" y="44746"/>
                </a:cubicBezTo>
                <a:lnTo>
                  <a:pt x="8594" y="44746"/>
                </a:lnTo>
                <a:cubicBezTo>
                  <a:pt x="8574" y="44746"/>
                  <a:pt x="8554" y="44766"/>
                  <a:pt x="8554" y="44786"/>
                </a:cubicBezTo>
                <a:cubicBezTo>
                  <a:pt x="8495" y="44866"/>
                  <a:pt x="8455" y="44965"/>
                  <a:pt x="8475" y="45065"/>
                </a:cubicBezTo>
                <a:cubicBezTo>
                  <a:pt x="8176" y="45224"/>
                  <a:pt x="7938" y="45482"/>
                  <a:pt x="7799" y="45781"/>
                </a:cubicBezTo>
                <a:cubicBezTo>
                  <a:pt x="7779" y="45681"/>
                  <a:pt x="7779" y="45562"/>
                  <a:pt x="7759" y="45462"/>
                </a:cubicBezTo>
                <a:cubicBezTo>
                  <a:pt x="7739" y="45144"/>
                  <a:pt x="7739" y="44826"/>
                  <a:pt x="7759" y="44488"/>
                </a:cubicBezTo>
                <a:cubicBezTo>
                  <a:pt x="8077" y="44388"/>
                  <a:pt x="8375" y="44189"/>
                  <a:pt x="8574" y="43891"/>
                </a:cubicBezTo>
                <a:cubicBezTo>
                  <a:pt x="8594" y="43931"/>
                  <a:pt x="8654" y="43931"/>
                  <a:pt x="8674" y="43931"/>
                </a:cubicBezTo>
                <a:cubicBezTo>
                  <a:pt x="8733" y="43931"/>
                  <a:pt x="8793" y="43891"/>
                  <a:pt x="8833" y="43871"/>
                </a:cubicBezTo>
                <a:cubicBezTo>
                  <a:pt x="8873" y="43851"/>
                  <a:pt x="8932" y="43791"/>
                  <a:pt x="8932" y="43732"/>
                </a:cubicBezTo>
                <a:cubicBezTo>
                  <a:pt x="8952" y="43672"/>
                  <a:pt x="8952" y="43632"/>
                  <a:pt x="8932" y="43553"/>
                </a:cubicBezTo>
                <a:cubicBezTo>
                  <a:pt x="8893" y="43493"/>
                  <a:pt x="8873" y="43453"/>
                  <a:pt x="8833" y="43394"/>
                </a:cubicBezTo>
                <a:cubicBezTo>
                  <a:pt x="8786" y="43370"/>
                  <a:pt x="8733" y="43361"/>
                  <a:pt x="8681" y="43361"/>
                </a:cubicBezTo>
                <a:cubicBezTo>
                  <a:pt x="8644" y="43361"/>
                  <a:pt x="8607" y="43366"/>
                  <a:pt x="8574" y="43374"/>
                </a:cubicBezTo>
                <a:lnTo>
                  <a:pt x="8554" y="43374"/>
                </a:lnTo>
                <a:cubicBezTo>
                  <a:pt x="8535" y="43374"/>
                  <a:pt x="8495" y="43374"/>
                  <a:pt x="8475" y="43394"/>
                </a:cubicBezTo>
                <a:cubicBezTo>
                  <a:pt x="8375" y="43473"/>
                  <a:pt x="8356" y="43593"/>
                  <a:pt x="8375" y="43692"/>
                </a:cubicBezTo>
                <a:lnTo>
                  <a:pt x="8375" y="43732"/>
                </a:lnTo>
                <a:cubicBezTo>
                  <a:pt x="8236" y="43971"/>
                  <a:pt x="7978" y="44150"/>
                  <a:pt x="7739" y="44249"/>
                </a:cubicBezTo>
                <a:cubicBezTo>
                  <a:pt x="7739" y="44189"/>
                  <a:pt x="7739" y="44150"/>
                  <a:pt x="7759" y="44070"/>
                </a:cubicBezTo>
                <a:cubicBezTo>
                  <a:pt x="7779" y="43772"/>
                  <a:pt x="7838" y="43493"/>
                  <a:pt x="7858" y="43195"/>
                </a:cubicBezTo>
                <a:cubicBezTo>
                  <a:pt x="8196" y="42956"/>
                  <a:pt x="8495" y="42677"/>
                  <a:pt x="8773" y="42379"/>
                </a:cubicBezTo>
                <a:lnTo>
                  <a:pt x="8873" y="42379"/>
                </a:lnTo>
                <a:cubicBezTo>
                  <a:pt x="8893" y="42379"/>
                  <a:pt x="8932" y="42359"/>
                  <a:pt x="8952" y="42359"/>
                </a:cubicBezTo>
                <a:cubicBezTo>
                  <a:pt x="8992" y="42339"/>
                  <a:pt x="9032" y="42280"/>
                  <a:pt x="9052" y="42260"/>
                </a:cubicBezTo>
                <a:cubicBezTo>
                  <a:pt x="9092" y="42160"/>
                  <a:pt x="9092" y="42041"/>
                  <a:pt x="9032" y="41941"/>
                </a:cubicBezTo>
                <a:cubicBezTo>
                  <a:pt x="8982" y="41879"/>
                  <a:pt x="8899" y="41839"/>
                  <a:pt x="8815" y="41839"/>
                </a:cubicBezTo>
                <a:cubicBezTo>
                  <a:pt x="8767" y="41839"/>
                  <a:pt x="8718" y="41853"/>
                  <a:pt x="8674" y="41882"/>
                </a:cubicBezTo>
                <a:cubicBezTo>
                  <a:pt x="8634" y="41902"/>
                  <a:pt x="8574" y="41961"/>
                  <a:pt x="8574" y="42041"/>
                </a:cubicBezTo>
                <a:cubicBezTo>
                  <a:pt x="8554" y="42081"/>
                  <a:pt x="8554" y="42140"/>
                  <a:pt x="8574" y="42180"/>
                </a:cubicBezTo>
                <a:cubicBezTo>
                  <a:pt x="8574" y="42200"/>
                  <a:pt x="8594" y="42240"/>
                  <a:pt x="8634" y="42260"/>
                </a:cubicBezTo>
                <a:cubicBezTo>
                  <a:pt x="8395" y="42498"/>
                  <a:pt x="8176" y="42737"/>
                  <a:pt x="7898" y="42936"/>
                </a:cubicBezTo>
                <a:cubicBezTo>
                  <a:pt x="7898" y="42857"/>
                  <a:pt x="7898" y="42777"/>
                  <a:pt x="7938" y="42737"/>
                </a:cubicBezTo>
                <a:cubicBezTo>
                  <a:pt x="7958" y="42459"/>
                  <a:pt x="7958" y="42160"/>
                  <a:pt x="7938" y="41882"/>
                </a:cubicBezTo>
                <a:cubicBezTo>
                  <a:pt x="8256" y="41683"/>
                  <a:pt x="8495" y="41384"/>
                  <a:pt x="8634" y="41046"/>
                </a:cubicBezTo>
                <a:cubicBezTo>
                  <a:pt x="8694" y="41007"/>
                  <a:pt x="8793" y="40967"/>
                  <a:pt x="8833" y="40887"/>
                </a:cubicBezTo>
                <a:cubicBezTo>
                  <a:pt x="8873" y="40788"/>
                  <a:pt x="8873" y="40668"/>
                  <a:pt x="8793" y="40589"/>
                </a:cubicBezTo>
                <a:cubicBezTo>
                  <a:pt x="8743" y="40506"/>
                  <a:pt x="8638" y="40464"/>
                  <a:pt x="8536" y="40464"/>
                </a:cubicBezTo>
                <a:cubicBezTo>
                  <a:pt x="8515" y="40464"/>
                  <a:pt x="8495" y="40466"/>
                  <a:pt x="8475" y="40469"/>
                </a:cubicBezTo>
                <a:cubicBezTo>
                  <a:pt x="8435" y="40469"/>
                  <a:pt x="8395" y="40509"/>
                  <a:pt x="8395" y="40569"/>
                </a:cubicBezTo>
                <a:cubicBezTo>
                  <a:pt x="8375" y="40569"/>
                  <a:pt x="8375" y="40569"/>
                  <a:pt x="8356" y="40589"/>
                </a:cubicBezTo>
                <a:cubicBezTo>
                  <a:pt x="8276" y="40668"/>
                  <a:pt x="8256" y="40788"/>
                  <a:pt x="8296" y="40887"/>
                </a:cubicBezTo>
                <a:cubicBezTo>
                  <a:pt x="8336" y="40947"/>
                  <a:pt x="8356" y="40987"/>
                  <a:pt x="8395" y="41007"/>
                </a:cubicBezTo>
                <a:cubicBezTo>
                  <a:pt x="8356" y="41166"/>
                  <a:pt x="8276" y="41285"/>
                  <a:pt x="8176" y="41404"/>
                </a:cubicBezTo>
                <a:lnTo>
                  <a:pt x="8137" y="41464"/>
                </a:lnTo>
                <a:cubicBezTo>
                  <a:pt x="8057" y="41544"/>
                  <a:pt x="7978" y="41603"/>
                  <a:pt x="7878" y="41683"/>
                </a:cubicBezTo>
                <a:cubicBezTo>
                  <a:pt x="7878" y="41643"/>
                  <a:pt x="7878" y="41564"/>
                  <a:pt x="7858" y="41504"/>
                </a:cubicBezTo>
                <a:cubicBezTo>
                  <a:pt x="7838" y="41245"/>
                  <a:pt x="7779" y="40987"/>
                  <a:pt x="7739" y="40708"/>
                </a:cubicBezTo>
                <a:cubicBezTo>
                  <a:pt x="7759" y="40688"/>
                  <a:pt x="7759" y="40688"/>
                  <a:pt x="7759" y="40668"/>
                </a:cubicBezTo>
                <a:cubicBezTo>
                  <a:pt x="7938" y="40509"/>
                  <a:pt x="8077" y="40350"/>
                  <a:pt x="8176" y="40111"/>
                </a:cubicBezTo>
                <a:cubicBezTo>
                  <a:pt x="8196" y="40111"/>
                  <a:pt x="8236" y="40151"/>
                  <a:pt x="8256" y="40151"/>
                </a:cubicBezTo>
                <a:cubicBezTo>
                  <a:pt x="8375" y="40151"/>
                  <a:pt x="8495" y="40072"/>
                  <a:pt x="8554" y="39972"/>
                </a:cubicBezTo>
                <a:cubicBezTo>
                  <a:pt x="8594" y="39853"/>
                  <a:pt x="8594" y="39694"/>
                  <a:pt x="8495" y="39594"/>
                </a:cubicBezTo>
                <a:cubicBezTo>
                  <a:pt x="8455" y="39515"/>
                  <a:pt x="8375" y="39495"/>
                  <a:pt x="8276" y="39495"/>
                </a:cubicBezTo>
                <a:cubicBezTo>
                  <a:pt x="8196" y="39495"/>
                  <a:pt x="8137" y="39554"/>
                  <a:pt x="8097" y="39594"/>
                </a:cubicBezTo>
                <a:lnTo>
                  <a:pt x="8077" y="39594"/>
                </a:lnTo>
                <a:cubicBezTo>
                  <a:pt x="8037" y="39654"/>
                  <a:pt x="7978" y="39694"/>
                  <a:pt x="7958" y="39753"/>
                </a:cubicBezTo>
                <a:cubicBezTo>
                  <a:pt x="7938" y="39793"/>
                  <a:pt x="7938" y="39873"/>
                  <a:pt x="7958" y="39912"/>
                </a:cubicBezTo>
                <a:cubicBezTo>
                  <a:pt x="7958" y="39952"/>
                  <a:pt x="7978" y="39972"/>
                  <a:pt x="7978" y="39992"/>
                </a:cubicBezTo>
                <a:lnTo>
                  <a:pt x="7978" y="40012"/>
                </a:lnTo>
                <a:cubicBezTo>
                  <a:pt x="7958" y="40052"/>
                  <a:pt x="7958" y="40072"/>
                  <a:pt x="7938" y="40091"/>
                </a:cubicBezTo>
                <a:cubicBezTo>
                  <a:pt x="7898" y="40151"/>
                  <a:pt x="7858" y="40191"/>
                  <a:pt x="7838" y="40251"/>
                </a:cubicBezTo>
                <a:lnTo>
                  <a:pt x="7838" y="40270"/>
                </a:lnTo>
                <a:lnTo>
                  <a:pt x="7799" y="40290"/>
                </a:lnTo>
                <a:lnTo>
                  <a:pt x="7739" y="40370"/>
                </a:lnTo>
                <a:lnTo>
                  <a:pt x="7659" y="40450"/>
                </a:lnTo>
                <a:cubicBezTo>
                  <a:pt x="7580" y="40111"/>
                  <a:pt x="7460" y="39793"/>
                  <a:pt x="7341" y="39475"/>
                </a:cubicBezTo>
                <a:cubicBezTo>
                  <a:pt x="7361" y="39475"/>
                  <a:pt x="7381" y="39475"/>
                  <a:pt x="7381" y="39455"/>
                </a:cubicBezTo>
                <a:cubicBezTo>
                  <a:pt x="7580" y="39236"/>
                  <a:pt x="7699" y="38977"/>
                  <a:pt x="7779" y="38679"/>
                </a:cubicBezTo>
                <a:cubicBezTo>
                  <a:pt x="7812" y="38692"/>
                  <a:pt x="7847" y="38699"/>
                  <a:pt x="7883" y="38699"/>
                </a:cubicBezTo>
                <a:cubicBezTo>
                  <a:pt x="7955" y="38699"/>
                  <a:pt x="8031" y="38672"/>
                  <a:pt x="8097" y="38619"/>
                </a:cubicBezTo>
                <a:cubicBezTo>
                  <a:pt x="8196" y="38500"/>
                  <a:pt x="8236" y="38341"/>
                  <a:pt x="8176" y="38182"/>
                </a:cubicBezTo>
                <a:cubicBezTo>
                  <a:pt x="8157" y="38102"/>
                  <a:pt x="8097" y="38023"/>
                  <a:pt x="8037" y="37983"/>
                </a:cubicBezTo>
                <a:cubicBezTo>
                  <a:pt x="7958" y="37923"/>
                  <a:pt x="7878" y="37923"/>
                  <a:pt x="7799" y="37923"/>
                </a:cubicBezTo>
                <a:cubicBezTo>
                  <a:pt x="7699" y="37963"/>
                  <a:pt x="7659" y="38003"/>
                  <a:pt x="7600" y="38102"/>
                </a:cubicBezTo>
                <a:lnTo>
                  <a:pt x="7600" y="38122"/>
                </a:lnTo>
                <a:cubicBezTo>
                  <a:pt x="7580" y="38122"/>
                  <a:pt x="7580" y="38162"/>
                  <a:pt x="7580" y="38182"/>
                </a:cubicBezTo>
                <a:cubicBezTo>
                  <a:pt x="7560" y="38301"/>
                  <a:pt x="7560" y="38420"/>
                  <a:pt x="7639" y="38520"/>
                </a:cubicBezTo>
                <a:cubicBezTo>
                  <a:pt x="7580" y="38798"/>
                  <a:pt x="7460" y="39077"/>
                  <a:pt x="7281" y="39276"/>
                </a:cubicBezTo>
                <a:cubicBezTo>
                  <a:pt x="7242" y="39156"/>
                  <a:pt x="7162" y="39017"/>
                  <a:pt x="7102" y="38898"/>
                </a:cubicBezTo>
                <a:cubicBezTo>
                  <a:pt x="7102" y="38898"/>
                  <a:pt x="7142" y="38898"/>
                  <a:pt x="7142" y="38878"/>
                </a:cubicBezTo>
                <a:cubicBezTo>
                  <a:pt x="7182" y="38818"/>
                  <a:pt x="7202" y="38759"/>
                  <a:pt x="7182" y="38679"/>
                </a:cubicBezTo>
                <a:cubicBezTo>
                  <a:pt x="7162" y="38560"/>
                  <a:pt x="7062" y="38420"/>
                  <a:pt x="6903" y="38401"/>
                </a:cubicBezTo>
                <a:cubicBezTo>
                  <a:pt x="6888" y="38396"/>
                  <a:pt x="6872" y="38393"/>
                  <a:pt x="6855" y="38393"/>
                </a:cubicBezTo>
                <a:cubicBezTo>
                  <a:pt x="6805" y="38393"/>
                  <a:pt x="6749" y="38415"/>
                  <a:pt x="6704" y="38460"/>
                </a:cubicBezTo>
                <a:cubicBezTo>
                  <a:pt x="6685" y="38460"/>
                  <a:pt x="6665" y="38460"/>
                  <a:pt x="6665" y="38480"/>
                </a:cubicBezTo>
                <a:lnTo>
                  <a:pt x="6585" y="38560"/>
                </a:lnTo>
                <a:cubicBezTo>
                  <a:pt x="6545" y="38619"/>
                  <a:pt x="6545" y="38699"/>
                  <a:pt x="6585" y="38779"/>
                </a:cubicBezTo>
                <a:cubicBezTo>
                  <a:pt x="6605" y="38818"/>
                  <a:pt x="6685" y="38878"/>
                  <a:pt x="6744" y="38918"/>
                </a:cubicBezTo>
                <a:cubicBezTo>
                  <a:pt x="6784" y="38958"/>
                  <a:pt x="6844" y="38977"/>
                  <a:pt x="6903" y="38977"/>
                </a:cubicBezTo>
                <a:cubicBezTo>
                  <a:pt x="6943" y="39057"/>
                  <a:pt x="6983" y="39097"/>
                  <a:pt x="7003" y="39176"/>
                </a:cubicBezTo>
                <a:lnTo>
                  <a:pt x="7072" y="39950"/>
                </a:lnTo>
                <a:lnTo>
                  <a:pt x="7072" y="39950"/>
                </a:lnTo>
                <a:cubicBezTo>
                  <a:pt x="7038" y="39850"/>
                  <a:pt x="6949" y="39773"/>
                  <a:pt x="6844" y="39773"/>
                </a:cubicBezTo>
                <a:cubicBezTo>
                  <a:pt x="6764" y="39773"/>
                  <a:pt x="6685" y="39793"/>
                  <a:pt x="6645" y="39853"/>
                </a:cubicBezTo>
                <a:cubicBezTo>
                  <a:pt x="6645" y="39853"/>
                  <a:pt x="6645" y="39873"/>
                  <a:pt x="6605" y="39873"/>
                </a:cubicBezTo>
                <a:cubicBezTo>
                  <a:pt x="6585" y="39873"/>
                  <a:pt x="6565" y="39893"/>
                  <a:pt x="6565" y="39912"/>
                </a:cubicBezTo>
                <a:cubicBezTo>
                  <a:pt x="6545" y="39952"/>
                  <a:pt x="6545" y="39992"/>
                  <a:pt x="6545" y="40012"/>
                </a:cubicBezTo>
                <a:lnTo>
                  <a:pt x="6545" y="40091"/>
                </a:lnTo>
                <a:cubicBezTo>
                  <a:pt x="6545" y="40151"/>
                  <a:pt x="6585" y="40191"/>
                  <a:pt x="6605" y="40251"/>
                </a:cubicBezTo>
                <a:cubicBezTo>
                  <a:pt x="6662" y="40294"/>
                  <a:pt x="6730" y="40326"/>
                  <a:pt x="6793" y="40326"/>
                </a:cubicBezTo>
                <a:cubicBezTo>
                  <a:pt x="6818" y="40326"/>
                  <a:pt x="6841" y="40321"/>
                  <a:pt x="6864" y="40310"/>
                </a:cubicBezTo>
                <a:cubicBezTo>
                  <a:pt x="6943" y="40410"/>
                  <a:pt x="7043" y="40489"/>
                  <a:pt x="7142" y="40549"/>
                </a:cubicBezTo>
                <a:lnTo>
                  <a:pt x="7182" y="40987"/>
                </a:lnTo>
                <a:cubicBezTo>
                  <a:pt x="7155" y="40987"/>
                  <a:pt x="7120" y="40978"/>
                  <a:pt x="7088" y="40978"/>
                </a:cubicBezTo>
                <a:cubicBezTo>
                  <a:pt x="7071" y="40978"/>
                  <a:pt x="7056" y="40980"/>
                  <a:pt x="7043" y="40987"/>
                </a:cubicBezTo>
                <a:cubicBezTo>
                  <a:pt x="7003" y="40987"/>
                  <a:pt x="6983" y="41007"/>
                  <a:pt x="6963" y="41007"/>
                </a:cubicBezTo>
                <a:cubicBezTo>
                  <a:pt x="6903" y="41046"/>
                  <a:pt x="6864" y="41086"/>
                  <a:pt x="6844" y="41146"/>
                </a:cubicBezTo>
                <a:cubicBezTo>
                  <a:pt x="6804" y="41186"/>
                  <a:pt x="6844" y="41265"/>
                  <a:pt x="6864" y="41305"/>
                </a:cubicBezTo>
                <a:cubicBezTo>
                  <a:pt x="6903" y="41404"/>
                  <a:pt x="7003" y="41464"/>
                  <a:pt x="7142" y="41464"/>
                </a:cubicBezTo>
                <a:cubicBezTo>
                  <a:pt x="7162" y="41544"/>
                  <a:pt x="7202" y="41583"/>
                  <a:pt x="7261" y="41643"/>
                </a:cubicBezTo>
                <a:lnTo>
                  <a:pt x="7401" y="43095"/>
                </a:lnTo>
                <a:lnTo>
                  <a:pt x="7341" y="43036"/>
                </a:lnTo>
                <a:cubicBezTo>
                  <a:pt x="7242" y="42936"/>
                  <a:pt x="7182" y="42837"/>
                  <a:pt x="7102" y="42697"/>
                </a:cubicBezTo>
                <a:cubicBezTo>
                  <a:pt x="7142" y="42697"/>
                  <a:pt x="7142" y="42697"/>
                  <a:pt x="7162" y="42677"/>
                </a:cubicBezTo>
                <a:cubicBezTo>
                  <a:pt x="7261" y="42598"/>
                  <a:pt x="7301" y="42479"/>
                  <a:pt x="7281" y="42359"/>
                </a:cubicBezTo>
                <a:cubicBezTo>
                  <a:pt x="7242" y="42240"/>
                  <a:pt x="7142" y="42160"/>
                  <a:pt x="7003" y="42160"/>
                </a:cubicBezTo>
                <a:cubicBezTo>
                  <a:pt x="6883" y="42160"/>
                  <a:pt x="6764" y="42260"/>
                  <a:pt x="6744" y="42399"/>
                </a:cubicBezTo>
                <a:lnTo>
                  <a:pt x="6744" y="42479"/>
                </a:lnTo>
                <a:lnTo>
                  <a:pt x="6764" y="42498"/>
                </a:lnTo>
                <a:cubicBezTo>
                  <a:pt x="6764" y="42558"/>
                  <a:pt x="6804" y="42598"/>
                  <a:pt x="6844" y="42638"/>
                </a:cubicBezTo>
                <a:cubicBezTo>
                  <a:pt x="6864" y="42658"/>
                  <a:pt x="6864" y="42658"/>
                  <a:pt x="6883" y="42658"/>
                </a:cubicBezTo>
                <a:cubicBezTo>
                  <a:pt x="6943" y="42837"/>
                  <a:pt x="7043" y="42976"/>
                  <a:pt x="7162" y="43095"/>
                </a:cubicBezTo>
                <a:cubicBezTo>
                  <a:pt x="7242" y="43175"/>
                  <a:pt x="7301" y="43254"/>
                  <a:pt x="7381" y="43294"/>
                </a:cubicBezTo>
                <a:cubicBezTo>
                  <a:pt x="7401" y="43334"/>
                  <a:pt x="7440" y="43334"/>
                  <a:pt x="7440" y="43354"/>
                </a:cubicBezTo>
                <a:lnTo>
                  <a:pt x="7540" y="44528"/>
                </a:lnTo>
                <a:cubicBezTo>
                  <a:pt x="7500" y="44687"/>
                  <a:pt x="7500" y="44866"/>
                  <a:pt x="7500" y="45045"/>
                </a:cubicBezTo>
                <a:cubicBezTo>
                  <a:pt x="7500" y="45462"/>
                  <a:pt x="7580" y="45860"/>
                  <a:pt x="7679" y="46258"/>
                </a:cubicBezTo>
                <a:lnTo>
                  <a:pt x="8077" y="50316"/>
                </a:lnTo>
                <a:cubicBezTo>
                  <a:pt x="7958" y="50058"/>
                  <a:pt x="7858" y="49819"/>
                  <a:pt x="7739" y="49540"/>
                </a:cubicBezTo>
                <a:cubicBezTo>
                  <a:pt x="7062" y="48049"/>
                  <a:pt x="6486" y="46537"/>
                  <a:pt x="5988" y="44965"/>
                </a:cubicBezTo>
                <a:cubicBezTo>
                  <a:pt x="5789" y="44229"/>
                  <a:pt x="5650" y="43473"/>
                  <a:pt x="5471" y="42697"/>
                </a:cubicBezTo>
                <a:cubicBezTo>
                  <a:pt x="6008" y="42280"/>
                  <a:pt x="6406" y="41683"/>
                  <a:pt x="6585" y="41007"/>
                </a:cubicBezTo>
                <a:lnTo>
                  <a:pt x="6645" y="41007"/>
                </a:lnTo>
                <a:cubicBezTo>
                  <a:pt x="6685" y="40987"/>
                  <a:pt x="6744" y="40967"/>
                  <a:pt x="6784" y="40907"/>
                </a:cubicBezTo>
                <a:cubicBezTo>
                  <a:pt x="6804" y="40867"/>
                  <a:pt x="6844" y="40808"/>
                  <a:pt x="6804" y="40768"/>
                </a:cubicBezTo>
                <a:cubicBezTo>
                  <a:pt x="6804" y="40688"/>
                  <a:pt x="6784" y="40648"/>
                  <a:pt x="6744" y="40589"/>
                </a:cubicBezTo>
                <a:cubicBezTo>
                  <a:pt x="6685" y="40549"/>
                  <a:pt x="6645" y="40509"/>
                  <a:pt x="6565" y="40509"/>
                </a:cubicBezTo>
                <a:cubicBezTo>
                  <a:pt x="6555" y="40507"/>
                  <a:pt x="6544" y="40507"/>
                  <a:pt x="6534" y="40507"/>
                </a:cubicBezTo>
                <a:cubicBezTo>
                  <a:pt x="6423" y="40507"/>
                  <a:pt x="6305" y="40599"/>
                  <a:pt x="6287" y="40708"/>
                </a:cubicBezTo>
                <a:lnTo>
                  <a:pt x="6287" y="40768"/>
                </a:lnTo>
                <a:cubicBezTo>
                  <a:pt x="6287" y="40808"/>
                  <a:pt x="6307" y="40867"/>
                  <a:pt x="6346" y="40907"/>
                </a:cubicBezTo>
                <a:cubicBezTo>
                  <a:pt x="6366" y="40947"/>
                  <a:pt x="6366" y="40967"/>
                  <a:pt x="6386" y="40967"/>
                </a:cubicBezTo>
                <a:lnTo>
                  <a:pt x="6386" y="40987"/>
                </a:lnTo>
                <a:cubicBezTo>
                  <a:pt x="6346" y="41106"/>
                  <a:pt x="6307" y="41245"/>
                  <a:pt x="6247" y="41365"/>
                </a:cubicBezTo>
                <a:lnTo>
                  <a:pt x="5610" y="42300"/>
                </a:lnTo>
                <a:lnTo>
                  <a:pt x="5392" y="42538"/>
                </a:lnTo>
                <a:cubicBezTo>
                  <a:pt x="5352" y="42300"/>
                  <a:pt x="5292" y="42101"/>
                  <a:pt x="5252" y="41882"/>
                </a:cubicBezTo>
                <a:cubicBezTo>
                  <a:pt x="5173" y="41603"/>
                  <a:pt x="5113" y="41365"/>
                  <a:pt x="5053" y="41086"/>
                </a:cubicBezTo>
                <a:cubicBezTo>
                  <a:pt x="5411" y="40688"/>
                  <a:pt x="5769" y="40211"/>
                  <a:pt x="6008" y="39753"/>
                </a:cubicBezTo>
                <a:lnTo>
                  <a:pt x="6048" y="39773"/>
                </a:lnTo>
                <a:cubicBezTo>
                  <a:pt x="6092" y="39802"/>
                  <a:pt x="6138" y="39815"/>
                  <a:pt x="6184" y="39815"/>
                </a:cubicBezTo>
                <a:cubicBezTo>
                  <a:pt x="6264" y="39815"/>
                  <a:pt x="6343" y="39776"/>
                  <a:pt x="6406" y="39713"/>
                </a:cubicBezTo>
                <a:cubicBezTo>
                  <a:pt x="6506" y="39614"/>
                  <a:pt x="6545" y="39455"/>
                  <a:pt x="6466" y="39316"/>
                </a:cubicBezTo>
                <a:cubicBezTo>
                  <a:pt x="6411" y="39233"/>
                  <a:pt x="6308" y="39189"/>
                  <a:pt x="6211" y="39189"/>
                </a:cubicBezTo>
                <a:cubicBezTo>
                  <a:pt x="6167" y="39189"/>
                  <a:pt x="6125" y="39198"/>
                  <a:pt x="6088" y="39216"/>
                </a:cubicBezTo>
                <a:cubicBezTo>
                  <a:pt x="6008" y="39256"/>
                  <a:pt x="5968" y="39316"/>
                  <a:pt x="5968" y="39395"/>
                </a:cubicBezTo>
                <a:lnTo>
                  <a:pt x="5968" y="39415"/>
                </a:lnTo>
                <a:lnTo>
                  <a:pt x="5968" y="39455"/>
                </a:lnTo>
                <a:lnTo>
                  <a:pt x="5949" y="39475"/>
                </a:lnTo>
                <a:cubicBezTo>
                  <a:pt x="5690" y="39972"/>
                  <a:pt x="5372" y="40410"/>
                  <a:pt x="4994" y="40847"/>
                </a:cubicBezTo>
                <a:cubicBezTo>
                  <a:pt x="4914" y="40549"/>
                  <a:pt x="4854" y="40251"/>
                  <a:pt x="4775" y="39912"/>
                </a:cubicBezTo>
                <a:cubicBezTo>
                  <a:pt x="5053" y="39475"/>
                  <a:pt x="5372" y="39057"/>
                  <a:pt x="5750" y="38659"/>
                </a:cubicBezTo>
                <a:cubicBezTo>
                  <a:pt x="5769" y="38679"/>
                  <a:pt x="5789" y="38679"/>
                  <a:pt x="5809" y="38699"/>
                </a:cubicBezTo>
                <a:cubicBezTo>
                  <a:pt x="5859" y="38717"/>
                  <a:pt x="5910" y="38726"/>
                  <a:pt x="5960" y="38726"/>
                </a:cubicBezTo>
                <a:cubicBezTo>
                  <a:pt x="6072" y="38726"/>
                  <a:pt x="6178" y="38682"/>
                  <a:pt x="6247" y="38599"/>
                </a:cubicBezTo>
                <a:cubicBezTo>
                  <a:pt x="6346" y="38480"/>
                  <a:pt x="6366" y="38301"/>
                  <a:pt x="6287" y="38182"/>
                </a:cubicBezTo>
                <a:cubicBezTo>
                  <a:pt x="6215" y="38075"/>
                  <a:pt x="6080" y="38000"/>
                  <a:pt x="5938" y="38000"/>
                </a:cubicBezTo>
                <a:cubicBezTo>
                  <a:pt x="5922" y="38000"/>
                  <a:pt x="5905" y="38001"/>
                  <a:pt x="5889" y="38003"/>
                </a:cubicBezTo>
                <a:cubicBezTo>
                  <a:pt x="5789" y="38042"/>
                  <a:pt x="5710" y="38102"/>
                  <a:pt x="5690" y="38182"/>
                </a:cubicBezTo>
                <a:cubicBezTo>
                  <a:pt x="5690" y="38202"/>
                  <a:pt x="5670" y="38222"/>
                  <a:pt x="5670" y="38261"/>
                </a:cubicBezTo>
                <a:cubicBezTo>
                  <a:pt x="5610" y="38301"/>
                  <a:pt x="5590" y="38401"/>
                  <a:pt x="5610" y="38480"/>
                </a:cubicBezTo>
                <a:cubicBezTo>
                  <a:pt x="5292" y="38858"/>
                  <a:pt x="4994" y="39216"/>
                  <a:pt x="4715" y="39654"/>
                </a:cubicBezTo>
                <a:cubicBezTo>
                  <a:pt x="4655" y="39316"/>
                  <a:pt x="4576" y="38977"/>
                  <a:pt x="4496" y="38659"/>
                </a:cubicBezTo>
                <a:cubicBezTo>
                  <a:pt x="4974" y="38460"/>
                  <a:pt x="5372" y="38102"/>
                  <a:pt x="5650" y="37684"/>
                </a:cubicBezTo>
                <a:cubicBezTo>
                  <a:pt x="5690" y="37684"/>
                  <a:pt x="5769" y="37684"/>
                  <a:pt x="5809" y="37665"/>
                </a:cubicBezTo>
                <a:cubicBezTo>
                  <a:pt x="5949" y="37585"/>
                  <a:pt x="6008" y="37426"/>
                  <a:pt x="5968" y="37287"/>
                </a:cubicBezTo>
                <a:cubicBezTo>
                  <a:pt x="5949" y="37207"/>
                  <a:pt x="5889" y="37167"/>
                  <a:pt x="5849" y="37108"/>
                </a:cubicBezTo>
                <a:cubicBezTo>
                  <a:pt x="5769" y="37068"/>
                  <a:pt x="5690" y="37068"/>
                  <a:pt x="5610" y="37068"/>
                </a:cubicBezTo>
                <a:cubicBezTo>
                  <a:pt x="5491" y="37088"/>
                  <a:pt x="5411" y="37187"/>
                  <a:pt x="5411" y="37306"/>
                </a:cubicBezTo>
                <a:cubicBezTo>
                  <a:pt x="5392" y="37386"/>
                  <a:pt x="5392" y="37485"/>
                  <a:pt x="5451" y="37565"/>
                </a:cubicBezTo>
                <a:cubicBezTo>
                  <a:pt x="5451" y="37585"/>
                  <a:pt x="5471" y="37585"/>
                  <a:pt x="5471" y="37585"/>
                </a:cubicBezTo>
                <a:lnTo>
                  <a:pt x="5173" y="37963"/>
                </a:lnTo>
                <a:lnTo>
                  <a:pt x="4894" y="38202"/>
                </a:lnTo>
                <a:cubicBezTo>
                  <a:pt x="4775" y="38301"/>
                  <a:pt x="4616" y="38381"/>
                  <a:pt x="4476" y="38460"/>
                </a:cubicBezTo>
                <a:cubicBezTo>
                  <a:pt x="4417" y="38182"/>
                  <a:pt x="4357" y="37903"/>
                  <a:pt x="4297" y="37665"/>
                </a:cubicBezTo>
                <a:cubicBezTo>
                  <a:pt x="4317" y="37665"/>
                  <a:pt x="4317" y="37625"/>
                  <a:pt x="4317" y="37605"/>
                </a:cubicBezTo>
                <a:cubicBezTo>
                  <a:pt x="4357" y="37565"/>
                  <a:pt x="4297" y="37485"/>
                  <a:pt x="4258" y="37485"/>
                </a:cubicBezTo>
                <a:cubicBezTo>
                  <a:pt x="4218" y="37406"/>
                  <a:pt x="4218" y="37346"/>
                  <a:pt x="4198" y="37267"/>
                </a:cubicBezTo>
                <a:lnTo>
                  <a:pt x="4258" y="37267"/>
                </a:lnTo>
                <a:cubicBezTo>
                  <a:pt x="4695" y="37187"/>
                  <a:pt x="5113" y="36948"/>
                  <a:pt x="5372" y="36570"/>
                </a:cubicBezTo>
                <a:cubicBezTo>
                  <a:pt x="5392" y="36575"/>
                  <a:pt x="5413" y="36578"/>
                  <a:pt x="5434" y="36578"/>
                </a:cubicBezTo>
                <a:cubicBezTo>
                  <a:pt x="5498" y="36578"/>
                  <a:pt x="5566" y="36556"/>
                  <a:pt x="5610" y="36511"/>
                </a:cubicBezTo>
                <a:cubicBezTo>
                  <a:pt x="5750" y="36451"/>
                  <a:pt x="5809" y="36272"/>
                  <a:pt x="5769" y="36113"/>
                </a:cubicBezTo>
                <a:cubicBezTo>
                  <a:pt x="5710" y="35974"/>
                  <a:pt x="5590" y="35854"/>
                  <a:pt x="5451" y="35854"/>
                </a:cubicBezTo>
                <a:cubicBezTo>
                  <a:pt x="5292" y="35854"/>
                  <a:pt x="5173" y="35994"/>
                  <a:pt x="5173" y="36133"/>
                </a:cubicBezTo>
                <a:cubicBezTo>
                  <a:pt x="5113" y="36232"/>
                  <a:pt x="5153" y="36371"/>
                  <a:pt x="5212" y="36431"/>
                </a:cubicBezTo>
                <a:cubicBezTo>
                  <a:pt x="5173" y="36511"/>
                  <a:pt x="5113" y="36570"/>
                  <a:pt x="5073" y="36610"/>
                </a:cubicBezTo>
                <a:lnTo>
                  <a:pt x="4516" y="36968"/>
                </a:lnTo>
                <a:lnTo>
                  <a:pt x="4218" y="37028"/>
                </a:lnTo>
                <a:cubicBezTo>
                  <a:pt x="4218" y="37028"/>
                  <a:pt x="4198" y="37028"/>
                  <a:pt x="4198" y="37068"/>
                </a:cubicBezTo>
                <a:cubicBezTo>
                  <a:pt x="4178" y="36968"/>
                  <a:pt x="4178" y="36869"/>
                  <a:pt x="4158" y="36769"/>
                </a:cubicBezTo>
                <a:cubicBezTo>
                  <a:pt x="4158" y="36710"/>
                  <a:pt x="4118" y="36670"/>
                  <a:pt x="4118" y="36610"/>
                </a:cubicBezTo>
                <a:lnTo>
                  <a:pt x="4178" y="36610"/>
                </a:lnTo>
                <a:cubicBezTo>
                  <a:pt x="4715" y="36491"/>
                  <a:pt x="4974" y="35974"/>
                  <a:pt x="5153" y="35476"/>
                </a:cubicBezTo>
                <a:cubicBezTo>
                  <a:pt x="5173" y="35476"/>
                  <a:pt x="5173" y="35496"/>
                  <a:pt x="5193" y="35496"/>
                </a:cubicBezTo>
                <a:cubicBezTo>
                  <a:pt x="5225" y="35504"/>
                  <a:pt x="5258" y="35508"/>
                  <a:pt x="5290" y="35508"/>
                </a:cubicBezTo>
                <a:cubicBezTo>
                  <a:pt x="5414" y="35508"/>
                  <a:pt x="5531" y="35448"/>
                  <a:pt x="5610" y="35337"/>
                </a:cubicBezTo>
                <a:cubicBezTo>
                  <a:pt x="5710" y="35198"/>
                  <a:pt x="5690" y="34999"/>
                  <a:pt x="5590" y="34880"/>
                </a:cubicBezTo>
                <a:cubicBezTo>
                  <a:pt x="5525" y="34788"/>
                  <a:pt x="5418" y="34748"/>
                  <a:pt x="5312" y="34748"/>
                </a:cubicBezTo>
                <a:cubicBezTo>
                  <a:pt x="5256" y="34748"/>
                  <a:pt x="5201" y="34759"/>
                  <a:pt x="5153" y="34780"/>
                </a:cubicBezTo>
                <a:cubicBezTo>
                  <a:pt x="4974" y="34860"/>
                  <a:pt x="4894" y="35059"/>
                  <a:pt x="4954" y="35218"/>
                </a:cubicBezTo>
                <a:cubicBezTo>
                  <a:pt x="4954" y="35258"/>
                  <a:pt x="4974" y="35258"/>
                  <a:pt x="4974" y="35277"/>
                </a:cubicBezTo>
                <a:cubicBezTo>
                  <a:pt x="4974" y="35297"/>
                  <a:pt x="4994" y="35297"/>
                  <a:pt x="4994" y="35317"/>
                </a:cubicBezTo>
                <a:cubicBezTo>
                  <a:pt x="4974" y="35417"/>
                  <a:pt x="4914" y="35516"/>
                  <a:pt x="4894" y="35596"/>
                </a:cubicBezTo>
                <a:lnTo>
                  <a:pt x="4297" y="36352"/>
                </a:lnTo>
                <a:cubicBezTo>
                  <a:pt x="4278" y="36371"/>
                  <a:pt x="4218" y="36371"/>
                  <a:pt x="4198" y="36391"/>
                </a:cubicBezTo>
                <a:cubicBezTo>
                  <a:pt x="4218" y="36352"/>
                  <a:pt x="4198" y="36292"/>
                  <a:pt x="4158" y="36272"/>
                </a:cubicBezTo>
                <a:cubicBezTo>
                  <a:pt x="4118" y="36272"/>
                  <a:pt x="4118" y="36232"/>
                  <a:pt x="4098" y="36232"/>
                </a:cubicBezTo>
                <a:cubicBezTo>
                  <a:pt x="4079" y="35974"/>
                  <a:pt x="4059" y="35715"/>
                  <a:pt x="3999" y="35437"/>
                </a:cubicBezTo>
                <a:cubicBezTo>
                  <a:pt x="4019" y="35437"/>
                  <a:pt x="4019" y="35437"/>
                  <a:pt x="4059" y="35417"/>
                </a:cubicBezTo>
                <a:cubicBezTo>
                  <a:pt x="4417" y="35198"/>
                  <a:pt x="4695" y="34840"/>
                  <a:pt x="4874" y="34482"/>
                </a:cubicBezTo>
                <a:cubicBezTo>
                  <a:pt x="4921" y="34497"/>
                  <a:pt x="4976" y="34507"/>
                  <a:pt x="5033" y="34507"/>
                </a:cubicBezTo>
                <a:cubicBezTo>
                  <a:pt x="5123" y="34507"/>
                  <a:pt x="5219" y="34483"/>
                  <a:pt x="5292" y="34422"/>
                </a:cubicBezTo>
                <a:cubicBezTo>
                  <a:pt x="5411" y="34303"/>
                  <a:pt x="5451" y="34104"/>
                  <a:pt x="5372" y="33945"/>
                </a:cubicBezTo>
                <a:cubicBezTo>
                  <a:pt x="5300" y="33820"/>
                  <a:pt x="5132" y="33743"/>
                  <a:pt x="4998" y="33743"/>
                </a:cubicBezTo>
                <a:cubicBezTo>
                  <a:pt x="4983" y="33743"/>
                  <a:pt x="4968" y="33744"/>
                  <a:pt x="4954" y="33746"/>
                </a:cubicBezTo>
                <a:cubicBezTo>
                  <a:pt x="4854" y="33785"/>
                  <a:pt x="4755" y="33845"/>
                  <a:pt x="4715" y="33945"/>
                </a:cubicBezTo>
                <a:cubicBezTo>
                  <a:pt x="4715" y="33984"/>
                  <a:pt x="4695" y="34004"/>
                  <a:pt x="4695" y="34044"/>
                </a:cubicBezTo>
                <a:cubicBezTo>
                  <a:pt x="4675" y="34104"/>
                  <a:pt x="4655" y="34144"/>
                  <a:pt x="4675" y="34203"/>
                </a:cubicBezTo>
                <a:cubicBezTo>
                  <a:pt x="4675" y="34243"/>
                  <a:pt x="4695" y="34303"/>
                  <a:pt x="4715" y="34362"/>
                </a:cubicBezTo>
                <a:cubicBezTo>
                  <a:pt x="4675" y="34482"/>
                  <a:pt x="4596" y="34601"/>
                  <a:pt x="4516" y="34720"/>
                </a:cubicBezTo>
                <a:lnTo>
                  <a:pt x="4317" y="34939"/>
                </a:lnTo>
                <a:cubicBezTo>
                  <a:pt x="4218" y="35039"/>
                  <a:pt x="4098" y="35138"/>
                  <a:pt x="3979" y="35218"/>
                </a:cubicBezTo>
                <a:cubicBezTo>
                  <a:pt x="3919" y="34820"/>
                  <a:pt x="3900" y="34422"/>
                  <a:pt x="3880" y="34024"/>
                </a:cubicBezTo>
                <a:cubicBezTo>
                  <a:pt x="3860" y="33805"/>
                  <a:pt x="3860" y="33587"/>
                  <a:pt x="3820" y="33328"/>
                </a:cubicBezTo>
                <a:cubicBezTo>
                  <a:pt x="4059" y="33308"/>
                  <a:pt x="4278" y="33228"/>
                  <a:pt x="4476" y="33129"/>
                </a:cubicBezTo>
                <a:cubicBezTo>
                  <a:pt x="4548" y="33236"/>
                  <a:pt x="4667" y="33311"/>
                  <a:pt x="4806" y="33311"/>
                </a:cubicBezTo>
                <a:cubicBezTo>
                  <a:pt x="4822" y="33311"/>
                  <a:pt x="4838" y="33310"/>
                  <a:pt x="4854" y="33308"/>
                </a:cubicBezTo>
                <a:cubicBezTo>
                  <a:pt x="4914" y="33308"/>
                  <a:pt x="4994" y="33248"/>
                  <a:pt x="5053" y="33209"/>
                </a:cubicBezTo>
                <a:cubicBezTo>
                  <a:pt x="5093" y="33129"/>
                  <a:pt x="5113" y="33049"/>
                  <a:pt x="5113" y="32950"/>
                </a:cubicBezTo>
                <a:cubicBezTo>
                  <a:pt x="5113" y="32791"/>
                  <a:pt x="5073" y="32612"/>
                  <a:pt x="4914" y="32512"/>
                </a:cubicBezTo>
                <a:cubicBezTo>
                  <a:pt x="4869" y="32468"/>
                  <a:pt x="4802" y="32445"/>
                  <a:pt x="4729" y="32445"/>
                </a:cubicBezTo>
                <a:cubicBezTo>
                  <a:pt x="4705" y="32445"/>
                  <a:pt x="4680" y="32448"/>
                  <a:pt x="4655" y="32453"/>
                </a:cubicBezTo>
                <a:cubicBezTo>
                  <a:pt x="4576" y="32492"/>
                  <a:pt x="4516" y="32532"/>
                  <a:pt x="4496" y="32612"/>
                </a:cubicBezTo>
                <a:cubicBezTo>
                  <a:pt x="4417" y="32711"/>
                  <a:pt x="4397" y="32811"/>
                  <a:pt x="4417" y="32910"/>
                </a:cubicBezTo>
                <a:cubicBezTo>
                  <a:pt x="4258" y="33010"/>
                  <a:pt x="4019" y="33069"/>
                  <a:pt x="3820" y="33089"/>
                </a:cubicBezTo>
                <a:cubicBezTo>
                  <a:pt x="4098" y="32731"/>
                  <a:pt x="4198" y="32254"/>
                  <a:pt x="4158" y="31816"/>
                </a:cubicBezTo>
                <a:cubicBezTo>
                  <a:pt x="4258" y="31816"/>
                  <a:pt x="4377" y="31796"/>
                  <a:pt x="4476" y="31717"/>
                </a:cubicBezTo>
                <a:cubicBezTo>
                  <a:pt x="4616" y="31597"/>
                  <a:pt x="4675" y="31339"/>
                  <a:pt x="4576" y="31160"/>
                </a:cubicBezTo>
                <a:cubicBezTo>
                  <a:pt x="4503" y="31043"/>
                  <a:pt x="4366" y="30969"/>
                  <a:pt x="4228" y="30969"/>
                </a:cubicBezTo>
                <a:cubicBezTo>
                  <a:pt x="4177" y="30969"/>
                  <a:pt x="4127" y="30979"/>
                  <a:pt x="4079" y="31000"/>
                </a:cubicBezTo>
                <a:cubicBezTo>
                  <a:pt x="3959" y="31040"/>
                  <a:pt x="3880" y="31120"/>
                  <a:pt x="3820" y="31239"/>
                </a:cubicBezTo>
                <a:cubicBezTo>
                  <a:pt x="3760" y="31339"/>
                  <a:pt x="3760" y="31498"/>
                  <a:pt x="3800" y="31597"/>
                </a:cubicBezTo>
                <a:cubicBezTo>
                  <a:pt x="3820" y="31617"/>
                  <a:pt x="3860" y="31657"/>
                  <a:pt x="3880" y="31697"/>
                </a:cubicBezTo>
                <a:lnTo>
                  <a:pt x="3919" y="31736"/>
                </a:lnTo>
                <a:cubicBezTo>
                  <a:pt x="3959" y="31836"/>
                  <a:pt x="3959" y="31935"/>
                  <a:pt x="3959" y="32015"/>
                </a:cubicBezTo>
                <a:lnTo>
                  <a:pt x="3800" y="32691"/>
                </a:lnTo>
                <a:cubicBezTo>
                  <a:pt x="3780" y="32731"/>
                  <a:pt x="3760" y="32791"/>
                  <a:pt x="3701" y="32831"/>
                </a:cubicBezTo>
                <a:lnTo>
                  <a:pt x="3681" y="32831"/>
                </a:lnTo>
                <a:cubicBezTo>
                  <a:pt x="3621" y="32831"/>
                  <a:pt x="3581" y="32870"/>
                  <a:pt x="3581" y="32930"/>
                </a:cubicBezTo>
                <a:lnTo>
                  <a:pt x="3581" y="33129"/>
                </a:lnTo>
                <a:cubicBezTo>
                  <a:pt x="3561" y="33129"/>
                  <a:pt x="3561" y="33109"/>
                  <a:pt x="3522" y="33109"/>
                </a:cubicBezTo>
                <a:lnTo>
                  <a:pt x="3482" y="33049"/>
                </a:lnTo>
                <a:lnTo>
                  <a:pt x="3462" y="33030"/>
                </a:lnTo>
                <a:cubicBezTo>
                  <a:pt x="3422" y="33010"/>
                  <a:pt x="3382" y="32990"/>
                  <a:pt x="3362" y="32950"/>
                </a:cubicBezTo>
                <a:cubicBezTo>
                  <a:pt x="3263" y="32850"/>
                  <a:pt x="3183" y="32731"/>
                  <a:pt x="3104" y="32612"/>
                </a:cubicBezTo>
                <a:cubicBezTo>
                  <a:pt x="3203" y="32552"/>
                  <a:pt x="3263" y="32453"/>
                  <a:pt x="3283" y="32333"/>
                </a:cubicBezTo>
                <a:cubicBezTo>
                  <a:pt x="3283" y="32234"/>
                  <a:pt x="3263" y="32154"/>
                  <a:pt x="3223" y="32055"/>
                </a:cubicBezTo>
                <a:cubicBezTo>
                  <a:pt x="3183" y="31995"/>
                  <a:pt x="3124" y="31916"/>
                  <a:pt x="3064" y="31856"/>
                </a:cubicBezTo>
                <a:cubicBezTo>
                  <a:pt x="3003" y="31831"/>
                  <a:pt x="2926" y="31814"/>
                  <a:pt x="2862" y="31814"/>
                </a:cubicBezTo>
                <a:cubicBezTo>
                  <a:pt x="2823" y="31814"/>
                  <a:pt x="2788" y="31821"/>
                  <a:pt x="2766" y="31836"/>
                </a:cubicBezTo>
                <a:cubicBezTo>
                  <a:pt x="2706" y="31856"/>
                  <a:pt x="2686" y="31896"/>
                  <a:pt x="2666" y="31916"/>
                </a:cubicBezTo>
                <a:lnTo>
                  <a:pt x="2626" y="31916"/>
                </a:lnTo>
                <a:cubicBezTo>
                  <a:pt x="2507" y="32035"/>
                  <a:pt x="2467" y="32234"/>
                  <a:pt x="2527" y="32413"/>
                </a:cubicBezTo>
                <a:cubicBezTo>
                  <a:pt x="2587" y="32552"/>
                  <a:pt x="2766" y="32652"/>
                  <a:pt x="2905" y="32652"/>
                </a:cubicBezTo>
                <a:cubicBezTo>
                  <a:pt x="3064" y="32950"/>
                  <a:pt x="3283" y="33228"/>
                  <a:pt x="3581" y="33388"/>
                </a:cubicBezTo>
                <a:cubicBezTo>
                  <a:pt x="3581" y="33706"/>
                  <a:pt x="3601" y="34044"/>
                  <a:pt x="3621" y="34382"/>
                </a:cubicBezTo>
                <a:lnTo>
                  <a:pt x="3601" y="34382"/>
                </a:lnTo>
                <a:lnTo>
                  <a:pt x="3323" y="34024"/>
                </a:lnTo>
                <a:cubicBezTo>
                  <a:pt x="3323" y="34004"/>
                  <a:pt x="3303" y="33984"/>
                  <a:pt x="3303" y="33945"/>
                </a:cubicBezTo>
                <a:cubicBezTo>
                  <a:pt x="3323" y="33925"/>
                  <a:pt x="3382" y="33925"/>
                  <a:pt x="3402" y="33905"/>
                </a:cubicBezTo>
                <a:cubicBezTo>
                  <a:pt x="3462" y="33845"/>
                  <a:pt x="3502" y="33805"/>
                  <a:pt x="3502" y="33726"/>
                </a:cubicBezTo>
                <a:cubicBezTo>
                  <a:pt x="3522" y="33626"/>
                  <a:pt x="3502" y="33547"/>
                  <a:pt x="3462" y="33447"/>
                </a:cubicBezTo>
                <a:cubicBezTo>
                  <a:pt x="3422" y="33388"/>
                  <a:pt x="3382" y="33308"/>
                  <a:pt x="3303" y="33248"/>
                </a:cubicBezTo>
                <a:cubicBezTo>
                  <a:pt x="3256" y="33225"/>
                  <a:pt x="3203" y="33215"/>
                  <a:pt x="3146" y="33215"/>
                </a:cubicBezTo>
                <a:cubicBezTo>
                  <a:pt x="3107" y="33215"/>
                  <a:pt x="3065" y="33220"/>
                  <a:pt x="3024" y="33228"/>
                </a:cubicBezTo>
                <a:lnTo>
                  <a:pt x="3004" y="33248"/>
                </a:lnTo>
                <a:cubicBezTo>
                  <a:pt x="2984" y="33248"/>
                  <a:pt x="2965" y="33248"/>
                  <a:pt x="2905" y="33288"/>
                </a:cubicBezTo>
                <a:cubicBezTo>
                  <a:pt x="2865" y="33308"/>
                  <a:pt x="2825" y="33328"/>
                  <a:pt x="2805" y="33348"/>
                </a:cubicBezTo>
                <a:cubicBezTo>
                  <a:pt x="2766" y="33427"/>
                  <a:pt x="2766" y="33527"/>
                  <a:pt x="2766" y="33606"/>
                </a:cubicBezTo>
                <a:cubicBezTo>
                  <a:pt x="2786" y="33726"/>
                  <a:pt x="2885" y="33885"/>
                  <a:pt x="3004" y="33925"/>
                </a:cubicBezTo>
                <a:cubicBezTo>
                  <a:pt x="3024" y="33945"/>
                  <a:pt x="3084" y="33945"/>
                  <a:pt x="3104" y="33945"/>
                </a:cubicBezTo>
                <a:cubicBezTo>
                  <a:pt x="3164" y="34243"/>
                  <a:pt x="3362" y="34502"/>
                  <a:pt x="3661" y="34601"/>
                </a:cubicBezTo>
                <a:cubicBezTo>
                  <a:pt x="3701" y="35039"/>
                  <a:pt x="3760" y="35516"/>
                  <a:pt x="3800" y="35974"/>
                </a:cubicBezTo>
                <a:cubicBezTo>
                  <a:pt x="3721" y="35914"/>
                  <a:pt x="3681" y="35874"/>
                  <a:pt x="3601" y="35834"/>
                </a:cubicBezTo>
                <a:lnTo>
                  <a:pt x="3124" y="35397"/>
                </a:lnTo>
                <a:cubicBezTo>
                  <a:pt x="3104" y="35337"/>
                  <a:pt x="3084" y="35297"/>
                  <a:pt x="3064" y="35218"/>
                </a:cubicBezTo>
                <a:cubicBezTo>
                  <a:pt x="3124" y="35178"/>
                  <a:pt x="3203" y="35098"/>
                  <a:pt x="3263" y="34999"/>
                </a:cubicBezTo>
                <a:cubicBezTo>
                  <a:pt x="3303" y="34840"/>
                  <a:pt x="3263" y="34641"/>
                  <a:pt x="3124" y="34541"/>
                </a:cubicBezTo>
                <a:cubicBezTo>
                  <a:pt x="3064" y="34482"/>
                  <a:pt x="2965" y="34422"/>
                  <a:pt x="2865" y="34422"/>
                </a:cubicBezTo>
                <a:cubicBezTo>
                  <a:pt x="2726" y="34422"/>
                  <a:pt x="2666" y="34502"/>
                  <a:pt x="2607" y="34601"/>
                </a:cubicBezTo>
                <a:lnTo>
                  <a:pt x="2607" y="34681"/>
                </a:lnTo>
                <a:cubicBezTo>
                  <a:pt x="2507" y="34780"/>
                  <a:pt x="2487" y="34899"/>
                  <a:pt x="2507" y="35039"/>
                </a:cubicBezTo>
                <a:cubicBezTo>
                  <a:pt x="2567" y="35198"/>
                  <a:pt x="2706" y="35297"/>
                  <a:pt x="2865" y="35297"/>
                </a:cubicBezTo>
                <a:cubicBezTo>
                  <a:pt x="2925" y="35516"/>
                  <a:pt x="3084" y="35715"/>
                  <a:pt x="3283" y="35874"/>
                </a:cubicBezTo>
                <a:cubicBezTo>
                  <a:pt x="3462" y="36013"/>
                  <a:pt x="3661" y="36133"/>
                  <a:pt x="3860" y="36272"/>
                </a:cubicBezTo>
                <a:cubicBezTo>
                  <a:pt x="3880" y="36391"/>
                  <a:pt x="3880" y="36491"/>
                  <a:pt x="3900" y="36610"/>
                </a:cubicBezTo>
                <a:cubicBezTo>
                  <a:pt x="3919" y="36869"/>
                  <a:pt x="3979" y="37088"/>
                  <a:pt x="3999" y="37326"/>
                </a:cubicBezTo>
                <a:cubicBezTo>
                  <a:pt x="3979" y="37326"/>
                  <a:pt x="3919" y="37306"/>
                  <a:pt x="3900" y="37306"/>
                </a:cubicBezTo>
                <a:lnTo>
                  <a:pt x="3164" y="36889"/>
                </a:lnTo>
                <a:lnTo>
                  <a:pt x="2984" y="36710"/>
                </a:lnTo>
                <a:cubicBezTo>
                  <a:pt x="3064" y="36610"/>
                  <a:pt x="3064" y="36471"/>
                  <a:pt x="2984" y="36371"/>
                </a:cubicBezTo>
                <a:cubicBezTo>
                  <a:pt x="2924" y="36266"/>
                  <a:pt x="2807" y="36218"/>
                  <a:pt x="2702" y="36218"/>
                </a:cubicBezTo>
                <a:cubicBezTo>
                  <a:pt x="2668" y="36218"/>
                  <a:pt x="2635" y="36223"/>
                  <a:pt x="2607" y="36232"/>
                </a:cubicBezTo>
                <a:cubicBezTo>
                  <a:pt x="2587" y="36232"/>
                  <a:pt x="2567" y="36272"/>
                  <a:pt x="2527" y="36292"/>
                </a:cubicBezTo>
                <a:cubicBezTo>
                  <a:pt x="2487" y="36312"/>
                  <a:pt x="2467" y="36332"/>
                  <a:pt x="2428" y="36391"/>
                </a:cubicBezTo>
                <a:cubicBezTo>
                  <a:pt x="2388" y="36431"/>
                  <a:pt x="2388" y="36511"/>
                  <a:pt x="2388" y="36590"/>
                </a:cubicBezTo>
                <a:cubicBezTo>
                  <a:pt x="2388" y="36730"/>
                  <a:pt x="2487" y="36869"/>
                  <a:pt x="2626" y="36889"/>
                </a:cubicBezTo>
                <a:cubicBezTo>
                  <a:pt x="2666" y="36899"/>
                  <a:pt x="2701" y="36904"/>
                  <a:pt x="2731" y="36904"/>
                </a:cubicBezTo>
                <a:cubicBezTo>
                  <a:pt x="2761" y="36904"/>
                  <a:pt x="2786" y="36899"/>
                  <a:pt x="2805" y="36889"/>
                </a:cubicBezTo>
                <a:cubicBezTo>
                  <a:pt x="3124" y="37267"/>
                  <a:pt x="3561" y="37505"/>
                  <a:pt x="4019" y="37605"/>
                </a:cubicBezTo>
                <a:cubicBezTo>
                  <a:pt x="4079" y="37883"/>
                  <a:pt x="4118" y="38182"/>
                  <a:pt x="4158" y="38460"/>
                </a:cubicBezTo>
                <a:cubicBezTo>
                  <a:pt x="4079" y="38460"/>
                  <a:pt x="3999" y="38460"/>
                  <a:pt x="3959" y="38420"/>
                </a:cubicBezTo>
                <a:lnTo>
                  <a:pt x="3263" y="38222"/>
                </a:lnTo>
                <a:cubicBezTo>
                  <a:pt x="3124" y="38182"/>
                  <a:pt x="3024" y="38102"/>
                  <a:pt x="2925" y="38062"/>
                </a:cubicBezTo>
                <a:cubicBezTo>
                  <a:pt x="2965" y="37983"/>
                  <a:pt x="2965" y="37903"/>
                  <a:pt x="2965" y="37863"/>
                </a:cubicBezTo>
                <a:cubicBezTo>
                  <a:pt x="2925" y="37704"/>
                  <a:pt x="2786" y="37585"/>
                  <a:pt x="2626" y="37585"/>
                </a:cubicBezTo>
                <a:cubicBezTo>
                  <a:pt x="2507" y="37585"/>
                  <a:pt x="2408" y="37625"/>
                  <a:pt x="2368" y="37724"/>
                </a:cubicBezTo>
                <a:cubicBezTo>
                  <a:pt x="2328" y="37724"/>
                  <a:pt x="2328" y="37764"/>
                  <a:pt x="2328" y="37764"/>
                </a:cubicBezTo>
                <a:cubicBezTo>
                  <a:pt x="2268" y="37883"/>
                  <a:pt x="2288" y="38082"/>
                  <a:pt x="2388" y="38182"/>
                </a:cubicBezTo>
                <a:cubicBezTo>
                  <a:pt x="2446" y="38240"/>
                  <a:pt x="2537" y="38271"/>
                  <a:pt x="2627" y="38271"/>
                </a:cubicBezTo>
                <a:cubicBezTo>
                  <a:pt x="2692" y="38271"/>
                  <a:pt x="2756" y="38255"/>
                  <a:pt x="2805" y="38222"/>
                </a:cubicBezTo>
                <a:lnTo>
                  <a:pt x="2825" y="38202"/>
                </a:lnTo>
                <a:cubicBezTo>
                  <a:pt x="3223" y="38480"/>
                  <a:pt x="3721" y="38659"/>
                  <a:pt x="4218" y="38659"/>
                </a:cubicBezTo>
                <a:cubicBezTo>
                  <a:pt x="4278" y="38958"/>
                  <a:pt x="4317" y="39256"/>
                  <a:pt x="4397" y="39554"/>
                </a:cubicBezTo>
                <a:cubicBezTo>
                  <a:pt x="4178" y="39415"/>
                  <a:pt x="3919" y="39316"/>
                  <a:pt x="3701" y="39256"/>
                </a:cubicBezTo>
                <a:cubicBezTo>
                  <a:pt x="3681" y="39156"/>
                  <a:pt x="3601" y="39077"/>
                  <a:pt x="3482" y="39077"/>
                </a:cubicBezTo>
                <a:lnTo>
                  <a:pt x="3362" y="39077"/>
                </a:lnTo>
                <a:cubicBezTo>
                  <a:pt x="3362" y="39077"/>
                  <a:pt x="3323" y="39077"/>
                  <a:pt x="3323" y="39097"/>
                </a:cubicBezTo>
                <a:cubicBezTo>
                  <a:pt x="3323" y="39097"/>
                  <a:pt x="3303" y="39097"/>
                  <a:pt x="3303" y="39117"/>
                </a:cubicBezTo>
                <a:cubicBezTo>
                  <a:pt x="3263" y="39156"/>
                  <a:pt x="3223" y="39176"/>
                  <a:pt x="3203" y="39196"/>
                </a:cubicBezTo>
                <a:cubicBezTo>
                  <a:pt x="3164" y="39256"/>
                  <a:pt x="3124" y="39316"/>
                  <a:pt x="3124" y="39375"/>
                </a:cubicBezTo>
                <a:cubicBezTo>
                  <a:pt x="3124" y="39455"/>
                  <a:pt x="3183" y="39495"/>
                  <a:pt x="3223" y="39554"/>
                </a:cubicBezTo>
                <a:cubicBezTo>
                  <a:pt x="3279" y="39568"/>
                  <a:pt x="3326" y="39582"/>
                  <a:pt x="3369" y="39582"/>
                </a:cubicBezTo>
                <a:cubicBezTo>
                  <a:pt x="3387" y="39582"/>
                  <a:pt x="3405" y="39580"/>
                  <a:pt x="3422" y="39574"/>
                </a:cubicBezTo>
                <a:cubicBezTo>
                  <a:pt x="3502" y="39574"/>
                  <a:pt x="3581" y="39515"/>
                  <a:pt x="3661" y="39475"/>
                </a:cubicBezTo>
                <a:cubicBezTo>
                  <a:pt x="3919" y="39574"/>
                  <a:pt x="4198" y="39694"/>
                  <a:pt x="4457" y="39813"/>
                </a:cubicBezTo>
                <a:cubicBezTo>
                  <a:pt x="4516" y="40151"/>
                  <a:pt x="4576" y="40469"/>
                  <a:pt x="4655" y="40768"/>
                </a:cubicBezTo>
                <a:cubicBezTo>
                  <a:pt x="4397" y="40648"/>
                  <a:pt x="4178" y="40509"/>
                  <a:pt x="3979" y="40370"/>
                </a:cubicBezTo>
                <a:cubicBezTo>
                  <a:pt x="3979" y="40350"/>
                  <a:pt x="3999" y="40310"/>
                  <a:pt x="3999" y="40310"/>
                </a:cubicBezTo>
                <a:cubicBezTo>
                  <a:pt x="3999" y="40251"/>
                  <a:pt x="3979" y="40171"/>
                  <a:pt x="3919" y="40111"/>
                </a:cubicBezTo>
                <a:cubicBezTo>
                  <a:pt x="3880" y="40072"/>
                  <a:pt x="3800" y="40012"/>
                  <a:pt x="3701" y="40012"/>
                </a:cubicBezTo>
                <a:cubicBezTo>
                  <a:pt x="3621" y="40012"/>
                  <a:pt x="3561" y="40052"/>
                  <a:pt x="3482" y="40091"/>
                </a:cubicBezTo>
                <a:cubicBezTo>
                  <a:pt x="3402" y="40151"/>
                  <a:pt x="3382" y="40251"/>
                  <a:pt x="3402" y="40350"/>
                </a:cubicBezTo>
                <a:lnTo>
                  <a:pt x="3402" y="40370"/>
                </a:lnTo>
                <a:cubicBezTo>
                  <a:pt x="3402" y="40450"/>
                  <a:pt x="3422" y="40529"/>
                  <a:pt x="3502" y="40569"/>
                </a:cubicBezTo>
                <a:cubicBezTo>
                  <a:pt x="3561" y="40609"/>
                  <a:pt x="3621" y="40648"/>
                  <a:pt x="3701" y="40648"/>
                </a:cubicBezTo>
                <a:cubicBezTo>
                  <a:pt x="3760" y="40648"/>
                  <a:pt x="3800" y="40609"/>
                  <a:pt x="3860" y="40589"/>
                </a:cubicBezTo>
                <a:cubicBezTo>
                  <a:pt x="4118" y="40788"/>
                  <a:pt x="4397" y="40967"/>
                  <a:pt x="4715" y="41086"/>
                </a:cubicBezTo>
                <a:cubicBezTo>
                  <a:pt x="4854" y="41623"/>
                  <a:pt x="4974" y="42160"/>
                  <a:pt x="5113" y="42677"/>
                </a:cubicBezTo>
                <a:cubicBezTo>
                  <a:pt x="5073" y="42677"/>
                  <a:pt x="5014" y="42658"/>
                  <a:pt x="4954" y="42638"/>
                </a:cubicBezTo>
                <a:lnTo>
                  <a:pt x="3979" y="42220"/>
                </a:lnTo>
                <a:cubicBezTo>
                  <a:pt x="3880" y="42140"/>
                  <a:pt x="3780" y="42081"/>
                  <a:pt x="3681" y="42021"/>
                </a:cubicBezTo>
                <a:cubicBezTo>
                  <a:pt x="3721" y="41941"/>
                  <a:pt x="3760" y="41862"/>
                  <a:pt x="3721" y="41762"/>
                </a:cubicBezTo>
                <a:cubicBezTo>
                  <a:pt x="3701" y="41683"/>
                  <a:pt x="3661" y="41643"/>
                  <a:pt x="3581" y="41603"/>
                </a:cubicBezTo>
                <a:lnTo>
                  <a:pt x="3522" y="41603"/>
                </a:lnTo>
                <a:cubicBezTo>
                  <a:pt x="3502" y="41583"/>
                  <a:pt x="3482" y="41583"/>
                  <a:pt x="3462" y="41583"/>
                </a:cubicBezTo>
                <a:cubicBezTo>
                  <a:pt x="3402" y="41583"/>
                  <a:pt x="3362" y="41583"/>
                  <a:pt x="3303" y="41643"/>
                </a:cubicBezTo>
                <a:cubicBezTo>
                  <a:pt x="3263" y="41663"/>
                  <a:pt x="3203" y="41703"/>
                  <a:pt x="3203" y="41762"/>
                </a:cubicBezTo>
                <a:cubicBezTo>
                  <a:pt x="3164" y="41862"/>
                  <a:pt x="3203" y="41981"/>
                  <a:pt x="3283" y="42061"/>
                </a:cubicBezTo>
                <a:cubicBezTo>
                  <a:pt x="3323" y="42101"/>
                  <a:pt x="3382" y="42140"/>
                  <a:pt x="3462" y="42140"/>
                </a:cubicBezTo>
                <a:lnTo>
                  <a:pt x="3482" y="42140"/>
                </a:lnTo>
                <a:cubicBezTo>
                  <a:pt x="3979" y="42538"/>
                  <a:pt x="4556" y="42797"/>
                  <a:pt x="5173" y="42896"/>
                </a:cubicBezTo>
                <a:cubicBezTo>
                  <a:pt x="5352" y="43573"/>
                  <a:pt x="5551" y="44249"/>
                  <a:pt x="5769" y="44925"/>
                </a:cubicBezTo>
                <a:cubicBezTo>
                  <a:pt x="5909" y="45562"/>
                  <a:pt x="6108" y="46199"/>
                  <a:pt x="6307" y="46815"/>
                </a:cubicBezTo>
                <a:cubicBezTo>
                  <a:pt x="6506" y="47432"/>
                  <a:pt x="6744" y="48068"/>
                  <a:pt x="6963" y="48705"/>
                </a:cubicBezTo>
                <a:cubicBezTo>
                  <a:pt x="7242" y="49401"/>
                  <a:pt x="7540" y="50097"/>
                  <a:pt x="7838" y="50794"/>
                </a:cubicBezTo>
                <a:lnTo>
                  <a:pt x="6147" y="48546"/>
                </a:lnTo>
                <a:cubicBezTo>
                  <a:pt x="6048" y="48307"/>
                  <a:pt x="5909" y="48029"/>
                  <a:pt x="5809" y="47770"/>
                </a:cubicBezTo>
                <a:lnTo>
                  <a:pt x="5809" y="47730"/>
                </a:lnTo>
                <a:cubicBezTo>
                  <a:pt x="5809" y="47710"/>
                  <a:pt x="5789" y="47671"/>
                  <a:pt x="5789" y="47651"/>
                </a:cubicBezTo>
                <a:lnTo>
                  <a:pt x="5650" y="47273"/>
                </a:lnTo>
                <a:cubicBezTo>
                  <a:pt x="5690" y="47253"/>
                  <a:pt x="5710" y="47213"/>
                  <a:pt x="5690" y="47153"/>
                </a:cubicBezTo>
                <a:cubicBezTo>
                  <a:pt x="5650" y="46915"/>
                  <a:pt x="5650" y="46636"/>
                  <a:pt x="5710" y="46378"/>
                </a:cubicBezTo>
                <a:cubicBezTo>
                  <a:pt x="5769" y="46378"/>
                  <a:pt x="5789" y="46378"/>
                  <a:pt x="5849" y="46358"/>
                </a:cubicBezTo>
                <a:cubicBezTo>
                  <a:pt x="5909" y="46318"/>
                  <a:pt x="5968" y="46218"/>
                  <a:pt x="5949" y="46119"/>
                </a:cubicBezTo>
                <a:cubicBezTo>
                  <a:pt x="5949" y="46059"/>
                  <a:pt x="5909" y="46019"/>
                  <a:pt x="5889" y="45980"/>
                </a:cubicBezTo>
                <a:cubicBezTo>
                  <a:pt x="5869" y="45960"/>
                  <a:pt x="5849" y="45920"/>
                  <a:pt x="5789" y="45880"/>
                </a:cubicBezTo>
                <a:cubicBezTo>
                  <a:pt x="5750" y="45860"/>
                  <a:pt x="5690" y="45860"/>
                  <a:pt x="5650" y="45860"/>
                </a:cubicBezTo>
                <a:cubicBezTo>
                  <a:pt x="5590" y="45860"/>
                  <a:pt x="5551" y="45880"/>
                  <a:pt x="5511" y="45940"/>
                </a:cubicBezTo>
                <a:cubicBezTo>
                  <a:pt x="5491" y="45960"/>
                  <a:pt x="5491" y="45980"/>
                  <a:pt x="5491" y="46019"/>
                </a:cubicBezTo>
                <a:lnTo>
                  <a:pt x="5491" y="46039"/>
                </a:lnTo>
                <a:cubicBezTo>
                  <a:pt x="5491" y="46079"/>
                  <a:pt x="5491" y="46139"/>
                  <a:pt x="5511" y="46159"/>
                </a:cubicBezTo>
                <a:cubicBezTo>
                  <a:pt x="5511" y="46179"/>
                  <a:pt x="5551" y="46238"/>
                  <a:pt x="5571" y="46258"/>
                </a:cubicBezTo>
                <a:cubicBezTo>
                  <a:pt x="5571" y="46258"/>
                  <a:pt x="5551" y="46278"/>
                  <a:pt x="5551" y="46318"/>
                </a:cubicBezTo>
                <a:cubicBezTo>
                  <a:pt x="5491" y="46457"/>
                  <a:pt x="5491" y="46636"/>
                  <a:pt x="5471" y="46775"/>
                </a:cubicBezTo>
                <a:cubicBezTo>
                  <a:pt x="5411" y="46636"/>
                  <a:pt x="5352" y="46477"/>
                  <a:pt x="5272" y="46318"/>
                </a:cubicBezTo>
                <a:lnTo>
                  <a:pt x="5272" y="46278"/>
                </a:lnTo>
                <a:cubicBezTo>
                  <a:pt x="5212" y="45860"/>
                  <a:pt x="5312" y="45423"/>
                  <a:pt x="5093" y="45045"/>
                </a:cubicBezTo>
                <a:cubicBezTo>
                  <a:pt x="5153" y="44985"/>
                  <a:pt x="5193" y="44945"/>
                  <a:pt x="5193" y="44886"/>
                </a:cubicBezTo>
                <a:cubicBezTo>
                  <a:pt x="5193" y="44786"/>
                  <a:pt x="5113" y="44726"/>
                  <a:pt x="5014" y="44667"/>
                </a:cubicBezTo>
                <a:cubicBezTo>
                  <a:pt x="4955" y="44643"/>
                  <a:pt x="4890" y="44634"/>
                  <a:pt x="4826" y="44634"/>
                </a:cubicBezTo>
                <a:cubicBezTo>
                  <a:pt x="4781" y="44634"/>
                  <a:pt x="4736" y="44639"/>
                  <a:pt x="4695" y="44647"/>
                </a:cubicBezTo>
                <a:cubicBezTo>
                  <a:pt x="4655" y="44667"/>
                  <a:pt x="4596" y="44726"/>
                  <a:pt x="4616" y="44766"/>
                </a:cubicBezTo>
                <a:cubicBezTo>
                  <a:pt x="4616" y="44786"/>
                  <a:pt x="4655" y="44826"/>
                  <a:pt x="4655" y="44826"/>
                </a:cubicBezTo>
                <a:cubicBezTo>
                  <a:pt x="4655" y="44866"/>
                  <a:pt x="4655" y="44945"/>
                  <a:pt x="4695" y="44985"/>
                </a:cubicBezTo>
                <a:cubicBezTo>
                  <a:pt x="4755" y="45045"/>
                  <a:pt x="4795" y="45085"/>
                  <a:pt x="4874" y="45085"/>
                </a:cubicBezTo>
                <a:cubicBezTo>
                  <a:pt x="4954" y="45224"/>
                  <a:pt x="4994" y="45343"/>
                  <a:pt x="5014" y="45462"/>
                </a:cubicBezTo>
                <a:lnTo>
                  <a:pt x="5014" y="45482"/>
                </a:lnTo>
                <a:cubicBezTo>
                  <a:pt x="5053" y="45622"/>
                  <a:pt x="5053" y="45741"/>
                  <a:pt x="5053" y="45860"/>
                </a:cubicBezTo>
                <a:cubicBezTo>
                  <a:pt x="4914" y="45622"/>
                  <a:pt x="4795" y="45363"/>
                  <a:pt x="4616" y="45144"/>
                </a:cubicBezTo>
                <a:cubicBezTo>
                  <a:pt x="4576" y="44866"/>
                  <a:pt x="4576" y="44567"/>
                  <a:pt x="4655" y="44289"/>
                </a:cubicBezTo>
                <a:lnTo>
                  <a:pt x="4695" y="44289"/>
                </a:lnTo>
                <a:cubicBezTo>
                  <a:pt x="4775" y="44289"/>
                  <a:pt x="4815" y="44269"/>
                  <a:pt x="4874" y="44229"/>
                </a:cubicBezTo>
                <a:cubicBezTo>
                  <a:pt x="4894" y="44169"/>
                  <a:pt x="4954" y="44130"/>
                  <a:pt x="4954" y="44070"/>
                </a:cubicBezTo>
                <a:cubicBezTo>
                  <a:pt x="4954" y="43990"/>
                  <a:pt x="4954" y="43951"/>
                  <a:pt x="4914" y="43871"/>
                </a:cubicBezTo>
                <a:cubicBezTo>
                  <a:pt x="4894" y="43831"/>
                  <a:pt x="4854" y="43772"/>
                  <a:pt x="4815" y="43752"/>
                </a:cubicBezTo>
                <a:cubicBezTo>
                  <a:pt x="4735" y="43699"/>
                  <a:pt x="4647" y="43681"/>
                  <a:pt x="4555" y="43681"/>
                </a:cubicBezTo>
                <a:cubicBezTo>
                  <a:pt x="4510" y="43681"/>
                  <a:pt x="4463" y="43685"/>
                  <a:pt x="4417" y="43692"/>
                </a:cubicBezTo>
                <a:cubicBezTo>
                  <a:pt x="4377" y="43732"/>
                  <a:pt x="4317" y="43772"/>
                  <a:pt x="4357" y="43831"/>
                </a:cubicBezTo>
                <a:cubicBezTo>
                  <a:pt x="4357" y="43851"/>
                  <a:pt x="4377" y="43851"/>
                  <a:pt x="4377" y="43871"/>
                </a:cubicBezTo>
                <a:cubicBezTo>
                  <a:pt x="4377" y="43971"/>
                  <a:pt x="4377" y="44070"/>
                  <a:pt x="4417" y="44150"/>
                </a:cubicBezTo>
                <a:cubicBezTo>
                  <a:pt x="4417" y="44169"/>
                  <a:pt x="4457" y="44169"/>
                  <a:pt x="4476" y="44189"/>
                </a:cubicBezTo>
                <a:cubicBezTo>
                  <a:pt x="4417" y="44388"/>
                  <a:pt x="4397" y="44627"/>
                  <a:pt x="4397" y="44826"/>
                </a:cubicBezTo>
                <a:cubicBezTo>
                  <a:pt x="4258" y="44647"/>
                  <a:pt x="4098" y="44468"/>
                  <a:pt x="3959" y="44329"/>
                </a:cubicBezTo>
                <a:cubicBezTo>
                  <a:pt x="3979" y="44289"/>
                  <a:pt x="3979" y="44269"/>
                  <a:pt x="3979" y="44249"/>
                </a:cubicBezTo>
                <a:cubicBezTo>
                  <a:pt x="3979" y="43971"/>
                  <a:pt x="3919" y="43692"/>
                  <a:pt x="3880" y="43433"/>
                </a:cubicBezTo>
                <a:cubicBezTo>
                  <a:pt x="3900" y="43394"/>
                  <a:pt x="3959" y="43374"/>
                  <a:pt x="3959" y="43334"/>
                </a:cubicBezTo>
                <a:cubicBezTo>
                  <a:pt x="3959" y="43294"/>
                  <a:pt x="3979" y="43274"/>
                  <a:pt x="3979" y="43274"/>
                </a:cubicBezTo>
                <a:lnTo>
                  <a:pt x="3979" y="43175"/>
                </a:lnTo>
                <a:cubicBezTo>
                  <a:pt x="3979" y="43135"/>
                  <a:pt x="3959" y="43075"/>
                  <a:pt x="3900" y="43055"/>
                </a:cubicBezTo>
                <a:cubicBezTo>
                  <a:pt x="3860" y="42996"/>
                  <a:pt x="3800" y="42996"/>
                  <a:pt x="3721" y="42976"/>
                </a:cubicBezTo>
                <a:lnTo>
                  <a:pt x="3661" y="42976"/>
                </a:lnTo>
                <a:lnTo>
                  <a:pt x="3621" y="42956"/>
                </a:lnTo>
                <a:cubicBezTo>
                  <a:pt x="3605" y="42948"/>
                  <a:pt x="3585" y="42943"/>
                  <a:pt x="3564" y="42943"/>
                </a:cubicBezTo>
                <a:cubicBezTo>
                  <a:pt x="3535" y="42943"/>
                  <a:pt x="3505" y="42953"/>
                  <a:pt x="3482" y="42976"/>
                </a:cubicBezTo>
                <a:cubicBezTo>
                  <a:pt x="3422" y="43075"/>
                  <a:pt x="3422" y="43175"/>
                  <a:pt x="3462" y="43274"/>
                </a:cubicBezTo>
                <a:cubicBezTo>
                  <a:pt x="3482" y="43354"/>
                  <a:pt x="3561" y="43394"/>
                  <a:pt x="3601" y="43394"/>
                </a:cubicBezTo>
                <a:lnTo>
                  <a:pt x="3601" y="43433"/>
                </a:lnTo>
                <a:cubicBezTo>
                  <a:pt x="3661" y="43652"/>
                  <a:pt x="3681" y="43871"/>
                  <a:pt x="3701" y="44090"/>
                </a:cubicBezTo>
                <a:cubicBezTo>
                  <a:pt x="3422" y="43851"/>
                  <a:pt x="3164" y="43593"/>
                  <a:pt x="2885" y="43374"/>
                </a:cubicBezTo>
                <a:cubicBezTo>
                  <a:pt x="2905" y="43175"/>
                  <a:pt x="2885" y="42976"/>
                  <a:pt x="2805" y="42797"/>
                </a:cubicBezTo>
                <a:cubicBezTo>
                  <a:pt x="2825" y="42797"/>
                  <a:pt x="2825" y="42777"/>
                  <a:pt x="2865" y="42777"/>
                </a:cubicBezTo>
                <a:cubicBezTo>
                  <a:pt x="2885" y="42757"/>
                  <a:pt x="2905" y="42697"/>
                  <a:pt x="2925" y="42658"/>
                </a:cubicBezTo>
                <a:cubicBezTo>
                  <a:pt x="2965" y="42598"/>
                  <a:pt x="2965" y="42558"/>
                  <a:pt x="2925" y="42498"/>
                </a:cubicBezTo>
                <a:cubicBezTo>
                  <a:pt x="2905" y="42459"/>
                  <a:pt x="2885" y="42399"/>
                  <a:pt x="2825" y="42379"/>
                </a:cubicBezTo>
                <a:cubicBezTo>
                  <a:pt x="2766" y="42339"/>
                  <a:pt x="2686" y="42300"/>
                  <a:pt x="2587" y="42300"/>
                </a:cubicBezTo>
                <a:cubicBezTo>
                  <a:pt x="2567" y="42300"/>
                  <a:pt x="2527" y="42300"/>
                  <a:pt x="2527" y="42339"/>
                </a:cubicBezTo>
                <a:cubicBezTo>
                  <a:pt x="2487" y="42339"/>
                  <a:pt x="2428" y="42359"/>
                  <a:pt x="2408" y="42399"/>
                </a:cubicBezTo>
                <a:cubicBezTo>
                  <a:pt x="2388" y="42498"/>
                  <a:pt x="2388" y="42598"/>
                  <a:pt x="2428" y="42677"/>
                </a:cubicBezTo>
                <a:cubicBezTo>
                  <a:pt x="2467" y="42737"/>
                  <a:pt x="2527" y="42777"/>
                  <a:pt x="2587" y="42797"/>
                </a:cubicBezTo>
                <a:lnTo>
                  <a:pt x="2587" y="42837"/>
                </a:lnTo>
                <a:cubicBezTo>
                  <a:pt x="2607" y="42876"/>
                  <a:pt x="2607" y="42936"/>
                  <a:pt x="2626" y="42976"/>
                </a:cubicBezTo>
                <a:cubicBezTo>
                  <a:pt x="2626" y="42996"/>
                  <a:pt x="2626" y="43036"/>
                  <a:pt x="2666" y="43055"/>
                </a:cubicBezTo>
                <a:lnTo>
                  <a:pt x="2666" y="43075"/>
                </a:lnTo>
                <a:lnTo>
                  <a:pt x="2666" y="43095"/>
                </a:lnTo>
                <a:lnTo>
                  <a:pt x="2666" y="43195"/>
                </a:lnTo>
                <a:cubicBezTo>
                  <a:pt x="2408" y="42996"/>
                  <a:pt x="2169" y="42797"/>
                  <a:pt x="1910" y="42578"/>
                </a:cubicBezTo>
                <a:cubicBezTo>
                  <a:pt x="2089" y="42359"/>
                  <a:pt x="2169" y="42061"/>
                  <a:pt x="2129" y="41782"/>
                </a:cubicBezTo>
                <a:cubicBezTo>
                  <a:pt x="2209" y="41762"/>
                  <a:pt x="2268" y="41683"/>
                  <a:pt x="2288" y="41603"/>
                </a:cubicBezTo>
                <a:cubicBezTo>
                  <a:pt x="2308" y="41524"/>
                  <a:pt x="2288" y="41404"/>
                  <a:pt x="2209" y="41345"/>
                </a:cubicBezTo>
                <a:cubicBezTo>
                  <a:pt x="2149" y="41300"/>
                  <a:pt x="2101" y="41278"/>
                  <a:pt x="2046" y="41278"/>
                </a:cubicBezTo>
                <a:cubicBezTo>
                  <a:pt x="2028" y="41278"/>
                  <a:pt x="2010" y="41280"/>
                  <a:pt x="1990" y="41285"/>
                </a:cubicBezTo>
                <a:lnTo>
                  <a:pt x="1970" y="41265"/>
                </a:lnTo>
                <a:cubicBezTo>
                  <a:pt x="1952" y="41259"/>
                  <a:pt x="1937" y="41257"/>
                  <a:pt x="1922" y="41257"/>
                </a:cubicBezTo>
                <a:cubicBezTo>
                  <a:pt x="1885" y="41257"/>
                  <a:pt x="1853" y="41271"/>
                  <a:pt x="1811" y="41285"/>
                </a:cubicBezTo>
                <a:cubicBezTo>
                  <a:pt x="1771" y="41384"/>
                  <a:pt x="1731" y="41504"/>
                  <a:pt x="1791" y="41643"/>
                </a:cubicBezTo>
                <a:cubicBezTo>
                  <a:pt x="1811" y="41683"/>
                  <a:pt x="1871" y="41743"/>
                  <a:pt x="1930" y="41762"/>
                </a:cubicBezTo>
                <a:cubicBezTo>
                  <a:pt x="1970" y="42001"/>
                  <a:pt x="1890" y="42240"/>
                  <a:pt x="1771" y="42439"/>
                </a:cubicBezTo>
                <a:cubicBezTo>
                  <a:pt x="1433" y="42140"/>
                  <a:pt x="1134" y="41802"/>
                  <a:pt x="876" y="41444"/>
                </a:cubicBezTo>
                <a:cubicBezTo>
                  <a:pt x="836" y="41404"/>
                  <a:pt x="816" y="41404"/>
                  <a:pt x="796" y="41384"/>
                </a:cubicBezTo>
                <a:cubicBezTo>
                  <a:pt x="816" y="41365"/>
                  <a:pt x="816" y="41345"/>
                  <a:pt x="836" y="41305"/>
                </a:cubicBezTo>
                <a:cubicBezTo>
                  <a:pt x="896" y="41205"/>
                  <a:pt x="876" y="41086"/>
                  <a:pt x="776" y="41007"/>
                </a:cubicBezTo>
                <a:cubicBezTo>
                  <a:pt x="717" y="40967"/>
                  <a:pt x="637" y="40947"/>
                  <a:pt x="577" y="40947"/>
                </a:cubicBezTo>
                <a:cubicBezTo>
                  <a:pt x="498" y="40947"/>
                  <a:pt x="418" y="40947"/>
                  <a:pt x="379" y="40967"/>
                </a:cubicBezTo>
                <a:cubicBezTo>
                  <a:pt x="319" y="40987"/>
                  <a:pt x="279" y="41046"/>
                  <a:pt x="299" y="41086"/>
                </a:cubicBezTo>
                <a:cubicBezTo>
                  <a:pt x="299" y="41086"/>
                  <a:pt x="299" y="41106"/>
                  <a:pt x="319" y="41106"/>
                </a:cubicBezTo>
                <a:cubicBezTo>
                  <a:pt x="299" y="41186"/>
                  <a:pt x="299" y="41245"/>
                  <a:pt x="319" y="41325"/>
                </a:cubicBezTo>
                <a:cubicBezTo>
                  <a:pt x="339" y="41365"/>
                  <a:pt x="379" y="41404"/>
                  <a:pt x="438" y="41464"/>
                </a:cubicBezTo>
                <a:cubicBezTo>
                  <a:pt x="498" y="41484"/>
                  <a:pt x="538" y="41524"/>
                  <a:pt x="597" y="41524"/>
                </a:cubicBezTo>
                <a:cubicBezTo>
                  <a:pt x="617" y="41524"/>
                  <a:pt x="677" y="41524"/>
                  <a:pt x="697" y="41484"/>
                </a:cubicBezTo>
                <a:cubicBezTo>
                  <a:pt x="697" y="41524"/>
                  <a:pt x="697" y="41524"/>
                  <a:pt x="717" y="41544"/>
                </a:cubicBezTo>
                <a:cubicBezTo>
                  <a:pt x="975" y="41882"/>
                  <a:pt x="1234" y="42180"/>
                  <a:pt x="1532" y="42459"/>
                </a:cubicBezTo>
                <a:lnTo>
                  <a:pt x="1572" y="42479"/>
                </a:lnTo>
                <a:cubicBezTo>
                  <a:pt x="1493" y="42479"/>
                  <a:pt x="1433" y="42518"/>
                  <a:pt x="1373" y="42518"/>
                </a:cubicBezTo>
                <a:lnTo>
                  <a:pt x="776" y="42459"/>
                </a:lnTo>
                <a:cubicBezTo>
                  <a:pt x="697" y="42439"/>
                  <a:pt x="637" y="42419"/>
                  <a:pt x="577" y="42359"/>
                </a:cubicBezTo>
                <a:lnTo>
                  <a:pt x="577" y="42339"/>
                </a:lnTo>
                <a:cubicBezTo>
                  <a:pt x="577" y="42280"/>
                  <a:pt x="577" y="42220"/>
                  <a:pt x="538" y="42160"/>
                </a:cubicBezTo>
                <a:cubicBezTo>
                  <a:pt x="518" y="42121"/>
                  <a:pt x="478" y="42081"/>
                  <a:pt x="418" y="42061"/>
                </a:cubicBezTo>
                <a:cubicBezTo>
                  <a:pt x="385" y="42050"/>
                  <a:pt x="353" y="42045"/>
                  <a:pt x="323" y="42045"/>
                </a:cubicBezTo>
                <a:cubicBezTo>
                  <a:pt x="243" y="42045"/>
                  <a:pt x="172" y="42077"/>
                  <a:pt x="100" y="42121"/>
                </a:cubicBezTo>
                <a:cubicBezTo>
                  <a:pt x="80" y="42140"/>
                  <a:pt x="40" y="42160"/>
                  <a:pt x="40" y="42220"/>
                </a:cubicBezTo>
                <a:cubicBezTo>
                  <a:pt x="1" y="42280"/>
                  <a:pt x="20" y="42419"/>
                  <a:pt x="100" y="42479"/>
                </a:cubicBezTo>
                <a:cubicBezTo>
                  <a:pt x="153" y="42532"/>
                  <a:pt x="224" y="42558"/>
                  <a:pt x="295" y="42558"/>
                </a:cubicBezTo>
                <a:cubicBezTo>
                  <a:pt x="330" y="42558"/>
                  <a:pt x="365" y="42552"/>
                  <a:pt x="398" y="42538"/>
                </a:cubicBezTo>
                <a:cubicBezTo>
                  <a:pt x="418" y="42538"/>
                  <a:pt x="418" y="42518"/>
                  <a:pt x="438" y="42518"/>
                </a:cubicBezTo>
                <a:cubicBezTo>
                  <a:pt x="645" y="42668"/>
                  <a:pt x="892" y="42718"/>
                  <a:pt x="1144" y="42718"/>
                </a:cubicBezTo>
                <a:cubicBezTo>
                  <a:pt x="1328" y="42718"/>
                  <a:pt x="1515" y="42691"/>
                  <a:pt x="1691" y="42658"/>
                </a:cubicBezTo>
                <a:lnTo>
                  <a:pt x="2189" y="43334"/>
                </a:lnTo>
                <a:cubicBezTo>
                  <a:pt x="2089" y="43314"/>
                  <a:pt x="1990" y="43314"/>
                  <a:pt x="1890" y="43274"/>
                </a:cubicBezTo>
                <a:cubicBezTo>
                  <a:pt x="1871" y="43234"/>
                  <a:pt x="1831" y="43215"/>
                  <a:pt x="1811" y="43175"/>
                </a:cubicBezTo>
                <a:cubicBezTo>
                  <a:pt x="1731" y="43135"/>
                  <a:pt x="1632" y="43135"/>
                  <a:pt x="1532" y="43135"/>
                </a:cubicBezTo>
                <a:cubicBezTo>
                  <a:pt x="1512" y="43115"/>
                  <a:pt x="1493" y="43115"/>
                  <a:pt x="1473" y="43115"/>
                </a:cubicBezTo>
                <a:cubicBezTo>
                  <a:pt x="1433" y="43115"/>
                  <a:pt x="1413" y="43115"/>
                  <a:pt x="1393" y="43135"/>
                </a:cubicBezTo>
                <a:cubicBezTo>
                  <a:pt x="1294" y="43215"/>
                  <a:pt x="1294" y="43334"/>
                  <a:pt x="1333" y="43433"/>
                </a:cubicBezTo>
                <a:cubicBezTo>
                  <a:pt x="1393" y="43533"/>
                  <a:pt x="1512" y="43573"/>
                  <a:pt x="1612" y="43573"/>
                </a:cubicBezTo>
                <a:cubicBezTo>
                  <a:pt x="1711" y="43573"/>
                  <a:pt x="1811" y="43553"/>
                  <a:pt x="1871" y="43453"/>
                </a:cubicBezTo>
                <a:cubicBezTo>
                  <a:pt x="2030" y="43513"/>
                  <a:pt x="2189" y="43533"/>
                  <a:pt x="2368" y="43533"/>
                </a:cubicBezTo>
                <a:lnTo>
                  <a:pt x="2766" y="44050"/>
                </a:lnTo>
                <a:cubicBezTo>
                  <a:pt x="2587" y="44110"/>
                  <a:pt x="2428" y="44169"/>
                  <a:pt x="2308" y="44269"/>
                </a:cubicBezTo>
                <a:lnTo>
                  <a:pt x="2288" y="44249"/>
                </a:lnTo>
                <a:cubicBezTo>
                  <a:pt x="2242" y="44226"/>
                  <a:pt x="2195" y="44216"/>
                  <a:pt x="2152" y="44216"/>
                </a:cubicBezTo>
                <a:cubicBezTo>
                  <a:pt x="2122" y="44216"/>
                  <a:pt x="2094" y="44221"/>
                  <a:pt x="2069" y="44229"/>
                </a:cubicBezTo>
                <a:lnTo>
                  <a:pt x="2030" y="44209"/>
                </a:lnTo>
                <a:cubicBezTo>
                  <a:pt x="2012" y="44191"/>
                  <a:pt x="1990" y="44182"/>
                  <a:pt x="1968" y="44182"/>
                </a:cubicBezTo>
                <a:cubicBezTo>
                  <a:pt x="1940" y="44182"/>
                  <a:pt x="1912" y="44196"/>
                  <a:pt x="1890" y="44229"/>
                </a:cubicBezTo>
                <a:cubicBezTo>
                  <a:pt x="1890" y="44249"/>
                  <a:pt x="1871" y="44249"/>
                  <a:pt x="1871" y="44269"/>
                </a:cubicBezTo>
                <a:cubicBezTo>
                  <a:pt x="1831" y="44309"/>
                  <a:pt x="1811" y="44329"/>
                  <a:pt x="1831" y="44368"/>
                </a:cubicBezTo>
                <a:cubicBezTo>
                  <a:pt x="1831" y="44428"/>
                  <a:pt x="1831" y="44508"/>
                  <a:pt x="1871" y="44547"/>
                </a:cubicBezTo>
                <a:cubicBezTo>
                  <a:pt x="1910" y="44647"/>
                  <a:pt x="2010" y="44707"/>
                  <a:pt x="2129" y="44707"/>
                </a:cubicBezTo>
                <a:cubicBezTo>
                  <a:pt x="2268" y="44707"/>
                  <a:pt x="2328" y="44627"/>
                  <a:pt x="2388" y="44528"/>
                </a:cubicBezTo>
                <a:lnTo>
                  <a:pt x="2388" y="44448"/>
                </a:lnTo>
                <a:cubicBezTo>
                  <a:pt x="2428" y="44408"/>
                  <a:pt x="2507" y="44368"/>
                  <a:pt x="2587" y="44329"/>
                </a:cubicBezTo>
                <a:lnTo>
                  <a:pt x="2925" y="44269"/>
                </a:lnTo>
                <a:lnTo>
                  <a:pt x="3422" y="44925"/>
                </a:lnTo>
                <a:lnTo>
                  <a:pt x="3283" y="45005"/>
                </a:lnTo>
                <a:cubicBezTo>
                  <a:pt x="3223" y="44965"/>
                  <a:pt x="3183" y="44945"/>
                  <a:pt x="3124" y="44945"/>
                </a:cubicBezTo>
                <a:lnTo>
                  <a:pt x="2965" y="44945"/>
                </a:lnTo>
                <a:cubicBezTo>
                  <a:pt x="2925" y="44945"/>
                  <a:pt x="2885" y="44965"/>
                  <a:pt x="2865" y="45005"/>
                </a:cubicBezTo>
                <a:cubicBezTo>
                  <a:pt x="2805" y="45045"/>
                  <a:pt x="2786" y="45124"/>
                  <a:pt x="2786" y="45164"/>
                </a:cubicBezTo>
                <a:cubicBezTo>
                  <a:pt x="2786" y="45323"/>
                  <a:pt x="2905" y="45423"/>
                  <a:pt x="3024" y="45443"/>
                </a:cubicBezTo>
                <a:cubicBezTo>
                  <a:pt x="3056" y="45447"/>
                  <a:pt x="3086" y="45450"/>
                  <a:pt x="3115" y="45450"/>
                </a:cubicBezTo>
                <a:cubicBezTo>
                  <a:pt x="3215" y="45450"/>
                  <a:pt x="3301" y="45420"/>
                  <a:pt x="3362" y="45343"/>
                </a:cubicBezTo>
                <a:cubicBezTo>
                  <a:pt x="3402" y="45303"/>
                  <a:pt x="3422" y="45224"/>
                  <a:pt x="3402" y="45164"/>
                </a:cubicBezTo>
                <a:lnTo>
                  <a:pt x="3402" y="45144"/>
                </a:lnTo>
                <a:cubicBezTo>
                  <a:pt x="3422" y="45124"/>
                  <a:pt x="3462" y="45104"/>
                  <a:pt x="3502" y="45104"/>
                </a:cubicBezTo>
                <a:lnTo>
                  <a:pt x="3561" y="45104"/>
                </a:lnTo>
                <a:lnTo>
                  <a:pt x="3820" y="45462"/>
                </a:lnTo>
                <a:cubicBezTo>
                  <a:pt x="3780" y="45502"/>
                  <a:pt x="3721" y="45542"/>
                  <a:pt x="3760" y="45602"/>
                </a:cubicBezTo>
                <a:cubicBezTo>
                  <a:pt x="3760" y="45622"/>
                  <a:pt x="3780" y="45642"/>
                  <a:pt x="3780" y="45642"/>
                </a:cubicBezTo>
                <a:cubicBezTo>
                  <a:pt x="3780" y="45721"/>
                  <a:pt x="3780" y="45801"/>
                  <a:pt x="3820" y="45840"/>
                </a:cubicBezTo>
                <a:cubicBezTo>
                  <a:pt x="3882" y="45918"/>
                  <a:pt x="3967" y="45947"/>
                  <a:pt x="4049" y="45947"/>
                </a:cubicBezTo>
                <a:cubicBezTo>
                  <a:pt x="4073" y="45947"/>
                  <a:pt x="4096" y="45944"/>
                  <a:pt x="4118" y="45940"/>
                </a:cubicBezTo>
                <a:cubicBezTo>
                  <a:pt x="4158" y="45940"/>
                  <a:pt x="4158" y="45940"/>
                  <a:pt x="4178" y="45920"/>
                </a:cubicBezTo>
                <a:lnTo>
                  <a:pt x="4457" y="46258"/>
                </a:lnTo>
                <a:cubicBezTo>
                  <a:pt x="4397" y="46238"/>
                  <a:pt x="4357" y="46218"/>
                  <a:pt x="4297" y="46218"/>
                </a:cubicBezTo>
                <a:lnTo>
                  <a:pt x="4178" y="46218"/>
                </a:lnTo>
                <a:cubicBezTo>
                  <a:pt x="4158" y="46218"/>
                  <a:pt x="4098" y="46238"/>
                  <a:pt x="4079" y="46258"/>
                </a:cubicBezTo>
                <a:cubicBezTo>
                  <a:pt x="4019" y="46318"/>
                  <a:pt x="3999" y="46397"/>
                  <a:pt x="3999" y="46437"/>
                </a:cubicBezTo>
                <a:cubicBezTo>
                  <a:pt x="3999" y="46517"/>
                  <a:pt x="4019" y="46557"/>
                  <a:pt x="4079" y="46616"/>
                </a:cubicBezTo>
                <a:cubicBezTo>
                  <a:pt x="4118" y="46656"/>
                  <a:pt x="4178" y="46696"/>
                  <a:pt x="4218" y="46696"/>
                </a:cubicBezTo>
                <a:cubicBezTo>
                  <a:pt x="4239" y="46701"/>
                  <a:pt x="4259" y="46704"/>
                  <a:pt x="4278" y="46704"/>
                </a:cubicBezTo>
                <a:cubicBezTo>
                  <a:pt x="4329" y="46704"/>
                  <a:pt x="4373" y="46685"/>
                  <a:pt x="4417" y="46656"/>
                </a:cubicBezTo>
                <a:cubicBezTo>
                  <a:pt x="4457" y="46656"/>
                  <a:pt x="4476" y="46636"/>
                  <a:pt x="4496" y="46616"/>
                </a:cubicBezTo>
                <a:lnTo>
                  <a:pt x="4516" y="46616"/>
                </a:lnTo>
                <a:cubicBezTo>
                  <a:pt x="4616" y="46636"/>
                  <a:pt x="4715" y="46696"/>
                  <a:pt x="4795" y="46736"/>
                </a:cubicBezTo>
                <a:lnTo>
                  <a:pt x="5073" y="46994"/>
                </a:lnTo>
                <a:lnTo>
                  <a:pt x="5571" y="47631"/>
                </a:lnTo>
                <a:cubicBezTo>
                  <a:pt x="5750" y="48108"/>
                  <a:pt x="5949" y="48546"/>
                  <a:pt x="6167" y="49003"/>
                </a:cubicBezTo>
                <a:cubicBezTo>
                  <a:pt x="6565" y="49739"/>
                  <a:pt x="7102" y="50416"/>
                  <a:pt x="7858" y="50834"/>
                </a:cubicBezTo>
                <a:cubicBezTo>
                  <a:pt x="7878" y="50834"/>
                  <a:pt x="7878" y="50834"/>
                  <a:pt x="7898" y="50873"/>
                </a:cubicBezTo>
                <a:cubicBezTo>
                  <a:pt x="8097" y="51291"/>
                  <a:pt x="8296" y="51689"/>
                  <a:pt x="8535" y="52107"/>
                </a:cubicBezTo>
                <a:cubicBezTo>
                  <a:pt x="8634" y="52306"/>
                  <a:pt x="8733" y="52485"/>
                  <a:pt x="8833" y="52684"/>
                </a:cubicBezTo>
                <a:cubicBezTo>
                  <a:pt x="8793" y="52644"/>
                  <a:pt x="8773" y="52644"/>
                  <a:pt x="8753" y="52624"/>
                </a:cubicBezTo>
                <a:lnTo>
                  <a:pt x="6386" y="50316"/>
                </a:lnTo>
                <a:lnTo>
                  <a:pt x="6386" y="50237"/>
                </a:lnTo>
                <a:cubicBezTo>
                  <a:pt x="6386" y="50117"/>
                  <a:pt x="6307" y="49998"/>
                  <a:pt x="6187" y="49978"/>
                </a:cubicBezTo>
                <a:cubicBezTo>
                  <a:pt x="6174" y="49965"/>
                  <a:pt x="6158" y="49960"/>
                  <a:pt x="6142" y="49960"/>
                </a:cubicBezTo>
                <a:cubicBezTo>
                  <a:pt x="6110" y="49960"/>
                  <a:pt x="6074" y="49978"/>
                  <a:pt x="6048" y="49978"/>
                </a:cubicBezTo>
                <a:lnTo>
                  <a:pt x="5610" y="49540"/>
                </a:lnTo>
                <a:cubicBezTo>
                  <a:pt x="5610" y="49521"/>
                  <a:pt x="5650" y="49501"/>
                  <a:pt x="5650" y="49481"/>
                </a:cubicBezTo>
                <a:cubicBezTo>
                  <a:pt x="5650" y="49381"/>
                  <a:pt x="5590" y="49282"/>
                  <a:pt x="5491" y="49222"/>
                </a:cubicBezTo>
                <a:cubicBezTo>
                  <a:pt x="5411" y="49202"/>
                  <a:pt x="5352" y="49202"/>
                  <a:pt x="5292" y="49202"/>
                </a:cubicBezTo>
                <a:lnTo>
                  <a:pt x="4616" y="48526"/>
                </a:lnTo>
                <a:cubicBezTo>
                  <a:pt x="4596" y="48466"/>
                  <a:pt x="4556" y="48426"/>
                  <a:pt x="4496" y="48407"/>
                </a:cubicBezTo>
                <a:lnTo>
                  <a:pt x="2607" y="46557"/>
                </a:lnTo>
                <a:cubicBezTo>
                  <a:pt x="2587" y="46517"/>
                  <a:pt x="2567" y="46457"/>
                  <a:pt x="2527" y="46378"/>
                </a:cubicBezTo>
                <a:cubicBezTo>
                  <a:pt x="2567" y="46378"/>
                  <a:pt x="2567" y="46358"/>
                  <a:pt x="2587" y="46358"/>
                </a:cubicBezTo>
                <a:cubicBezTo>
                  <a:pt x="2686" y="46278"/>
                  <a:pt x="2686" y="46139"/>
                  <a:pt x="2607" y="46039"/>
                </a:cubicBezTo>
                <a:cubicBezTo>
                  <a:pt x="2527" y="45940"/>
                  <a:pt x="2467" y="45920"/>
                  <a:pt x="2368" y="45880"/>
                </a:cubicBezTo>
                <a:cubicBezTo>
                  <a:pt x="2328" y="45860"/>
                  <a:pt x="2308" y="45860"/>
                  <a:pt x="2288" y="45860"/>
                </a:cubicBezTo>
                <a:cubicBezTo>
                  <a:pt x="2169" y="45860"/>
                  <a:pt x="2030" y="45980"/>
                  <a:pt x="2030" y="46119"/>
                </a:cubicBezTo>
                <a:cubicBezTo>
                  <a:pt x="2030" y="46238"/>
                  <a:pt x="2109" y="46338"/>
                  <a:pt x="2209" y="46417"/>
                </a:cubicBezTo>
                <a:cubicBezTo>
                  <a:pt x="2229" y="46437"/>
                  <a:pt x="2288" y="46437"/>
                  <a:pt x="2308" y="46437"/>
                </a:cubicBezTo>
                <a:cubicBezTo>
                  <a:pt x="2388" y="46636"/>
                  <a:pt x="2467" y="46815"/>
                  <a:pt x="2527" y="47014"/>
                </a:cubicBezTo>
                <a:cubicBezTo>
                  <a:pt x="2328" y="46954"/>
                  <a:pt x="2169" y="46855"/>
                  <a:pt x="1990" y="46736"/>
                </a:cubicBezTo>
                <a:cubicBezTo>
                  <a:pt x="1990" y="46736"/>
                  <a:pt x="1990" y="46716"/>
                  <a:pt x="2010" y="46716"/>
                </a:cubicBezTo>
                <a:cubicBezTo>
                  <a:pt x="2069" y="46616"/>
                  <a:pt x="2030" y="46457"/>
                  <a:pt x="1930" y="46378"/>
                </a:cubicBezTo>
                <a:cubicBezTo>
                  <a:pt x="1890" y="46338"/>
                  <a:pt x="1811" y="46318"/>
                  <a:pt x="1731" y="46318"/>
                </a:cubicBezTo>
                <a:cubicBezTo>
                  <a:pt x="1691" y="46318"/>
                  <a:pt x="1672" y="46318"/>
                  <a:pt x="1612" y="46338"/>
                </a:cubicBezTo>
                <a:cubicBezTo>
                  <a:pt x="1595" y="46330"/>
                  <a:pt x="1579" y="46325"/>
                  <a:pt x="1562" y="46325"/>
                </a:cubicBezTo>
                <a:cubicBezTo>
                  <a:pt x="1539" y="46325"/>
                  <a:pt x="1516" y="46334"/>
                  <a:pt x="1493" y="46358"/>
                </a:cubicBezTo>
                <a:cubicBezTo>
                  <a:pt x="1433" y="46417"/>
                  <a:pt x="1413" y="46457"/>
                  <a:pt x="1413" y="46517"/>
                </a:cubicBezTo>
                <a:lnTo>
                  <a:pt x="1413" y="46676"/>
                </a:lnTo>
                <a:cubicBezTo>
                  <a:pt x="1433" y="46756"/>
                  <a:pt x="1493" y="46815"/>
                  <a:pt x="1532" y="46835"/>
                </a:cubicBezTo>
                <a:cubicBezTo>
                  <a:pt x="1592" y="46855"/>
                  <a:pt x="1632" y="46875"/>
                  <a:pt x="1711" y="46875"/>
                </a:cubicBezTo>
                <a:cubicBezTo>
                  <a:pt x="1771" y="46875"/>
                  <a:pt x="1791" y="46875"/>
                  <a:pt x="1831" y="46855"/>
                </a:cubicBezTo>
                <a:cubicBezTo>
                  <a:pt x="2030" y="47034"/>
                  <a:pt x="2288" y="47153"/>
                  <a:pt x="2527" y="47213"/>
                </a:cubicBezTo>
                <a:lnTo>
                  <a:pt x="2607" y="47213"/>
                </a:lnTo>
                <a:cubicBezTo>
                  <a:pt x="2825" y="47671"/>
                  <a:pt x="3124" y="48128"/>
                  <a:pt x="3462" y="48526"/>
                </a:cubicBezTo>
                <a:lnTo>
                  <a:pt x="2527" y="48168"/>
                </a:lnTo>
                <a:cubicBezTo>
                  <a:pt x="2487" y="48128"/>
                  <a:pt x="2408" y="48068"/>
                  <a:pt x="2368" y="48029"/>
                </a:cubicBezTo>
                <a:lnTo>
                  <a:pt x="2368" y="48009"/>
                </a:lnTo>
                <a:cubicBezTo>
                  <a:pt x="2368" y="47929"/>
                  <a:pt x="2328" y="47869"/>
                  <a:pt x="2288" y="47830"/>
                </a:cubicBezTo>
                <a:cubicBezTo>
                  <a:pt x="2229" y="47770"/>
                  <a:pt x="2129" y="47750"/>
                  <a:pt x="2069" y="47750"/>
                </a:cubicBezTo>
                <a:cubicBezTo>
                  <a:pt x="2030" y="47750"/>
                  <a:pt x="2030" y="47730"/>
                  <a:pt x="2010" y="47730"/>
                </a:cubicBezTo>
                <a:cubicBezTo>
                  <a:pt x="1890" y="47730"/>
                  <a:pt x="1791" y="47830"/>
                  <a:pt x="1771" y="47949"/>
                </a:cubicBezTo>
                <a:cubicBezTo>
                  <a:pt x="1771" y="48068"/>
                  <a:pt x="1831" y="48168"/>
                  <a:pt x="1970" y="48228"/>
                </a:cubicBezTo>
                <a:cubicBezTo>
                  <a:pt x="1995" y="48233"/>
                  <a:pt x="2020" y="48235"/>
                  <a:pt x="2044" y="48235"/>
                </a:cubicBezTo>
                <a:cubicBezTo>
                  <a:pt x="2117" y="48235"/>
                  <a:pt x="2184" y="48213"/>
                  <a:pt x="2229" y="48168"/>
                </a:cubicBezTo>
                <a:cubicBezTo>
                  <a:pt x="2554" y="48476"/>
                  <a:pt x="2967" y="48769"/>
                  <a:pt x="3406" y="48769"/>
                </a:cubicBezTo>
                <a:cubicBezTo>
                  <a:pt x="3477" y="48769"/>
                  <a:pt x="3549" y="48761"/>
                  <a:pt x="3621" y="48745"/>
                </a:cubicBezTo>
                <a:cubicBezTo>
                  <a:pt x="3880" y="49043"/>
                  <a:pt x="4178" y="49342"/>
                  <a:pt x="4457" y="49640"/>
                </a:cubicBezTo>
                <a:lnTo>
                  <a:pt x="3203" y="49521"/>
                </a:lnTo>
                <a:cubicBezTo>
                  <a:pt x="3183" y="49521"/>
                  <a:pt x="3183" y="49501"/>
                  <a:pt x="3164" y="49501"/>
                </a:cubicBezTo>
                <a:cubicBezTo>
                  <a:pt x="3183" y="49361"/>
                  <a:pt x="3164" y="49242"/>
                  <a:pt x="3024" y="49163"/>
                </a:cubicBezTo>
                <a:cubicBezTo>
                  <a:pt x="2984" y="49123"/>
                  <a:pt x="2885" y="49123"/>
                  <a:pt x="2825" y="49123"/>
                </a:cubicBezTo>
                <a:lnTo>
                  <a:pt x="2786" y="49123"/>
                </a:lnTo>
                <a:cubicBezTo>
                  <a:pt x="2726" y="49123"/>
                  <a:pt x="2666" y="49123"/>
                  <a:pt x="2607" y="49163"/>
                </a:cubicBezTo>
                <a:cubicBezTo>
                  <a:pt x="2567" y="49222"/>
                  <a:pt x="2507" y="49302"/>
                  <a:pt x="2507" y="49361"/>
                </a:cubicBezTo>
                <a:cubicBezTo>
                  <a:pt x="2507" y="49521"/>
                  <a:pt x="2626" y="49640"/>
                  <a:pt x="2786" y="49660"/>
                </a:cubicBezTo>
                <a:cubicBezTo>
                  <a:pt x="2865" y="49660"/>
                  <a:pt x="2925" y="49660"/>
                  <a:pt x="2984" y="49640"/>
                </a:cubicBezTo>
                <a:cubicBezTo>
                  <a:pt x="2984" y="49640"/>
                  <a:pt x="3004" y="49640"/>
                  <a:pt x="3004" y="49620"/>
                </a:cubicBezTo>
                <a:cubicBezTo>
                  <a:pt x="3267" y="49837"/>
                  <a:pt x="3581" y="49949"/>
                  <a:pt x="3899" y="49949"/>
                </a:cubicBezTo>
                <a:cubicBezTo>
                  <a:pt x="4136" y="49949"/>
                  <a:pt x="4375" y="49887"/>
                  <a:pt x="4596" y="49759"/>
                </a:cubicBezTo>
                <a:cubicBezTo>
                  <a:pt x="4795" y="49958"/>
                  <a:pt x="5014" y="50137"/>
                  <a:pt x="5252" y="50336"/>
                </a:cubicBezTo>
                <a:cubicBezTo>
                  <a:pt x="5166" y="50330"/>
                  <a:pt x="5078" y="50325"/>
                  <a:pt x="4989" y="50325"/>
                </a:cubicBezTo>
                <a:cubicBezTo>
                  <a:pt x="4812" y="50325"/>
                  <a:pt x="4636" y="50343"/>
                  <a:pt x="4476" y="50396"/>
                </a:cubicBezTo>
                <a:cubicBezTo>
                  <a:pt x="4457" y="50356"/>
                  <a:pt x="4417" y="50336"/>
                  <a:pt x="4377" y="50336"/>
                </a:cubicBezTo>
                <a:cubicBezTo>
                  <a:pt x="4356" y="50333"/>
                  <a:pt x="4335" y="50331"/>
                  <a:pt x="4315" y="50331"/>
                </a:cubicBezTo>
                <a:cubicBezTo>
                  <a:pt x="4222" y="50331"/>
                  <a:pt x="4141" y="50367"/>
                  <a:pt x="4059" y="50416"/>
                </a:cubicBezTo>
                <a:cubicBezTo>
                  <a:pt x="3999" y="50436"/>
                  <a:pt x="3999" y="50495"/>
                  <a:pt x="3999" y="50535"/>
                </a:cubicBezTo>
                <a:cubicBezTo>
                  <a:pt x="3999" y="50615"/>
                  <a:pt x="4019" y="50694"/>
                  <a:pt x="4079" y="50754"/>
                </a:cubicBezTo>
                <a:cubicBezTo>
                  <a:pt x="4132" y="50807"/>
                  <a:pt x="4202" y="50834"/>
                  <a:pt x="4273" y="50834"/>
                </a:cubicBezTo>
                <a:cubicBezTo>
                  <a:pt x="4308" y="50834"/>
                  <a:pt x="4344" y="50827"/>
                  <a:pt x="4377" y="50814"/>
                </a:cubicBezTo>
                <a:cubicBezTo>
                  <a:pt x="4476" y="50794"/>
                  <a:pt x="4556" y="50694"/>
                  <a:pt x="4556" y="50595"/>
                </a:cubicBezTo>
                <a:cubicBezTo>
                  <a:pt x="4616" y="50555"/>
                  <a:pt x="4675" y="50555"/>
                  <a:pt x="4755" y="50555"/>
                </a:cubicBezTo>
                <a:lnTo>
                  <a:pt x="5511" y="50635"/>
                </a:lnTo>
                <a:cubicBezTo>
                  <a:pt x="5551" y="50635"/>
                  <a:pt x="5571" y="50654"/>
                  <a:pt x="5590" y="50654"/>
                </a:cubicBezTo>
                <a:cubicBezTo>
                  <a:pt x="5889" y="50893"/>
                  <a:pt x="6167" y="51112"/>
                  <a:pt x="6466" y="51311"/>
                </a:cubicBezTo>
                <a:cubicBezTo>
                  <a:pt x="6307" y="51311"/>
                  <a:pt x="6167" y="51331"/>
                  <a:pt x="6008" y="51351"/>
                </a:cubicBezTo>
                <a:lnTo>
                  <a:pt x="5988" y="51331"/>
                </a:lnTo>
                <a:cubicBezTo>
                  <a:pt x="5949" y="51311"/>
                  <a:pt x="5904" y="51301"/>
                  <a:pt x="5861" y="51301"/>
                </a:cubicBezTo>
                <a:cubicBezTo>
                  <a:pt x="5819" y="51301"/>
                  <a:pt x="5779" y="51311"/>
                  <a:pt x="5750" y="51331"/>
                </a:cubicBezTo>
                <a:lnTo>
                  <a:pt x="5690" y="51331"/>
                </a:lnTo>
                <a:cubicBezTo>
                  <a:pt x="5610" y="51351"/>
                  <a:pt x="5571" y="51410"/>
                  <a:pt x="5551" y="51450"/>
                </a:cubicBezTo>
                <a:cubicBezTo>
                  <a:pt x="5511" y="51510"/>
                  <a:pt x="5551" y="51589"/>
                  <a:pt x="5571" y="51629"/>
                </a:cubicBezTo>
                <a:cubicBezTo>
                  <a:pt x="5610" y="51729"/>
                  <a:pt x="5750" y="51808"/>
                  <a:pt x="5869" y="51808"/>
                </a:cubicBezTo>
                <a:cubicBezTo>
                  <a:pt x="5988" y="51808"/>
                  <a:pt x="6088" y="51729"/>
                  <a:pt x="6108" y="51609"/>
                </a:cubicBezTo>
                <a:lnTo>
                  <a:pt x="6108" y="51530"/>
                </a:lnTo>
                <a:cubicBezTo>
                  <a:pt x="6187" y="51510"/>
                  <a:pt x="6267" y="51510"/>
                  <a:pt x="6346" y="51510"/>
                </a:cubicBezTo>
                <a:lnTo>
                  <a:pt x="6545" y="51510"/>
                </a:lnTo>
                <a:cubicBezTo>
                  <a:pt x="6665" y="51530"/>
                  <a:pt x="6764" y="51550"/>
                  <a:pt x="6883" y="51609"/>
                </a:cubicBezTo>
                <a:cubicBezTo>
                  <a:pt x="6963" y="51649"/>
                  <a:pt x="7062" y="51729"/>
                  <a:pt x="7142" y="51788"/>
                </a:cubicBezTo>
                <a:cubicBezTo>
                  <a:pt x="7739" y="52186"/>
                  <a:pt x="8336" y="52584"/>
                  <a:pt x="8893" y="53002"/>
                </a:cubicBezTo>
                <a:cubicBezTo>
                  <a:pt x="9052" y="53280"/>
                  <a:pt x="9171" y="53539"/>
                  <a:pt x="9330" y="53817"/>
                </a:cubicBezTo>
                <a:cubicBezTo>
                  <a:pt x="8972" y="53579"/>
                  <a:pt x="8535" y="53420"/>
                  <a:pt x="8137" y="53300"/>
                </a:cubicBezTo>
                <a:cubicBezTo>
                  <a:pt x="7361" y="53022"/>
                  <a:pt x="6605" y="52684"/>
                  <a:pt x="5968" y="52206"/>
                </a:cubicBezTo>
                <a:cubicBezTo>
                  <a:pt x="5590" y="51928"/>
                  <a:pt x="5252" y="51629"/>
                  <a:pt x="4914" y="51311"/>
                </a:cubicBezTo>
                <a:cubicBezTo>
                  <a:pt x="4898" y="51285"/>
                  <a:pt x="4877" y="51274"/>
                  <a:pt x="4855" y="51274"/>
                </a:cubicBezTo>
                <a:cubicBezTo>
                  <a:pt x="4794" y="51274"/>
                  <a:pt x="4731" y="51357"/>
                  <a:pt x="4775" y="51430"/>
                </a:cubicBezTo>
                <a:cubicBezTo>
                  <a:pt x="5551" y="53181"/>
                  <a:pt x="7580" y="53638"/>
                  <a:pt x="8952" y="54732"/>
                </a:cubicBezTo>
                <a:cubicBezTo>
                  <a:pt x="9330" y="55031"/>
                  <a:pt x="9668" y="55409"/>
                  <a:pt x="10166" y="55508"/>
                </a:cubicBezTo>
                <a:lnTo>
                  <a:pt x="10245" y="55508"/>
                </a:lnTo>
                <a:cubicBezTo>
                  <a:pt x="10265" y="55528"/>
                  <a:pt x="10265" y="55568"/>
                  <a:pt x="10285" y="55588"/>
                </a:cubicBezTo>
                <a:cubicBezTo>
                  <a:pt x="10922" y="56662"/>
                  <a:pt x="11558" y="57716"/>
                  <a:pt x="12215" y="58771"/>
                </a:cubicBezTo>
                <a:cubicBezTo>
                  <a:pt x="12851" y="59885"/>
                  <a:pt x="13528" y="60999"/>
                  <a:pt x="14224" y="62133"/>
                </a:cubicBezTo>
                <a:lnTo>
                  <a:pt x="14224" y="62152"/>
                </a:lnTo>
                <a:cubicBezTo>
                  <a:pt x="14363" y="62391"/>
                  <a:pt x="14522" y="62630"/>
                  <a:pt x="14662" y="62869"/>
                </a:cubicBezTo>
                <a:cubicBezTo>
                  <a:pt x="14741" y="62968"/>
                  <a:pt x="14821" y="63087"/>
                  <a:pt x="14860" y="63187"/>
                </a:cubicBezTo>
                <a:lnTo>
                  <a:pt x="14801" y="63187"/>
                </a:lnTo>
                <a:lnTo>
                  <a:pt x="11956" y="61675"/>
                </a:lnTo>
                <a:cubicBezTo>
                  <a:pt x="12016" y="61595"/>
                  <a:pt x="12036" y="61496"/>
                  <a:pt x="12016" y="61397"/>
                </a:cubicBezTo>
                <a:cubicBezTo>
                  <a:pt x="11976" y="61297"/>
                  <a:pt x="11916" y="61198"/>
                  <a:pt x="11817" y="61158"/>
                </a:cubicBezTo>
                <a:cubicBezTo>
                  <a:pt x="11777" y="61138"/>
                  <a:pt x="11757" y="61138"/>
                  <a:pt x="11737" y="61138"/>
                </a:cubicBezTo>
                <a:cubicBezTo>
                  <a:pt x="11678" y="61138"/>
                  <a:pt x="11638" y="61158"/>
                  <a:pt x="11618" y="61198"/>
                </a:cubicBezTo>
                <a:cubicBezTo>
                  <a:pt x="11538" y="61257"/>
                  <a:pt x="11479" y="61337"/>
                  <a:pt x="11459" y="61397"/>
                </a:cubicBezTo>
                <a:lnTo>
                  <a:pt x="11061" y="61198"/>
                </a:lnTo>
                <a:lnTo>
                  <a:pt x="11061" y="60999"/>
                </a:lnTo>
                <a:cubicBezTo>
                  <a:pt x="11061" y="60979"/>
                  <a:pt x="11061" y="60959"/>
                  <a:pt x="11041" y="60939"/>
                </a:cubicBezTo>
                <a:cubicBezTo>
                  <a:pt x="11081" y="60939"/>
                  <a:pt x="11140" y="60899"/>
                  <a:pt x="11180" y="60879"/>
                </a:cubicBezTo>
                <a:cubicBezTo>
                  <a:pt x="11339" y="60780"/>
                  <a:pt x="11379" y="60641"/>
                  <a:pt x="11359" y="60462"/>
                </a:cubicBezTo>
                <a:cubicBezTo>
                  <a:pt x="11339" y="60382"/>
                  <a:pt x="11320" y="60302"/>
                  <a:pt x="11260" y="60263"/>
                </a:cubicBezTo>
                <a:cubicBezTo>
                  <a:pt x="11220" y="60203"/>
                  <a:pt x="11140" y="60183"/>
                  <a:pt x="11061" y="60163"/>
                </a:cubicBezTo>
                <a:cubicBezTo>
                  <a:pt x="11051" y="60162"/>
                  <a:pt x="11040" y="60161"/>
                  <a:pt x="11030" y="60161"/>
                </a:cubicBezTo>
                <a:cubicBezTo>
                  <a:pt x="10896" y="60161"/>
                  <a:pt x="10738" y="60273"/>
                  <a:pt x="10683" y="60402"/>
                </a:cubicBezTo>
                <a:lnTo>
                  <a:pt x="10683" y="60481"/>
                </a:lnTo>
                <a:cubicBezTo>
                  <a:pt x="10663" y="60581"/>
                  <a:pt x="10663" y="60680"/>
                  <a:pt x="10723" y="60760"/>
                </a:cubicBezTo>
                <a:cubicBezTo>
                  <a:pt x="10763" y="60840"/>
                  <a:pt x="10842" y="60879"/>
                  <a:pt x="10922" y="60899"/>
                </a:cubicBezTo>
                <a:cubicBezTo>
                  <a:pt x="10882" y="60939"/>
                  <a:pt x="10862" y="60959"/>
                  <a:pt x="10862" y="60979"/>
                </a:cubicBezTo>
                <a:lnTo>
                  <a:pt x="10862" y="61058"/>
                </a:lnTo>
                <a:lnTo>
                  <a:pt x="10126" y="60661"/>
                </a:lnTo>
                <a:cubicBezTo>
                  <a:pt x="10126" y="60601"/>
                  <a:pt x="10126" y="60561"/>
                  <a:pt x="10086" y="60501"/>
                </a:cubicBezTo>
                <a:cubicBezTo>
                  <a:pt x="10166" y="60481"/>
                  <a:pt x="10225" y="60462"/>
                  <a:pt x="10265" y="60402"/>
                </a:cubicBezTo>
                <a:cubicBezTo>
                  <a:pt x="10365" y="60302"/>
                  <a:pt x="10365" y="60163"/>
                  <a:pt x="10325" y="60044"/>
                </a:cubicBezTo>
                <a:cubicBezTo>
                  <a:pt x="10265" y="59905"/>
                  <a:pt x="10146" y="59845"/>
                  <a:pt x="10027" y="59805"/>
                </a:cubicBezTo>
                <a:cubicBezTo>
                  <a:pt x="10001" y="59788"/>
                  <a:pt x="9980" y="59782"/>
                  <a:pt x="9958" y="59782"/>
                </a:cubicBezTo>
                <a:cubicBezTo>
                  <a:pt x="9930" y="59782"/>
                  <a:pt x="9902" y="59794"/>
                  <a:pt x="9867" y="59805"/>
                </a:cubicBezTo>
                <a:cubicBezTo>
                  <a:pt x="9768" y="59905"/>
                  <a:pt x="9688" y="60044"/>
                  <a:pt x="9688" y="60183"/>
                </a:cubicBezTo>
                <a:cubicBezTo>
                  <a:pt x="9688" y="60302"/>
                  <a:pt x="9768" y="60442"/>
                  <a:pt x="9887" y="60501"/>
                </a:cubicBezTo>
                <a:lnTo>
                  <a:pt x="9887" y="60561"/>
                </a:lnTo>
                <a:lnTo>
                  <a:pt x="9350" y="60263"/>
                </a:lnTo>
                <a:lnTo>
                  <a:pt x="9231" y="59964"/>
                </a:lnTo>
                <a:cubicBezTo>
                  <a:pt x="9191" y="59885"/>
                  <a:pt x="9191" y="59785"/>
                  <a:pt x="9191" y="59706"/>
                </a:cubicBezTo>
                <a:cubicBezTo>
                  <a:pt x="9330" y="59706"/>
                  <a:pt x="9430" y="59666"/>
                  <a:pt x="9489" y="59547"/>
                </a:cubicBezTo>
                <a:cubicBezTo>
                  <a:pt x="9569" y="59407"/>
                  <a:pt x="9569" y="59248"/>
                  <a:pt x="9470" y="59109"/>
                </a:cubicBezTo>
                <a:cubicBezTo>
                  <a:pt x="9430" y="59049"/>
                  <a:pt x="9350" y="59009"/>
                  <a:pt x="9271" y="58990"/>
                </a:cubicBezTo>
                <a:cubicBezTo>
                  <a:pt x="9238" y="58981"/>
                  <a:pt x="9201" y="58976"/>
                  <a:pt x="9166" y="58976"/>
                </a:cubicBezTo>
                <a:cubicBezTo>
                  <a:pt x="9115" y="58976"/>
                  <a:pt x="9067" y="58986"/>
                  <a:pt x="9032" y="59009"/>
                </a:cubicBezTo>
                <a:cubicBezTo>
                  <a:pt x="8893" y="59089"/>
                  <a:pt x="8833" y="59248"/>
                  <a:pt x="8833" y="59367"/>
                </a:cubicBezTo>
                <a:cubicBezTo>
                  <a:pt x="8833" y="59447"/>
                  <a:pt x="8853" y="59507"/>
                  <a:pt x="8932" y="59566"/>
                </a:cubicBezTo>
                <a:cubicBezTo>
                  <a:pt x="8952" y="59586"/>
                  <a:pt x="8972" y="59606"/>
                  <a:pt x="8992" y="59606"/>
                </a:cubicBezTo>
                <a:cubicBezTo>
                  <a:pt x="8992" y="59765"/>
                  <a:pt x="9032" y="59905"/>
                  <a:pt x="9052" y="60064"/>
                </a:cubicBezTo>
                <a:lnTo>
                  <a:pt x="8495" y="59765"/>
                </a:lnTo>
                <a:cubicBezTo>
                  <a:pt x="8276" y="59547"/>
                  <a:pt x="8057" y="59348"/>
                  <a:pt x="7799" y="59149"/>
                </a:cubicBezTo>
                <a:cubicBezTo>
                  <a:pt x="7838" y="59109"/>
                  <a:pt x="7858" y="59089"/>
                  <a:pt x="7858" y="59049"/>
                </a:cubicBezTo>
                <a:cubicBezTo>
                  <a:pt x="7898" y="58592"/>
                  <a:pt x="7739" y="58114"/>
                  <a:pt x="7381" y="57856"/>
                </a:cubicBezTo>
                <a:cubicBezTo>
                  <a:pt x="7401" y="57776"/>
                  <a:pt x="7381" y="57697"/>
                  <a:pt x="7361" y="57657"/>
                </a:cubicBezTo>
                <a:cubicBezTo>
                  <a:pt x="7292" y="57570"/>
                  <a:pt x="7192" y="57514"/>
                  <a:pt x="7089" y="57514"/>
                </a:cubicBezTo>
                <a:cubicBezTo>
                  <a:pt x="7073" y="57514"/>
                  <a:pt x="7058" y="57515"/>
                  <a:pt x="7043" y="57517"/>
                </a:cubicBezTo>
                <a:cubicBezTo>
                  <a:pt x="6983" y="57557"/>
                  <a:pt x="6963" y="57597"/>
                  <a:pt x="6963" y="57617"/>
                </a:cubicBezTo>
                <a:cubicBezTo>
                  <a:pt x="6903" y="57677"/>
                  <a:pt x="6883" y="57716"/>
                  <a:pt x="6883" y="57796"/>
                </a:cubicBezTo>
                <a:cubicBezTo>
                  <a:pt x="6883" y="57895"/>
                  <a:pt x="6963" y="57995"/>
                  <a:pt x="7062" y="58015"/>
                </a:cubicBezTo>
                <a:cubicBezTo>
                  <a:pt x="7082" y="58035"/>
                  <a:pt x="7107" y="58045"/>
                  <a:pt x="7132" y="58045"/>
                </a:cubicBezTo>
                <a:cubicBezTo>
                  <a:pt x="7157" y="58045"/>
                  <a:pt x="7182" y="58035"/>
                  <a:pt x="7202" y="58015"/>
                </a:cubicBezTo>
                <a:cubicBezTo>
                  <a:pt x="7242" y="58015"/>
                  <a:pt x="7261" y="57995"/>
                  <a:pt x="7261" y="57995"/>
                </a:cubicBezTo>
                <a:lnTo>
                  <a:pt x="7401" y="58154"/>
                </a:lnTo>
                <a:lnTo>
                  <a:pt x="7659" y="58771"/>
                </a:lnTo>
                <a:lnTo>
                  <a:pt x="7659" y="58990"/>
                </a:lnTo>
                <a:cubicBezTo>
                  <a:pt x="7341" y="58691"/>
                  <a:pt x="6983" y="58452"/>
                  <a:pt x="6645" y="58194"/>
                </a:cubicBezTo>
                <a:cubicBezTo>
                  <a:pt x="6665" y="58174"/>
                  <a:pt x="6665" y="58114"/>
                  <a:pt x="6605" y="58074"/>
                </a:cubicBezTo>
                <a:cubicBezTo>
                  <a:pt x="6366" y="57796"/>
                  <a:pt x="6207" y="57458"/>
                  <a:pt x="6147" y="57080"/>
                </a:cubicBezTo>
                <a:cubicBezTo>
                  <a:pt x="6187" y="57060"/>
                  <a:pt x="6247" y="57000"/>
                  <a:pt x="6267" y="56960"/>
                </a:cubicBezTo>
                <a:cubicBezTo>
                  <a:pt x="6287" y="56901"/>
                  <a:pt x="6287" y="56821"/>
                  <a:pt x="6287" y="56781"/>
                </a:cubicBezTo>
                <a:cubicBezTo>
                  <a:pt x="6287" y="56722"/>
                  <a:pt x="6247" y="56682"/>
                  <a:pt x="6207" y="56662"/>
                </a:cubicBezTo>
                <a:cubicBezTo>
                  <a:pt x="6141" y="56609"/>
                  <a:pt x="6066" y="56583"/>
                  <a:pt x="5988" y="56583"/>
                </a:cubicBezTo>
                <a:cubicBezTo>
                  <a:pt x="5949" y="56583"/>
                  <a:pt x="5909" y="56589"/>
                  <a:pt x="5869" y="56602"/>
                </a:cubicBezTo>
                <a:lnTo>
                  <a:pt x="5849" y="56622"/>
                </a:lnTo>
                <a:cubicBezTo>
                  <a:pt x="5809" y="56622"/>
                  <a:pt x="5809" y="56622"/>
                  <a:pt x="5809" y="56662"/>
                </a:cubicBezTo>
                <a:cubicBezTo>
                  <a:pt x="5750" y="56722"/>
                  <a:pt x="5710" y="56861"/>
                  <a:pt x="5769" y="56960"/>
                </a:cubicBezTo>
                <a:cubicBezTo>
                  <a:pt x="5789" y="57000"/>
                  <a:pt x="5809" y="57060"/>
                  <a:pt x="5849" y="57080"/>
                </a:cubicBezTo>
                <a:cubicBezTo>
                  <a:pt x="5869" y="57100"/>
                  <a:pt x="5889" y="57120"/>
                  <a:pt x="5949" y="57120"/>
                </a:cubicBezTo>
                <a:cubicBezTo>
                  <a:pt x="5968" y="57358"/>
                  <a:pt x="6048" y="57557"/>
                  <a:pt x="6147" y="57756"/>
                </a:cubicBezTo>
                <a:cubicBezTo>
                  <a:pt x="5809" y="57418"/>
                  <a:pt x="5491" y="57080"/>
                  <a:pt x="5193" y="56702"/>
                </a:cubicBezTo>
                <a:cubicBezTo>
                  <a:pt x="5272" y="56602"/>
                  <a:pt x="5272" y="56483"/>
                  <a:pt x="5212" y="56364"/>
                </a:cubicBezTo>
                <a:cubicBezTo>
                  <a:pt x="5162" y="56246"/>
                  <a:pt x="5042" y="56200"/>
                  <a:pt x="4933" y="56200"/>
                </a:cubicBezTo>
                <a:cubicBezTo>
                  <a:pt x="4913" y="56200"/>
                  <a:pt x="4893" y="56201"/>
                  <a:pt x="4874" y="56205"/>
                </a:cubicBezTo>
                <a:lnTo>
                  <a:pt x="4795" y="56205"/>
                </a:lnTo>
                <a:cubicBezTo>
                  <a:pt x="4695" y="56264"/>
                  <a:pt x="4616" y="56384"/>
                  <a:pt x="4616" y="56503"/>
                </a:cubicBezTo>
                <a:cubicBezTo>
                  <a:pt x="4616" y="56662"/>
                  <a:pt x="4715" y="56762"/>
                  <a:pt x="4854" y="56801"/>
                </a:cubicBezTo>
                <a:cubicBezTo>
                  <a:pt x="4884" y="56811"/>
                  <a:pt x="4919" y="56816"/>
                  <a:pt x="4954" y="56816"/>
                </a:cubicBezTo>
                <a:cubicBezTo>
                  <a:pt x="4989" y="56816"/>
                  <a:pt x="5023" y="56811"/>
                  <a:pt x="5053" y="56801"/>
                </a:cubicBezTo>
                <a:cubicBezTo>
                  <a:pt x="5053" y="56801"/>
                  <a:pt x="5053" y="56821"/>
                  <a:pt x="5073" y="56821"/>
                </a:cubicBezTo>
                <a:cubicBezTo>
                  <a:pt x="5312" y="57159"/>
                  <a:pt x="5590" y="57458"/>
                  <a:pt x="5869" y="57716"/>
                </a:cubicBezTo>
                <a:cubicBezTo>
                  <a:pt x="5272" y="57418"/>
                  <a:pt x="4655" y="57219"/>
                  <a:pt x="3979" y="57199"/>
                </a:cubicBezTo>
                <a:cubicBezTo>
                  <a:pt x="3959" y="57179"/>
                  <a:pt x="3959" y="57120"/>
                  <a:pt x="3900" y="57100"/>
                </a:cubicBezTo>
                <a:cubicBezTo>
                  <a:pt x="3820" y="57000"/>
                  <a:pt x="3701" y="56980"/>
                  <a:pt x="3581" y="56980"/>
                </a:cubicBezTo>
                <a:cubicBezTo>
                  <a:pt x="3581" y="56980"/>
                  <a:pt x="3561" y="56960"/>
                  <a:pt x="3522" y="56960"/>
                </a:cubicBezTo>
                <a:lnTo>
                  <a:pt x="3462" y="56960"/>
                </a:lnTo>
                <a:lnTo>
                  <a:pt x="3402" y="57000"/>
                </a:lnTo>
                <a:cubicBezTo>
                  <a:pt x="3362" y="57120"/>
                  <a:pt x="3362" y="57259"/>
                  <a:pt x="3402" y="57378"/>
                </a:cubicBezTo>
                <a:cubicBezTo>
                  <a:pt x="3462" y="57478"/>
                  <a:pt x="3561" y="57557"/>
                  <a:pt x="3681" y="57577"/>
                </a:cubicBezTo>
                <a:cubicBezTo>
                  <a:pt x="3780" y="57577"/>
                  <a:pt x="3900" y="57517"/>
                  <a:pt x="3959" y="57418"/>
                </a:cubicBezTo>
                <a:lnTo>
                  <a:pt x="3959" y="57398"/>
                </a:lnTo>
                <a:lnTo>
                  <a:pt x="4079" y="57398"/>
                </a:lnTo>
                <a:lnTo>
                  <a:pt x="5590" y="58214"/>
                </a:lnTo>
                <a:cubicBezTo>
                  <a:pt x="5272" y="58273"/>
                  <a:pt x="4974" y="58373"/>
                  <a:pt x="4675" y="58512"/>
                </a:cubicBezTo>
                <a:cubicBezTo>
                  <a:pt x="4607" y="58430"/>
                  <a:pt x="4500" y="58385"/>
                  <a:pt x="4395" y="58385"/>
                </a:cubicBezTo>
                <a:cubicBezTo>
                  <a:pt x="4348" y="58385"/>
                  <a:pt x="4301" y="58394"/>
                  <a:pt x="4258" y="58413"/>
                </a:cubicBezTo>
                <a:cubicBezTo>
                  <a:pt x="4218" y="58413"/>
                  <a:pt x="4198" y="58452"/>
                  <a:pt x="4198" y="58472"/>
                </a:cubicBezTo>
                <a:cubicBezTo>
                  <a:pt x="4178" y="58472"/>
                  <a:pt x="4158" y="58472"/>
                  <a:pt x="4158" y="58492"/>
                </a:cubicBezTo>
                <a:cubicBezTo>
                  <a:pt x="4019" y="58592"/>
                  <a:pt x="3999" y="58771"/>
                  <a:pt x="4019" y="58890"/>
                </a:cubicBezTo>
                <a:cubicBezTo>
                  <a:pt x="4079" y="59049"/>
                  <a:pt x="4198" y="59149"/>
                  <a:pt x="4377" y="59169"/>
                </a:cubicBezTo>
                <a:cubicBezTo>
                  <a:pt x="4391" y="59171"/>
                  <a:pt x="4406" y="59172"/>
                  <a:pt x="4420" y="59172"/>
                </a:cubicBezTo>
                <a:cubicBezTo>
                  <a:pt x="4548" y="59172"/>
                  <a:pt x="4683" y="59095"/>
                  <a:pt x="4755" y="58970"/>
                </a:cubicBezTo>
                <a:cubicBezTo>
                  <a:pt x="4795" y="58890"/>
                  <a:pt x="4795" y="58791"/>
                  <a:pt x="4795" y="58691"/>
                </a:cubicBezTo>
                <a:cubicBezTo>
                  <a:pt x="4874" y="58651"/>
                  <a:pt x="4954" y="58612"/>
                  <a:pt x="5014" y="58592"/>
                </a:cubicBezTo>
                <a:lnTo>
                  <a:pt x="6068" y="58452"/>
                </a:lnTo>
                <a:lnTo>
                  <a:pt x="7242" y="59069"/>
                </a:lnTo>
                <a:cubicBezTo>
                  <a:pt x="7146" y="59053"/>
                  <a:pt x="7051" y="59046"/>
                  <a:pt x="6958" y="59046"/>
                </a:cubicBezTo>
                <a:cubicBezTo>
                  <a:pt x="6702" y="59046"/>
                  <a:pt x="6455" y="59101"/>
                  <a:pt x="6207" y="59188"/>
                </a:cubicBezTo>
                <a:cubicBezTo>
                  <a:pt x="6167" y="59149"/>
                  <a:pt x="6108" y="59089"/>
                  <a:pt x="6048" y="59069"/>
                </a:cubicBezTo>
                <a:cubicBezTo>
                  <a:pt x="6025" y="59063"/>
                  <a:pt x="6001" y="59061"/>
                  <a:pt x="5978" y="59061"/>
                </a:cubicBezTo>
                <a:cubicBezTo>
                  <a:pt x="5922" y="59061"/>
                  <a:pt x="5866" y="59075"/>
                  <a:pt x="5809" y="59089"/>
                </a:cubicBezTo>
                <a:cubicBezTo>
                  <a:pt x="5789" y="59089"/>
                  <a:pt x="5789" y="59109"/>
                  <a:pt x="5769" y="59149"/>
                </a:cubicBezTo>
                <a:lnTo>
                  <a:pt x="5690" y="59208"/>
                </a:lnTo>
                <a:cubicBezTo>
                  <a:pt x="5670" y="59268"/>
                  <a:pt x="5650" y="59348"/>
                  <a:pt x="5650" y="59387"/>
                </a:cubicBezTo>
                <a:cubicBezTo>
                  <a:pt x="5650" y="59547"/>
                  <a:pt x="5750" y="59646"/>
                  <a:pt x="5869" y="59686"/>
                </a:cubicBezTo>
                <a:cubicBezTo>
                  <a:pt x="5889" y="59696"/>
                  <a:pt x="5919" y="59701"/>
                  <a:pt x="5953" y="59701"/>
                </a:cubicBezTo>
                <a:cubicBezTo>
                  <a:pt x="5988" y="59701"/>
                  <a:pt x="6028" y="59696"/>
                  <a:pt x="6068" y="59686"/>
                </a:cubicBezTo>
                <a:cubicBezTo>
                  <a:pt x="6147" y="59666"/>
                  <a:pt x="6187" y="59606"/>
                  <a:pt x="6247" y="59566"/>
                </a:cubicBezTo>
                <a:cubicBezTo>
                  <a:pt x="6267" y="59507"/>
                  <a:pt x="6287" y="59447"/>
                  <a:pt x="6287" y="59387"/>
                </a:cubicBezTo>
                <a:cubicBezTo>
                  <a:pt x="6346" y="59367"/>
                  <a:pt x="6386" y="59348"/>
                  <a:pt x="6446" y="59348"/>
                </a:cubicBezTo>
                <a:lnTo>
                  <a:pt x="7659" y="59407"/>
                </a:lnTo>
                <a:cubicBezTo>
                  <a:pt x="7739" y="59447"/>
                  <a:pt x="7779" y="59487"/>
                  <a:pt x="7858" y="59507"/>
                </a:cubicBezTo>
                <a:cubicBezTo>
                  <a:pt x="7868" y="59527"/>
                  <a:pt x="7878" y="59537"/>
                  <a:pt x="7891" y="59537"/>
                </a:cubicBezTo>
                <a:cubicBezTo>
                  <a:pt x="7903" y="59537"/>
                  <a:pt x="7918" y="59527"/>
                  <a:pt x="7938" y="59507"/>
                </a:cubicBezTo>
                <a:cubicBezTo>
                  <a:pt x="8037" y="59586"/>
                  <a:pt x="8097" y="59686"/>
                  <a:pt x="8196" y="59765"/>
                </a:cubicBezTo>
                <a:cubicBezTo>
                  <a:pt x="8296" y="59865"/>
                  <a:pt x="8395" y="59944"/>
                  <a:pt x="8495" y="60044"/>
                </a:cubicBezTo>
                <a:cubicBezTo>
                  <a:pt x="8361" y="60014"/>
                  <a:pt x="8223" y="59998"/>
                  <a:pt x="8082" y="59998"/>
                </a:cubicBezTo>
                <a:cubicBezTo>
                  <a:pt x="7846" y="59998"/>
                  <a:pt x="7606" y="60043"/>
                  <a:pt x="7381" y="60143"/>
                </a:cubicBezTo>
                <a:cubicBezTo>
                  <a:pt x="7321" y="60074"/>
                  <a:pt x="7237" y="60039"/>
                  <a:pt x="7150" y="60039"/>
                </a:cubicBezTo>
                <a:cubicBezTo>
                  <a:pt x="7062" y="60039"/>
                  <a:pt x="6973" y="60074"/>
                  <a:pt x="6903" y="60143"/>
                </a:cubicBezTo>
                <a:cubicBezTo>
                  <a:pt x="6883" y="60163"/>
                  <a:pt x="6883" y="60183"/>
                  <a:pt x="6883" y="60183"/>
                </a:cubicBezTo>
                <a:cubicBezTo>
                  <a:pt x="6844" y="60243"/>
                  <a:pt x="6844" y="60302"/>
                  <a:pt x="6804" y="60362"/>
                </a:cubicBezTo>
                <a:cubicBezTo>
                  <a:pt x="6804" y="60501"/>
                  <a:pt x="6903" y="60661"/>
                  <a:pt x="7062" y="60680"/>
                </a:cubicBezTo>
                <a:cubicBezTo>
                  <a:pt x="7094" y="60694"/>
                  <a:pt x="7126" y="60700"/>
                  <a:pt x="7158" y="60700"/>
                </a:cubicBezTo>
                <a:cubicBezTo>
                  <a:pt x="7269" y="60700"/>
                  <a:pt x="7379" y="60625"/>
                  <a:pt x="7440" y="60501"/>
                </a:cubicBezTo>
                <a:cubicBezTo>
                  <a:pt x="7460" y="60442"/>
                  <a:pt x="7480" y="60362"/>
                  <a:pt x="7460" y="60283"/>
                </a:cubicBezTo>
                <a:cubicBezTo>
                  <a:pt x="7500" y="60263"/>
                  <a:pt x="7580" y="60263"/>
                  <a:pt x="7639" y="60243"/>
                </a:cubicBezTo>
                <a:lnTo>
                  <a:pt x="8375" y="60203"/>
                </a:lnTo>
                <a:cubicBezTo>
                  <a:pt x="8495" y="60243"/>
                  <a:pt x="8594" y="60263"/>
                  <a:pt x="8733" y="60283"/>
                </a:cubicBezTo>
                <a:lnTo>
                  <a:pt x="8773" y="60283"/>
                </a:lnTo>
                <a:cubicBezTo>
                  <a:pt x="8932" y="60442"/>
                  <a:pt x="9092" y="60581"/>
                  <a:pt x="9271" y="60740"/>
                </a:cubicBezTo>
                <a:cubicBezTo>
                  <a:pt x="9108" y="60710"/>
                  <a:pt x="8939" y="60695"/>
                  <a:pt x="8768" y="60695"/>
                </a:cubicBezTo>
                <a:cubicBezTo>
                  <a:pt x="8480" y="60695"/>
                  <a:pt x="8185" y="60740"/>
                  <a:pt x="7898" y="60840"/>
                </a:cubicBezTo>
                <a:lnTo>
                  <a:pt x="7878" y="60840"/>
                </a:lnTo>
                <a:cubicBezTo>
                  <a:pt x="7818" y="60795"/>
                  <a:pt x="7736" y="60772"/>
                  <a:pt x="7657" y="60772"/>
                </a:cubicBezTo>
                <a:cubicBezTo>
                  <a:pt x="7631" y="60772"/>
                  <a:pt x="7605" y="60775"/>
                  <a:pt x="7580" y="60780"/>
                </a:cubicBezTo>
                <a:cubicBezTo>
                  <a:pt x="7580" y="60780"/>
                  <a:pt x="7560" y="60780"/>
                  <a:pt x="7560" y="60800"/>
                </a:cubicBezTo>
                <a:lnTo>
                  <a:pt x="7540" y="60800"/>
                </a:lnTo>
                <a:cubicBezTo>
                  <a:pt x="7440" y="60879"/>
                  <a:pt x="7361" y="60999"/>
                  <a:pt x="7361" y="61138"/>
                </a:cubicBezTo>
                <a:cubicBezTo>
                  <a:pt x="7361" y="61198"/>
                  <a:pt x="7381" y="61277"/>
                  <a:pt x="7440" y="61337"/>
                </a:cubicBezTo>
                <a:cubicBezTo>
                  <a:pt x="7480" y="61377"/>
                  <a:pt x="7540" y="61397"/>
                  <a:pt x="7600" y="61436"/>
                </a:cubicBezTo>
                <a:cubicBezTo>
                  <a:pt x="7629" y="61446"/>
                  <a:pt x="7664" y="61451"/>
                  <a:pt x="7699" y="61451"/>
                </a:cubicBezTo>
                <a:cubicBezTo>
                  <a:pt x="7734" y="61451"/>
                  <a:pt x="7769" y="61446"/>
                  <a:pt x="7799" y="61436"/>
                </a:cubicBezTo>
                <a:cubicBezTo>
                  <a:pt x="7878" y="61397"/>
                  <a:pt x="7938" y="61357"/>
                  <a:pt x="7978" y="61297"/>
                </a:cubicBezTo>
                <a:cubicBezTo>
                  <a:pt x="8037" y="61237"/>
                  <a:pt x="8057" y="61098"/>
                  <a:pt x="8037" y="60999"/>
                </a:cubicBezTo>
                <a:cubicBezTo>
                  <a:pt x="8097" y="60979"/>
                  <a:pt x="8196" y="60959"/>
                  <a:pt x="8276" y="60939"/>
                </a:cubicBezTo>
                <a:lnTo>
                  <a:pt x="9430" y="60959"/>
                </a:lnTo>
                <a:cubicBezTo>
                  <a:pt x="9489" y="60979"/>
                  <a:pt x="9549" y="60999"/>
                  <a:pt x="9629" y="60999"/>
                </a:cubicBezTo>
                <a:cubicBezTo>
                  <a:pt x="9788" y="61158"/>
                  <a:pt x="9967" y="61277"/>
                  <a:pt x="10146" y="61436"/>
                </a:cubicBezTo>
                <a:lnTo>
                  <a:pt x="10166" y="61456"/>
                </a:lnTo>
                <a:cubicBezTo>
                  <a:pt x="10046" y="61438"/>
                  <a:pt x="9925" y="61429"/>
                  <a:pt x="9802" y="61429"/>
                </a:cubicBezTo>
                <a:cubicBezTo>
                  <a:pt x="9394" y="61429"/>
                  <a:pt x="8977" y="61527"/>
                  <a:pt x="8594" y="61695"/>
                </a:cubicBezTo>
                <a:cubicBezTo>
                  <a:pt x="8554" y="61655"/>
                  <a:pt x="8475" y="61595"/>
                  <a:pt x="8395" y="61595"/>
                </a:cubicBezTo>
                <a:cubicBezTo>
                  <a:pt x="8336" y="61595"/>
                  <a:pt x="8256" y="61635"/>
                  <a:pt x="8196" y="61675"/>
                </a:cubicBezTo>
                <a:cubicBezTo>
                  <a:pt x="8077" y="61695"/>
                  <a:pt x="7978" y="61854"/>
                  <a:pt x="7958" y="61993"/>
                </a:cubicBezTo>
                <a:cubicBezTo>
                  <a:pt x="7958" y="62152"/>
                  <a:pt x="8077" y="62292"/>
                  <a:pt x="8236" y="62351"/>
                </a:cubicBezTo>
                <a:cubicBezTo>
                  <a:pt x="8264" y="62359"/>
                  <a:pt x="8293" y="62363"/>
                  <a:pt x="8324" y="62363"/>
                </a:cubicBezTo>
                <a:cubicBezTo>
                  <a:pt x="8444" y="62363"/>
                  <a:pt x="8574" y="62300"/>
                  <a:pt x="8654" y="62172"/>
                </a:cubicBezTo>
                <a:cubicBezTo>
                  <a:pt x="8694" y="62093"/>
                  <a:pt x="8733" y="61993"/>
                  <a:pt x="8694" y="61894"/>
                </a:cubicBezTo>
                <a:cubicBezTo>
                  <a:pt x="8793" y="61854"/>
                  <a:pt x="8893" y="61834"/>
                  <a:pt x="8992" y="61775"/>
                </a:cubicBezTo>
                <a:lnTo>
                  <a:pt x="10126" y="61655"/>
                </a:lnTo>
                <a:cubicBezTo>
                  <a:pt x="10245" y="61675"/>
                  <a:pt x="10345" y="61675"/>
                  <a:pt x="10464" y="61695"/>
                </a:cubicBezTo>
                <a:lnTo>
                  <a:pt x="10544" y="61695"/>
                </a:lnTo>
                <a:cubicBezTo>
                  <a:pt x="10564" y="61735"/>
                  <a:pt x="10623" y="61755"/>
                  <a:pt x="10643" y="61775"/>
                </a:cubicBezTo>
                <a:cubicBezTo>
                  <a:pt x="10325" y="61834"/>
                  <a:pt x="10027" y="61894"/>
                  <a:pt x="9728" y="61993"/>
                </a:cubicBezTo>
                <a:cubicBezTo>
                  <a:pt x="9728" y="61973"/>
                  <a:pt x="9688" y="61973"/>
                  <a:pt x="9688" y="61954"/>
                </a:cubicBezTo>
                <a:cubicBezTo>
                  <a:pt x="9649" y="61894"/>
                  <a:pt x="9569" y="61894"/>
                  <a:pt x="9489" y="61894"/>
                </a:cubicBezTo>
                <a:cubicBezTo>
                  <a:pt x="9470" y="61894"/>
                  <a:pt x="9470" y="61934"/>
                  <a:pt x="9450" y="61934"/>
                </a:cubicBezTo>
                <a:cubicBezTo>
                  <a:pt x="9430" y="61894"/>
                  <a:pt x="9390" y="61894"/>
                  <a:pt x="9370" y="61894"/>
                </a:cubicBezTo>
                <a:cubicBezTo>
                  <a:pt x="9251" y="61934"/>
                  <a:pt x="9191" y="62053"/>
                  <a:pt x="9231" y="62172"/>
                </a:cubicBezTo>
                <a:cubicBezTo>
                  <a:pt x="9251" y="62272"/>
                  <a:pt x="9350" y="62371"/>
                  <a:pt x="9450" y="62371"/>
                </a:cubicBezTo>
                <a:cubicBezTo>
                  <a:pt x="9470" y="62375"/>
                  <a:pt x="9489" y="62376"/>
                  <a:pt x="9509" y="62376"/>
                </a:cubicBezTo>
                <a:cubicBezTo>
                  <a:pt x="9607" y="62376"/>
                  <a:pt x="9698" y="62335"/>
                  <a:pt x="9748" y="62252"/>
                </a:cubicBezTo>
                <a:cubicBezTo>
                  <a:pt x="9768" y="62232"/>
                  <a:pt x="9768" y="62192"/>
                  <a:pt x="9768" y="62172"/>
                </a:cubicBezTo>
                <a:cubicBezTo>
                  <a:pt x="10126" y="62053"/>
                  <a:pt x="10524" y="61954"/>
                  <a:pt x="10882" y="61934"/>
                </a:cubicBezTo>
                <a:cubicBezTo>
                  <a:pt x="10922" y="61934"/>
                  <a:pt x="10922" y="61934"/>
                  <a:pt x="10942" y="61894"/>
                </a:cubicBezTo>
                <a:cubicBezTo>
                  <a:pt x="11021" y="61954"/>
                  <a:pt x="11081" y="61993"/>
                  <a:pt x="11160" y="62033"/>
                </a:cubicBezTo>
                <a:cubicBezTo>
                  <a:pt x="10723" y="62093"/>
                  <a:pt x="10325" y="62292"/>
                  <a:pt x="9967" y="62570"/>
                </a:cubicBezTo>
                <a:cubicBezTo>
                  <a:pt x="9927" y="62530"/>
                  <a:pt x="9847" y="62491"/>
                  <a:pt x="9768" y="62491"/>
                </a:cubicBezTo>
                <a:cubicBezTo>
                  <a:pt x="9728" y="62491"/>
                  <a:pt x="9668" y="62491"/>
                  <a:pt x="9649" y="62530"/>
                </a:cubicBezTo>
                <a:cubicBezTo>
                  <a:pt x="9613" y="62517"/>
                  <a:pt x="9578" y="62511"/>
                  <a:pt x="9544" y="62511"/>
                </a:cubicBezTo>
                <a:cubicBezTo>
                  <a:pt x="9425" y="62511"/>
                  <a:pt x="9321" y="62590"/>
                  <a:pt x="9290" y="62729"/>
                </a:cubicBezTo>
                <a:cubicBezTo>
                  <a:pt x="9271" y="62928"/>
                  <a:pt x="9390" y="63087"/>
                  <a:pt x="9569" y="63167"/>
                </a:cubicBezTo>
                <a:cubicBezTo>
                  <a:pt x="9627" y="63202"/>
                  <a:pt x="9685" y="63223"/>
                  <a:pt x="9742" y="63223"/>
                </a:cubicBezTo>
                <a:cubicBezTo>
                  <a:pt x="9784" y="63223"/>
                  <a:pt x="9826" y="63212"/>
                  <a:pt x="9867" y="63187"/>
                </a:cubicBezTo>
                <a:cubicBezTo>
                  <a:pt x="9947" y="63167"/>
                  <a:pt x="10027" y="63127"/>
                  <a:pt x="10066" y="63048"/>
                </a:cubicBezTo>
                <a:cubicBezTo>
                  <a:pt x="10126" y="62948"/>
                  <a:pt x="10146" y="62849"/>
                  <a:pt x="10126" y="62749"/>
                </a:cubicBezTo>
                <a:lnTo>
                  <a:pt x="10146" y="62749"/>
                </a:lnTo>
                <a:cubicBezTo>
                  <a:pt x="10524" y="62471"/>
                  <a:pt x="10942" y="62272"/>
                  <a:pt x="11419" y="62232"/>
                </a:cubicBezTo>
                <a:cubicBezTo>
                  <a:pt x="11439" y="62232"/>
                  <a:pt x="11459" y="62192"/>
                  <a:pt x="11479" y="62192"/>
                </a:cubicBezTo>
                <a:cubicBezTo>
                  <a:pt x="11658" y="62292"/>
                  <a:pt x="11857" y="62391"/>
                  <a:pt x="12056" y="62471"/>
                </a:cubicBezTo>
                <a:cubicBezTo>
                  <a:pt x="11737" y="62550"/>
                  <a:pt x="11439" y="62690"/>
                  <a:pt x="11180" y="62928"/>
                </a:cubicBezTo>
                <a:cubicBezTo>
                  <a:pt x="11160" y="62948"/>
                  <a:pt x="11160" y="62948"/>
                  <a:pt x="11160" y="62968"/>
                </a:cubicBezTo>
                <a:cubicBezTo>
                  <a:pt x="11121" y="62948"/>
                  <a:pt x="11061" y="62928"/>
                  <a:pt x="10981" y="62928"/>
                </a:cubicBezTo>
                <a:cubicBezTo>
                  <a:pt x="10922" y="62928"/>
                  <a:pt x="10822" y="62948"/>
                  <a:pt x="10763" y="62988"/>
                </a:cubicBezTo>
                <a:cubicBezTo>
                  <a:pt x="10743" y="63028"/>
                  <a:pt x="10743" y="63048"/>
                  <a:pt x="10743" y="63068"/>
                </a:cubicBezTo>
                <a:cubicBezTo>
                  <a:pt x="10743" y="63087"/>
                  <a:pt x="10723" y="63087"/>
                  <a:pt x="10723" y="63127"/>
                </a:cubicBezTo>
                <a:cubicBezTo>
                  <a:pt x="10683" y="63187"/>
                  <a:pt x="10683" y="63286"/>
                  <a:pt x="10723" y="63366"/>
                </a:cubicBezTo>
                <a:cubicBezTo>
                  <a:pt x="10743" y="63446"/>
                  <a:pt x="10782" y="63485"/>
                  <a:pt x="10862" y="63525"/>
                </a:cubicBezTo>
                <a:cubicBezTo>
                  <a:pt x="10918" y="63539"/>
                  <a:pt x="10975" y="63553"/>
                  <a:pt x="11024" y="63553"/>
                </a:cubicBezTo>
                <a:cubicBezTo>
                  <a:pt x="11044" y="63553"/>
                  <a:pt x="11063" y="63551"/>
                  <a:pt x="11081" y="63545"/>
                </a:cubicBezTo>
                <a:cubicBezTo>
                  <a:pt x="11160" y="63525"/>
                  <a:pt x="11220" y="63465"/>
                  <a:pt x="11260" y="63426"/>
                </a:cubicBezTo>
                <a:cubicBezTo>
                  <a:pt x="11320" y="63326"/>
                  <a:pt x="11339" y="63227"/>
                  <a:pt x="11280" y="63127"/>
                </a:cubicBezTo>
                <a:cubicBezTo>
                  <a:pt x="11320" y="63127"/>
                  <a:pt x="11339" y="63127"/>
                  <a:pt x="11339" y="63087"/>
                </a:cubicBezTo>
                <a:cubicBezTo>
                  <a:pt x="11439" y="62988"/>
                  <a:pt x="11558" y="62928"/>
                  <a:pt x="11717" y="62849"/>
                </a:cubicBezTo>
                <a:lnTo>
                  <a:pt x="12036" y="62729"/>
                </a:lnTo>
                <a:cubicBezTo>
                  <a:pt x="12155" y="62670"/>
                  <a:pt x="12314" y="62650"/>
                  <a:pt x="12434" y="62650"/>
                </a:cubicBezTo>
                <a:cubicBezTo>
                  <a:pt x="13269" y="62988"/>
                  <a:pt x="14204" y="63227"/>
                  <a:pt x="15119" y="63326"/>
                </a:cubicBezTo>
                <a:cubicBezTo>
                  <a:pt x="16412" y="65355"/>
                  <a:pt x="17745" y="67364"/>
                  <a:pt x="19018" y="69413"/>
                </a:cubicBezTo>
                <a:cubicBezTo>
                  <a:pt x="18441" y="68936"/>
                  <a:pt x="17805" y="68558"/>
                  <a:pt x="17208" y="68140"/>
                </a:cubicBezTo>
                <a:cubicBezTo>
                  <a:pt x="16651" y="67762"/>
                  <a:pt x="16213" y="67325"/>
                  <a:pt x="15736" y="66847"/>
                </a:cubicBezTo>
                <a:cubicBezTo>
                  <a:pt x="15630" y="66741"/>
                  <a:pt x="15496" y="66649"/>
                  <a:pt x="15368" y="66649"/>
                </a:cubicBezTo>
                <a:cubicBezTo>
                  <a:pt x="15279" y="66649"/>
                  <a:pt x="15192" y="66693"/>
                  <a:pt x="15119" y="66807"/>
                </a:cubicBezTo>
                <a:cubicBezTo>
                  <a:pt x="14960" y="67026"/>
                  <a:pt x="15099" y="67305"/>
                  <a:pt x="15218" y="67504"/>
                </a:cubicBezTo>
                <a:cubicBezTo>
                  <a:pt x="15417" y="67802"/>
                  <a:pt x="15696" y="68041"/>
                  <a:pt x="15935" y="68299"/>
                </a:cubicBezTo>
                <a:cubicBezTo>
                  <a:pt x="16114" y="68498"/>
                  <a:pt x="16313" y="68657"/>
                  <a:pt x="16492" y="68856"/>
                </a:cubicBezTo>
                <a:cubicBezTo>
                  <a:pt x="15457" y="68439"/>
                  <a:pt x="14701" y="67543"/>
                  <a:pt x="13965" y="66728"/>
                </a:cubicBezTo>
                <a:cubicBezTo>
                  <a:pt x="13826" y="66549"/>
                  <a:pt x="13627" y="66230"/>
                  <a:pt x="13349" y="66230"/>
                </a:cubicBezTo>
                <a:cubicBezTo>
                  <a:pt x="13249" y="66230"/>
                  <a:pt x="13150" y="66270"/>
                  <a:pt x="13110" y="66370"/>
                </a:cubicBezTo>
                <a:cubicBezTo>
                  <a:pt x="13030" y="66509"/>
                  <a:pt x="13070" y="66628"/>
                  <a:pt x="13130" y="66748"/>
                </a:cubicBezTo>
                <a:cubicBezTo>
                  <a:pt x="13309" y="67225"/>
                  <a:pt x="13567" y="67663"/>
                  <a:pt x="13906" y="68061"/>
                </a:cubicBezTo>
                <a:cubicBezTo>
                  <a:pt x="14529" y="68840"/>
                  <a:pt x="15458" y="69429"/>
                  <a:pt x="16431" y="69696"/>
                </a:cubicBezTo>
                <a:lnTo>
                  <a:pt x="16431" y="69696"/>
                </a:lnTo>
                <a:cubicBezTo>
                  <a:pt x="16312" y="69675"/>
                  <a:pt x="16177" y="69648"/>
                  <a:pt x="16054" y="69632"/>
                </a:cubicBezTo>
                <a:cubicBezTo>
                  <a:pt x="15895" y="69612"/>
                  <a:pt x="15736" y="69592"/>
                  <a:pt x="15557" y="69533"/>
                </a:cubicBezTo>
                <a:cubicBezTo>
                  <a:pt x="15475" y="69519"/>
                  <a:pt x="15366" y="69487"/>
                  <a:pt x="15267" y="69487"/>
                </a:cubicBezTo>
                <a:cubicBezTo>
                  <a:pt x="15221" y="69487"/>
                  <a:pt x="15177" y="69494"/>
                  <a:pt x="15139" y="69513"/>
                </a:cubicBezTo>
                <a:cubicBezTo>
                  <a:pt x="14860" y="69612"/>
                  <a:pt x="15059" y="69931"/>
                  <a:pt x="15218" y="70050"/>
                </a:cubicBezTo>
                <a:cubicBezTo>
                  <a:pt x="15398" y="70209"/>
                  <a:pt x="15636" y="70289"/>
                  <a:pt x="15895" y="70328"/>
                </a:cubicBezTo>
                <a:cubicBezTo>
                  <a:pt x="16099" y="70358"/>
                  <a:pt x="16310" y="70369"/>
                  <a:pt x="16526" y="70369"/>
                </a:cubicBezTo>
                <a:cubicBezTo>
                  <a:pt x="17010" y="70369"/>
                  <a:pt x="17515" y="70316"/>
                  <a:pt x="18004" y="70316"/>
                </a:cubicBezTo>
                <a:cubicBezTo>
                  <a:pt x="18592" y="70316"/>
                  <a:pt x="19156" y="70392"/>
                  <a:pt x="19635" y="70726"/>
                </a:cubicBezTo>
                <a:cubicBezTo>
                  <a:pt x="19436" y="73074"/>
                  <a:pt x="19416" y="75401"/>
                  <a:pt x="19575" y="77748"/>
                </a:cubicBezTo>
                <a:cubicBezTo>
                  <a:pt x="19714" y="79937"/>
                  <a:pt x="20072" y="82085"/>
                  <a:pt x="20669" y="84214"/>
                </a:cubicBezTo>
                <a:cubicBezTo>
                  <a:pt x="20682" y="84252"/>
                  <a:pt x="20729" y="84283"/>
                  <a:pt x="20771" y="84283"/>
                </a:cubicBezTo>
                <a:cubicBezTo>
                  <a:pt x="20793" y="84283"/>
                  <a:pt x="20814" y="84274"/>
                  <a:pt x="20828" y="84253"/>
                </a:cubicBezTo>
                <a:cubicBezTo>
                  <a:pt x="20917" y="84165"/>
                  <a:pt x="21084" y="84139"/>
                  <a:pt x="21218" y="84079"/>
                </a:cubicBezTo>
                <a:lnTo>
                  <a:pt x="21218" y="84079"/>
                </a:lnTo>
                <a:cubicBezTo>
                  <a:pt x="21247" y="84190"/>
                  <a:pt x="21276" y="84301"/>
                  <a:pt x="21306" y="84412"/>
                </a:cubicBezTo>
                <a:cubicBezTo>
                  <a:pt x="21306" y="84412"/>
                  <a:pt x="21365" y="84412"/>
                  <a:pt x="21385" y="84393"/>
                </a:cubicBezTo>
                <a:cubicBezTo>
                  <a:pt x="21624" y="84293"/>
                  <a:pt x="21803" y="84154"/>
                  <a:pt x="22002" y="83915"/>
                </a:cubicBezTo>
                <a:cubicBezTo>
                  <a:pt x="21902" y="83637"/>
                  <a:pt x="21783" y="83358"/>
                  <a:pt x="21684" y="83080"/>
                </a:cubicBezTo>
                <a:cubicBezTo>
                  <a:pt x="21674" y="83100"/>
                  <a:pt x="21659" y="83109"/>
                  <a:pt x="21646" y="83109"/>
                </a:cubicBezTo>
                <a:cubicBezTo>
                  <a:pt x="21634" y="83109"/>
                  <a:pt x="21624" y="83100"/>
                  <a:pt x="21624" y="83080"/>
                </a:cubicBezTo>
                <a:cubicBezTo>
                  <a:pt x="21465" y="82702"/>
                  <a:pt x="21306" y="82304"/>
                  <a:pt x="21166" y="81886"/>
                </a:cubicBezTo>
                <a:cubicBezTo>
                  <a:pt x="21110" y="81749"/>
                  <a:pt x="21057" y="81609"/>
                  <a:pt x="21007" y="81466"/>
                </a:cubicBezTo>
                <a:lnTo>
                  <a:pt x="21007" y="81466"/>
                </a:lnTo>
                <a:cubicBezTo>
                  <a:pt x="21210" y="82206"/>
                  <a:pt x="21465" y="82937"/>
                  <a:pt x="21783" y="83657"/>
                </a:cubicBezTo>
                <a:cubicBezTo>
                  <a:pt x="21813" y="83731"/>
                  <a:pt x="21765" y="83805"/>
                  <a:pt x="21698" y="83805"/>
                </a:cubicBezTo>
                <a:cubicBezTo>
                  <a:pt x="21675" y="83805"/>
                  <a:pt x="21649" y="83796"/>
                  <a:pt x="21624" y="83776"/>
                </a:cubicBezTo>
                <a:lnTo>
                  <a:pt x="21604" y="83756"/>
                </a:lnTo>
                <a:cubicBezTo>
                  <a:pt x="21505" y="83875"/>
                  <a:pt x="21385" y="83975"/>
                  <a:pt x="21266" y="84054"/>
                </a:cubicBezTo>
                <a:cubicBezTo>
                  <a:pt x="21251" y="84063"/>
                  <a:pt x="21235" y="84071"/>
                  <a:pt x="21218" y="84079"/>
                </a:cubicBezTo>
                <a:lnTo>
                  <a:pt x="21218" y="84079"/>
                </a:lnTo>
                <a:cubicBezTo>
                  <a:pt x="20756" y="82275"/>
                  <a:pt x="20466" y="80469"/>
                  <a:pt x="20315" y="78629"/>
                </a:cubicBezTo>
                <a:lnTo>
                  <a:pt x="20315" y="78629"/>
                </a:lnTo>
                <a:cubicBezTo>
                  <a:pt x="20320" y="78667"/>
                  <a:pt x="20325" y="78705"/>
                  <a:pt x="20331" y="78743"/>
                </a:cubicBezTo>
                <a:cubicBezTo>
                  <a:pt x="20342" y="78800"/>
                  <a:pt x="20353" y="78858"/>
                  <a:pt x="20364" y="78916"/>
                </a:cubicBezTo>
                <a:lnTo>
                  <a:pt x="20364" y="78916"/>
                </a:lnTo>
                <a:cubicBezTo>
                  <a:pt x="20346" y="78805"/>
                  <a:pt x="20328" y="78694"/>
                  <a:pt x="20311" y="78584"/>
                </a:cubicBezTo>
                <a:lnTo>
                  <a:pt x="20311" y="78584"/>
                </a:lnTo>
                <a:cubicBezTo>
                  <a:pt x="20312" y="78599"/>
                  <a:pt x="20313" y="78614"/>
                  <a:pt x="20315" y="78629"/>
                </a:cubicBezTo>
                <a:lnTo>
                  <a:pt x="20315" y="78629"/>
                </a:lnTo>
                <a:cubicBezTo>
                  <a:pt x="20261" y="78246"/>
                  <a:pt x="20210" y="77850"/>
                  <a:pt x="20192" y="77470"/>
                </a:cubicBezTo>
                <a:cubicBezTo>
                  <a:pt x="20092" y="75878"/>
                  <a:pt x="20092" y="74287"/>
                  <a:pt x="20172" y="72716"/>
                </a:cubicBezTo>
                <a:cubicBezTo>
                  <a:pt x="20192" y="72258"/>
                  <a:pt x="20212" y="71781"/>
                  <a:pt x="20271" y="71283"/>
                </a:cubicBezTo>
                <a:lnTo>
                  <a:pt x="20331" y="71363"/>
                </a:lnTo>
                <a:cubicBezTo>
                  <a:pt x="20291" y="71781"/>
                  <a:pt x="20271" y="72218"/>
                  <a:pt x="20231" y="72656"/>
                </a:cubicBezTo>
                <a:cubicBezTo>
                  <a:pt x="20212" y="73352"/>
                  <a:pt x="20212" y="74048"/>
                  <a:pt x="20231" y="74745"/>
                </a:cubicBezTo>
                <a:cubicBezTo>
                  <a:pt x="20254" y="75119"/>
                  <a:pt x="20276" y="75506"/>
                  <a:pt x="20308" y="75895"/>
                </a:cubicBezTo>
                <a:lnTo>
                  <a:pt x="20308" y="75895"/>
                </a:lnTo>
                <a:cubicBezTo>
                  <a:pt x="20304" y="75464"/>
                  <a:pt x="20309" y="75031"/>
                  <a:pt x="20320" y="74598"/>
                </a:cubicBezTo>
                <a:lnTo>
                  <a:pt x="20320" y="74598"/>
                </a:lnTo>
                <a:cubicBezTo>
                  <a:pt x="20305" y="74031"/>
                  <a:pt x="20295" y="73466"/>
                  <a:pt x="20311" y="72914"/>
                </a:cubicBezTo>
                <a:cubicBezTo>
                  <a:pt x="20331" y="72397"/>
                  <a:pt x="20371" y="71900"/>
                  <a:pt x="20410" y="71383"/>
                </a:cubicBezTo>
                <a:cubicBezTo>
                  <a:pt x="20450" y="71383"/>
                  <a:pt x="20490" y="71358"/>
                  <a:pt x="20510" y="71323"/>
                </a:cubicBezTo>
                <a:lnTo>
                  <a:pt x="20510" y="71323"/>
                </a:lnTo>
                <a:cubicBezTo>
                  <a:pt x="20422" y="72412"/>
                  <a:pt x="20349" y="73506"/>
                  <a:pt x="20320" y="74598"/>
                </a:cubicBezTo>
                <a:lnTo>
                  <a:pt x="20320" y="74598"/>
                </a:lnTo>
                <a:cubicBezTo>
                  <a:pt x="20324" y="74726"/>
                  <a:pt x="20327" y="74855"/>
                  <a:pt x="20331" y="74983"/>
                </a:cubicBezTo>
                <a:cubicBezTo>
                  <a:pt x="20391" y="75680"/>
                  <a:pt x="20430" y="76356"/>
                  <a:pt x="20530" y="77052"/>
                </a:cubicBezTo>
                <a:lnTo>
                  <a:pt x="20609" y="77490"/>
                </a:lnTo>
                <a:cubicBezTo>
                  <a:pt x="20530" y="75759"/>
                  <a:pt x="20629" y="73989"/>
                  <a:pt x="20769" y="72258"/>
                </a:cubicBezTo>
                <a:cubicBezTo>
                  <a:pt x="20769" y="71781"/>
                  <a:pt x="20769" y="71303"/>
                  <a:pt x="20788" y="70826"/>
                </a:cubicBezTo>
                <a:cubicBezTo>
                  <a:pt x="20788" y="70815"/>
                  <a:pt x="20801" y="70810"/>
                  <a:pt x="20808" y="70808"/>
                </a:cubicBezTo>
                <a:lnTo>
                  <a:pt x="20808" y="70808"/>
                </a:lnTo>
                <a:cubicBezTo>
                  <a:pt x="20788" y="70966"/>
                  <a:pt x="20788" y="71125"/>
                  <a:pt x="20788" y="71283"/>
                </a:cubicBezTo>
                <a:cubicBezTo>
                  <a:pt x="20808" y="70905"/>
                  <a:pt x="20868" y="70567"/>
                  <a:pt x="20888" y="70189"/>
                </a:cubicBezTo>
                <a:lnTo>
                  <a:pt x="20888" y="70189"/>
                </a:lnTo>
                <a:cubicBezTo>
                  <a:pt x="20872" y="70199"/>
                  <a:pt x="20853" y="70204"/>
                  <a:pt x="20833" y="70204"/>
                </a:cubicBezTo>
                <a:cubicBezTo>
                  <a:pt x="20776" y="70204"/>
                  <a:pt x="20714" y="70163"/>
                  <a:pt x="20729" y="70090"/>
                </a:cubicBezTo>
                <a:lnTo>
                  <a:pt x="20888" y="69572"/>
                </a:lnTo>
                <a:lnTo>
                  <a:pt x="20967" y="69334"/>
                </a:lnTo>
                <a:lnTo>
                  <a:pt x="20998" y="68879"/>
                </a:lnTo>
                <a:lnTo>
                  <a:pt x="20950" y="68946"/>
                </a:lnTo>
                <a:lnTo>
                  <a:pt x="20950" y="68946"/>
                </a:lnTo>
                <a:cubicBezTo>
                  <a:pt x="20979" y="68778"/>
                  <a:pt x="21005" y="68609"/>
                  <a:pt x="21027" y="68439"/>
                </a:cubicBezTo>
                <a:lnTo>
                  <a:pt x="21027" y="68439"/>
                </a:lnTo>
                <a:lnTo>
                  <a:pt x="20998" y="68879"/>
                </a:lnTo>
                <a:lnTo>
                  <a:pt x="21249" y="68526"/>
                </a:lnTo>
                <a:lnTo>
                  <a:pt x="21249" y="68526"/>
                </a:lnTo>
                <a:cubicBezTo>
                  <a:pt x="21242" y="68591"/>
                  <a:pt x="21234" y="68654"/>
                  <a:pt x="21226" y="68717"/>
                </a:cubicBezTo>
                <a:cubicBezTo>
                  <a:pt x="21327" y="68516"/>
                  <a:pt x="21431" y="68315"/>
                  <a:pt x="21540" y="68117"/>
                </a:cubicBezTo>
                <a:lnTo>
                  <a:pt x="21540" y="68117"/>
                </a:lnTo>
                <a:lnTo>
                  <a:pt x="21249" y="68526"/>
                </a:lnTo>
                <a:lnTo>
                  <a:pt x="21249" y="68526"/>
                </a:lnTo>
                <a:cubicBezTo>
                  <a:pt x="21274" y="68286"/>
                  <a:pt x="21290" y="68038"/>
                  <a:pt x="21306" y="67802"/>
                </a:cubicBezTo>
                <a:cubicBezTo>
                  <a:pt x="21306" y="67802"/>
                  <a:pt x="21326" y="67762"/>
                  <a:pt x="21326" y="67742"/>
                </a:cubicBezTo>
                <a:lnTo>
                  <a:pt x="21584" y="67524"/>
                </a:lnTo>
                <a:cubicBezTo>
                  <a:pt x="21723" y="67464"/>
                  <a:pt x="21863" y="67424"/>
                  <a:pt x="22002" y="67344"/>
                </a:cubicBezTo>
                <a:cubicBezTo>
                  <a:pt x="22002" y="67344"/>
                  <a:pt x="22005" y="67344"/>
                  <a:pt x="22009" y="67343"/>
                </a:cubicBezTo>
                <a:lnTo>
                  <a:pt x="22009" y="67343"/>
                </a:lnTo>
                <a:cubicBezTo>
                  <a:pt x="21841" y="67591"/>
                  <a:pt x="21686" y="67851"/>
                  <a:pt x="21540" y="68117"/>
                </a:cubicBezTo>
                <a:lnTo>
                  <a:pt x="21540" y="68117"/>
                </a:lnTo>
                <a:lnTo>
                  <a:pt x="23407" y="65490"/>
                </a:lnTo>
                <a:lnTo>
                  <a:pt x="23407" y="65490"/>
                </a:lnTo>
                <a:cubicBezTo>
                  <a:pt x="23295" y="65610"/>
                  <a:pt x="23184" y="65731"/>
                  <a:pt x="23076" y="65853"/>
                </a:cubicBezTo>
                <a:cubicBezTo>
                  <a:pt x="22798" y="66151"/>
                  <a:pt x="22539" y="66489"/>
                  <a:pt x="22300" y="66807"/>
                </a:cubicBezTo>
                <a:lnTo>
                  <a:pt x="22181" y="66807"/>
                </a:lnTo>
                <a:cubicBezTo>
                  <a:pt x="22154" y="66807"/>
                  <a:pt x="22137" y="66799"/>
                  <a:pt x="22122" y="66799"/>
                </a:cubicBezTo>
                <a:cubicBezTo>
                  <a:pt x="22115" y="66799"/>
                  <a:pt x="22108" y="66801"/>
                  <a:pt x="22101" y="66807"/>
                </a:cubicBezTo>
                <a:cubicBezTo>
                  <a:pt x="22022" y="66827"/>
                  <a:pt x="21982" y="66887"/>
                  <a:pt x="21922" y="66947"/>
                </a:cubicBezTo>
                <a:cubicBezTo>
                  <a:pt x="21902" y="67026"/>
                  <a:pt x="21883" y="67086"/>
                  <a:pt x="21902" y="67146"/>
                </a:cubicBezTo>
                <a:lnTo>
                  <a:pt x="21843" y="67146"/>
                </a:lnTo>
                <a:cubicBezTo>
                  <a:pt x="21624" y="67225"/>
                  <a:pt x="21425" y="67344"/>
                  <a:pt x="21246" y="67504"/>
                </a:cubicBezTo>
                <a:cubicBezTo>
                  <a:pt x="21286" y="67285"/>
                  <a:pt x="21286" y="67046"/>
                  <a:pt x="21306" y="66807"/>
                </a:cubicBezTo>
                <a:cubicBezTo>
                  <a:pt x="21544" y="66529"/>
                  <a:pt x="21843" y="66310"/>
                  <a:pt x="22181" y="66151"/>
                </a:cubicBezTo>
                <a:cubicBezTo>
                  <a:pt x="22221" y="66211"/>
                  <a:pt x="22320" y="66250"/>
                  <a:pt x="22400" y="66250"/>
                </a:cubicBezTo>
                <a:cubicBezTo>
                  <a:pt x="22479" y="66250"/>
                  <a:pt x="22539" y="66230"/>
                  <a:pt x="22619" y="66211"/>
                </a:cubicBezTo>
                <a:cubicBezTo>
                  <a:pt x="22698" y="66151"/>
                  <a:pt x="22758" y="66091"/>
                  <a:pt x="22778" y="65992"/>
                </a:cubicBezTo>
                <a:cubicBezTo>
                  <a:pt x="22818" y="65813"/>
                  <a:pt x="22778" y="65594"/>
                  <a:pt x="22599" y="65455"/>
                </a:cubicBezTo>
                <a:cubicBezTo>
                  <a:pt x="22544" y="65433"/>
                  <a:pt x="22484" y="65417"/>
                  <a:pt x="22427" y="65417"/>
                </a:cubicBezTo>
                <a:cubicBezTo>
                  <a:pt x="22380" y="65417"/>
                  <a:pt x="22336" y="65428"/>
                  <a:pt x="22300" y="65455"/>
                </a:cubicBezTo>
                <a:cubicBezTo>
                  <a:pt x="22221" y="65514"/>
                  <a:pt x="22181" y="65594"/>
                  <a:pt x="22181" y="65654"/>
                </a:cubicBezTo>
                <a:cubicBezTo>
                  <a:pt x="22101" y="65733"/>
                  <a:pt x="22042" y="65853"/>
                  <a:pt x="22081" y="65992"/>
                </a:cubicBezTo>
                <a:cubicBezTo>
                  <a:pt x="21803" y="66111"/>
                  <a:pt x="21544" y="66290"/>
                  <a:pt x="21326" y="66489"/>
                </a:cubicBezTo>
                <a:cubicBezTo>
                  <a:pt x="21326" y="66350"/>
                  <a:pt x="21345" y="66230"/>
                  <a:pt x="21345" y="66111"/>
                </a:cubicBezTo>
                <a:cubicBezTo>
                  <a:pt x="21505" y="65932"/>
                  <a:pt x="21644" y="65793"/>
                  <a:pt x="21803" y="65634"/>
                </a:cubicBezTo>
                <a:lnTo>
                  <a:pt x="21843" y="65634"/>
                </a:lnTo>
                <a:cubicBezTo>
                  <a:pt x="21942" y="65634"/>
                  <a:pt x="22081" y="65554"/>
                  <a:pt x="22101" y="65494"/>
                </a:cubicBezTo>
                <a:cubicBezTo>
                  <a:pt x="22141" y="65395"/>
                  <a:pt x="22141" y="65256"/>
                  <a:pt x="22081" y="65156"/>
                </a:cubicBezTo>
                <a:cubicBezTo>
                  <a:pt x="22042" y="65107"/>
                  <a:pt x="21977" y="65082"/>
                  <a:pt x="21912" y="65082"/>
                </a:cubicBezTo>
                <a:cubicBezTo>
                  <a:pt x="21848" y="65082"/>
                  <a:pt x="21783" y="65107"/>
                  <a:pt x="21743" y="65156"/>
                </a:cubicBezTo>
                <a:cubicBezTo>
                  <a:pt x="21723" y="65196"/>
                  <a:pt x="21723" y="65216"/>
                  <a:pt x="21723" y="65256"/>
                </a:cubicBezTo>
                <a:cubicBezTo>
                  <a:pt x="21684" y="65315"/>
                  <a:pt x="21624" y="65355"/>
                  <a:pt x="21624" y="65435"/>
                </a:cubicBezTo>
                <a:cubicBezTo>
                  <a:pt x="21624" y="65455"/>
                  <a:pt x="21624" y="65494"/>
                  <a:pt x="21644" y="65534"/>
                </a:cubicBezTo>
                <a:cubicBezTo>
                  <a:pt x="21544" y="65614"/>
                  <a:pt x="21485" y="65713"/>
                  <a:pt x="21385" y="65813"/>
                </a:cubicBezTo>
                <a:cubicBezTo>
                  <a:pt x="21385" y="65654"/>
                  <a:pt x="21405" y="65494"/>
                  <a:pt x="21405" y="65335"/>
                </a:cubicBezTo>
                <a:lnTo>
                  <a:pt x="21743" y="64798"/>
                </a:lnTo>
                <a:cubicBezTo>
                  <a:pt x="21823" y="64719"/>
                  <a:pt x="21902" y="64639"/>
                  <a:pt x="21982" y="64599"/>
                </a:cubicBezTo>
                <a:cubicBezTo>
                  <a:pt x="22042" y="64639"/>
                  <a:pt x="22121" y="64659"/>
                  <a:pt x="22221" y="64659"/>
                </a:cubicBezTo>
                <a:cubicBezTo>
                  <a:pt x="22380" y="64659"/>
                  <a:pt x="22519" y="64559"/>
                  <a:pt x="22599" y="64420"/>
                </a:cubicBezTo>
                <a:cubicBezTo>
                  <a:pt x="22638" y="64261"/>
                  <a:pt x="22599" y="64102"/>
                  <a:pt x="22479" y="64022"/>
                </a:cubicBezTo>
                <a:cubicBezTo>
                  <a:pt x="22400" y="63963"/>
                  <a:pt x="22300" y="63963"/>
                  <a:pt x="22221" y="63963"/>
                </a:cubicBezTo>
                <a:cubicBezTo>
                  <a:pt x="22141" y="63963"/>
                  <a:pt x="22101" y="64022"/>
                  <a:pt x="22042" y="64062"/>
                </a:cubicBezTo>
                <a:cubicBezTo>
                  <a:pt x="21902" y="64122"/>
                  <a:pt x="21823" y="64301"/>
                  <a:pt x="21883" y="64440"/>
                </a:cubicBezTo>
                <a:lnTo>
                  <a:pt x="21883" y="64460"/>
                </a:lnTo>
                <a:cubicBezTo>
                  <a:pt x="21723" y="64599"/>
                  <a:pt x="21584" y="64739"/>
                  <a:pt x="21445" y="64898"/>
                </a:cubicBezTo>
                <a:cubicBezTo>
                  <a:pt x="21485" y="64460"/>
                  <a:pt x="21505" y="64042"/>
                  <a:pt x="21544" y="63625"/>
                </a:cubicBezTo>
                <a:lnTo>
                  <a:pt x="21604" y="63664"/>
                </a:lnTo>
                <a:cubicBezTo>
                  <a:pt x="21644" y="63704"/>
                  <a:pt x="21723" y="63724"/>
                  <a:pt x="21803" y="63724"/>
                </a:cubicBezTo>
                <a:cubicBezTo>
                  <a:pt x="21883" y="63724"/>
                  <a:pt x="21922" y="63704"/>
                  <a:pt x="21982" y="63664"/>
                </a:cubicBezTo>
                <a:cubicBezTo>
                  <a:pt x="22022" y="63625"/>
                  <a:pt x="22081" y="63565"/>
                  <a:pt x="22101" y="63505"/>
                </a:cubicBezTo>
                <a:cubicBezTo>
                  <a:pt x="22141" y="63366"/>
                  <a:pt x="22121" y="63227"/>
                  <a:pt x="22022" y="63147"/>
                </a:cubicBezTo>
                <a:cubicBezTo>
                  <a:pt x="21964" y="63089"/>
                  <a:pt x="21886" y="63058"/>
                  <a:pt x="21799" y="63058"/>
                </a:cubicBezTo>
                <a:cubicBezTo>
                  <a:pt x="21737" y="63058"/>
                  <a:pt x="21670" y="63074"/>
                  <a:pt x="21604" y="63107"/>
                </a:cubicBezTo>
                <a:lnTo>
                  <a:pt x="21584" y="63127"/>
                </a:lnTo>
                <a:cubicBezTo>
                  <a:pt x="21584" y="63008"/>
                  <a:pt x="21604" y="62869"/>
                  <a:pt x="21604" y="62749"/>
                </a:cubicBezTo>
                <a:cubicBezTo>
                  <a:pt x="21624" y="62729"/>
                  <a:pt x="21644" y="62670"/>
                  <a:pt x="21684" y="62630"/>
                </a:cubicBezTo>
                <a:cubicBezTo>
                  <a:pt x="21704" y="62530"/>
                  <a:pt x="21704" y="62411"/>
                  <a:pt x="21624" y="62332"/>
                </a:cubicBezTo>
                <a:cubicBezTo>
                  <a:pt x="21644" y="61814"/>
                  <a:pt x="21704" y="61317"/>
                  <a:pt x="21723" y="60780"/>
                </a:cubicBezTo>
                <a:cubicBezTo>
                  <a:pt x="22678" y="60163"/>
                  <a:pt x="23573" y="59427"/>
                  <a:pt x="24170" y="58452"/>
                </a:cubicBezTo>
                <a:cubicBezTo>
                  <a:pt x="24469" y="57975"/>
                  <a:pt x="24687" y="57438"/>
                  <a:pt x="24787" y="56881"/>
                </a:cubicBezTo>
                <a:cubicBezTo>
                  <a:pt x="24827" y="56602"/>
                  <a:pt x="24866" y="56304"/>
                  <a:pt x="24866" y="56045"/>
                </a:cubicBezTo>
                <a:cubicBezTo>
                  <a:pt x="24866" y="55946"/>
                  <a:pt x="24866" y="55807"/>
                  <a:pt x="24767" y="55747"/>
                </a:cubicBezTo>
                <a:cubicBezTo>
                  <a:pt x="24720" y="55700"/>
                  <a:pt x="24660" y="55681"/>
                  <a:pt x="24602" y="55681"/>
                </a:cubicBezTo>
                <a:cubicBezTo>
                  <a:pt x="24561" y="55681"/>
                  <a:pt x="24521" y="55691"/>
                  <a:pt x="24488" y="55707"/>
                </a:cubicBezTo>
                <a:cubicBezTo>
                  <a:pt x="24389" y="55767"/>
                  <a:pt x="24329" y="55866"/>
                  <a:pt x="24290" y="55986"/>
                </a:cubicBezTo>
                <a:lnTo>
                  <a:pt x="24130" y="56443"/>
                </a:lnTo>
                <a:cubicBezTo>
                  <a:pt x="24091" y="56583"/>
                  <a:pt x="24031" y="56742"/>
                  <a:pt x="23971" y="56881"/>
                </a:cubicBezTo>
                <a:cubicBezTo>
                  <a:pt x="23912" y="57040"/>
                  <a:pt x="23872" y="57179"/>
                  <a:pt x="23792" y="57299"/>
                </a:cubicBezTo>
                <a:cubicBezTo>
                  <a:pt x="23772" y="57358"/>
                  <a:pt x="23713" y="57438"/>
                  <a:pt x="23673" y="57438"/>
                </a:cubicBezTo>
                <a:cubicBezTo>
                  <a:pt x="23593" y="57438"/>
                  <a:pt x="23534" y="57378"/>
                  <a:pt x="23514" y="57299"/>
                </a:cubicBezTo>
                <a:cubicBezTo>
                  <a:pt x="23494" y="57159"/>
                  <a:pt x="23593" y="56960"/>
                  <a:pt x="23633" y="56841"/>
                </a:cubicBezTo>
                <a:cubicBezTo>
                  <a:pt x="23772" y="56543"/>
                  <a:pt x="23912" y="56244"/>
                  <a:pt x="24031" y="55946"/>
                </a:cubicBezTo>
                <a:cubicBezTo>
                  <a:pt x="24309" y="55369"/>
                  <a:pt x="24588" y="54812"/>
                  <a:pt x="24787" y="54195"/>
                </a:cubicBezTo>
                <a:cubicBezTo>
                  <a:pt x="24886" y="53917"/>
                  <a:pt x="24926" y="53618"/>
                  <a:pt x="24966" y="53320"/>
                </a:cubicBezTo>
                <a:cubicBezTo>
                  <a:pt x="24986" y="53062"/>
                  <a:pt x="25006" y="52723"/>
                  <a:pt x="24906" y="52465"/>
                </a:cubicBezTo>
                <a:cubicBezTo>
                  <a:pt x="24854" y="52296"/>
                  <a:pt x="24726" y="52195"/>
                  <a:pt x="24577" y="52195"/>
                </a:cubicBezTo>
                <a:cubicBezTo>
                  <a:pt x="24498" y="52195"/>
                  <a:pt x="24412" y="52224"/>
                  <a:pt x="24329" y="52286"/>
                </a:cubicBezTo>
                <a:cubicBezTo>
                  <a:pt x="24230" y="52365"/>
                  <a:pt x="24170" y="52505"/>
                  <a:pt x="24130" y="52624"/>
                </a:cubicBezTo>
                <a:lnTo>
                  <a:pt x="23991" y="53161"/>
                </a:lnTo>
                <a:lnTo>
                  <a:pt x="23394" y="55170"/>
                </a:lnTo>
                <a:cubicBezTo>
                  <a:pt x="23275" y="54971"/>
                  <a:pt x="23295" y="54713"/>
                  <a:pt x="23315" y="54494"/>
                </a:cubicBezTo>
                <a:cubicBezTo>
                  <a:pt x="23335" y="54255"/>
                  <a:pt x="23335" y="53917"/>
                  <a:pt x="23116" y="53718"/>
                </a:cubicBezTo>
                <a:cubicBezTo>
                  <a:pt x="23049" y="53657"/>
                  <a:pt x="22977" y="53631"/>
                  <a:pt x="22908" y="53631"/>
                </a:cubicBezTo>
                <a:cubicBezTo>
                  <a:pt x="22774" y="53631"/>
                  <a:pt x="22651" y="53732"/>
                  <a:pt x="22599" y="53877"/>
                </a:cubicBezTo>
                <a:cubicBezTo>
                  <a:pt x="22499" y="54156"/>
                  <a:pt x="22479" y="54474"/>
                  <a:pt x="22459" y="54752"/>
                </a:cubicBezTo>
                <a:cubicBezTo>
                  <a:pt x="22420" y="55389"/>
                  <a:pt x="22559" y="56065"/>
                  <a:pt x="22400" y="56702"/>
                </a:cubicBezTo>
                <a:cubicBezTo>
                  <a:pt x="22280" y="57239"/>
                  <a:pt x="22022" y="57697"/>
                  <a:pt x="21823" y="58174"/>
                </a:cubicBezTo>
                <a:cubicBezTo>
                  <a:pt x="21863" y="57895"/>
                  <a:pt x="21863" y="57617"/>
                  <a:pt x="21883" y="57358"/>
                </a:cubicBezTo>
                <a:lnTo>
                  <a:pt x="21883" y="57338"/>
                </a:lnTo>
                <a:cubicBezTo>
                  <a:pt x="21962" y="55409"/>
                  <a:pt x="22002" y="53519"/>
                  <a:pt x="21783" y="51629"/>
                </a:cubicBezTo>
                <a:cubicBezTo>
                  <a:pt x="21783" y="51570"/>
                  <a:pt x="21763" y="51490"/>
                  <a:pt x="21763" y="51410"/>
                </a:cubicBezTo>
                <a:cubicBezTo>
                  <a:pt x="21763" y="51391"/>
                  <a:pt x="21783" y="51371"/>
                  <a:pt x="21783" y="51331"/>
                </a:cubicBezTo>
                <a:cubicBezTo>
                  <a:pt x="21783" y="51291"/>
                  <a:pt x="21763" y="51271"/>
                  <a:pt x="21763" y="51211"/>
                </a:cubicBezTo>
                <a:cubicBezTo>
                  <a:pt x="21783" y="51211"/>
                  <a:pt x="21783" y="51192"/>
                  <a:pt x="21783" y="51192"/>
                </a:cubicBezTo>
                <a:cubicBezTo>
                  <a:pt x="22400" y="50495"/>
                  <a:pt x="22917" y="49700"/>
                  <a:pt x="23315" y="48884"/>
                </a:cubicBezTo>
                <a:cubicBezTo>
                  <a:pt x="23414" y="48785"/>
                  <a:pt x="23554" y="48705"/>
                  <a:pt x="23673" y="48645"/>
                </a:cubicBezTo>
                <a:lnTo>
                  <a:pt x="23991" y="48526"/>
                </a:lnTo>
                <a:cubicBezTo>
                  <a:pt x="24150" y="48486"/>
                  <a:pt x="24290" y="48486"/>
                  <a:pt x="24449" y="48446"/>
                </a:cubicBezTo>
                <a:cubicBezTo>
                  <a:pt x="24469" y="48446"/>
                  <a:pt x="24488" y="48446"/>
                  <a:pt x="24488" y="48426"/>
                </a:cubicBezTo>
                <a:cubicBezTo>
                  <a:pt x="24508" y="48526"/>
                  <a:pt x="24608" y="48606"/>
                  <a:pt x="24707" y="48625"/>
                </a:cubicBezTo>
                <a:cubicBezTo>
                  <a:pt x="24731" y="48631"/>
                  <a:pt x="24754" y="48634"/>
                  <a:pt x="24777" y="48634"/>
                </a:cubicBezTo>
                <a:cubicBezTo>
                  <a:pt x="24833" y="48634"/>
                  <a:pt x="24890" y="48620"/>
                  <a:pt x="24946" y="48606"/>
                </a:cubicBezTo>
                <a:cubicBezTo>
                  <a:pt x="25006" y="48546"/>
                  <a:pt x="25065" y="48506"/>
                  <a:pt x="25085" y="48426"/>
                </a:cubicBezTo>
                <a:cubicBezTo>
                  <a:pt x="25145" y="48307"/>
                  <a:pt x="25085" y="48128"/>
                  <a:pt x="24966" y="48049"/>
                </a:cubicBezTo>
                <a:cubicBezTo>
                  <a:pt x="24946" y="48029"/>
                  <a:pt x="24906" y="48029"/>
                  <a:pt x="24886" y="48029"/>
                </a:cubicBezTo>
                <a:cubicBezTo>
                  <a:pt x="24872" y="48015"/>
                  <a:pt x="24858" y="48001"/>
                  <a:pt x="24837" y="48001"/>
                </a:cubicBezTo>
                <a:cubicBezTo>
                  <a:pt x="24828" y="48001"/>
                  <a:pt x="24818" y="48003"/>
                  <a:pt x="24807" y="48009"/>
                </a:cubicBezTo>
                <a:cubicBezTo>
                  <a:pt x="24668" y="48009"/>
                  <a:pt x="24548" y="48128"/>
                  <a:pt x="24508" y="48247"/>
                </a:cubicBezTo>
                <a:cubicBezTo>
                  <a:pt x="24488" y="48247"/>
                  <a:pt x="24488" y="48228"/>
                  <a:pt x="24469" y="48228"/>
                </a:cubicBezTo>
                <a:cubicBezTo>
                  <a:pt x="24150" y="48228"/>
                  <a:pt x="23792" y="48327"/>
                  <a:pt x="23514" y="48506"/>
                </a:cubicBezTo>
                <a:cubicBezTo>
                  <a:pt x="23593" y="48307"/>
                  <a:pt x="23673" y="48128"/>
                  <a:pt x="23752" y="47929"/>
                </a:cubicBezTo>
                <a:cubicBezTo>
                  <a:pt x="23772" y="47929"/>
                  <a:pt x="23792" y="47929"/>
                  <a:pt x="23792" y="47909"/>
                </a:cubicBezTo>
                <a:cubicBezTo>
                  <a:pt x="24170" y="47631"/>
                  <a:pt x="24648" y="47452"/>
                  <a:pt x="25105" y="47432"/>
                </a:cubicBezTo>
                <a:cubicBezTo>
                  <a:pt x="25105" y="47432"/>
                  <a:pt x="25105" y="47452"/>
                  <a:pt x="25145" y="47452"/>
                </a:cubicBezTo>
                <a:cubicBezTo>
                  <a:pt x="25185" y="47531"/>
                  <a:pt x="25264" y="47591"/>
                  <a:pt x="25344" y="47611"/>
                </a:cubicBezTo>
                <a:cubicBezTo>
                  <a:pt x="25377" y="47622"/>
                  <a:pt x="25409" y="47627"/>
                  <a:pt x="25441" y="47627"/>
                </a:cubicBezTo>
                <a:cubicBezTo>
                  <a:pt x="25752" y="47627"/>
                  <a:pt x="25978" y="47130"/>
                  <a:pt x="25762" y="46895"/>
                </a:cubicBezTo>
                <a:cubicBezTo>
                  <a:pt x="25705" y="46838"/>
                  <a:pt x="25637" y="46791"/>
                  <a:pt x="25567" y="46791"/>
                </a:cubicBezTo>
                <a:cubicBezTo>
                  <a:pt x="25540" y="46791"/>
                  <a:pt x="25511" y="46798"/>
                  <a:pt x="25483" y="46815"/>
                </a:cubicBezTo>
                <a:cubicBezTo>
                  <a:pt x="25404" y="46835"/>
                  <a:pt x="25364" y="46895"/>
                  <a:pt x="25304" y="46954"/>
                </a:cubicBezTo>
                <a:cubicBezTo>
                  <a:pt x="25205" y="47014"/>
                  <a:pt x="25105" y="47114"/>
                  <a:pt x="25105" y="47233"/>
                </a:cubicBezTo>
                <a:cubicBezTo>
                  <a:pt x="24668" y="47293"/>
                  <a:pt x="24250" y="47412"/>
                  <a:pt x="23872" y="47651"/>
                </a:cubicBezTo>
                <a:cubicBezTo>
                  <a:pt x="23892" y="47591"/>
                  <a:pt x="23912" y="47492"/>
                  <a:pt x="23951" y="47412"/>
                </a:cubicBezTo>
                <a:lnTo>
                  <a:pt x="23971" y="47412"/>
                </a:lnTo>
                <a:cubicBezTo>
                  <a:pt x="24270" y="47193"/>
                  <a:pt x="24608" y="46994"/>
                  <a:pt x="24966" y="46835"/>
                </a:cubicBezTo>
                <a:lnTo>
                  <a:pt x="24986" y="46835"/>
                </a:lnTo>
                <a:cubicBezTo>
                  <a:pt x="25006" y="46835"/>
                  <a:pt x="25006" y="46855"/>
                  <a:pt x="25045" y="46855"/>
                </a:cubicBezTo>
                <a:cubicBezTo>
                  <a:pt x="25075" y="46872"/>
                  <a:pt x="25105" y="46880"/>
                  <a:pt x="25136" y="46880"/>
                </a:cubicBezTo>
                <a:cubicBezTo>
                  <a:pt x="25211" y="46880"/>
                  <a:pt x="25288" y="46837"/>
                  <a:pt x="25344" y="46795"/>
                </a:cubicBezTo>
                <a:cubicBezTo>
                  <a:pt x="25404" y="46716"/>
                  <a:pt x="25443" y="46557"/>
                  <a:pt x="25384" y="46457"/>
                </a:cubicBezTo>
                <a:cubicBezTo>
                  <a:pt x="25364" y="46417"/>
                  <a:pt x="25304" y="46358"/>
                  <a:pt x="25264" y="46338"/>
                </a:cubicBezTo>
                <a:cubicBezTo>
                  <a:pt x="25240" y="46330"/>
                  <a:pt x="25215" y="46325"/>
                  <a:pt x="25190" y="46325"/>
                </a:cubicBezTo>
                <a:cubicBezTo>
                  <a:pt x="25155" y="46325"/>
                  <a:pt x="25120" y="46334"/>
                  <a:pt x="25085" y="46358"/>
                </a:cubicBezTo>
                <a:cubicBezTo>
                  <a:pt x="25065" y="46397"/>
                  <a:pt x="25045" y="46417"/>
                  <a:pt x="25045" y="46437"/>
                </a:cubicBezTo>
                <a:cubicBezTo>
                  <a:pt x="24966" y="46457"/>
                  <a:pt x="24906" y="46517"/>
                  <a:pt x="24886" y="46596"/>
                </a:cubicBezTo>
                <a:lnTo>
                  <a:pt x="24886" y="46696"/>
                </a:lnTo>
                <a:cubicBezTo>
                  <a:pt x="24588" y="46815"/>
                  <a:pt x="24309" y="46954"/>
                  <a:pt x="24051" y="47133"/>
                </a:cubicBezTo>
                <a:cubicBezTo>
                  <a:pt x="24051" y="47094"/>
                  <a:pt x="24071" y="47054"/>
                  <a:pt x="24071" y="47014"/>
                </a:cubicBezTo>
                <a:cubicBezTo>
                  <a:pt x="24091" y="47014"/>
                  <a:pt x="24111" y="46994"/>
                  <a:pt x="24150" y="46954"/>
                </a:cubicBezTo>
                <a:cubicBezTo>
                  <a:pt x="24210" y="46855"/>
                  <a:pt x="24290" y="46756"/>
                  <a:pt x="24369" y="46696"/>
                </a:cubicBezTo>
                <a:lnTo>
                  <a:pt x="25264" y="46019"/>
                </a:lnTo>
                <a:cubicBezTo>
                  <a:pt x="25364" y="45960"/>
                  <a:pt x="25463" y="45940"/>
                  <a:pt x="25563" y="45900"/>
                </a:cubicBezTo>
                <a:cubicBezTo>
                  <a:pt x="25602" y="45960"/>
                  <a:pt x="25682" y="46039"/>
                  <a:pt x="25782" y="46059"/>
                </a:cubicBezTo>
                <a:cubicBezTo>
                  <a:pt x="25823" y="46075"/>
                  <a:pt x="25865" y="46082"/>
                  <a:pt x="25905" y="46082"/>
                </a:cubicBezTo>
                <a:cubicBezTo>
                  <a:pt x="26020" y="46082"/>
                  <a:pt x="26126" y="46023"/>
                  <a:pt x="26199" y="45920"/>
                </a:cubicBezTo>
                <a:cubicBezTo>
                  <a:pt x="26299" y="45801"/>
                  <a:pt x="26279" y="45622"/>
                  <a:pt x="26199" y="45502"/>
                </a:cubicBezTo>
                <a:cubicBezTo>
                  <a:pt x="26138" y="45417"/>
                  <a:pt x="26054" y="45376"/>
                  <a:pt x="25967" y="45376"/>
                </a:cubicBezTo>
                <a:cubicBezTo>
                  <a:pt x="25912" y="45376"/>
                  <a:pt x="25855" y="45392"/>
                  <a:pt x="25801" y="45423"/>
                </a:cubicBezTo>
                <a:cubicBezTo>
                  <a:pt x="25662" y="45423"/>
                  <a:pt x="25503" y="45562"/>
                  <a:pt x="25503" y="45721"/>
                </a:cubicBezTo>
                <a:cubicBezTo>
                  <a:pt x="24986" y="45900"/>
                  <a:pt x="24548" y="46199"/>
                  <a:pt x="24190" y="46596"/>
                </a:cubicBezTo>
                <a:cubicBezTo>
                  <a:pt x="24250" y="46358"/>
                  <a:pt x="24270" y="46119"/>
                  <a:pt x="24290" y="45900"/>
                </a:cubicBezTo>
                <a:cubicBezTo>
                  <a:pt x="24309" y="45821"/>
                  <a:pt x="24369" y="45761"/>
                  <a:pt x="24389" y="45721"/>
                </a:cubicBezTo>
                <a:lnTo>
                  <a:pt x="25205" y="44905"/>
                </a:lnTo>
                <a:cubicBezTo>
                  <a:pt x="25284" y="44846"/>
                  <a:pt x="25364" y="44826"/>
                  <a:pt x="25443" y="44766"/>
                </a:cubicBezTo>
                <a:cubicBezTo>
                  <a:pt x="25483" y="44846"/>
                  <a:pt x="25543" y="44925"/>
                  <a:pt x="25642" y="44945"/>
                </a:cubicBezTo>
                <a:cubicBezTo>
                  <a:pt x="25681" y="44964"/>
                  <a:pt x="25721" y="44973"/>
                  <a:pt x="25761" y="44973"/>
                </a:cubicBezTo>
                <a:cubicBezTo>
                  <a:pt x="25845" y="44973"/>
                  <a:pt x="25926" y="44933"/>
                  <a:pt x="25980" y="44866"/>
                </a:cubicBezTo>
                <a:cubicBezTo>
                  <a:pt x="26080" y="44766"/>
                  <a:pt x="26100" y="44627"/>
                  <a:pt x="26040" y="44508"/>
                </a:cubicBezTo>
                <a:cubicBezTo>
                  <a:pt x="25970" y="44386"/>
                  <a:pt x="25840" y="44325"/>
                  <a:pt x="25715" y="44325"/>
                </a:cubicBezTo>
                <a:cubicBezTo>
                  <a:pt x="25697" y="44325"/>
                  <a:pt x="25680" y="44326"/>
                  <a:pt x="25662" y="44329"/>
                </a:cubicBezTo>
                <a:lnTo>
                  <a:pt x="25602" y="44329"/>
                </a:lnTo>
                <a:cubicBezTo>
                  <a:pt x="25503" y="44368"/>
                  <a:pt x="25463" y="44448"/>
                  <a:pt x="25443" y="44547"/>
                </a:cubicBezTo>
                <a:cubicBezTo>
                  <a:pt x="25006" y="44726"/>
                  <a:pt x="24608" y="45025"/>
                  <a:pt x="24349" y="45403"/>
                </a:cubicBezTo>
                <a:cubicBezTo>
                  <a:pt x="24369" y="45164"/>
                  <a:pt x="24389" y="44945"/>
                  <a:pt x="24389" y="44726"/>
                </a:cubicBezTo>
                <a:cubicBezTo>
                  <a:pt x="24409" y="44726"/>
                  <a:pt x="24409" y="44707"/>
                  <a:pt x="24449" y="44667"/>
                </a:cubicBezTo>
                <a:cubicBezTo>
                  <a:pt x="24488" y="44567"/>
                  <a:pt x="24568" y="44468"/>
                  <a:pt x="24648" y="44368"/>
                </a:cubicBezTo>
                <a:lnTo>
                  <a:pt x="25205" y="43871"/>
                </a:lnTo>
                <a:cubicBezTo>
                  <a:pt x="25264" y="43851"/>
                  <a:pt x="25304" y="43831"/>
                  <a:pt x="25384" y="43811"/>
                </a:cubicBezTo>
                <a:cubicBezTo>
                  <a:pt x="25443" y="43851"/>
                  <a:pt x="25483" y="43911"/>
                  <a:pt x="25563" y="43931"/>
                </a:cubicBezTo>
                <a:cubicBezTo>
                  <a:pt x="25619" y="43945"/>
                  <a:pt x="25665" y="43959"/>
                  <a:pt x="25716" y="43959"/>
                </a:cubicBezTo>
                <a:cubicBezTo>
                  <a:pt x="25737" y="43959"/>
                  <a:pt x="25758" y="43956"/>
                  <a:pt x="25782" y="43951"/>
                </a:cubicBezTo>
                <a:cubicBezTo>
                  <a:pt x="25861" y="43931"/>
                  <a:pt x="25901" y="43871"/>
                  <a:pt x="25961" y="43831"/>
                </a:cubicBezTo>
                <a:cubicBezTo>
                  <a:pt x="26040" y="43712"/>
                  <a:pt x="26040" y="43533"/>
                  <a:pt x="25941" y="43433"/>
                </a:cubicBezTo>
                <a:cubicBezTo>
                  <a:pt x="25881" y="43374"/>
                  <a:pt x="25841" y="43354"/>
                  <a:pt x="25762" y="43334"/>
                </a:cubicBezTo>
                <a:cubicBezTo>
                  <a:pt x="25742" y="43314"/>
                  <a:pt x="25702" y="43314"/>
                  <a:pt x="25682" y="43314"/>
                </a:cubicBezTo>
                <a:cubicBezTo>
                  <a:pt x="25543" y="43314"/>
                  <a:pt x="25384" y="43433"/>
                  <a:pt x="25364" y="43573"/>
                </a:cubicBezTo>
                <a:lnTo>
                  <a:pt x="25364" y="43632"/>
                </a:lnTo>
                <a:cubicBezTo>
                  <a:pt x="25006" y="43772"/>
                  <a:pt x="24687" y="44030"/>
                  <a:pt x="24469" y="44329"/>
                </a:cubicBezTo>
                <a:cubicBezTo>
                  <a:pt x="24488" y="44070"/>
                  <a:pt x="24488" y="43811"/>
                  <a:pt x="24508" y="43553"/>
                </a:cubicBezTo>
                <a:cubicBezTo>
                  <a:pt x="24548" y="43553"/>
                  <a:pt x="24568" y="43533"/>
                  <a:pt x="24588" y="43473"/>
                </a:cubicBezTo>
                <a:cubicBezTo>
                  <a:pt x="24608" y="43414"/>
                  <a:pt x="24648" y="43354"/>
                  <a:pt x="24668" y="43274"/>
                </a:cubicBezTo>
                <a:lnTo>
                  <a:pt x="25543" y="42379"/>
                </a:lnTo>
                <a:cubicBezTo>
                  <a:pt x="25583" y="42359"/>
                  <a:pt x="25642" y="42339"/>
                  <a:pt x="25682" y="42339"/>
                </a:cubicBezTo>
                <a:cubicBezTo>
                  <a:pt x="25702" y="42359"/>
                  <a:pt x="25762" y="42419"/>
                  <a:pt x="25801" y="42419"/>
                </a:cubicBezTo>
                <a:cubicBezTo>
                  <a:pt x="25845" y="42431"/>
                  <a:pt x="25890" y="42438"/>
                  <a:pt x="25932" y="42438"/>
                </a:cubicBezTo>
                <a:cubicBezTo>
                  <a:pt x="26023" y="42438"/>
                  <a:pt x="26105" y="42407"/>
                  <a:pt x="26159" y="42339"/>
                </a:cubicBezTo>
                <a:cubicBezTo>
                  <a:pt x="26239" y="42240"/>
                  <a:pt x="26279" y="42081"/>
                  <a:pt x="26199" y="41961"/>
                </a:cubicBezTo>
                <a:cubicBezTo>
                  <a:pt x="26150" y="41880"/>
                  <a:pt x="26048" y="41812"/>
                  <a:pt x="25947" y="41812"/>
                </a:cubicBezTo>
                <a:cubicBezTo>
                  <a:pt x="25925" y="41812"/>
                  <a:pt x="25902" y="41815"/>
                  <a:pt x="25881" y="41822"/>
                </a:cubicBezTo>
                <a:lnTo>
                  <a:pt x="25841" y="41822"/>
                </a:lnTo>
                <a:cubicBezTo>
                  <a:pt x="25702" y="41862"/>
                  <a:pt x="25602" y="41981"/>
                  <a:pt x="25602" y="42101"/>
                </a:cubicBezTo>
                <a:lnTo>
                  <a:pt x="25602" y="42160"/>
                </a:lnTo>
                <a:cubicBezTo>
                  <a:pt x="25284" y="42280"/>
                  <a:pt x="24986" y="42479"/>
                  <a:pt x="24767" y="42757"/>
                </a:cubicBezTo>
                <a:lnTo>
                  <a:pt x="25205" y="41504"/>
                </a:lnTo>
                <a:lnTo>
                  <a:pt x="26060" y="40907"/>
                </a:lnTo>
                <a:cubicBezTo>
                  <a:pt x="26140" y="40887"/>
                  <a:pt x="26199" y="40867"/>
                  <a:pt x="26299" y="40847"/>
                </a:cubicBezTo>
                <a:cubicBezTo>
                  <a:pt x="26339" y="40887"/>
                  <a:pt x="26398" y="40947"/>
                  <a:pt x="26458" y="40987"/>
                </a:cubicBezTo>
                <a:cubicBezTo>
                  <a:pt x="26516" y="41020"/>
                  <a:pt x="26578" y="41036"/>
                  <a:pt x="26638" y="41036"/>
                </a:cubicBezTo>
                <a:cubicBezTo>
                  <a:pt x="26723" y="41036"/>
                  <a:pt x="26806" y="41005"/>
                  <a:pt x="26876" y="40947"/>
                </a:cubicBezTo>
                <a:cubicBezTo>
                  <a:pt x="26995" y="40847"/>
                  <a:pt x="27055" y="40668"/>
                  <a:pt x="26995" y="40529"/>
                </a:cubicBezTo>
                <a:cubicBezTo>
                  <a:pt x="26958" y="40363"/>
                  <a:pt x="26802" y="40248"/>
                  <a:pt x="26636" y="40248"/>
                </a:cubicBezTo>
                <a:cubicBezTo>
                  <a:pt x="26623" y="40248"/>
                  <a:pt x="26610" y="40249"/>
                  <a:pt x="26597" y="40251"/>
                </a:cubicBezTo>
                <a:cubicBezTo>
                  <a:pt x="26577" y="40251"/>
                  <a:pt x="26557" y="40251"/>
                  <a:pt x="26557" y="40270"/>
                </a:cubicBezTo>
                <a:lnTo>
                  <a:pt x="26498" y="40270"/>
                </a:lnTo>
                <a:cubicBezTo>
                  <a:pt x="26358" y="40330"/>
                  <a:pt x="26259" y="40469"/>
                  <a:pt x="26239" y="40609"/>
                </a:cubicBezTo>
                <a:lnTo>
                  <a:pt x="26239" y="40648"/>
                </a:lnTo>
                <a:cubicBezTo>
                  <a:pt x="25901" y="40728"/>
                  <a:pt x="25602" y="40867"/>
                  <a:pt x="25364" y="41046"/>
                </a:cubicBezTo>
                <a:lnTo>
                  <a:pt x="25941" y="39435"/>
                </a:lnTo>
                <a:cubicBezTo>
                  <a:pt x="25961" y="39395"/>
                  <a:pt x="25980" y="39355"/>
                  <a:pt x="26040" y="39336"/>
                </a:cubicBezTo>
                <a:cubicBezTo>
                  <a:pt x="26073" y="39349"/>
                  <a:pt x="26109" y="39355"/>
                  <a:pt x="26145" y="39355"/>
                </a:cubicBezTo>
                <a:cubicBezTo>
                  <a:pt x="26217" y="39355"/>
                  <a:pt x="26292" y="39329"/>
                  <a:pt x="26358" y="39276"/>
                </a:cubicBezTo>
                <a:cubicBezTo>
                  <a:pt x="26458" y="39196"/>
                  <a:pt x="26478" y="39057"/>
                  <a:pt x="26458" y="38938"/>
                </a:cubicBezTo>
                <a:cubicBezTo>
                  <a:pt x="26438" y="38798"/>
                  <a:pt x="26299" y="38699"/>
                  <a:pt x="26199" y="38659"/>
                </a:cubicBezTo>
                <a:cubicBezTo>
                  <a:pt x="26183" y="38651"/>
                  <a:pt x="26159" y="38646"/>
                  <a:pt x="26136" y="38646"/>
                </a:cubicBezTo>
                <a:cubicBezTo>
                  <a:pt x="26104" y="38646"/>
                  <a:pt x="26072" y="38656"/>
                  <a:pt x="26060" y="38679"/>
                </a:cubicBezTo>
                <a:lnTo>
                  <a:pt x="26060" y="38739"/>
                </a:lnTo>
                <a:cubicBezTo>
                  <a:pt x="25980" y="38798"/>
                  <a:pt x="25941" y="38878"/>
                  <a:pt x="25901" y="38977"/>
                </a:cubicBezTo>
                <a:cubicBezTo>
                  <a:pt x="25901" y="39037"/>
                  <a:pt x="25901" y="39097"/>
                  <a:pt x="25941" y="39156"/>
                </a:cubicBezTo>
                <a:cubicBezTo>
                  <a:pt x="25463" y="39634"/>
                  <a:pt x="25145" y="40191"/>
                  <a:pt x="24906" y="40827"/>
                </a:cubicBezTo>
                <a:cubicBezTo>
                  <a:pt x="24946" y="40430"/>
                  <a:pt x="24906" y="39992"/>
                  <a:pt x="24886" y="39594"/>
                </a:cubicBezTo>
                <a:lnTo>
                  <a:pt x="24886" y="39574"/>
                </a:lnTo>
                <a:cubicBezTo>
                  <a:pt x="24946" y="39554"/>
                  <a:pt x="24966" y="39534"/>
                  <a:pt x="25006" y="39495"/>
                </a:cubicBezTo>
                <a:cubicBezTo>
                  <a:pt x="25085" y="39395"/>
                  <a:pt x="25105" y="39256"/>
                  <a:pt x="25065" y="39137"/>
                </a:cubicBezTo>
                <a:cubicBezTo>
                  <a:pt x="25002" y="39026"/>
                  <a:pt x="24876" y="38965"/>
                  <a:pt x="24767" y="38965"/>
                </a:cubicBezTo>
                <a:cubicBezTo>
                  <a:pt x="24739" y="38965"/>
                  <a:pt x="24712" y="38969"/>
                  <a:pt x="24687" y="38977"/>
                </a:cubicBezTo>
                <a:cubicBezTo>
                  <a:pt x="24668" y="38977"/>
                  <a:pt x="24668" y="38997"/>
                  <a:pt x="24648" y="38997"/>
                </a:cubicBezTo>
                <a:cubicBezTo>
                  <a:pt x="24548" y="39057"/>
                  <a:pt x="24469" y="39176"/>
                  <a:pt x="24469" y="39296"/>
                </a:cubicBezTo>
                <a:cubicBezTo>
                  <a:pt x="24469" y="39355"/>
                  <a:pt x="24488" y="39435"/>
                  <a:pt x="24508" y="39475"/>
                </a:cubicBezTo>
                <a:cubicBezTo>
                  <a:pt x="24568" y="39534"/>
                  <a:pt x="24608" y="39574"/>
                  <a:pt x="24668" y="39594"/>
                </a:cubicBezTo>
                <a:lnTo>
                  <a:pt x="24687" y="39594"/>
                </a:lnTo>
                <a:lnTo>
                  <a:pt x="24687" y="39634"/>
                </a:lnTo>
                <a:cubicBezTo>
                  <a:pt x="24707" y="40091"/>
                  <a:pt x="24707" y="40569"/>
                  <a:pt x="24687" y="41026"/>
                </a:cubicBezTo>
                <a:cubicBezTo>
                  <a:pt x="24648" y="40827"/>
                  <a:pt x="24548" y="40629"/>
                  <a:pt x="24409" y="40430"/>
                </a:cubicBezTo>
                <a:cubicBezTo>
                  <a:pt x="24449" y="40370"/>
                  <a:pt x="24449" y="40290"/>
                  <a:pt x="24449" y="40251"/>
                </a:cubicBezTo>
                <a:cubicBezTo>
                  <a:pt x="24449" y="40191"/>
                  <a:pt x="24389" y="40151"/>
                  <a:pt x="24369" y="40091"/>
                </a:cubicBezTo>
                <a:cubicBezTo>
                  <a:pt x="24349" y="40072"/>
                  <a:pt x="24309" y="40052"/>
                  <a:pt x="24290" y="40052"/>
                </a:cubicBezTo>
                <a:cubicBezTo>
                  <a:pt x="24270" y="40032"/>
                  <a:pt x="24210" y="40032"/>
                  <a:pt x="24190" y="40032"/>
                </a:cubicBezTo>
                <a:lnTo>
                  <a:pt x="24091" y="40032"/>
                </a:lnTo>
                <a:cubicBezTo>
                  <a:pt x="23991" y="40052"/>
                  <a:pt x="23912" y="40151"/>
                  <a:pt x="23892" y="40251"/>
                </a:cubicBezTo>
                <a:lnTo>
                  <a:pt x="23892" y="40390"/>
                </a:lnTo>
                <a:cubicBezTo>
                  <a:pt x="23912" y="40450"/>
                  <a:pt x="23951" y="40489"/>
                  <a:pt x="23991" y="40529"/>
                </a:cubicBezTo>
                <a:cubicBezTo>
                  <a:pt x="24038" y="40552"/>
                  <a:pt x="24084" y="40562"/>
                  <a:pt x="24127" y="40562"/>
                </a:cubicBezTo>
                <a:cubicBezTo>
                  <a:pt x="24157" y="40562"/>
                  <a:pt x="24185" y="40557"/>
                  <a:pt x="24210" y="40549"/>
                </a:cubicBezTo>
                <a:cubicBezTo>
                  <a:pt x="24409" y="40867"/>
                  <a:pt x="24548" y="41225"/>
                  <a:pt x="24548" y="41583"/>
                </a:cubicBezTo>
                <a:cubicBezTo>
                  <a:pt x="24548" y="41643"/>
                  <a:pt x="24568" y="41663"/>
                  <a:pt x="24608" y="41683"/>
                </a:cubicBezTo>
                <a:cubicBezTo>
                  <a:pt x="24508" y="42121"/>
                  <a:pt x="24449" y="42538"/>
                  <a:pt x="24389" y="42976"/>
                </a:cubicBezTo>
                <a:lnTo>
                  <a:pt x="24250" y="42837"/>
                </a:lnTo>
                <a:lnTo>
                  <a:pt x="23991" y="42180"/>
                </a:lnTo>
                <a:lnTo>
                  <a:pt x="23991" y="41981"/>
                </a:lnTo>
                <a:cubicBezTo>
                  <a:pt x="24051" y="41981"/>
                  <a:pt x="24091" y="41961"/>
                  <a:pt x="24150" y="41902"/>
                </a:cubicBezTo>
                <a:cubicBezTo>
                  <a:pt x="24190" y="41862"/>
                  <a:pt x="24190" y="41822"/>
                  <a:pt x="24210" y="41762"/>
                </a:cubicBezTo>
                <a:cubicBezTo>
                  <a:pt x="24210" y="41703"/>
                  <a:pt x="24210" y="41663"/>
                  <a:pt x="24170" y="41603"/>
                </a:cubicBezTo>
                <a:cubicBezTo>
                  <a:pt x="24150" y="41564"/>
                  <a:pt x="24091" y="41544"/>
                  <a:pt x="24011" y="41504"/>
                </a:cubicBezTo>
                <a:lnTo>
                  <a:pt x="23971" y="41504"/>
                </a:lnTo>
                <a:cubicBezTo>
                  <a:pt x="23960" y="41481"/>
                  <a:pt x="23934" y="41471"/>
                  <a:pt x="23907" y="41471"/>
                </a:cubicBezTo>
                <a:cubicBezTo>
                  <a:pt x="23888" y="41471"/>
                  <a:pt x="23868" y="41476"/>
                  <a:pt x="23852" y="41484"/>
                </a:cubicBezTo>
                <a:cubicBezTo>
                  <a:pt x="23752" y="41544"/>
                  <a:pt x="23693" y="41643"/>
                  <a:pt x="23693" y="41743"/>
                </a:cubicBezTo>
                <a:cubicBezTo>
                  <a:pt x="23693" y="41782"/>
                  <a:pt x="23713" y="41842"/>
                  <a:pt x="23752" y="41882"/>
                </a:cubicBezTo>
                <a:lnTo>
                  <a:pt x="23812" y="41961"/>
                </a:lnTo>
                <a:cubicBezTo>
                  <a:pt x="23772" y="42399"/>
                  <a:pt x="23912" y="42876"/>
                  <a:pt x="24270" y="43175"/>
                </a:cubicBezTo>
                <a:cubicBezTo>
                  <a:pt x="24290" y="43195"/>
                  <a:pt x="24349" y="43195"/>
                  <a:pt x="24369" y="43195"/>
                </a:cubicBezTo>
                <a:cubicBezTo>
                  <a:pt x="24349" y="43334"/>
                  <a:pt x="24349" y="43453"/>
                  <a:pt x="24349" y="43593"/>
                </a:cubicBezTo>
                <a:cubicBezTo>
                  <a:pt x="24309" y="43772"/>
                  <a:pt x="24309" y="43971"/>
                  <a:pt x="24290" y="44150"/>
                </a:cubicBezTo>
                <a:lnTo>
                  <a:pt x="24091" y="44726"/>
                </a:lnTo>
                <a:cubicBezTo>
                  <a:pt x="24011" y="44587"/>
                  <a:pt x="23912" y="44468"/>
                  <a:pt x="23812" y="44368"/>
                </a:cubicBezTo>
                <a:cubicBezTo>
                  <a:pt x="23852" y="44309"/>
                  <a:pt x="23852" y="44209"/>
                  <a:pt x="23792" y="44130"/>
                </a:cubicBezTo>
                <a:cubicBezTo>
                  <a:pt x="23729" y="44002"/>
                  <a:pt x="23614" y="43939"/>
                  <a:pt x="23479" y="43939"/>
                </a:cubicBezTo>
                <a:cubicBezTo>
                  <a:pt x="23445" y="43939"/>
                  <a:pt x="23410" y="43943"/>
                  <a:pt x="23374" y="43951"/>
                </a:cubicBezTo>
                <a:cubicBezTo>
                  <a:pt x="23215" y="44010"/>
                  <a:pt x="23116" y="44130"/>
                  <a:pt x="23116" y="44269"/>
                </a:cubicBezTo>
                <a:cubicBezTo>
                  <a:pt x="23116" y="44428"/>
                  <a:pt x="23195" y="44547"/>
                  <a:pt x="23355" y="44627"/>
                </a:cubicBezTo>
                <a:cubicBezTo>
                  <a:pt x="23397" y="44641"/>
                  <a:pt x="23449" y="44655"/>
                  <a:pt x="23504" y="44655"/>
                </a:cubicBezTo>
                <a:cubicBezTo>
                  <a:pt x="23527" y="44655"/>
                  <a:pt x="23550" y="44653"/>
                  <a:pt x="23573" y="44647"/>
                </a:cubicBezTo>
                <a:cubicBezTo>
                  <a:pt x="23613" y="44647"/>
                  <a:pt x="23693" y="44607"/>
                  <a:pt x="23713" y="44567"/>
                </a:cubicBezTo>
                <a:cubicBezTo>
                  <a:pt x="23772" y="44647"/>
                  <a:pt x="23812" y="44707"/>
                  <a:pt x="23872" y="44766"/>
                </a:cubicBezTo>
                <a:lnTo>
                  <a:pt x="23991" y="45065"/>
                </a:lnTo>
                <a:lnTo>
                  <a:pt x="23792" y="45642"/>
                </a:lnTo>
                <a:cubicBezTo>
                  <a:pt x="23792" y="45622"/>
                  <a:pt x="23772" y="45622"/>
                  <a:pt x="23772" y="45602"/>
                </a:cubicBezTo>
                <a:cubicBezTo>
                  <a:pt x="23812" y="45502"/>
                  <a:pt x="23792" y="45343"/>
                  <a:pt x="23752" y="45244"/>
                </a:cubicBezTo>
                <a:cubicBezTo>
                  <a:pt x="23663" y="45137"/>
                  <a:pt x="23526" y="45062"/>
                  <a:pt x="23398" y="45062"/>
                </a:cubicBezTo>
                <a:cubicBezTo>
                  <a:pt x="23384" y="45062"/>
                  <a:pt x="23369" y="45063"/>
                  <a:pt x="23355" y="45065"/>
                </a:cubicBezTo>
                <a:cubicBezTo>
                  <a:pt x="23295" y="45065"/>
                  <a:pt x="23255" y="45124"/>
                  <a:pt x="23255" y="45164"/>
                </a:cubicBezTo>
                <a:cubicBezTo>
                  <a:pt x="23176" y="45264"/>
                  <a:pt x="23156" y="45403"/>
                  <a:pt x="23176" y="45522"/>
                </a:cubicBezTo>
                <a:cubicBezTo>
                  <a:pt x="23195" y="45642"/>
                  <a:pt x="23315" y="45741"/>
                  <a:pt x="23454" y="45761"/>
                </a:cubicBezTo>
                <a:cubicBezTo>
                  <a:pt x="23514" y="45761"/>
                  <a:pt x="23593" y="45761"/>
                  <a:pt x="23653" y="45741"/>
                </a:cubicBezTo>
                <a:cubicBezTo>
                  <a:pt x="23673" y="45761"/>
                  <a:pt x="23693" y="45821"/>
                  <a:pt x="23713" y="45840"/>
                </a:cubicBezTo>
                <a:lnTo>
                  <a:pt x="23454" y="46636"/>
                </a:lnTo>
                <a:cubicBezTo>
                  <a:pt x="23414" y="46616"/>
                  <a:pt x="23414" y="46576"/>
                  <a:pt x="23394" y="46576"/>
                </a:cubicBezTo>
                <a:cubicBezTo>
                  <a:pt x="23374" y="46557"/>
                  <a:pt x="23355" y="46557"/>
                  <a:pt x="23315" y="46557"/>
                </a:cubicBezTo>
                <a:cubicBezTo>
                  <a:pt x="23355" y="46517"/>
                  <a:pt x="23374" y="46457"/>
                  <a:pt x="23374" y="46417"/>
                </a:cubicBezTo>
                <a:cubicBezTo>
                  <a:pt x="23374" y="46318"/>
                  <a:pt x="23315" y="46218"/>
                  <a:pt x="23255" y="46159"/>
                </a:cubicBezTo>
                <a:cubicBezTo>
                  <a:pt x="23215" y="46159"/>
                  <a:pt x="23215" y="46139"/>
                  <a:pt x="23195" y="46139"/>
                </a:cubicBezTo>
                <a:cubicBezTo>
                  <a:pt x="23195" y="46119"/>
                  <a:pt x="23176" y="46079"/>
                  <a:pt x="23156" y="46079"/>
                </a:cubicBezTo>
                <a:cubicBezTo>
                  <a:pt x="23101" y="46056"/>
                  <a:pt x="23043" y="46044"/>
                  <a:pt x="22986" y="46044"/>
                </a:cubicBezTo>
                <a:cubicBezTo>
                  <a:pt x="22900" y="46044"/>
                  <a:pt x="22818" y="46071"/>
                  <a:pt x="22758" y="46119"/>
                </a:cubicBezTo>
                <a:cubicBezTo>
                  <a:pt x="22698" y="46159"/>
                  <a:pt x="22658" y="46218"/>
                  <a:pt x="22619" y="46278"/>
                </a:cubicBezTo>
                <a:cubicBezTo>
                  <a:pt x="22599" y="46358"/>
                  <a:pt x="22619" y="46457"/>
                  <a:pt x="22658" y="46537"/>
                </a:cubicBezTo>
                <a:cubicBezTo>
                  <a:pt x="22695" y="46664"/>
                  <a:pt x="22847" y="46758"/>
                  <a:pt x="22980" y="46758"/>
                </a:cubicBezTo>
                <a:cubicBezTo>
                  <a:pt x="22992" y="46758"/>
                  <a:pt x="23004" y="46757"/>
                  <a:pt x="23016" y="46756"/>
                </a:cubicBezTo>
                <a:cubicBezTo>
                  <a:pt x="23096" y="46756"/>
                  <a:pt x="23176" y="46736"/>
                  <a:pt x="23215" y="46676"/>
                </a:cubicBezTo>
                <a:cubicBezTo>
                  <a:pt x="23215" y="46716"/>
                  <a:pt x="23215" y="46736"/>
                  <a:pt x="23255" y="46756"/>
                </a:cubicBezTo>
                <a:cubicBezTo>
                  <a:pt x="23295" y="46815"/>
                  <a:pt x="23315" y="46855"/>
                  <a:pt x="23374" y="46915"/>
                </a:cubicBezTo>
                <a:lnTo>
                  <a:pt x="23215" y="47332"/>
                </a:lnTo>
                <a:cubicBezTo>
                  <a:pt x="23195" y="47313"/>
                  <a:pt x="23156" y="47313"/>
                  <a:pt x="23116" y="47313"/>
                </a:cubicBezTo>
                <a:lnTo>
                  <a:pt x="22977" y="47313"/>
                </a:lnTo>
                <a:cubicBezTo>
                  <a:pt x="22950" y="47295"/>
                  <a:pt x="22927" y="47285"/>
                  <a:pt x="22908" y="47285"/>
                </a:cubicBezTo>
                <a:cubicBezTo>
                  <a:pt x="22885" y="47285"/>
                  <a:pt x="22868" y="47300"/>
                  <a:pt x="22857" y="47332"/>
                </a:cubicBezTo>
                <a:cubicBezTo>
                  <a:pt x="22818" y="47352"/>
                  <a:pt x="22798" y="47392"/>
                  <a:pt x="22798" y="47412"/>
                </a:cubicBezTo>
                <a:cubicBezTo>
                  <a:pt x="22778" y="47511"/>
                  <a:pt x="22778" y="47611"/>
                  <a:pt x="22798" y="47710"/>
                </a:cubicBezTo>
                <a:cubicBezTo>
                  <a:pt x="22857" y="47810"/>
                  <a:pt x="22917" y="47850"/>
                  <a:pt x="23016" y="47889"/>
                </a:cubicBezTo>
                <a:lnTo>
                  <a:pt x="21962" y="50913"/>
                </a:lnTo>
                <a:cubicBezTo>
                  <a:pt x="21902" y="50973"/>
                  <a:pt x="21883" y="51013"/>
                  <a:pt x="21823" y="51072"/>
                </a:cubicBezTo>
                <a:cubicBezTo>
                  <a:pt x="21564" y="49202"/>
                  <a:pt x="21107" y="47392"/>
                  <a:pt x="20629" y="45562"/>
                </a:cubicBezTo>
                <a:cubicBezTo>
                  <a:pt x="20689" y="45562"/>
                  <a:pt x="20729" y="45542"/>
                  <a:pt x="20729" y="45462"/>
                </a:cubicBezTo>
                <a:cubicBezTo>
                  <a:pt x="20689" y="44667"/>
                  <a:pt x="21266" y="44070"/>
                  <a:pt x="21723" y="43473"/>
                </a:cubicBezTo>
                <a:cubicBezTo>
                  <a:pt x="21962" y="43215"/>
                  <a:pt x="22161" y="42916"/>
                  <a:pt x="22300" y="42578"/>
                </a:cubicBezTo>
                <a:cubicBezTo>
                  <a:pt x="22420" y="42260"/>
                  <a:pt x="22499" y="41922"/>
                  <a:pt x="22519" y="41564"/>
                </a:cubicBezTo>
                <a:cubicBezTo>
                  <a:pt x="22519" y="41166"/>
                  <a:pt x="22459" y="40768"/>
                  <a:pt x="22300" y="40390"/>
                </a:cubicBezTo>
                <a:cubicBezTo>
                  <a:pt x="22286" y="40354"/>
                  <a:pt x="22256" y="40339"/>
                  <a:pt x="22224" y="40339"/>
                </a:cubicBezTo>
                <a:cubicBezTo>
                  <a:pt x="22166" y="40339"/>
                  <a:pt x="22101" y="40386"/>
                  <a:pt x="22101" y="40450"/>
                </a:cubicBezTo>
                <a:cubicBezTo>
                  <a:pt x="22181" y="41384"/>
                  <a:pt x="21604" y="42160"/>
                  <a:pt x="21107" y="42916"/>
                </a:cubicBezTo>
                <a:cubicBezTo>
                  <a:pt x="20808" y="43354"/>
                  <a:pt x="20470" y="43931"/>
                  <a:pt x="20391" y="44468"/>
                </a:cubicBezTo>
                <a:cubicBezTo>
                  <a:pt x="20331" y="44329"/>
                  <a:pt x="20311" y="44150"/>
                  <a:pt x="20271" y="44010"/>
                </a:cubicBezTo>
                <a:cubicBezTo>
                  <a:pt x="20212" y="43851"/>
                  <a:pt x="20192" y="43672"/>
                  <a:pt x="20172" y="43513"/>
                </a:cubicBezTo>
                <a:cubicBezTo>
                  <a:pt x="20192" y="43473"/>
                  <a:pt x="20212" y="43453"/>
                  <a:pt x="20212" y="43433"/>
                </a:cubicBezTo>
                <a:lnTo>
                  <a:pt x="20212" y="43414"/>
                </a:lnTo>
                <a:cubicBezTo>
                  <a:pt x="20271" y="43414"/>
                  <a:pt x="20311" y="43354"/>
                  <a:pt x="20291" y="43274"/>
                </a:cubicBezTo>
                <a:cubicBezTo>
                  <a:pt x="20271" y="43215"/>
                  <a:pt x="20231" y="43115"/>
                  <a:pt x="20231" y="43036"/>
                </a:cubicBezTo>
                <a:cubicBezTo>
                  <a:pt x="20410" y="42319"/>
                  <a:pt x="21166" y="41822"/>
                  <a:pt x="21505" y="41186"/>
                </a:cubicBezTo>
                <a:cubicBezTo>
                  <a:pt x="21982" y="40390"/>
                  <a:pt x="21823" y="39455"/>
                  <a:pt x="21664" y="38580"/>
                </a:cubicBezTo>
                <a:cubicBezTo>
                  <a:pt x="21645" y="38525"/>
                  <a:pt x="21594" y="38499"/>
                  <a:pt x="21547" y="38499"/>
                </a:cubicBezTo>
                <a:cubicBezTo>
                  <a:pt x="21492" y="38499"/>
                  <a:pt x="21443" y="38535"/>
                  <a:pt x="21465" y="38599"/>
                </a:cubicBezTo>
                <a:cubicBezTo>
                  <a:pt x="21624" y="40171"/>
                  <a:pt x="19933" y="41325"/>
                  <a:pt x="20013" y="42857"/>
                </a:cubicBezTo>
                <a:cubicBezTo>
                  <a:pt x="19893" y="42339"/>
                  <a:pt x="19794" y="41822"/>
                  <a:pt x="19674" y="41285"/>
                </a:cubicBezTo>
                <a:cubicBezTo>
                  <a:pt x="19694" y="41066"/>
                  <a:pt x="19714" y="40827"/>
                  <a:pt x="19774" y="40589"/>
                </a:cubicBezTo>
                <a:lnTo>
                  <a:pt x="19933" y="39932"/>
                </a:lnTo>
                <a:cubicBezTo>
                  <a:pt x="19973" y="39833"/>
                  <a:pt x="19993" y="39753"/>
                  <a:pt x="20013" y="39654"/>
                </a:cubicBezTo>
                <a:cubicBezTo>
                  <a:pt x="20072" y="39574"/>
                  <a:pt x="20112" y="39495"/>
                  <a:pt x="20192" y="39435"/>
                </a:cubicBezTo>
                <a:lnTo>
                  <a:pt x="20590" y="39077"/>
                </a:lnTo>
                <a:cubicBezTo>
                  <a:pt x="20729" y="38977"/>
                  <a:pt x="20868" y="38878"/>
                  <a:pt x="21027" y="38798"/>
                </a:cubicBezTo>
                <a:cubicBezTo>
                  <a:pt x="21067" y="38798"/>
                  <a:pt x="21067" y="38779"/>
                  <a:pt x="21067" y="38779"/>
                </a:cubicBezTo>
                <a:cubicBezTo>
                  <a:pt x="21108" y="38787"/>
                  <a:pt x="21149" y="38792"/>
                  <a:pt x="21188" y="38792"/>
                </a:cubicBezTo>
                <a:cubicBezTo>
                  <a:pt x="21242" y="38792"/>
                  <a:pt x="21291" y="38782"/>
                  <a:pt x="21326" y="38759"/>
                </a:cubicBezTo>
                <a:cubicBezTo>
                  <a:pt x="21385" y="38739"/>
                  <a:pt x="21425" y="38679"/>
                  <a:pt x="21425" y="38599"/>
                </a:cubicBezTo>
                <a:cubicBezTo>
                  <a:pt x="21465" y="38560"/>
                  <a:pt x="21425" y="38480"/>
                  <a:pt x="21405" y="38440"/>
                </a:cubicBezTo>
                <a:cubicBezTo>
                  <a:pt x="21385" y="38361"/>
                  <a:pt x="21306" y="38341"/>
                  <a:pt x="21226" y="38341"/>
                </a:cubicBezTo>
                <a:lnTo>
                  <a:pt x="21007" y="38341"/>
                </a:lnTo>
                <a:cubicBezTo>
                  <a:pt x="20987" y="38341"/>
                  <a:pt x="20967" y="38361"/>
                  <a:pt x="20928" y="38381"/>
                </a:cubicBezTo>
                <a:cubicBezTo>
                  <a:pt x="20908" y="38401"/>
                  <a:pt x="20888" y="38460"/>
                  <a:pt x="20868" y="38500"/>
                </a:cubicBezTo>
                <a:lnTo>
                  <a:pt x="20868" y="38639"/>
                </a:lnTo>
                <a:cubicBezTo>
                  <a:pt x="20609" y="38759"/>
                  <a:pt x="20371" y="38938"/>
                  <a:pt x="20172" y="39137"/>
                </a:cubicBezTo>
                <a:cubicBezTo>
                  <a:pt x="20371" y="38599"/>
                  <a:pt x="20590" y="38102"/>
                  <a:pt x="20828" y="37605"/>
                </a:cubicBezTo>
                <a:cubicBezTo>
                  <a:pt x="20868" y="37605"/>
                  <a:pt x="20868" y="37585"/>
                  <a:pt x="20888" y="37565"/>
                </a:cubicBezTo>
                <a:cubicBezTo>
                  <a:pt x="20928" y="37485"/>
                  <a:pt x="20967" y="37446"/>
                  <a:pt x="21027" y="37386"/>
                </a:cubicBezTo>
                <a:lnTo>
                  <a:pt x="21524" y="37088"/>
                </a:lnTo>
                <a:cubicBezTo>
                  <a:pt x="21604" y="37068"/>
                  <a:pt x="21684" y="37068"/>
                  <a:pt x="21763" y="37068"/>
                </a:cubicBezTo>
                <a:cubicBezTo>
                  <a:pt x="21783" y="37108"/>
                  <a:pt x="21823" y="37147"/>
                  <a:pt x="21883" y="37167"/>
                </a:cubicBezTo>
                <a:cubicBezTo>
                  <a:pt x="21906" y="37172"/>
                  <a:pt x="21931" y="37174"/>
                  <a:pt x="21956" y="37174"/>
                </a:cubicBezTo>
                <a:cubicBezTo>
                  <a:pt x="22036" y="37174"/>
                  <a:pt x="22120" y="37148"/>
                  <a:pt x="22181" y="37088"/>
                </a:cubicBezTo>
                <a:cubicBezTo>
                  <a:pt x="22221" y="37048"/>
                  <a:pt x="22261" y="36988"/>
                  <a:pt x="22261" y="36909"/>
                </a:cubicBezTo>
                <a:cubicBezTo>
                  <a:pt x="22261" y="36869"/>
                  <a:pt x="22261" y="36789"/>
                  <a:pt x="22201" y="36769"/>
                </a:cubicBezTo>
                <a:cubicBezTo>
                  <a:pt x="22161" y="36710"/>
                  <a:pt x="22101" y="36670"/>
                  <a:pt x="22062" y="36630"/>
                </a:cubicBezTo>
                <a:cubicBezTo>
                  <a:pt x="22022" y="36630"/>
                  <a:pt x="22002" y="36610"/>
                  <a:pt x="21962" y="36610"/>
                </a:cubicBezTo>
                <a:cubicBezTo>
                  <a:pt x="21902" y="36610"/>
                  <a:pt x="21883" y="36610"/>
                  <a:pt x="21863" y="36630"/>
                </a:cubicBezTo>
                <a:cubicBezTo>
                  <a:pt x="21783" y="36690"/>
                  <a:pt x="21723" y="36769"/>
                  <a:pt x="21704" y="36869"/>
                </a:cubicBezTo>
                <a:cubicBezTo>
                  <a:pt x="21485" y="36869"/>
                  <a:pt x="21286" y="36928"/>
                  <a:pt x="21107" y="37068"/>
                </a:cubicBezTo>
                <a:cubicBezTo>
                  <a:pt x="21107" y="37068"/>
                  <a:pt x="21107" y="37028"/>
                  <a:pt x="21127" y="37028"/>
                </a:cubicBezTo>
                <a:cubicBezTo>
                  <a:pt x="21226" y="36829"/>
                  <a:pt x="21306" y="36630"/>
                  <a:pt x="21405" y="36431"/>
                </a:cubicBezTo>
                <a:cubicBezTo>
                  <a:pt x="21704" y="36113"/>
                  <a:pt x="22062" y="35874"/>
                  <a:pt x="22459" y="35695"/>
                </a:cubicBezTo>
                <a:lnTo>
                  <a:pt x="22499" y="35735"/>
                </a:lnTo>
                <a:cubicBezTo>
                  <a:pt x="22545" y="35772"/>
                  <a:pt x="22605" y="35787"/>
                  <a:pt x="22665" y="35787"/>
                </a:cubicBezTo>
                <a:cubicBezTo>
                  <a:pt x="22734" y="35787"/>
                  <a:pt x="22804" y="35767"/>
                  <a:pt x="22857" y="35735"/>
                </a:cubicBezTo>
                <a:cubicBezTo>
                  <a:pt x="22977" y="35675"/>
                  <a:pt x="23056" y="35516"/>
                  <a:pt x="22977" y="35397"/>
                </a:cubicBezTo>
                <a:cubicBezTo>
                  <a:pt x="22957" y="35357"/>
                  <a:pt x="22877" y="35297"/>
                  <a:pt x="22798" y="35277"/>
                </a:cubicBezTo>
                <a:lnTo>
                  <a:pt x="22698" y="35277"/>
                </a:lnTo>
                <a:lnTo>
                  <a:pt x="22678" y="35238"/>
                </a:lnTo>
                <a:cubicBezTo>
                  <a:pt x="22599" y="35238"/>
                  <a:pt x="22559" y="35238"/>
                  <a:pt x="22499" y="35277"/>
                </a:cubicBezTo>
                <a:cubicBezTo>
                  <a:pt x="22459" y="35297"/>
                  <a:pt x="22400" y="35357"/>
                  <a:pt x="22400" y="35417"/>
                </a:cubicBezTo>
                <a:lnTo>
                  <a:pt x="22400" y="35516"/>
                </a:lnTo>
                <a:cubicBezTo>
                  <a:pt x="22121" y="35635"/>
                  <a:pt x="21883" y="35795"/>
                  <a:pt x="21624" y="35974"/>
                </a:cubicBezTo>
                <a:cubicBezTo>
                  <a:pt x="21783" y="35596"/>
                  <a:pt x="21922" y="35198"/>
                  <a:pt x="22062" y="34800"/>
                </a:cubicBezTo>
                <a:cubicBezTo>
                  <a:pt x="22121" y="34581"/>
                  <a:pt x="22181" y="34362"/>
                  <a:pt x="22261" y="34124"/>
                </a:cubicBezTo>
                <a:cubicBezTo>
                  <a:pt x="22280" y="34124"/>
                  <a:pt x="22300" y="34104"/>
                  <a:pt x="22320" y="34064"/>
                </a:cubicBezTo>
                <a:cubicBezTo>
                  <a:pt x="22380" y="33905"/>
                  <a:pt x="22459" y="33785"/>
                  <a:pt x="22519" y="33646"/>
                </a:cubicBezTo>
                <a:lnTo>
                  <a:pt x="22857" y="33228"/>
                </a:lnTo>
                <a:cubicBezTo>
                  <a:pt x="22917" y="33149"/>
                  <a:pt x="22997" y="33089"/>
                  <a:pt x="23096" y="33010"/>
                </a:cubicBezTo>
                <a:cubicBezTo>
                  <a:pt x="23116" y="33030"/>
                  <a:pt x="23156" y="33069"/>
                  <a:pt x="23176" y="33069"/>
                </a:cubicBezTo>
                <a:cubicBezTo>
                  <a:pt x="23232" y="33083"/>
                  <a:pt x="23278" y="33097"/>
                  <a:pt x="23329" y="33097"/>
                </a:cubicBezTo>
                <a:cubicBezTo>
                  <a:pt x="23349" y="33097"/>
                  <a:pt x="23371" y="33095"/>
                  <a:pt x="23394" y="33089"/>
                </a:cubicBezTo>
                <a:cubicBezTo>
                  <a:pt x="23474" y="33069"/>
                  <a:pt x="23514" y="33030"/>
                  <a:pt x="23573" y="32990"/>
                </a:cubicBezTo>
                <a:cubicBezTo>
                  <a:pt x="23673" y="32890"/>
                  <a:pt x="23693" y="32711"/>
                  <a:pt x="23593" y="32612"/>
                </a:cubicBezTo>
                <a:cubicBezTo>
                  <a:pt x="23554" y="32532"/>
                  <a:pt x="23474" y="32512"/>
                  <a:pt x="23394" y="32492"/>
                </a:cubicBezTo>
                <a:cubicBezTo>
                  <a:pt x="23374" y="32473"/>
                  <a:pt x="23355" y="32473"/>
                  <a:pt x="23315" y="32473"/>
                </a:cubicBezTo>
                <a:cubicBezTo>
                  <a:pt x="23176" y="32473"/>
                  <a:pt x="23056" y="32572"/>
                  <a:pt x="22997" y="32711"/>
                </a:cubicBezTo>
                <a:lnTo>
                  <a:pt x="22997" y="32831"/>
                </a:lnTo>
                <a:cubicBezTo>
                  <a:pt x="22778" y="33010"/>
                  <a:pt x="22579" y="33209"/>
                  <a:pt x="22420" y="33467"/>
                </a:cubicBezTo>
                <a:cubicBezTo>
                  <a:pt x="22479" y="33189"/>
                  <a:pt x="22519" y="32890"/>
                  <a:pt x="22579" y="32612"/>
                </a:cubicBezTo>
                <a:lnTo>
                  <a:pt x="22619" y="32572"/>
                </a:lnTo>
                <a:lnTo>
                  <a:pt x="22619" y="32532"/>
                </a:lnTo>
                <a:lnTo>
                  <a:pt x="22619" y="32512"/>
                </a:lnTo>
                <a:cubicBezTo>
                  <a:pt x="22619" y="32492"/>
                  <a:pt x="22658" y="32492"/>
                  <a:pt x="22658" y="32473"/>
                </a:cubicBezTo>
                <a:cubicBezTo>
                  <a:pt x="22678" y="32433"/>
                  <a:pt x="22678" y="32393"/>
                  <a:pt x="22698" y="32373"/>
                </a:cubicBezTo>
                <a:cubicBezTo>
                  <a:pt x="22698" y="32333"/>
                  <a:pt x="22718" y="32333"/>
                  <a:pt x="22718" y="32313"/>
                </a:cubicBezTo>
                <a:cubicBezTo>
                  <a:pt x="22718" y="32313"/>
                  <a:pt x="22718" y="32293"/>
                  <a:pt x="22758" y="32293"/>
                </a:cubicBezTo>
                <a:lnTo>
                  <a:pt x="22758" y="32274"/>
                </a:lnTo>
                <a:lnTo>
                  <a:pt x="22818" y="32194"/>
                </a:lnTo>
                <a:cubicBezTo>
                  <a:pt x="22917" y="32095"/>
                  <a:pt x="23016" y="32015"/>
                  <a:pt x="23176" y="31935"/>
                </a:cubicBezTo>
                <a:cubicBezTo>
                  <a:pt x="23215" y="32015"/>
                  <a:pt x="23295" y="32035"/>
                  <a:pt x="23394" y="32035"/>
                </a:cubicBezTo>
                <a:cubicBezTo>
                  <a:pt x="23514" y="32035"/>
                  <a:pt x="23653" y="31955"/>
                  <a:pt x="23693" y="31836"/>
                </a:cubicBezTo>
                <a:cubicBezTo>
                  <a:pt x="23713" y="31756"/>
                  <a:pt x="23752" y="31717"/>
                  <a:pt x="23713" y="31637"/>
                </a:cubicBezTo>
                <a:cubicBezTo>
                  <a:pt x="23693" y="31597"/>
                  <a:pt x="23673" y="31518"/>
                  <a:pt x="23613" y="31498"/>
                </a:cubicBezTo>
                <a:cubicBezTo>
                  <a:pt x="23546" y="31430"/>
                  <a:pt x="23460" y="31390"/>
                  <a:pt x="23362" y="31390"/>
                </a:cubicBezTo>
                <a:cubicBezTo>
                  <a:pt x="23315" y="31390"/>
                  <a:pt x="23266" y="31399"/>
                  <a:pt x="23215" y="31418"/>
                </a:cubicBezTo>
                <a:cubicBezTo>
                  <a:pt x="23195" y="31418"/>
                  <a:pt x="23195" y="31438"/>
                  <a:pt x="23176" y="31458"/>
                </a:cubicBezTo>
                <a:cubicBezTo>
                  <a:pt x="23156" y="31458"/>
                  <a:pt x="23116" y="31458"/>
                  <a:pt x="23116" y="31498"/>
                </a:cubicBezTo>
                <a:cubicBezTo>
                  <a:pt x="23076" y="31538"/>
                  <a:pt x="23056" y="31597"/>
                  <a:pt x="23056" y="31657"/>
                </a:cubicBezTo>
                <a:lnTo>
                  <a:pt x="23056" y="31736"/>
                </a:lnTo>
                <a:cubicBezTo>
                  <a:pt x="22857" y="31836"/>
                  <a:pt x="22698" y="31955"/>
                  <a:pt x="22579" y="32134"/>
                </a:cubicBezTo>
                <a:cubicBezTo>
                  <a:pt x="22599" y="31955"/>
                  <a:pt x="22599" y="31796"/>
                  <a:pt x="22619" y="31617"/>
                </a:cubicBezTo>
                <a:cubicBezTo>
                  <a:pt x="22658" y="31597"/>
                  <a:pt x="22678" y="31597"/>
                  <a:pt x="22678" y="31557"/>
                </a:cubicBezTo>
                <a:cubicBezTo>
                  <a:pt x="22718" y="31259"/>
                  <a:pt x="22897" y="31020"/>
                  <a:pt x="23156" y="30841"/>
                </a:cubicBezTo>
                <a:cubicBezTo>
                  <a:pt x="23156" y="30841"/>
                  <a:pt x="23156" y="30881"/>
                  <a:pt x="23176" y="30881"/>
                </a:cubicBezTo>
                <a:cubicBezTo>
                  <a:pt x="23215" y="30921"/>
                  <a:pt x="23275" y="30941"/>
                  <a:pt x="23355" y="30961"/>
                </a:cubicBezTo>
                <a:cubicBezTo>
                  <a:pt x="23408" y="30979"/>
                  <a:pt x="23466" y="30988"/>
                  <a:pt x="23522" y="30988"/>
                </a:cubicBezTo>
                <a:cubicBezTo>
                  <a:pt x="23591" y="30988"/>
                  <a:pt x="23658" y="30974"/>
                  <a:pt x="23713" y="30941"/>
                </a:cubicBezTo>
                <a:cubicBezTo>
                  <a:pt x="23852" y="30861"/>
                  <a:pt x="23892" y="30722"/>
                  <a:pt x="23852" y="30603"/>
                </a:cubicBezTo>
                <a:cubicBezTo>
                  <a:pt x="23792" y="30443"/>
                  <a:pt x="23653" y="30344"/>
                  <a:pt x="23494" y="30304"/>
                </a:cubicBezTo>
                <a:cubicBezTo>
                  <a:pt x="23474" y="30304"/>
                  <a:pt x="23454" y="30304"/>
                  <a:pt x="23414" y="30324"/>
                </a:cubicBezTo>
                <a:cubicBezTo>
                  <a:pt x="23398" y="30316"/>
                  <a:pt x="23385" y="30311"/>
                  <a:pt x="23371" y="30311"/>
                </a:cubicBezTo>
                <a:cubicBezTo>
                  <a:pt x="23351" y="30311"/>
                  <a:pt x="23330" y="30321"/>
                  <a:pt x="23295" y="30344"/>
                </a:cubicBezTo>
                <a:cubicBezTo>
                  <a:pt x="23195" y="30443"/>
                  <a:pt x="23096" y="30543"/>
                  <a:pt x="23096" y="30682"/>
                </a:cubicBezTo>
                <a:cubicBezTo>
                  <a:pt x="23076" y="30682"/>
                  <a:pt x="23076" y="30682"/>
                  <a:pt x="23056" y="30702"/>
                </a:cubicBezTo>
                <a:cubicBezTo>
                  <a:pt x="22877" y="30802"/>
                  <a:pt x="22758" y="30941"/>
                  <a:pt x="22658" y="31100"/>
                </a:cubicBezTo>
                <a:cubicBezTo>
                  <a:pt x="22658" y="30603"/>
                  <a:pt x="22658" y="30085"/>
                  <a:pt x="22599" y="29588"/>
                </a:cubicBezTo>
                <a:lnTo>
                  <a:pt x="22599" y="29548"/>
                </a:lnTo>
                <a:cubicBezTo>
                  <a:pt x="22658" y="29489"/>
                  <a:pt x="22678" y="29409"/>
                  <a:pt x="22658" y="29310"/>
                </a:cubicBezTo>
                <a:cubicBezTo>
                  <a:pt x="22619" y="29210"/>
                  <a:pt x="22559" y="29131"/>
                  <a:pt x="22479" y="29111"/>
                </a:cubicBezTo>
                <a:cubicBezTo>
                  <a:pt x="22420" y="29051"/>
                  <a:pt x="22360" y="29011"/>
                  <a:pt x="22280" y="29011"/>
                </a:cubicBezTo>
                <a:cubicBezTo>
                  <a:pt x="22181" y="29011"/>
                  <a:pt x="22101" y="29051"/>
                  <a:pt x="22062" y="29131"/>
                </a:cubicBezTo>
                <a:cubicBezTo>
                  <a:pt x="21962" y="29250"/>
                  <a:pt x="21982" y="29449"/>
                  <a:pt x="22062" y="29548"/>
                </a:cubicBezTo>
                <a:cubicBezTo>
                  <a:pt x="22114" y="29635"/>
                  <a:pt x="22241" y="29691"/>
                  <a:pt x="22365" y="29691"/>
                </a:cubicBezTo>
                <a:cubicBezTo>
                  <a:pt x="22383" y="29691"/>
                  <a:pt x="22402" y="29690"/>
                  <a:pt x="22420" y="29688"/>
                </a:cubicBezTo>
                <a:cubicBezTo>
                  <a:pt x="22420" y="29747"/>
                  <a:pt x="22420" y="29827"/>
                  <a:pt x="22459" y="29906"/>
                </a:cubicBezTo>
                <a:lnTo>
                  <a:pt x="22121" y="31239"/>
                </a:lnTo>
                <a:lnTo>
                  <a:pt x="22062" y="31160"/>
                </a:lnTo>
                <a:cubicBezTo>
                  <a:pt x="22101" y="31080"/>
                  <a:pt x="22081" y="30941"/>
                  <a:pt x="22002" y="30841"/>
                </a:cubicBezTo>
                <a:cubicBezTo>
                  <a:pt x="21922" y="30762"/>
                  <a:pt x="21863" y="30722"/>
                  <a:pt x="21763" y="30722"/>
                </a:cubicBezTo>
                <a:lnTo>
                  <a:pt x="21763" y="30702"/>
                </a:lnTo>
                <a:cubicBezTo>
                  <a:pt x="21733" y="30672"/>
                  <a:pt x="21708" y="30657"/>
                  <a:pt x="21684" y="30657"/>
                </a:cubicBezTo>
                <a:cubicBezTo>
                  <a:pt x="21659" y="30657"/>
                  <a:pt x="21634" y="30672"/>
                  <a:pt x="21604" y="30702"/>
                </a:cubicBezTo>
                <a:lnTo>
                  <a:pt x="21584" y="30722"/>
                </a:lnTo>
                <a:cubicBezTo>
                  <a:pt x="21564" y="30722"/>
                  <a:pt x="21564" y="30722"/>
                  <a:pt x="21524" y="30742"/>
                </a:cubicBezTo>
                <a:cubicBezTo>
                  <a:pt x="21505" y="30782"/>
                  <a:pt x="21505" y="30802"/>
                  <a:pt x="21505" y="30821"/>
                </a:cubicBezTo>
                <a:lnTo>
                  <a:pt x="21505" y="30841"/>
                </a:lnTo>
                <a:cubicBezTo>
                  <a:pt x="21485" y="30921"/>
                  <a:pt x="21465" y="31000"/>
                  <a:pt x="21485" y="31100"/>
                </a:cubicBezTo>
                <a:cubicBezTo>
                  <a:pt x="21505" y="31219"/>
                  <a:pt x="21604" y="31319"/>
                  <a:pt x="21723" y="31339"/>
                </a:cubicBezTo>
                <a:cubicBezTo>
                  <a:pt x="21748" y="31351"/>
                  <a:pt x="21773" y="31356"/>
                  <a:pt x="21796" y="31356"/>
                </a:cubicBezTo>
                <a:cubicBezTo>
                  <a:pt x="21848" y="31356"/>
                  <a:pt x="21895" y="31332"/>
                  <a:pt x="21922" y="31319"/>
                </a:cubicBezTo>
                <a:cubicBezTo>
                  <a:pt x="21982" y="31398"/>
                  <a:pt x="22022" y="31438"/>
                  <a:pt x="22081" y="31518"/>
                </a:cubicBezTo>
                <a:lnTo>
                  <a:pt x="21863" y="32413"/>
                </a:lnTo>
                <a:cubicBezTo>
                  <a:pt x="21783" y="32313"/>
                  <a:pt x="21704" y="32234"/>
                  <a:pt x="21604" y="32174"/>
                </a:cubicBezTo>
                <a:cubicBezTo>
                  <a:pt x="21624" y="32075"/>
                  <a:pt x="21624" y="31975"/>
                  <a:pt x="21564" y="31876"/>
                </a:cubicBezTo>
                <a:cubicBezTo>
                  <a:pt x="21494" y="31763"/>
                  <a:pt x="21373" y="31710"/>
                  <a:pt x="21246" y="31710"/>
                </a:cubicBezTo>
                <a:cubicBezTo>
                  <a:pt x="21193" y="31710"/>
                  <a:pt x="21139" y="31719"/>
                  <a:pt x="21087" y="31736"/>
                </a:cubicBezTo>
                <a:cubicBezTo>
                  <a:pt x="21027" y="31776"/>
                  <a:pt x="21027" y="31816"/>
                  <a:pt x="21027" y="31836"/>
                </a:cubicBezTo>
                <a:cubicBezTo>
                  <a:pt x="21007" y="31876"/>
                  <a:pt x="20967" y="31916"/>
                  <a:pt x="20967" y="31975"/>
                </a:cubicBezTo>
                <a:cubicBezTo>
                  <a:pt x="20908" y="32114"/>
                  <a:pt x="20987" y="32293"/>
                  <a:pt x="21127" y="32333"/>
                </a:cubicBezTo>
                <a:cubicBezTo>
                  <a:pt x="21185" y="32362"/>
                  <a:pt x="21243" y="32381"/>
                  <a:pt x="21301" y="32381"/>
                </a:cubicBezTo>
                <a:cubicBezTo>
                  <a:pt x="21323" y="32381"/>
                  <a:pt x="21344" y="32378"/>
                  <a:pt x="21365" y="32373"/>
                </a:cubicBezTo>
                <a:cubicBezTo>
                  <a:pt x="21405" y="32373"/>
                  <a:pt x="21425" y="32333"/>
                  <a:pt x="21485" y="32293"/>
                </a:cubicBezTo>
                <a:cubicBezTo>
                  <a:pt x="21524" y="32333"/>
                  <a:pt x="21584" y="32393"/>
                  <a:pt x="21624" y="32473"/>
                </a:cubicBezTo>
                <a:lnTo>
                  <a:pt x="21723" y="32711"/>
                </a:lnTo>
                <a:lnTo>
                  <a:pt x="21326" y="34303"/>
                </a:lnTo>
                <a:cubicBezTo>
                  <a:pt x="21286" y="34223"/>
                  <a:pt x="21226" y="34183"/>
                  <a:pt x="21186" y="34124"/>
                </a:cubicBezTo>
                <a:cubicBezTo>
                  <a:pt x="21226" y="34004"/>
                  <a:pt x="21186" y="33865"/>
                  <a:pt x="21087" y="33785"/>
                </a:cubicBezTo>
                <a:cubicBezTo>
                  <a:pt x="21010" y="33708"/>
                  <a:pt x="20897" y="33679"/>
                  <a:pt x="20785" y="33679"/>
                </a:cubicBezTo>
                <a:cubicBezTo>
                  <a:pt x="20753" y="33679"/>
                  <a:pt x="20720" y="33682"/>
                  <a:pt x="20689" y="33686"/>
                </a:cubicBezTo>
                <a:cubicBezTo>
                  <a:pt x="20629" y="33686"/>
                  <a:pt x="20590" y="33706"/>
                  <a:pt x="20570" y="33766"/>
                </a:cubicBezTo>
                <a:cubicBezTo>
                  <a:pt x="20530" y="33825"/>
                  <a:pt x="20530" y="33905"/>
                  <a:pt x="20510" y="33984"/>
                </a:cubicBezTo>
                <a:cubicBezTo>
                  <a:pt x="20510" y="34064"/>
                  <a:pt x="20510" y="34124"/>
                  <a:pt x="20570" y="34183"/>
                </a:cubicBezTo>
                <a:cubicBezTo>
                  <a:pt x="20605" y="34290"/>
                  <a:pt x="20705" y="34365"/>
                  <a:pt x="20826" y="34365"/>
                </a:cubicBezTo>
                <a:cubicBezTo>
                  <a:pt x="20839" y="34365"/>
                  <a:pt x="20854" y="34364"/>
                  <a:pt x="20868" y="34362"/>
                </a:cubicBezTo>
                <a:cubicBezTo>
                  <a:pt x="20928" y="34362"/>
                  <a:pt x="20987" y="34323"/>
                  <a:pt x="21027" y="34283"/>
                </a:cubicBezTo>
                <a:lnTo>
                  <a:pt x="21127" y="34382"/>
                </a:lnTo>
                <a:lnTo>
                  <a:pt x="21226" y="34681"/>
                </a:lnTo>
                <a:lnTo>
                  <a:pt x="20828" y="36272"/>
                </a:lnTo>
                <a:cubicBezTo>
                  <a:pt x="20788" y="36113"/>
                  <a:pt x="20689" y="35994"/>
                  <a:pt x="20590" y="35874"/>
                </a:cubicBezTo>
                <a:cubicBezTo>
                  <a:pt x="20609" y="35815"/>
                  <a:pt x="20669" y="35775"/>
                  <a:pt x="20669" y="35715"/>
                </a:cubicBezTo>
                <a:cubicBezTo>
                  <a:pt x="20689" y="35596"/>
                  <a:pt x="20609" y="35437"/>
                  <a:pt x="20490" y="35397"/>
                </a:cubicBezTo>
                <a:cubicBezTo>
                  <a:pt x="20430" y="35377"/>
                  <a:pt x="20371" y="35377"/>
                  <a:pt x="20311" y="35377"/>
                </a:cubicBezTo>
                <a:cubicBezTo>
                  <a:pt x="20291" y="35357"/>
                  <a:pt x="20266" y="35347"/>
                  <a:pt x="20244" y="35347"/>
                </a:cubicBezTo>
                <a:cubicBezTo>
                  <a:pt x="20222" y="35347"/>
                  <a:pt x="20202" y="35357"/>
                  <a:pt x="20192" y="35377"/>
                </a:cubicBezTo>
                <a:cubicBezTo>
                  <a:pt x="20092" y="35476"/>
                  <a:pt x="20033" y="35616"/>
                  <a:pt x="20092" y="35735"/>
                </a:cubicBezTo>
                <a:cubicBezTo>
                  <a:pt x="20132" y="35874"/>
                  <a:pt x="20271" y="35974"/>
                  <a:pt x="20391" y="35974"/>
                </a:cubicBezTo>
                <a:lnTo>
                  <a:pt x="20410" y="35974"/>
                </a:lnTo>
                <a:cubicBezTo>
                  <a:pt x="20470" y="36013"/>
                  <a:pt x="20490" y="36073"/>
                  <a:pt x="20530" y="36133"/>
                </a:cubicBezTo>
                <a:lnTo>
                  <a:pt x="20709" y="36789"/>
                </a:lnTo>
                <a:lnTo>
                  <a:pt x="20331" y="38261"/>
                </a:lnTo>
                <a:cubicBezTo>
                  <a:pt x="20331" y="38102"/>
                  <a:pt x="20311" y="37963"/>
                  <a:pt x="20271" y="37804"/>
                </a:cubicBezTo>
                <a:cubicBezTo>
                  <a:pt x="20311" y="37764"/>
                  <a:pt x="20331" y="37704"/>
                  <a:pt x="20331" y="37625"/>
                </a:cubicBezTo>
                <a:cubicBezTo>
                  <a:pt x="20331" y="37565"/>
                  <a:pt x="20311" y="37505"/>
                  <a:pt x="20291" y="37466"/>
                </a:cubicBezTo>
                <a:cubicBezTo>
                  <a:pt x="20231" y="37406"/>
                  <a:pt x="20192" y="37386"/>
                  <a:pt x="20112" y="37366"/>
                </a:cubicBezTo>
                <a:cubicBezTo>
                  <a:pt x="20092" y="37306"/>
                  <a:pt x="20033" y="37306"/>
                  <a:pt x="19993" y="37306"/>
                </a:cubicBezTo>
                <a:cubicBezTo>
                  <a:pt x="19873" y="37326"/>
                  <a:pt x="19774" y="37426"/>
                  <a:pt x="19734" y="37565"/>
                </a:cubicBezTo>
                <a:cubicBezTo>
                  <a:pt x="19734" y="37625"/>
                  <a:pt x="19734" y="37704"/>
                  <a:pt x="19774" y="37764"/>
                </a:cubicBezTo>
                <a:cubicBezTo>
                  <a:pt x="19794" y="37804"/>
                  <a:pt x="19834" y="37863"/>
                  <a:pt x="19893" y="37883"/>
                </a:cubicBezTo>
                <a:cubicBezTo>
                  <a:pt x="19933" y="37903"/>
                  <a:pt x="19993" y="37903"/>
                  <a:pt x="20072" y="37903"/>
                </a:cubicBezTo>
                <a:cubicBezTo>
                  <a:pt x="20112" y="38082"/>
                  <a:pt x="20132" y="38281"/>
                  <a:pt x="20092" y="38460"/>
                </a:cubicBezTo>
                <a:cubicBezTo>
                  <a:pt x="20092" y="38500"/>
                  <a:pt x="20112" y="38560"/>
                  <a:pt x="20172" y="38580"/>
                </a:cubicBezTo>
                <a:lnTo>
                  <a:pt x="20192" y="38580"/>
                </a:lnTo>
                <a:cubicBezTo>
                  <a:pt x="20132" y="38719"/>
                  <a:pt x="20072" y="38858"/>
                  <a:pt x="20013" y="38997"/>
                </a:cubicBezTo>
                <a:cubicBezTo>
                  <a:pt x="19933" y="39196"/>
                  <a:pt x="19873" y="39415"/>
                  <a:pt x="19794" y="39614"/>
                </a:cubicBezTo>
                <a:cubicBezTo>
                  <a:pt x="19734" y="39674"/>
                  <a:pt x="19714" y="39753"/>
                  <a:pt x="19674" y="39813"/>
                </a:cubicBezTo>
                <a:cubicBezTo>
                  <a:pt x="19635" y="39873"/>
                  <a:pt x="19674" y="39912"/>
                  <a:pt x="19694" y="39952"/>
                </a:cubicBezTo>
                <a:cubicBezTo>
                  <a:pt x="19615" y="40211"/>
                  <a:pt x="19535" y="40489"/>
                  <a:pt x="19495" y="40788"/>
                </a:cubicBezTo>
                <a:cubicBezTo>
                  <a:pt x="19197" y="39375"/>
                  <a:pt x="18899" y="37923"/>
                  <a:pt x="18640" y="36491"/>
                </a:cubicBezTo>
                <a:cubicBezTo>
                  <a:pt x="18938" y="36272"/>
                  <a:pt x="19177" y="35974"/>
                  <a:pt x="19376" y="35675"/>
                </a:cubicBezTo>
                <a:cubicBezTo>
                  <a:pt x="19416" y="35635"/>
                  <a:pt x="19436" y="35616"/>
                  <a:pt x="19436" y="35536"/>
                </a:cubicBezTo>
                <a:cubicBezTo>
                  <a:pt x="19873" y="34740"/>
                  <a:pt x="19933" y="33746"/>
                  <a:pt x="19973" y="32850"/>
                </a:cubicBezTo>
                <a:cubicBezTo>
                  <a:pt x="19993" y="32433"/>
                  <a:pt x="19993" y="32035"/>
                  <a:pt x="20013" y="31617"/>
                </a:cubicBezTo>
                <a:cubicBezTo>
                  <a:pt x="20033" y="31219"/>
                  <a:pt x="20112" y="30821"/>
                  <a:pt x="20212" y="30443"/>
                </a:cubicBezTo>
                <a:cubicBezTo>
                  <a:pt x="20391" y="29707"/>
                  <a:pt x="20609" y="28932"/>
                  <a:pt x="20669" y="28156"/>
                </a:cubicBezTo>
                <a:cubicBezTo>
                  <a:pt x="20709" y="27380"/>
                  <a:pt x="20590" y="26584"/>
                  <a:pt x="20132" y="25968"/>
                </a:cubicBezTo>
                <a:cubicBezTo>
                  <a:pt x="20113" y="25936"/>
                  <a:pt x="20082" y="25923"/>
                  <a:pt x="20051" y="25923"/>
                </a:cubicBezTo>
                <a:cubicBezTo>
                  <a:pt x="19985" y="25923"/>
                  <a:pt x="19918" y="25986"/>
                  <a:pt x="19973" y="26067"/>
                </a:cubicBezTo>
                <a:cubicBezTo>
                  <a:pt x="20570" y="27241"/>
                  <a:pt x="20013" y="28534"/>
                  <a:pt x="19595" y="29648"/>
                </a:cubicBezTo>
                <a:cubicBezTo>
                  <a:pt x="19376" y="30245"/>
                  <a:pt x="19177" y="30841"/>
                  <a:pt x="19078" y="31498"/>
                </a:cubicBezTo>
                <a:cubicBezTo>
                  <a:pt x="18978" y="32134"/>
                  <a:pt x="18978" y="32791"/>
                  <a:pt x="18998" y="33427"/>
                </a:cubicBezTo>
                <a:cubicBezTo>
                  <a:pt x="19038" y="34124"/>
                  <a:pt x="19137" y="34820"/>
                  <a:pt x="19237" y="35516"/>
                </a:cubicBezTo>
                <a:cubicBezTo>
                  <a:pt x="19098" y="35815"/>
                  <a:pt x="18899" y="36073"/>
                  <a:pt x="18620" y="36292"/>
                </a:cubicBezTo>
                <a:lnTo>
                  <a:pt x="18620" y="36272"/>
                </a:lnTo>
                <a:cubicBezTo>
                  <a:pt x="18381" y="34939"/>
                  <a:pt x="18143" y="33626"/>
                  <a:pt x="17924" y="32313"/>
                </a:cubicBezTo>
                <a:cubicBezTo>
                  <a:pt x="17884" y="31995"/>
                  <a:pt x="17824" y="31657"/>
                  <a:pt x="17745" y="31339"/>
                </a:cubicBezTo>
                <a:cubicBezTo>
                  <a:pt x="17785" y="31319"/>
                  <a:pt x="17785" y="31259"/>
                  <a:pt x="17745" y="31239"/>
                </a:cubicBezTo>
                <a:cubicBezTo>
                  <a:pt x="17745" y="31219"/>
                  <a:pt x="17725" y="31219"/>
                  <a:pt x="17725" y="31199"/>
                </a:cubicBezTo>
                <a:cubicBezTo>
                  <a:pt x="17586" y="30404"/>
                  <a:pt x="17446" y="29628"/>
                  <a:pt x="17407" y="28832"/>
                </a:cubicBezTo>
                <a:cubicBezTo>
                  <a:pt x="18779" y="27957"/>
                  <a:pt x="18680" y="26127"/>
                  <a:pt x="18700" y="24694"/>
                </a:cubicBezTo>
                <a:cubicBezTo>
                  <a:pt x="18700" y="24496"/>
                  <a:pt x="18720" y="24277"/>
                  <a:pt x="18720" y="24078"/>
                </a:cubicBezTo>
                <a:cubicBezTo>
                  <a:pt x="18779" y="23998"/>
                  <a:pt x="18799" y="23939"/>
                  <a:pt x="18839" y="23879"/>
                </a:cubicBezTo>
                <a:lnTo>
                  <a:pt x="19476" y="23461"/>
                </a:lnTo>
                <a:cubicBezTo>
                  <a:pt x="19535" y="23441"/>
                  <a:pt x="19615" y="23401"/>
                  <a:pt x="19694" y="23401"/>
                </a:cubicBezTo>
                <a:cubicBezTo>
                  <a:pt x="19734" y="23461"/>
                  <a:pt x="19794" y="23481"/>
                  <a:pt x="19873" y="23481"/>
                </a:cubicBezTo>
                <a:cubicBezTo>
                  <a:pt x="19889" y="23484"/>
                  <a:pt x="19904" y="23485"/>
                  <a:pt x="19919" y="23485"/>
                </a:cubicBezTo>
                <a:cubicBezTo>
                  <a:pt x="20019" y="23485"/>
                  <a:pt x="20103" y="23431"/>
                  <a:pt x="20172" y="23362"/>
                </a:cubicBezTo>
                <a:cubicBezTo>
                  <a:pt x="20231" y="23262"/>
                  <a:pt x="20231" y="23143"/>
                  <a:pt x="20172" y="23043"/>
                </a:cubicBezTo>
                <a:cubicBezTo>
                  <a:pt x="20112" y="22984"/>
                  <a:pt x="20013" y="22964"/>
                  <a:pt x="19933" y="22964"/>
                </a:cubicBezTo>
                <a:cubicBezTo>
                  <a:pt x="19923" y="22954"/>
                  <a:pt x="19908" y="22949"/>
                  <a:pt x="19888" y="22949"/>
                </a:cubicBezTo>
                <a:cubicBezTo>
                  <a:pt x="19868" y="22949"/>
                  <a:pt x="19844" y="22954"/>
                  <a:pt x="19814" y="22964"/>
                </a:cubicBezTo>
                <a:cubicBezTo>
                  <a:pt x="19714" y="23004"/>
                  <a:pt x="19674" y="23103"/>
                  <a:pt x="19635" y="23203"/>
                </a:cubicBezTo>
                <a:cubicBezTo>
                  <a:pt x="19316" y="23262"/>
                  <a:pt x="18998" y="23401"/>
                  <a:pt x="18779" y="23660"/>
                </a:cubicBezTo>
                <a:cubicBezTo>
                  <a:pt x="18799" y="23561"/>
                  <a:pt x="18819" y="23441"/>
                  <a:pt x="18839" y="23342"/>
                </a:cubicBezTo>
                <a:cubicBezTo>
                  <a:pt x="18919" y="23043"/>
                  <a:pt x="19038" y="22745"/>
                  <a:pt x="19177" y="22447"/>
                </a:cubicBezTo>
                <a:cubicBezTo>
                  <a:pt x="19206" y="22448"/>
                  <a:pt x="19234" y="22449"/>
                  <a:pt x="19263" y="22449"/>
                </a:cubicBezTo>
                <a:cubicBezTo>
                  <a:pt x="19575" y="22449"/>
                  <a:pt x="19895" y="22350"/>
                  <a:pt x="20132" y="22168"/>
                </a:cubicBezTo>
                <a:cubicBezTo>
                  <a:pt x="20172" y="22188"/>
                  <a:pt x="20192" y="22208"/>
                  <a:pt x="20231" y="22248"/>
                </a:cubicBezTo>
                <a:cubicBezTo>
                  <a:pt x="20257" y="22258"/>
                  <a:pt x="20287" y="22263"/>
                  <a:pt x="20317" y="22263"/>
                </a:cubicBezTo>
                <a:cubicBezTo>
                  <a:pt x="20405" y="22263"/>
                  <a:pt x="20500" y="22222"/>
                  <a:pt x="20530" y="22148"/>
                </a:cubicBezTo>
                <a:cubicBezTo>
                  <a:pt x="20609" y="22049"/>
                  <a:pt x="20629" y="21909"/>
                  <a:pt x="20570" y="21810"/>
                </a:cubicBezTo>
                <a:cubicBezTo>
                  <a:pt x="20510" y="21770"/>
                  <a:pt x="20470" y="21711"/>
                  <a:pt x="20410" y="21691"/>
                </a:cubicBezTo>
                <a:lnTo>
                  <a:pt x="20331" y="21691"/>
                </a:lnTo>
                <a:cubicBezTo>
                  <a:pt x="20311" y="21671"/>
                  <a:pt x="20291" y="21671"/>
                  <a:pt x="20271" y="21671"/>
                </a:cubicBezTo>
                <a:cubicBezTo>
                  <a:pt x="20132" y="21711"/>
                  <a:pt x="20072" y="21810"/>
                  <a:pt x="20072" y="21949"/>
                </a:cubicBezTo>
                <a:lnTo>
                  <a:pt x="20072" y="21969"/>
                </a:lnTo>
                <a:cubicBezTo>
                  <a:pt x="19834" y="22148"/>
                  <a:pt x="19575" y="22208"/>
                  <a:pt x="19277" y="22208"/>
                </a:cubicBezTo>
                <a:cubicBezTo>
                  <a:pt x="19296" y="22188"/>
                  <a:pt x="19296" y="22168"/>
                  <a:pt x="19316" y="22108"/>
                </a:cubicBezTo>
                <a:cubicBezTo>
                  <a:pt x="19476" y="21850"/>
                  <a:pt x="19595" y="21551"/>
                  <a:pt x="19734" y="21273"/>
                </a:cubicBezTo>
                <a:lnTo>
                  <a:pt x="19774" y="21273"/>
                </a:lnTo>
                <a:cubicBezTo>
                  <a:pt x="20172" y="21154"/>
                  <a:pt x="20530" y="20994"/>
                  <a:pt x="20908" y="20795"/>
                </a:cubicBezTo>
                <a:cubicBezTo>
                  <a:pt x="20949" y="20809"/>
                  <a:pt x="20981" y="20832"/>
                  <a:pt x="21016" y="20832"/>
                </a:cubicBezTo>
                <a:cubicBezTo>
                  <a:pt x="21032" y="20832"/>
                  <a:pt x="21048" y="20828"/>
                  <a:pt x="21067" y="20815"/>
                </a:cubicBezTo>
                <a:cubicBezTo>
                  <a:pt x="21107" y="20815"/>
                  <a:pt x="21186" y="20795"/>
                  <a:pt x="21206" y="20756"/>
                </a:cubicBezTo>
                <a:cubicBezTo>
                  <a:pt x="21286" y="20676"/>
                  <a:pt x="21326" y="20557"/>
                  <a:pt x="21286" y="20457"/>
                </a:cubicBezTo>
                <a:cubicBezTo>
                  <a:pt x="21266" y="20398"/>
                  <a:pt x="21206" y="20318"/>
                  <a:pt x="21166" y="20298"/>
                </a:cubicBezTo>
                <a:cubicBezTo>
                  <a:pt x="21127" y="20278"/>
                  <a:pt x="21107" y="20278"/>
                  <a:pt x="21087" y="20278"/>
                </a:cubicBezTo>
                <a:lnTo>
                  <a:pt x="20987" y="20278"/>
                </a:lnTo>
                <a:cubicBezTo>
                  <a:pt x="20888" y="20298"/>
                  <a:pt x="20808" y="20398"/>
                  <a:pt x="20788" y="20497"/>
                </a:cubicBezTo>
                <a:lnTo>
                  <a:pt x="20788" y="20597"/>
                </a:lnTo>
                <a:cubicBezTo>
                  <a:pt x="20490" y="20756"/>
                  <a:pt x="20192" y="20895"/>
                  <a:pt x="19873" y="20994"/>
                </a:cubicBezTo>
                <a:cubicBezTo>
                  <a:pt x="20013" y="20676"/>
                  <a:pt x="20132" y="20358"/>
                  <a:pt x="20231" y="20000"/>
                </a:cubicBezTo>
                <a:cubicBezTo>
                  <a:pt x="20609" y="19920"/>
                  <a:pt x="20928" y="19721"/>
                  <a:pt x="21166" y="19423"/>
                </a:cubicBezTo>
                <a:cubicBezTo>
                  <a:pt x="21183" y="19434"/>
                  <a:pt x="21203" y="19439"/>
                  <a:pt x="21224" y="19439"/>
                </a:cubicBezTo>
                <a:cubicBezTo>
                  <a:pt x="21280" y="19439"/>
                  <a:pt x="21348" y="19406"/>
                  <a:pt x="21405" y="19363"/>
                </a:cubicBezTo>
                <a:cubicBezTo>
                  <a:pt x="21485" y="19284"/>
                  <a:pt x="21524" y="19184"/>
                  <a:pt x="21505" y="19065"/>
                </a:cubicBezTo>
                <a:cubicBezTo>
                  <a:pt x="21485" y="18965"/>
                  <a:pt x="21385" y="18866"/>
                  <a:pt x="21266" y="18826"/>
                </a:cubicBezTo>
                <a:lnTo>
                  <a:pt x="21186" y="18826"/>
                </a:lnTo>
                <a:cubicBezTo>
                  <a:pt x="21166" y="18826"/>
                  <a:pt x="21166" y="18866"/>
                  <a:pt x="21127" y="18886"/>
                </a:cubicBezTo>
                <a:lnTo>
                  <a:pt x="21087" y="18886"/>
                </a:lnTo>
                <a:cubicBezTo>
                  <a:pt x="20987" y="18926"/>
                  <a:pt x="20928" y="19025"/>
                  <a:pt x="20928" y="19125"/>
                </a:cubicBezTo>
                <a:cubicBezTo>
                  <a:pt x="20928" y="19184"/>
                  <a:pt x="20967" y="19264"/>
                  <a:pt x="20987" y="19284"/>
                </a:cubicBezTo>
                <a:cubicBezTo>
                  <a:pt x="20888" y="19403"/>
                  <a:pt x="20769" y="19502"/>
                  <a:pt x="20629" y="19582"/>
                </a:cubicBezTo>
                <a:lnTo>
                  <a:pt x="20609" y="19582"/>
                </a:lnTo>
                <a:cubicBezTo>
                  <a:pt x="20510" y="19622"/>
                  <a:pt x="20410" y="19682"/>
                  <a:pt x="20291" y="19701"/>
                </a:cubicBezTo>
                <a:cubicBezTo>
                  <a:pt x="20291" y="19682"/>
                  <a:pt x="20291" y="19662"/>
                  <a:pt x="20311" y="19662"/>
                </a:cubicBezTo>
                <a:cubicBezTo>
                  <a:pt x="20391" y="19363"/>
                  <a:pt x="20430" y="19065"/>
                  <a:pt x="20490" y="18727"/>
                </a:cubicBezTo>
                <a:cubicBezTo>
                  <a:pt x="20510" y="18727"/>
                  <a:pt x="20510" y="18707"/>
                  <a:pt x="20530" y="18707"/>
                </a:cubicBezTo>
                <a:cubicBezTo>
                  <a:pt x="20769" y="18627"/>
                  <a:pt x="20967" y="18508"/>
                  <a:pt x="21107" y="18329"/>
                </a:cubicBezTo>
                <a:cubicBezTo>
                  <a:pt x="21127" y="18369"/>
                  <a:pt x="21166" y="18369"/>
                  <a:pt x="21186" y="18388"/>
                </a:cubicBezTo>
                <a:cubicBezTo>
                  <a:pt x="21224" y="18401"/>
                  <a:pt x="21262" y="18408"/>
                  <a:pt x="21299" y="18408"/>
                </a:cubicBezTo>
                <a:cubicBezTo>
                  <a:pt x="21379" y="18408"/>
                  <a:pt x="21457" y="18377"/>
                  <a:pt x="21524" y="18309"/>
                </a:cubicBezTo>
                <a:cubicBezTo>
                  <a:pt x="21604" y="18209"/>
                  <a:pt x="21664" y="18090"/>
                  <a:pt x="21604" y="17971"/>
                </a:cubicBezTo>
                <a:cubicBezTo>
                  <a:pt x="21584" y="17891"/>
                  <a:pt x="21524" y="17812"/>
                  <a:pt x="21425" y="17792"/>
                </a:cubicBezTo>
                <a:cubicBezTo>
                  <a:pt x="21400" y="17783"/>
                  <a:pt x="21372" y="17779"/>
                  <a:pt x="21343" y="17779"/>
                </a:cubicBezTo>
                <a:cubicBezTo>
                  <a:pt x="21303" y="17779"/>
                  <a:pt x="21261" y="17788"/>
                  <a:pt x="21226" y="17812"/>
                </a:cubicBezTo>
                <a:lnTo>
                  <a:pt x="21206" y="17812"/>
                </a:lnTo>
                <a:cubicBezTo>
                  <a:pt x="21087" y="17871"/>
                  <a:pt x="21007" y="17971"/>
                  <a:pt x="20987" y="18090"/>
                </a:cubicBezTo>
                <a:lnTo>
                  <a:pt x="20987" y="18170"/>
                </a:lnTo>
                <a:cubicBezTo>
                  <a:pt x="20967" y="18190"/>
                  <a:pt x="20928" y="18229"/>
                  <a:pt x="20888" y="18269"/>
                </a:cubicBezTo>
                <a:cubicBezTo>
                  <a:pt x="20868" y="18289"/>
                  <a:pt x="20828" y="18309"/>
                  <a:pt x="20808" y="18309"/>
                </a:cubicBezTo>
                <a:lnTo>
                  <a:pt x="20788" y="18309"/>
                </a:lnTo>
                <a:cubicBezTo>
                  <a:pt x="20769" y="18309"/>
                  <a:pt x="20769" y="18329"/>
                  <a:pt x="20729" y="18329"/>
                </a:cubicBezTo>
                <a:cubicBezTo>
                  <a:pt x="20689" y="18369"/>
                  <a:pt x="20629" y="18408"/>
                  <a:pt x="20570" y="18428"/>
                </a:cubicBezTo>
                <a:cubicBezTo>
                  <a:pt x="20530" y="18428"/>
                  <a:pt x="20530" y="18468"/>
                  <a:pt x="20510" y="18468"/>
                </a:cubicBezTo>
                <a:lnTo>
                  <a:pt x="20470" y="18468"/>
                </a:lnTo>
                <a:cubicBezTo>
                  <a:pt x="20490" y="18110"/>
                  <a:pt x="20510" y="17792"/>
                  <a:pt x="20490" y="17434"/>
                </a:cubicBezTo>
                <a:lnTo>
                  <a:pt x="20570" y="17434"/>
                </a:lnTo>
                <a:cubicBezTo>
                  <a:pt x="20808" y="17294"/>
                  <a:pt x="21007" y="17095"/>
                  <a:pt x="21186" y="16877"/>
                </a:cubicBezTo>
                <a:cubicBezTo>
                  <a:pt x="21251" y="16915"/>
                  <a:pt x="21324" y="16946"/>
                  <a:pt x="21395" y="16946"/>
                </a:cubicBezTo>
                <a:cubicBezTo>
                  <a:pt x="21433" y="16946"/>
                  <a:pt x="21470" y="16937"/>
                  <a:pt x="21505" y="16916"/>
                </a:cubicBezTo>
                <a:cubicBezTo>
                  <a:pt x="21624" y="16837"/>
                  <a:pt x="21704" y="16678"/>
                  <a:pt x="21704" y="16519"/>
                </a:cubicBezTo>
                <a:cubicBezTo>
                  <a:pt x="21704" y="16379"/>
                  <a:pt x="21604" y="16200"/>
                  <a:pt x="21425" y="16180"/>
                </a:cubicBezTo>
                <a:cubicBezTo>
                  <a:pt x="21397" y="16169"/>
                  <a:pt x="21373" y="16164"/>
                  <a:pt x="21350" y="16164"/>
                </a:cubicBezTo>
                <a:cubicBezTo>
                  <a:pt x="21291" y="16164"/>
                  <a:pt x="21244" y="16197"/>
                  <a:pt x="21186" y="16240"/>
                </a:cubicBezTo>
                <a:lnTo>
                  <a:pt x="21166" y="16280"/>
                </a:lnTo>
                <a:cubicBezTo>
                  <a:pt x="21127" y="16280"/>
                  <a:pt x="21127" y="16300"/>
                  <a:pt x="21107" y="16320"/>
                </a:cubicBezTo>
                <a:cubicBezTo>
                  <a:pt x="21067" y="16419"/>
                  <a:pt x="21007" y="16538"/>
                  <a:pt x="21027" y="16678"/>
                </a:cubicBezTo>
                <a:cubicBezTo>
                  <a:pt x="20967" y="16797"/>
                  <a:pt x="20888" y="16897"/>
                  <a:pt x="20769" y="16996"/>
                </a:cubicBezTo>
                <a:cubicBezTo>
                  <a:pt x="20669" y="17095"/>
                  <a:pt x="20570" y="17175"/>
                  <a:pt x="20430" y="17235"/>
                </a:cubicBezTo>
                <a:cubicBezTo>
                  <a:pt x="20430" y="17095"/>
                  <a:pt x="20410" y="16976"/>
                  <a:pt x="20391" y="16817"/>
                </a:cubicBezTo>
                <a:cubicBezTo>
                  <a:pt x="20410" y="16817"/>
                  <a:pt x="20430" y="16797"/>
                  <a:pt x="20490" y="16777"/>
                </a:cubicBezTo>
                <a:cubicBezTo>
                  <a:pt x="20530" y="16717"/>
                  <a:pt x="20570" y="16678"/>
                  <a:pt x="20570" y="16598"/>
                </a:cubicBezTo>
                <a:cubicBezTo>
                  <a:pt x="20590" y="16479"/>
                  <a:pt x="20490" y="16320"/>
                  <a:pt x="20391" y="16280"/>
                </a:cubicBezTo>
                <a:cubicBezTo>
                  <a:pt x="20347" y="16251"/>
                  <a:pt x="20303" y="16232"/>
                  <a:pt x="20252" y="16232"/>
                </a:cubicBezTo>
                <a:cubicBezTo>
                  <a:pt x="20233" y="16232"/>
                  <a:pt x="20213" y="16235"/>
                  <a:pt x="20192" y="16240"/>
                </a:cubicBezTo>
                <a:cubicBezTo>
                  <a:pt x="20132" y="16240"/>
                  <a:pt x="20072" y="16240"/>
                  <a:pt x="20013" y="16300"/>
                </a:cubicBezTo>
                <a:cubicBezTo>
                  <a:pt x="19973" y="16340"/>
                  <a:pt x="19933" y="16439"/>
                  <a:pt x="19933" y="16519"/>
                </a:cubicBezTo>
                <a:cubicBezTo>
                  <a:pt x="19973" y="16598"/>
                  <a:pt x="19993" y="16638"/>
                  <a:pt x="20033" y="16717"/>
                </a:cubicBezTo>
                <a:cubicBezTo>
                  <a:pt x="20072" y="16737"/>
                  <a:pt x="20112" y="16797"/>
                  <a:pt x="20172" y="16817"/>
                </a:cubicBezTo>
                <a:cubicBezTo>
                  <a:pt x="20172" y="16897"/>
                  <a:pt x="20192" y="16976"/>
                  <a:pt x="20192" y="17016"/>
                </a:cubicBezTo>
                <a:lnTo>
                  <a:pt x="19990" y="17807"/>
                </a:lnTo>
                <a:lnTo>
                  <a:pt x="19990" y="17807"/>
                </a:lnTo>
                <a:cubicBezTo>
                  <a:pt x="19992" y="17796"/>
                  <a:pt x="19993" y="17784"/>
                  <a:pt x="19993" y="17772"/>
                </a:cubicBezTo>
                <a:cubicBezTo>
                  <a:pt x="19993" y="17633"/>
                  <a:pt x="19913" y="17513"/>
                  <a:pt x="19794" y="17493"/>
                </a:cubicBezTo>
                <a:cubicBezTo>
                  <a:pt x="19776" y="17487"/>
                  <a:pt x="19759" y="17485"/>
                  <a:pt x="19741" y="17485"/>
                </a:cubicBezTo>
                <a:cubicBezTo>
                  <a:pt x="19697" y="17485"/>
                  <a:pt x="19651" y="17499"/>
                  <a:pt x="19595" y="17513"/>
                </a:cubicBezTo>
                <a:cubicBezTo>
                  <a:pt x="19595" y="17513"/>
                  <a:pt x="19575" y="17513"/>
                  <a:pt x="19575" y="17533"/>
                </a:cubicBezTo>
                <a:cubicBezTo>
                  <a:pt x="19535" y="17533"/>
                  <a:pt x="19515" y="17533"/>
                  <a:pt x="19495" y="17573"/>
                </a:cubicBezTo>
                <a:cubicBezTo>
                  <a:pt x="19396" y="17672"/>
                  <a:pt x="19396" y="17792"/>
                  <a:pt x="19436" y="17911"/>
                </a:cubicBezTo>
                <a:cubicBezTo>
                  <a:pt x="19495" y="17991"/>
                  <a:pt x="19575" y="18030"/>
                  <a:pt x="19635" y="18030"/>
                </a:cubicBezTo>
                <a:cubicBezTo>
                  <a:pt x="19694" y="18170"/>
                  <a:pt x="19734" y="18269"/>
                  <a:pt x="19814" y="18369"/>
                </a:cubicBezTo>
                <a:lnTo>
                  <a:pt x="19694" y="18806"/>
                </a:lnTo>
                <a:cubicBezTo>
                  <a:pt x="19635" y="18786"/>
                  <a:pt x="19595" y="18766"/>
                  <a:pt x="19535" y="18766"/>
                </a:cubicBezTo>
                <a:lnTo>
                  <a:pt x="19436" y="18766"/>
                </a:lnTo>
                <a:cubicBezTo>
                  <a:pt x="19416" y="18766"/>
                  <a:pt x="19396" y="18766"/>
                  <a:pt x="19376" y="18786"/>
                </a:cubicBezTo>
                <a:lnTo>
                  <a:pt x="19296" y="18866"/>
                </a:lnTo>
                <a:cubicBezTo>
                  <a:pt x="19237" y="18906"/>
                  <a:pt x="19237" y="18985"/>
                  <a:pt x="19277" y="19065"/>
                </a:cubicBezTo>
                <a:cubicBezTo>
                  <a:pt x="19296" y="19164"/>
                  <a:pt x="19376" y="19224"/>
                  <a:pt x="19476" y="19284"/>
                </a:cubicBezTo>
                <a:cubicBezTo>
                  <a:pt x="19476" y="19363"/>
                  <a:pt x="19495" y="19443"/>
                  <a:pt x="19515" y="19483"/>
                </a:cubicBezTo>
                <a:lnTo>
                  <a:pt x="19137" y="20895"/>
                </a:lnTo>
                <a:cubicBezTo>
                  <a:pt x="19117" y="20875"/>
                  <a:pt x="19117" y="20815"/>
                  <a:pt x="19098" y="20795"/>
                </a:cubicBezTo>
                <a:cubicBezTo>
                  <a:pt x="19038" y="20676"/>
                  <a:pt x="19018" y="20557"/>
                  <a:pt x="18998" y="20437"/>
                </a:cubicBezTo>
                <a:lnTo>
                  <a:pt x="19078" y="20437"/>
                </a:lnTo>
                <a:cubicBezTo>
                  <a:pt x="19197" y="20398"/>
                  <a:pt x="19277" y="20278"/>
                  <a:pt x="19277" y="20159"/>
                </a:cubicBezTo>
                <a:cubicBezTo>
                  <a:pt x="19277" y="20020"/>
                  <a:pt x="19197" y="19900"/>
                  <a:pt x="19078" y="19880"/>
                </a:cubicBezTo>
                <a:cubicBezTo>
                  <a:pt x="19055" y="19877"/>
                  <a:pt x="19032" y="19876"/>
                  <a:pt x="19010" y="19876"/>
                </a:cubicBezTo>
                <a:cubicBezTo>
                  <a:pt x="18895" y="19876"/>
                  <a:pt x="18786" y="19920"/>
                  <a:pt x="18720" y="20020"/>
                </a:cubicBezTo>
                <a:cubicBezTo>
                  <a:pt x="18700" y="20059"/>
                  <a:pt x="18700" y="20099"/>
                  <a:pt x="18720" y="20119"/>
                </a:cubicBezTo>
                <a:cubicBezTo>
                  <a:pt x="18720" y="20179"/>
                  <a:pt x="18720" y="20258"/>
                  <a:pt x="18740" y="20298"/>
                </a:cubicBezTo>
                <a:cubicBezTo>
                  <a:pt x="18740" y="20318"/>
                  <a:pt x="18779" y="20318"/>
                  <a:pt x="18779" y="20318"/>
                </a:cubicBezTo>
                <a:cubicBezTo>
                  <a:pt x="18779" y="20497"/>
                  <a:pt x="18799" y="20676"/>
                  <a:pt x="18879" y="20855"/>
                </a:cubicBezTo>
                <a:cubicBezTo>
                  <a:pt x="18919" y="20955"/>
                  <a:pt x="18938" y="21014"/>
                  <a:pt x="19018" y="21134"/>
                </a:cubicBezTo>
                <a:lnTo>
                  <a:pt x="19078" y="21173"/>
                </a:lnTo>
                <a:lnTo>
                  <a:pt x="18779" y="22327"/>
                </a:lnTo>
                <a:cubicBezTo>
                  <a:pt x="18700" y="22466"/>
                  <a:pt x="18640" y="22626"/>
                  <a:pt x="18600" y="22765"/>
                </a:cubicBezTo>
                <a:cubicBezTo>
                  <a:pt x="18501" y="23014"/>
                  <a:pt x="18440" y="23271"/>
                  <a:pt x="18399" y="23535"/>
                </a:cubicBezTo>
                <a:lnTo>
                  <a:pt x="18399" y="23535"/>
                </a:lnTo>
                <a:cubicBezTo>
                  <a:pt x="18396" y="23471"/>
                  <a:pt x="18371" y="23411"/>
                  <a:pt x="18322" y="23362"/>
                </a:cubicBezTo>
                <a:cubicBezTo>
                  <a:pt x="18282" y="23302"/>
                  <a:pt x="18202" y="23262"/>
                  <a:pt x="18123" y="23262"/>
                </a:cubicBezTo>
                <a:cubicBezTo>
                  <a:pt x="18113" y="23252"/>
                  <a:pt x="18103" y="23247"/>
                  <a:pt x="18091" y="23247"/>
                </a:cubicBezTo>
                <a:cubicBezTo>
                  <a:pt x="18078" y="23247"/>
                  <a:pt x="18063" y="23252"/>
                  <a:pt x="18043" y="23262"/>
                </a:cubicBezTo>
                <a:cubicBezTo>
                  <a:pt x="17904" y="23282"/>
                  <a:pt x="17805" y="23421"/>
                  <a:pt x="17785" y="23561"/>
                </a:cubicBezTo>
                <a:lnTo>
                  <a:pt x="17785" y="23660"/>
                </a:lnTo>
                <a:cubicBezTo>
                  <a:pt x="17586" y="23859"/>
                  <a:pt x="17407" y="24078"/>
                  <a:pt x="17287" y="24336"/>
                </a:cubicBezTo>
                <a:cubicBezTo>
                  <a:pt x="17307" y="24058"/>
                  <a:pt x="17307" y="23760"/>
                  <a:pt x="17307" y="23481"/>
                </a:cubicBezTo>
                <a:cubicBezTo>
                  <a:pt x="17327" y="23461"/>
                  <a:pt x="17327" y="23461"/>
                  <a:pt x="17327" y="23441"/>
                </a:cubicBezTo>
                <a:cubicBezTo>
                  <a:pt x="17407" y="23163"/>
                  <a:pt x="17586" y="22904"/>
                  <a:pt x="17805" y="22745"/>
                </a:cubicBezTo>
                <a:lnTo>
                  <a:pt x="17844" y="22785"/>
                </a:lnTo>
                <a:cubicBezTo>
                  <a:pt x="17899" y="22798"/>
                  <a:pt x="17945" y="22822"/>
                  <a:pt x="17987" y="22822"/>
                </a:cubicBezTo>
                <a:cubicBezTo>
                  <a:pt x="18006" y="22822"/>
                  <a:pt x="18025" y="22817"/>
                  <a:pt x="18043" y="22805"/>
                </a:cubicBezTo>
                <a:cubicBezTo>
                  <a:pt x="18183" y="22785"/>
                  <a:pt x="18282" y="22685"/>
                  <a:pt x="18322" y="22566"/>
                </a:cubicBezTo>
                <a:cubicBezTo>
                  <a:pt x="18342" y="22447"/>
                  <a:pt x="18302" y="22307"/>
                  <a:pt x="18183" y="22248"/>
                </a:cubicBezTo>
                <a:cubicBezTo>
                  <a:pt x="18133" y="22208"/>
                  <a:pt x="18063" y="22188"/>
                  <a:pt x="17994" y="22188"/>
                </a:cubicBezTo>
                <a:cubicBezTo>
                  <a:pt x="17924" y="22188"/>
                  <a:pt x="17854" y="22208"/>
                  <a:pt x="17805" y="22248"/>
                </a:cubicBezTo>
                <a:cubicBezTo>
                  <a:pt x="17785" y="22268"/>
                  <a:pt x="17745" y="22287"/>
                  <a:pt x="17745" y="22307"/>
                </a:cubicBezTo>
                <a:cubicBezTo>
                  <a:pt x="17725" y="22307"/>
                  <a:pt x="17705" y="22347"/>
                  <a:pt x="17705" y="22367"/>
                </a:cubicBezTo>
                <a:cubicBezTo>
                  <a:pt x="17645" y="22447"/>
                  <a:pt x="17645" y="22546"/>
                  <a:pt x="17685" y="22606"/>
                </a:cubicBezTo>
                <a:cubicBezTo>
                  <a:pt x="17506" y="22745"/>
                  <a:pt x="17387" y="22884"/>
                  <a:pt x="17287" y="23063"/>
                </a:cubicBezTo>
                <a:cubicBezTo>
                  <a:pt x="17287" y="22884"/>
                  <a:pt x="17248" y="22705"/>
                  <a:pt x="17248" y="22546"/>
                </a:cubicBezTo>
                <a:cubicBezTo>
                  <a:pt x="17287" y="22506"/>
                  <a:pt x="17287" y="22486"/>
                  <a:pt x="17287" y="22466"/>
                </a:cubicBezTo>
                <a:cubicBezTo>
                  <a:pt x="17307" y="22168"/>
                  <a:pt x="17427" y="21890"/>
                  <a:pt x="17645" y="21711"/>
                </a:cubicBezTo>
                <a:cubicBezTo>
                  <a:pt x="17705" y="21770"/>
                  <a:pt x="17785" y="21790"/>
                  <a:pt x="17844" y="21790"/>
                </a:cubicBezTo>
                <a:cubicBezTo>
                  <a:pt x="17877" y="21795"/>
                  <a:pt x="17909" y="21797"/>
                  <a:pt x="17940" y="21797"/>
                </a:cubicBezTo>
                <a:cubicBezTo>
                  <a:pt x="18039" y="21797"/>
                  <a:pt x="18126" y="21771"/>
                  <a:pt x="18202" y="21711"/>
                </a:cubicBezTo>
                <a:cubicBezTo>
                  <a:pt x="18242" y="21671"/>
                  <a:pt x="18302" y="21611"/>
                  <a:pt x="18322" y="21551"/>
                </a:cubicBezTo>
                <a:cubicBezTo>
                  <a:pt x="18342" y="21472"/>
                  <a:pt x="18322" y="21392"/>
                  <a:pt x="18302" y="21313"/>
                </a:cubicBezTo>
                <a:cubicBezTo>
                  <a:pt x="18222" y="21173"/>
                  <a:pt x="18083" y="21114"/>
                  <a:pt x="17924" y="21074"/>
                </a:cubicBezTo>
                <a:cubicBezTo>
                  <a:pt x="17904" y="21074"/>
                  <a:pt x="17844" y="21074"/>
                  <a:pt x="17824" y="21094"/>
                </a:cubicBezTo>
                <a:cubicBezTo>
                  <a:pt x="17805" y="21094"/>
                  <a:pt x="17745" y="21094"/>
                  <a:pt x="17725" y="21134"/>
                </a:cubicBezTo>
                <a:cubicBezTo>
                  <a:pt x="17645" y="21213"/>
                  <a:pt x="17546" y="21352"/>
                  <a:pt x="17546" y="21492"/>
                </a:cubicBezTo>
                <a:cubicBezTo>
                  <a:pt x="17526" y="21492"/>
                  <a:pt x="17526" y="21492"/>
                  <a:pt x="17506" y="21532"/>
                </a:cubicBezTo>
                <a:cubicBezTo>
                  <a:pt x="17407" y="21591"/>
                  <a:pt x="17327" y="21691"/>
                  <a:pt x="17248" y="21830"/>
                </a:cubicBezTo>
                <a:cubicBezTo>
                  <a:pt x="17307" y="21233"/>
                  <a:pt x="17347" y="20597"/>
                  <a:pt x="17407" y="20000"/>
                </a:cubicBezTo>
                <a:lnTo>
                  <a:pt x="17427" y="20000"/>
                </a:lnTo>
                <a:cubicBezTo>
                  <a:pt x="18103" y="19781"/>
                  <a:pt x="18680" y="19363"/>
                  <a:pt x="19078" y="18786"/>
                </a:cubicBezTo>
                <a:lnTo>
                  <a:pt x="19137" y="18786"/>
                </a:lnTo>
                <a:cubicBezTo>
                  <a:pt x="19217" y="18786"/>
                  <a:pt x="19277" y="18766"/>
                  <a:pt x="19316" y="18707"/>
                </a:cubicBezTo>
                <a:cubicBezTo>
                  <a:pt x="19376" y="18687"/>
                  <a:pt x="19396" y="18647"/>
                  <a:pt x="19396" y="18587"/>
                </a:cubicBezTo>
                <a:lnTo>
                  <a:pt x="19396" y="18508"/>
                </a:lnTo>
                <a:cubicBezTo>
                  <a:pt x="19396" y="18488"/>
                  <a:pt x="19396" y="18448"/>
                  <a:pt x="19376" y="18408"/>
                </a:cubicBezTo>
                <a:cubicBezTo>
                  <a:pt x="19336" y="18369"/>
                  <a:pt x="19296" y="18309"/>
                  <a:pt x="19277" y="18309"/>
                </a:cubicBezTo>
                <a:cubicBezTo>
                  <a:pt x="19217" y="18289"/>
                  <a:pt x="19137" y="18289"/>
                  <a:pt x="19078" y="18289"/>
                </a:cubicBezTo>
                <a:cubicBezTo>
                  <a:pt x="18998" y="18309"/>
                  <a:pt x="18938" y="18349"/>
                  <a:pt x="18919" y="18408"/>
                </a:cubicBezTo>
                <a:cubicBezTo>
                  <a:pt x="18919" y="18448"/>
                  <a:pt x="18899" y="18448"/>
                  <a:pt x="18919" y="18468"/>
                </a:cubicBezTo>
                <a:cubicBezTo>
                  <a:pt x="18899" y="18508"/>
                  <a:pt x="18899" y="18568"/>
                  <a:pt x="18919" y="18607"/>
                </a:cubicBezTo>
                <a:cubicBezTo>
                  <a:pt x="18919" y="18647"/>
                  <a:pt x="18938" y="18667"/>
                  <a:pt x="18938" y="18667"/>
                </a:cubicBezTo>
                <a:lnTo>
                  <a:pt x="18919" y="18687"/>
                </a:lnTo>
                <a:cubicBezTo>
                  <a:pt x="18839" y="18786"/>
                  <a:pt x="18740" y="18886"/>
                  <a:pt x="18680" y="18985"/>
                </a:cubicBezTo>
                <a:lnTo>
                  <a:pt x="17745" y="19662"/>
                </a:lnTo>
                <a:cubicBezTo>
                  <a:pt x="17645" y="19701"/>
                  <a:pt x="17546" y="19761"/>
                  <a:pt x="17446" y="19781"/>
                </a:cubicBezTo>
                <a:cubicBezTo>
                  <a:pt x="17506" y="19284"/>
                  <a:pt x="17546" y="18806"/>
                  <a:pt x="17626" y="18309"/>
                </a:cubicBezTo>
                <a:lnTo>
                  <a:pt x="17645" y="18309"/>
                </a:lnTo>
                <a:cubicBezTo>
                  <a:pt x="18143" y="18070"/>
                  <a:pt x="18600" y="17752"/>
                  <a:pt x="19018" y="17374"/>
                </a:cubicBezTo>
                <a:lnTo>
                  <a:pt x="19018" y="17394"/>
                </a:lnTo>
                <a:cubicBezTo>
                  <a:pt x="19078" y="17454"/>
                  <a:pt x="19117" y="17493"/>
                  <a:pt x="19197" y="17513"/>
                </a:cubicBezTo>
                <a:cubicBezTo>
                  <a:pt x="19222" y="17526"/>
                  <a:pt x="19244" y="17530"/>
                  <a:pt x="19267" y="17530"/>
                </a:cubicBezTo>
                <a:cubicBezTo>
                  <a:pt x="19316" y="17530"/>
                  <a:pt x="19361" y="17507"/>
                  <a:pt x="19416" y="17493"/>
                </a:cubicBezTo>
                <a:cubicBezTo>
                  <a:pt x="19535" y="17454"/>
                  <a:pt x="19615" y="17274"/>
                  <a:pt x="19595" y="17155"/>
                </a:cubicBezTo>
                <a:cubicBezTo>
                  <a:pt x="19576" y="17026"/>
                  <a:pt x="19439" y="16914"/>
                  <a:pt x="19323" y="16914"/>
                </a:cubicBezTo>
                <a:cubicBezTo>
                  <a:pt x="19314" y="16914"/>
                  <a:pt x="19305" y="16915"/>
                  <a:pt x="19296" y="16916"/>
                </a:cubicBezTo>
                <a:cubicBezTo>
                  <a:pt x="19237" y="16916"/>
                  <a:pt x="19217" y="16956"/>
                  <a:pt x="19177" y="16976"/>
                </a:cubicBezTo>
                <a:cubicBezTo>
                  <a:pt x="19137" y="16996"/>
                  <a:pt x="19098" y="17016"/>
                  <a:pt x="19098" y="17076"/>
                </a:cubicBezTo>
                <a:cubicBezTo>
                  <a:pt x="19098" y="17076"/>
                  <a:pt x="19098" y="17095"/>
                  <a:pt x="19078" y="17095"/>
                </a:cubicBezTo>
                <a:lnTo>
                  <a:pt x="19038" y="17115"/>
                </a:lnTo>
                <a:cubicBezTo>
                  <a:pt x="19018" y="17115"/>
                  <a:pt x="19018" y="17115"/>
                  <a:pt x="18998" y="17155"/>
                </a:cubicBezTo>
                <a:cubicBezTo>
                  <a:pt x="18600" y="17513"/>
                  <a:pt x="18123" y="17851"/>
                  <a:pt x="17626" y="18110"/>
                </a:cubicBezTo>
                <a:cubicBezTo>
                  <a:pt x="17685" y="17792"/>
                  <a:pt x="17705" y="17493"/>
                  <a:pt x="17745" y="17175"/>
                </a:cubicBezTo>
                <a:cubicBezTo>
                  <a:pt x="18183" y="16857"/>
                  <a:pt x="18620" y="16558"/>
                  <a:pt x="19078" y="16300"/>
                </a:cubicBezTo>
                <a:cubicBezTo>
                  <a:pt x="19098" y="16320"/>
                  <a:pt x="19098" y="16359"/>
                  <a:pt x="19117" y="16379"/>
                </a:cubicBezTo>
                <a:cubicBezTo>
                  <a:pt x="19187" y="16437"/>
                  <a:pt x="19277" y="16468"/>
                  <a:pt x="19363" y="16468"/>
                </a:cubicBezTo>
                <a:cubicBezTo>
                  <a:pt x="19425" y="16468"/>
                  <a:pt x="19485" y="16452"/>
                  <a:pt x="19535" y="16419"/>
                </a:cubicBezTo>
                <a:cubicBezTo>
                  <a:pt x="19674" y="16359"/>
                  <a:pt x="19734" y="16200"/>
                  <a:pt x="19714" y="16061"/>
                </a:cubicBezTo>
                <a:cubicBezTo>
                  <a:pt x="19694" y="15902"/>
                  <a:pt x="19535" y="15783"/>
                  <a:pt x="19396" y="15763"/>
                </a:cubicBezTo>
                <a:cubicBezTo>
                  <a:pt x="19296" y="15763"/>
                  <a:pt x="19197" y="15783"/>
                  <a:pt x="19137" y="15862"/>
                </a:cubicBezTo>
                <a:cubicBezTo>
                  <a:pt x="19117" y="15882"/>
                  <a:pt x="19117" y="15902"/>
                  <a:pt x="19098" y="15922"/>
                </a:cubicBezTo>
                <a:cubicBezTo>
                  <a:pt x="19018" y="15962"/>
                  <a:pt x="18998" y="16021"/>
                  <a:pt x="18978" y="16101"/>
                </a:cubicBezTo>
                <a:cubicBezTo>
                  <a:pt x="18541" y="16320"/>
                  <a:pt x="18123" y="16598"/>
                  <a:pt x="17745" y="16897"/>
                </a:cubicBezTo>
                <a:cubicBezTo>
                  <a:pt x="17805" y="16578"/>
                  <a:pt x="17844" y="16220"/>
                  <a:pt x="17904" y="15902"/>
                </a:cubicBezTo>
                <a:cubicBezTo>
                  <a:pt x="18401" y="15862"/>
                  <a:pt x="18879" y="15683"/>
                  <a:pt x="19277" y="15385"/>
                </a:cubicBezTo>
                <a:cubicBezTo>
                  <a:pt x="19316" y="15405"/>
                  <a:pt x="19376" y="15405"/>
                  <a:pt x="19416" y="15405"/>
                </a:cubicBezTo>
                <a:cubicBezTo>
                  <a:pt x="19495" y="15405"/>
                  <a:pt x="19575" y="15385"/>
                  <a:pt x="19615" y="15325"/>
                </a:cubicBezTo>
                <a:cubicBezTo>
                  <a:pt x="19674" y="15285"/>
                  <a:pt x="19694" y="15206"/>
                  <a:pt x="19714" y="15166"/>
                </a:cubicBezTo>
                <a:cubicBezTo>
                  <a:pt x="19714" y="15086"/>
                  <a:pt x="19714" y="15007"/>
                  <a:pt x="19674" y="14967"/>
                </a:cubicBezTo>
                <a:cubicBezTo>
                  <a:pt x="19615" y="14887"/>
                  <a:pt x="19575" y="14828"/>
                  <a:pt x="19495" y="14828"/>
                </a:cubicBezTo>
                <a:cubicBezTo>
                  <a:pt x="19471" y="14823"/>
                  <a:pt x="19447" y="14820"/>
                  <a:pt x="19424" y="14820"/>
                </a:cubicBezTo>
                <a:cubicBezTo>
                  <a:pt x="19356" y="14820"/>
                  <a:pt x="19296" y="14843"/>
                  <a:pt x="19237" y="14887"/>
                </a:cubicBezTo>
                <a:cubicBezTo>
                  <a:pt x="19217" y="14907"/>
                  <a:pt x="19197" y="14927"/>
                  <a:pt x="19177" y="14987"/>
                </a:cubicBezTo>
                <a:lnTo>
                  <a:pt x="19137" y="15007"/>
                </a:lnTo>
                <a:cubicBezTo>
                  <a:pt x="19117" y="15086"/>
                  <a:pt x="19098" y="15126"/>
                  <a:pt x="19117" y="15206"/>
                </a:cubicBezTo>
                <a:cubicBezTo>
                  <a:pt x="19117" y="15226"/>
                  <a:pt x="19117" y="15226"/>
                  <a:pt x="19137" y="15265"/>
                </a:cubicBezTo>
                <a:cubicBezTo>
                  <a:pt x="19018" y="15365"/>
                  <a:pt x="18879" y="15424"/>
                  <a:pt x="18720" y="15504"/>
                </a:cubicBezTo>
                <a:lnTo>
                  <a:pt x="18381" y="15623"/>
                </a:lnTo>
                <a:cubicBezTo>
                  <a:pt x="18222" y="15683"/>
                  <a:pt x="18103" y="15703"/>
                  <a:pt x="17944" y="15703"/>
                </a:cubicBezTo>
                <a:cubicBezTo>
                  <a:pt x="18023" y="15305"/>
                  <a:pt x="18103" y="14907"/>
                  <a:pt x="18143" y="14509"/>
                </a:cubicBezTo>
                <a:cubicBezTo>
                  <a:pt x="18246" y="14527"/>
                  <a:pt x="18348" y="14536"/>
                  <a:pt x="18448" y="14536"/>
                </a:cubicBezTo>
                <a:cubicBezTo>
                  <a:pt x="18793" y="14536"/>
                  <a:pt x="19118" y="14431"/>
                  <a:pt x="19396" y="14231"/>
                </a:cubicBezTo>
                <a:cubicBezTo>
                  <a:pt x="19456" y="14276"/>
                  <a:pt x="19504" y="14298"/>
                  <a:pt x="19567" y="14298"/>
                </a:cubicBezTo>
                <a:cubicBezTo>
                  <a:pt x="19587" y="14298"/>
                  <a:pt x="19610" y="14296"/>
                  <a:pt x="19635" y="14291"/>
                </a:cubicBezTo>
                <a:cubicBezTo>
                  <a:pt x="19794" y="14251"/>
                  <a:pt x="19913" y="14112"/>
                  <a:pt x="19913" y="13933"/>
                </a:cubicBezTo>
                <a:cubicBezTo>
                  <a:pt x="19933" y="13793"/>
                  <a:pt x="19834" y="13634"/>
                  <a:pt x="19694" y="13594"/>
                </a:cubicBezTo>
                <a:cubicBezTo>
                  <a:pt x="19661" y="13586"/>
                  <a:pt x="19625" y="13581"/>
                  <a:pt x="19588" y="13581"/>
                </a:cubicBezTo>
                <a:cubicBezTo>
                  <a:pt x="19536" y="13581"/>
                  <a:pt x="19482" y="13591"/>
                  <a:pt x="19436" y="13614"/>
                </a:cubicBezTo>
                <a:cubicBezTo>
                  <a:pt x="19396" y="13674"/>
                  <a:pt x="19336" y="13714"/>
                  <a:pt x="19316" y="13773"/>
                </a:cubicBezTo>
                <a:cubicBezTo>
                  <a:pt x="19237" y="13833"/>
                  <a:pt x="19217" y="13972"/>
                  <a:pt x="19237" y="14072"/>
                </a:cubicBezTo>
                <a:cubicBezTo>
                  <a:pt x="19177" y="14112"/>
                  <a:pt x="19117" y="14131"/>
                  <a:pt x="19038" y="14191"/>
                </a:cubicBezTo>
                <a:lnTo>
                  <a:pt x="18401" y="14330"/>
                </a:lnTo>
                <a:cubicBezTo>
                  <a:pt x="18322" y="14330"/>
                  <a:pt x="18222" y="14330"/>
                  <a:pt x="18143" y="14310"/>
                </a:cubicBezTo>
                <a:cubicBezTo>
                  <a:pt x="18183" y="14171"/>
                  <a:pt x="18202" y="14012"/>
                  <a:pt x="18242" y="13873"/>
                </a:cubicBezTo>
                <a:cubicBezTo>
                  <a:pt x="18266" y="13875"/>
                  <a:pt x="18290" y="13875"/>
                  <a:pt x="18313" y="13875"/>
                </a:cubicBezTo>
                <a:cubicBezTo>
                  <a:pt x="18815" y="13875"/>
                  <a:pt x="19191" y="13478"/>
                  <a:pt x="19495" y="13117"/>
                </a:cubicBezTo>
                <a:lnTo>
                  <a:pt x="19535" y="13177"/>
                </a:lnTo>
                <a:cubicBezTo>
                  <a:pt x="19591" y="13217"/>
                  <a:pt x="19657" y="13234"/>
                  <a:pt x="19724" y="13234"/>
                </a:cubicBezTo>
                <a:cubicBezTo>
                  <a:pt x="19822" y="13234"/>
                  <a:pt x="19922" y="13196"/>
                  <a:pt x="19993" y="13137"/>
                </a:cubicBezTo>
                <a:cubicBezTo>
                  <a:pt x="20112" y="13037"/>
                  <a:pt x="20172" y="12878"/>
                  <a:pt x="20112" y="12719"/>
                </a:cubicBezTo>
                <a:cubicBezTo>
                  <a:pt x="20077" y="12596"/>
                  <a:pt x="19934" y="12473"/>
                  <a:pt x="19791" y="12473"/>
                </a:cubicBezTo>
                <a:cubicBezTo>
                  <a:pt x="19772" y="12473"/>
                  <a:pt x="19753" y="12476"/>
                  <a:pt x="19734" y="12480"/>
                </a:cubicBezTo>
                <a:cubicBezTo>
                  <a:pt x="19535" y="12480"/>
                  <a:pt x="19396" y="12639"/>
                  <a:pt x="19396" y="12838"/>
                </a:cubicBezTo>
                <a:lnTo>
                  <a:pt x="19396" y="12898"/>
                </a:lnTo>
                <a:lnTo>
                  <a:pt x="19396" y="12938"/>
                </a:lnTo>
                <a:cubicBezTo>
                  <a:pt x="19316" y="13017"/>
                  <a:pt x="19277" y="13097"/>
                  <a:pt x="19197" y="13177"/>
                </a:cubicBezTo>
                <a:lnTo>
                  <a:pt x="18381" y="13674"/>
                </a:lnTo>
                <a:lnTo>
                  <a:pt x="18302" y="13674"/>
                </a:lnTo>
                <a:cubicBezTo>
                  <a:pt x="18381" y="13336"/>
                  <a:pt x="18421" y="13037"/>
                  <a:pt x="18501" y="12719"/>
                </a:cubicBezTo>
                <a:cubicBezTo>
                  <a:pt x="18899" y="12620"/>
                  <a:pt x="19296" y="12421"/>
                  <a:pt x="19575" y="12122"/>
                </a:cubicBezTo>
                <a:cubicBezTo>
                  <a:pt x="19647" y="12194"/>
                  <a:pt x="19751" y="12246"/>
                  <a:pt x="19855" y="12246"/>
                </a:cubicBezTo>
                <a:cubicBezTo>
                  <a:pt x="19895" y="12246"/>
                  <a:pt x="19935" y="12238"/>
                  <a:pt x="19973" y="12222"/>
                </a:cubicBezTo>
                <a:cubicBezTo>
                  <a:pt x="20132" y="12142"/>
                  <a:pt x="20231" y="11983"/>
                  <a:pt x="20212" y="11804"/>
                </a:cubicBezTo>
                <a:cubicBezTo>
                  <a:pt x="20192" y="11625"/>
                  <a:pt x="20013" y="11506"/>
                  <a:pt x="19834" y="11486"/>
                </a:cubicBezTo>
                <a:cubicBezTo>
                  <a:pt x="19734" y="11486"/>
                  <a:pt x="19615" y="11525"/>
                  <a:pt x="19575" y="11625"/>
                </a:cubicBezTo>
                <a:cubicBezTo>
                  <a:pt x="19575" y="11645"/>
                  <a:pt x="19535" y="11645"/>
                  <a:pt x="19535" y="11685"/>
                </a:cubicBezTo>
                <a:cubicBezTo>
                  <a:pt x="19495" y="11705"/>
                  <a:pt x="19476" y="11744"/>
                  <a:pt x="19476" y="11804"/>
                </a:cubicBezTo>
                <a:cubicBezTo>
                  <a:pt x="19436" y="11844"/>
                  <a:pt x="19436" y="11903"/>
                  <a:pt x="19476" y="11943"/>
                </a:cubicBezTo>
                <a:cubicBezTo>
                  <a:pt x="19376" y="12082"/>
                  <a:pt x="19237" y="12182"/>
                  <a:pt x="19117" y="12242"/>
                </a:cubicBezTo>
                <a:lnTo>
                  <a:pt x="18919" y="12381"/>
                </a:lnTo>
                <a:lnTo>
                  <a:pt x="18541" y="12520"/>
                </a:lnTo>
                <a:cubicBezTo>
                  <a:pt x="18541" y="12480"/>
                  <a:pt x="18580" y="12441"/>
                  <a:pt x="18580" y="12401"/>
                </a:cubicBezTo>
                <a:cubicBezTo>
                  <a:pt x="18700" y="11844"/>
                  <a:pt x="18839" y="11287"/>
                  <a:pt x="18978" y="10730"/>
                </a:cubicBezTo>
                <a:cubicBezTo>
                  <a:pt x="19099" y="10763"/>
                  <a:pt x="19213" y="10777"/>
                  <a:pt x="19328" y="10777"/>
                </a:cubicBezTo>
                <a:cubicBezTo>
                  <a:pt x="19422" y="10777"/>
                  <a:pt x="19516" y="10768"/>
                  <a:pt x="19615" y="10750"/>
                </a:cubicBezTo>
                <a:cubicBezTo>
                  <a:pt x="19635" y="10909"/>
                  <a:pt x="19734" y="11008"/>
                  <a:pt x="19893" y="11048"/>
                </a:cubicBezTo>
                <a:cubicBezTo>
                  <a:pt x="19917" y="11060"/>
                  <a:pt x="19942" y="11065"/>
                  <a:pt x="19967" y="11065"/>
                </a:cubicBezTo>
                <a:cubicBezTo>
                  <a:pt x="20028" y="11065"/>
                  <a:pt x="20090" y="11036"/>
                  <a:pt x="20132" y="11008"/>
                </a:cubicBezTo>
                <a:cubicBezTo>
                  <a:pt x="20212" y="10949"/>
                  <a:pt x="20271" y="10889"/>
                  <a:pt x="20291" y="10809"/>
                </a:cubicBezTo>
                <a:cubicBezTo>
                  <a:pt x="20311" y="10730"/>
                  <a:pt x="20331" y="10650"/>
                  <a:pt x="20331" y="10551"/>
                </a:cubicBezTo>
                <a:cubicBezTo>
                  <a:pt x="20331" y="10491"/>
                  <a:pt x="20311" y="10392"/>
                  <a:pt x="20271" y="10312"/>
                </a:cubicBezTo>
                <a:cubicBezTo>
                  <a:pt x="20212" y="10232"/>
                  <a:pt x="20112" y="10193"/>
                  <a:pt x="20013" y="10193"/>
                </a:cubicBezTo>
                <a:cubicBezTo>
                  <a:pt x="19933" y="10193"/>
                  <a:pt x="19873" y="10213"/>
                  <a:pt x="19814" y="10292"/>
                </a:cubicBezTo>
                <a:cubicBezTo>
                  <a:pt x="19714" y="10352"/>
                  <a:pt x="19635" y="10431"/>
                  <a:pt x="19615" y="10551"/>
                </a:cubicBezTo>
                <a:cubicBezTo>
                  <a:pt x="19525" y="10569"/>
                  <a:pt x="19432" y="10578"/>
                  <a:pt x="19338" y="10578"/>
                </a:cubicBezTo>
                <a:cubicBezTo>
                  <a:pt x="19223" y="10578"/>
                  <a:pt x="19108" y="10564"/>
                  <a:pt x="18998" y="10531"/>
                </a:cubicBezTo>
                <a:cubicBezTo>
                  <a:pt x="19376" y="10292"/>
                  <a:pt x="19635" y="9894"/>
                  <a:pt x="19714" y="9457"/>
                </a:cubicBezTo>
                <a:cubicBezTo>
                  <a:pt x="19777" y="9494"/>
                  <a:pt x="19848" y="9508"/>
                  <a:pt x="19917" y="9508"/>
                </a:cubicBezTo>
                <a:cubicBezTo>
                  <a:pt x="19957" y="9508"/>
                  <a:pt x="19996" y="9504"/>
                  <a:pt x="20033" y="9496"/>
                </a:cubicBezTo>
                <a:cubicBezTo>
                  <a:pt x="20231" y="9417"/>
                  <a:pt x="20371" y="9218"/>
                  <a:pt x="20311" y="9019"/>
                </a:cubicBezTo>
                <a:cubicBezTo>
                  <a:pt x="20293" y="8841"/>
                  <a:pt x="20132" y="8695"/>
                  <a:pt x="19955" y="8695"/>
                </a:cubicBezTo>
                <a:cubicBezTo>
                  <a:pt x="19935" y="8695"/>
                  <a:pt x="19914" y="8697"/>
                  <a:pt x="19893" y="8701"/>
                </a:cubicBezTo>
                <a:cubicBezTo>
                  <a:pt x="19774" y="8701"/>
                  <a:pt x="19674" y="8740"/>
                  <a:pt x="19595" y="8820"/>
                </a:cubicBezTo>
                <a:cubicBezTo>
                  <a:pt x="19515" y="8860"/>
                  <a:pt x="19476" y="8920"/>
                  <a:pt x="19436" y="8999"/>
                </a:cubicBezTo>
                <a:cubicBezTo>
                  <a:pt x="19416" y="9099"/>
                  <a:pt x="19436" y="9218"/>
                  <a:pt x="19495" y="9297"/>
                </a:cubicBezTo>
                <a:lnTo>
                  <a:pt x="19515" y="9317"/>
                </a:lnTo>
                <a:cubicBezTo>
                  <a:pt x="19495" y="9417"/>
                  <a:pt x="19476" y="9516"/>
                  <a:pt x="19436" y="9596"/>
                </a:cubicBezTo>
                <a:lnTo>
                  <a:pt x="19078" y="10153"/>
                </a:lnTo>
                <a:lnTo>
                  <a:pt x="18938" y="10292"/>
                </a:lnTo>
                <a:cubicBezTo>
                  <a:pt x="18927" y="10280"/>
                  <a:pt x="18912" y="10276"/>
                  <a:pt x="18896" y="10276"/>
                </a:cubicBezTo>
                <a:cubicBezTo>
                  <a:pt x="18857" y="10276"/>
                  <a:pt x="18813" y="10304"/>
                  <a:pt x="18799" y="10332"/>
                </a:cubicBezTo>
                <a:cubicBezTo>
                  <a:pt x="18779" y="10411"/>
                  <a:pt x="18779" y="10451"/>
                  <a:pt x="18740" y="10531"/>
                </a:cubicBezTo>
                <a:cubicBezTo>
                  <a:pt x="18600" y="10332"/>
                  <a:pt x="18501" y="10113"/>
                  <a:pt x="18481" y="9854"/>
                </a:cubicBezTo>
                <a:cubicBezTo>
                  <a:pt x="18580" y="9835"/>
                  <a:pt x="18680" y="9795"/>
                  <a:pt x="18720" y="9695"/>
                </a:cubicBezTo>
                <a:cubicBezTo>
                  <a:pt x="18779" y="9616"/>
                  <a:pt x="18779" y="9516"/>
                  <a:pt x="18779" y="9417"/>
                </a:cubicBezTo>
                <a:cubicBezTo>
                  <a:pt x="18779" y="9317"/>
                  <a:pt x="18740" y="9238"/>
                  <a:pt x="18680" y="9158"/>
                </a:cubicBezTo>
                <a:cubicBezTo>
                  <a:pt x="18620" y="9099"/>
                  <a:pt x="18521" y="9019"/>
                  <a:pt x="18401" y="9019"/>
                </a:cubicBezTo>
                <a:cubicBezTo>
                  <a:pt x="18342" y="9019"/>
                  <a:pt x="18302" y="9039"/>
                  <a:pt x="18282" y="9059"/>
                </a:cubicBezTo>
                <a:lnTo>
                  <a:pt x="18242" y="9059"/>
                </a:lnTo>
                <a:cubicBezTo>
                  <a:pt x="18103" y="9138"/>
                  <a:pt x="18003" y="9317"/>
                  <a:pt x="18003" y="9457"/>
                </a:cubicBezTo>
                <a:cubicBezTo>
                  <a:pt x="18003" y="9616"/>
                  <a:pt x="18123" y="9795"/>
                  <a:pt x="18282" y="9835"/>
                </a:cubicBezTo>
                <a:cubicBezTo>
                  <a:pt x="18302" y="10193"/>
                  <a:pt x="18441" y="10511"/>
                  <a:pt x="18700" y="10750"/>
                </a:cubicBezTo>
                <a:cubicBezTo>
                  <a:pt x="18620" y="11088"/>
                  <a:pt x="18521" y="11426"/>
                  <a:pt x="18441" y="11744"/>
                </a:cubicBezTo>
                <a:lnTo>
                  <a:pt x="18381" y="11685"/>
                </a:lnTo>
                <a:lnTo>
                  <a:pt x="18222" y="11247"/>
                </a:lnTo>
                <a:lnTo>
                  <a:pt x="18222" y="11187"/>
                </a:lnTo>
                <a:cubicBezTo>
                  <a:pt x="18242" y="11187"/>
                  <a:pt x="18282" y="11187"/>
                  <a:pt x="18322" y="11148"/>
                </a:cubicBezTo>
                <a:cubicBezTo>
                  <a:pt x="18401" y="11128"/>
                  <a:pt x="18441" y="11088"/>
                  <a:pt x="18501" y="11028"/>
                </a:cubicBezTo>
                <a:cubicBezTo>
                  <a:pt x="18541" y="10949"/>
                  <a:pt x="18541" y="10889"/>
                  <a:pt x="18541" y="10789"/>
                </a:cubicBezTo>
                <a:cubicBezTo>
                  <a:pt x="18541" y="10710"/>
                  <a:pt x="18521" y="10610"/>
                  <a:pt x="18481" y="10531"/>
                </a:cubicBezTo>
                <a:cubicBezTo>
                  <a:pt x="18421" y="10451"/>
                  <a:pt x="18322" y="10411"/>
                  <a:pt x="18222" y="10411"/>
                </a:cubicBezTo>
                <a:cubicBezTo>
                  <a:pt x="18202" y="10411"/>
                  <a:pt x="18202" y="10411"/>
                  <a:pt x="18183" y="10431"/>
                </a:cubicBezTo>
                <a:cubicBezTo>
                  <a:pt x="18150" y="10423"/>
                  <a:pt x="18117" y="10418"/>
                  <a:pt x="18084" y="10418"/>
                </a:cubicBezTo>
                <a:cubicBezTo>
                  <a:pt x="18037" y="10418"/>
                  <a:pt x="17990" y="10428"/>
                  <a:pt x="17944" y="10451"/>
                </a:cubicBezTo>
                <a:cubicBezTo>
                  <a:pt x="17884" y="10511"/>
                  <a:pt x="17824" y="10591"/>
                  <a:pt x="17824" y="10690"/>
                </a:cubicBezTo>
                <a:cubicBezTo>
                  <a:pt x="17805" y="10829"/>
                  <a:pt x="17824" y="10988"/>
                  <a:pt x="17944" y="11088"/>
                </a:cubicBezTo>
                <a:lnTo>
                  <a:pt x="18023" y="11148"/>
                </a:lnTo>
                <a:cubicBezTo>
                  <a:pt x="17984" y="11486"/>
                  <a:pt x="18103" y="11804"/>
                  <a:pt x="18381" y="12003"/>
                </a:cubicBezTo>
                <a:lnTo>
                  <a:pt x="18401" y="12003"/>
                </a:lnTo>
                <a:cubicBezTo>
                  <a:pt x="18302" y="12480"/>
                  <a:pt x="18202" y="12918"/>
                  <a:pt x="18103" y="13395"/>
                </a:cubicBezTo>
                <a:lnTo>
                  <a:pt x="17884" y="13097"/>
                </a:lnTo>
                <a:lnTo>
                  <a:pt x="17586" y="12520"/>
                </a:lnTo>
                <a:cubicBezTo>
                  <a:pt x="17546" y="12480"/>
                  <a:pt x="17546" y="12401"/>
                  <a:pt x="17546" y="12341"/>
                </a:cubicBezTo>
                <a:cubicBezTo>
                  <a:pt x="17645" y="12321"/>
                  <a:pt x="17745" y="12281"/>
                  <a:pt x="17824" y="12182"/>
                </a:cubicBezTo>
                <a:cubicBezTo>
                  <a:pt x="17924" y="12043"/>
                  <a:pt x="17924" y="11844"/>
                  <a:pt x="17844" y="11705"/>
                </a:cubicBezTo>
                <a:cubicBezTo>
                  <a:pt x="17805" y="11625"/>
                  <a:pt x="17725" y="11545"/>
                  <a:pt x="17626" y="11506"/>
                </a:cubicBezTo>
                <a:cubicBezTo>
                  <a:pt x="17602" y="11501"/>
                  <a:pt x="17577" y="11498"/>
                  <a:pt x="17553" y="11498"/>
                </a:cubicBezTo>
                <a:cubicBezTo>
                  <a:pt x="17473" y="11498"/>
                  <a:pt x="17393" y="11524"/>
                  <a:pt x="17347" y="11585"/>
                </a:cubicBezTo>
                <a:cubicBezTo>
                  <a:pt x="17327" y="11605"/>
                  <a:pt x="17327" y="11625"/>
                  <a:pt x="17327" y="11645"/>
                </a:cubicBezTo>
                <a:cubicBezTo>
                  <a:pt x="17208" y="11705"/>
                  <a:pt x="17128" y="11844"/>
                  <a:pt x="17128" y="11983"/>
                </a:cubicBezTo>
                <a:cubicBezTo>
                  <a:pt x="17128" y="12122"/>
                  <a:pt x="17228" y="12242"/>
                  <a:pt x="17387" y="12321"/>
                </a:cubicBezTo>
                <a:cubicBezTo>
                  <a:pt x="17347" y="12838"/>
                  <a:pt x="17785" y="13276"/>
                  <a:pt x="18043" y="13674"/>
                </a:cubicBezTo>
                <a:cubicBezTo>
                  <a:pt x="17984" y="14012"/>
                  <a:pt x="17924" y="14330"/>
                  <a:pt x="17844" y="14688"/>
                </a:cubicBezTo>
                <a:cubicBezTo>
                  <a:pt x="17805" y="14669"/>
                  <a:pt x="17725" y="14609"/>
                  <a:pt x="17685" y="14569"/>
                </a:cubicBezTo>
                <a:lnTo>
                  <a:pt x="17108" y="13893"/>
                </a:lnTo>
                <a:cubicBezTo>
                  <a:pt x="17049" y="13813"/>
                  <a:pt x="17029" y="13734"/>
                  <a:pt x="17009" y="13674"/>
                </a:cubicBezTo>
                <a:cubicBezTo>
                  <a:pt x="17049" y="13634"/>
                  <a:pt x="17088" y="13594"/>
                  <a:pt x="17108" y="13535"/>
                </a:cubicBezTo>
                <a:cubicBezTo>
                  <a:pt x="17128" y="13475"/>
                  <a:pt x="17148" y="13415"/>
                  <a:pt x="17128" y="13336"/>
                </a:cubicBezTo>
                <a:cubicBezTo>
                  <a:pt x="17108" y="13196"/>
                  <a:pt x="16949" y="13077"/>
                  <a:pt x="16810" y="13077"/>
                </a:cubicBezTo>
                <a:cubicBezTo>
                  <a:pt x="16790" y="13077"/>
                  <a:pt x="16750" y="13077"/>
                  <a:pt x="16730" y="13097"/>
                </a:cubicBezTo>
                <a:cubicBezTo>
                  <a:pt x="16611" y="13097"/>
                  <a:pt x="16512" y="13196"/>
                  <a:pt x="16492" y="13316"/>
                </a:cubicBezTo>
                <a:cubicBezTo>
                  <a:pt x="16452" y="13435"/>
                  <a:pt x="16492" y="13574"/>
                  <a:pt x="16591" y="13674"/>
                </a:cubicBezTo>
                <a:cubicBezTo>
                  <a:pt x="16631" y="13714"/>
                  <a:pt x="16710" y="13734"/>
                  <a:pt x="16790" y="13734"/>
                </a:cubicBezTo>
                <a:lnTo>
                  <a:pt x="16810" y="13734"/>
                </a:lnTo>
                <a:cubicBezTo>
                  <a:pt x="16989" y="14231"/>
                  <a:pt x="17347" y="14669"/>
                  <a:pt x="17805" y="14907"/>
                </a:cubicBezTo>
                <a:lnTo>
                  <a:pt x="17645" y="15723"/>
                </a:lnTo>
                <a:cubicBezTo>
                  <a:pt x="17546" y="15703"/>
                  <a:pt x="17446" y="15663"/>
                  <a:pt x="17347" y="15603"/>
                </a:cubicBezTo>
                <a:lnTo>
                  <a:pt x="16750" y="15166"/>
                </a:lnTo>
                <a:cubicBezTo>
                  <a:pt x="16691" y="15086"/>
                  <a:pt x="16611" y="14987"/>
                  <a:pt x="16531" y="14887"/>
                </a:cubicBezTo>
                <a:cubicBezTo>
                  <a:pt x="16591" y="14828"/>
                  <a:pt x="16611" y="14768"/>
                  <a:pt x="16611" y="14688"/>
                </a:cubicBezTo>
                <a:cubicBezTo>
                  <a:pt x="16631" y="14529"/>
                  <a:pt x="16512" y="14390"/>
                  <a:pt x="16352" y="14330"/>
                </a:cubicBezTo>
                <a:cubicBezTo>
                  <a:pt x="16331" y="14323"/>
                  <a:pt x="16303" y="14318"/>
                  <a:pt x="16274" y="14318"/>
                </a:cubicBezTo>
                <a:cubicBezTo>
                  <a:pt x="16223" y="14318"/>
                  <a:pt x="16164" y="14332"/>
                  <a:pt x="16114" y="14370"/>
                </a:cubicBezTo>
                <a:cubicBezTo>
                  <a:pt x="16094" y="14370"/>
                  <a:pt x="16054" y="14390"/>
                  <a:pt x="16054" y="14390"/>
                </a:cubicBezTo>
                <a:cubicBezTo>
                  <a:pt x="16034" y="14390"/>
                  <a:pt x="16034" y="14390"/>
                  <a:pt x="16014" y="14410"/>
                </a:cubicBezTo>
                <a:cubicBezTo>
                  <a:pt x="15895" y="14509"/>
                  <a:pt x="15855" y="14688"/>
                  <a:pt x="15935" y="14828"/>
                </a:cubicBezTo>
                <a:cubicBezTo>
                  <a:pt x="16002" y="14962"/>
                  <a:pt x="16112" y="15011"/>
                  <a:pt x="16240" y="15011"/>
                </a:cubicBezTo>
                <a:cubicBezTo>
                  <a:pt x="16264" y="15011"/>
                  <a:pt x="16288" y="15010"/>
                  <a:pt x="16313" y="15007"/>
                </a:cubicBezTo>
                <a:lnTo>
                  <a:pt x="16332" y="15007"/>
                </a:lnTo>
                <a:cubicBezTo>
                  <a:pt x="16651" y="15424"/>
                  <a:pt x="17088" y="15783"/>
                  <a:pt x="17606" y="15922"/>
                </a:cubicBezTo>
                <a:cubicBezTo>
                  <a:pt x="17546" y="16260"/>
                  <a:pt x="17506" y="16598"/>
                  <a:pt x="17446" y="16916"/>
                </a:cubicBezTo>
                <a:cubicBezTo>
                  <a:pt x="17248" y="16698"/>
                  <a:pt x="17029" y="16479"/>
                  <a:pt x="16790" y="16280"/>
                </a:cubicBezTo>
                <a:lnTo>
                  <a:pt x="16750" y="16280"/>
                </a:lnTo>
                <a:cubicBezTo>
                  <a:pt x="16750" y="16180"/>
                  <a:pt x="16710" y="16081"/>
                  <a:pt x="16611" y="16021"/>
                </a:cubicBezTo>
                <a:cubicBezTo>
                  <a:pt x="16591" y="16001"/>
                  <a:pt x="16551" y="16001"/>
                  <a:pt x="16531" y="16001"/>
                </a:cubicBezTo>
                <a:lnTo>
                  <a:pt x="16412" y="16001"/>
                </a:lnTo>
                <a:cubicBezTo>
                  <a:pt x="16352" y="16001"/>
                  <a:pt x="16332" y="16021"/>
                  <a:pt x="16293" y="16021"/>
                </a:cubicBezTo>
                <a:cubicBezTo>
                  <a:pt x="16233" y="16061"/>
                  <a:pt x="16193" y="16101"/>
                  <a:pt x="16153" y="16180"/>
                </a:cubicBezTo>
                <a:cubicBezTo>
                  <a:pt x="16134" y="16260"/>
                  <a:pt x="16153" y="16320"/>
                  <a:pt x="16213" y="16379"/>
                </a:cubicBezTo>
                <a:cubicBezTo>
                  <a:pt x="16253" y="16419"/>
                  <a:pt x="16313" y="16459"/>
                  <a:pt x="16352" y="16459"/>
                </a:cubicBezTo>
                <a:cubicBezTo>
                  <a:pt x="16382" y="16466"/>
                  <a:pt x="16413" y="16471"/>
                  <a:pt x="16446" y="16471"/>
                </a:cubicBezTo>
                <a:cubicBezTo>
                  <a:pt x="16502" y="16471"/>
                  <a:pt x="16561" y="16457"/>
                  <a:pt x="16611" y="16419"/>
                </a:cubicBezTo>
                <a:cubicBezTo>
                  <a:pt x="16889" y="16658"/>
                  <a:pt x="17128" y="16897"/>
                  <a:pt x="17347" y="17155"/>
                </a:cubicBezTo>
                <a:cubicBezTo>
                  <a:pt x="17307" y="17473"/>
                  <a:pt x="17248" y="17792"/>
                  <a:pt x="17228" y="18090"/>
                </a:cubicBezTo>
                <a:cubicBezTo>
                  <a:pt x="17009" y="17871"/>
                  <a:pt x="16790" y="17613"/>
                  <a:pt x="16611" y="17374"/>
                </a:cubicBezTo>
                <a:lnTo>
                  <a:pt x="16651" y="17314"/>
                </a:lnTo>
                <a:cubicBezTo>
                  <a:pt x="16691" y="17255"/>
                  <a:pt x="16691" y="17155"/>
                  <a:pt x="16631" y="17095"/>
                </a:cubicBezTo>
                <a:cubicBezTo>
                  <a:pt x="16611" y="17016"/>
                  <a:pt x="16531" y="16976"/>
                  <a:pt x="16492" y="16956"/>
                </a:cubicBezTo>
                <a:cubicBezTo>
                  <a:pt x="16448" y="16934"/>
                  <a:pt x="16398" y="16919"/>
                  <a:pt x="16349" y="16919"/>
                </a:cubicBezTo>
                <a:cubicBezTo>
                  <a:pt x="16309" y="16919"/>
                  <a:pt x="16269" y="16929"/>
                  <a:pt x="16233" y="16956"/>
                </a:cubicBezTo>
                <a:cubicBezTo>
                  <a:pt x="16153" y="16976"/>
                  <a:pt x="16114" y="17056"/>
                  <a:pt x="16094" y="17155"/>
                </a:cubicBezTo>
                <a:cubicBezTo>
                  <a:pt x="16054" y="17215"/>
                  <a:pt x="16054" y="17314"/>
                  <a:pt x="16114" y="17374"/>
                </a:cubicBezTo>
                <a:cubicBezTo>
                  <a:pt x="16180" y="17457"/>
                  <a:pt x="16288" y="17498"/>
                  <a:pt x="16391" y="17498"/>
                </a:cubicBezTo>
                <a:cubicBezTo>
                  <a:pt x="16412" y="17498"/>
                  <a:pt x="16432" y="17497"/>
                  <a:pt x="16452" y="17493"/>
                </a:cubicBezTo>
                <a:cubicBezTo>
                  <a:pt x="16691" y="17812"/>
                  <a:pt x="16929" y="18110"/>
                  <a:pt x="17228" y="18369"/>
                </a:cubicBezTo>
                <a:cubicBezTo>
                  <a:pt x="17148" y="18886"/>
                  <a:pt x="17108" y="19403"/>
                  <a:pt x="17049" y="19960"/>
                </a:cubicBezTo>
                <a:cubicBezTo>
                  <a:pt x="16949" y="19900"/>
                  <a:pt x="16889" y="19861"/>
                  <a:pt x="16790" y="19801"/>
                </a:cubicBezTo>
                <a:lnTo>
                  <a:pt x="16014" y="19085"/>
                </a:lnTo>
                <a:cubicBezTo>
                  <a:pt x="15935" y="18985"/>
                  <a:pt x="15855" y="18886"/>
                  <a:pt x="15815" y="18786"/>
                </a:cubicBezTo>
                <a:cubicBezTo>
                  <a:pt x="15835" y="18786"/>
                  <a:pt x="15855" y="18766"/>
                  <a:pt x="15855" y="18747"/>
                </a:cubicBezTo>
                <a:cubicBezTo>
                  <a:pt x="15915" y="18687"/>
                  <a:pt x="15935" y="18647"/>
                  <a:pt x="15935" y="18568"/>
                </a:cubicBezTo>
                <a:cubicBezTo>
                  <a:pt x="15935" y="18468"/>
                  <a:pt x="15895" y="18388"/>
                  <a:pt x="15815" y="18349"/>
                </a:cubicBezTo>
                <a:cubicBezTo>
                  <a:pt x="15815" y="18309"/>
                  <a:pt x="15795" y="18309"/>
                  <a:pt x="15795" y="18309"/>
                </a:cubicBezTo>
                <a:cubicBezTo>
                  <a:pt x="15762" y="18296"/>
                  <a:pt x="15725" y="18289"/>
                  <a:pt x="15686" y="18289"/>
                </a:cubicBezTo>
                <a:cubicBezTo>
                  <a:pt x="15608" y="18289"/>
                  <a:pt x="15524" y="18316"/>
                  <a:pt x="15457" y="18369"/>
                </a:cubicBezTo>
                <a:cubicBezTo>
                  <a:pt x="15398" y="18448"/>
                  <a:pt x="15358" y="18587"/>
                  <a:pt x="15417" y="18687"/>
                </a:cubicBezTo>
                <a:cubicBezTo>
                  <a:pt x="15437" y="18747"/>
                  <a:pt x="15497" y="18786"/>
                  <a:pt x="15537" y="18806"/>
                </a:cubicBezTo>
                <a:cubicBezTo>
                  <a:pt x="15557" y="18806"/>
                  <a:pt x="15557" y="18806"/>
                  <a:pt x="15596" y="18846"/>
                </a:cubicBezTo>
                <a:cubicBezTo>
                  <a:pt x="15935" y="19403"/>
                  <a:pt x="16432" y="19880"/>
                  <a:pt x="17029" y="20199"/>
                </a:cubicBezTo>
                <a:cubicBezTo>
                  <a:pt x="16989" y="20636"/>
                  <a:pt x="16949" y="21074"/>
                  <a:pt x="16929" y="21492"/>
                </a:cubicBezTo>
                <a:cubicBezTo>
                  <a:pt x="16889" y="21193"/>
                  <a:pt x="16830" y="20895"/>
                  <a:pt x="16750" y="20577"/>
                </a:cubicBezTo>
                <a:lnTo>
                  <a:pt x="16750" y="20557"/>
                </a:lnTo>
                <a:cubicBezTo>
                  <a:pt x="16790" y="20477"/>
                  <a:pt x="16810" y="20398"/>
                  <a:pt x="16790" y="20298"/>
                </a:cubicBezTo>
                <a:cubicBezTo>
                  <a:pt x="16750" y="20199"/>
                  <a:pt x="16691" y="20159"/>
                  <a:pt x="16611" y="20139"/>
                </a:cubicBezTo>
                <a:lnTo>
                  <a:pt x="16591" y="20139"/>
                </a:lnTo>
                <a:cubicBezTo>
                  <a:pt x="16531" y="20094"/>
                  <a:pt x="16472" y="20072"/>
                  <a:pt x="16404" y="20072"/>
                </a:cubicBezTo>
                <a:cubicBezTo>
                  <a:pt x="16381" y="20072"/>
                  <a:pt x="16357" y="20074"/>
                  <a:pt x="16332" y="20079"/>
                </a:cubicBezTo>
                <a:cubicBezTo>
                  <a:pt x="16253" y="20099"/>
                  <a:pt x="16193" y="20159"/>
                  <a:pt x="16153" y="20238"/>
                </a:cubicBezTo>
                <a:cubicBezTo>
                  <a:pt x="16099" y="20366"/>
                  <a:pt x="16111" y="20527"/>
                  <a:pt x="16205" y="20630"/>
                </a:cubicBezTo>
                <a:lnTo>
                  <a:pt x="16205" y="20630"/>
                </a:lnTo>
                <a:cubicBezTo>
                  <a:pt x="16147" y="20608"/>
                  <a:pt x="16087" y="20597"/>
                  <a:pt x="16034" y="20597"/>
                </a:cubicBezTo>
                <a:cubicBezTo>
                  <a:pt x="15994" y="20597"/>
                  <a:pt x="15935" y="20656"/>
                  <a:pt x="15935" y="20696"/>
                </a:cubicBezTo>
                <a:lnTo>
                  <a:pt x="15935" y="20756"/>
                </a:lnTo>
                <a:cubicBezTo>
                  <a:pt x="15895" y="20855"/>
                  <a:pt x="15895" y="20955"/>
                  <a:pt x="15915" y="21034"/>
                </a:cubicBezTo>
                <a:cubicBezTo>
                  <a:pt x="15915" y="21054"/>
                  <a:pt x="15915" y="21054"/>
                  <a:pt x="15935" y="21074"/>
                </a:cubicBezTo>
                <a:cubicBezTo>
                  <a:pt x="15815" y="21253"/>
                  <a:pt x="15736" y="21432"/>
                  <a:pt x="15656" y="21631"/>
                </a:cubicBezTo>
                <a:cubicBezTo>
                  <a:pt x="15596" y="21392"/>
                  <a:pt x="15517" y="21193"/>
                  <a:pt x="15417" y="20994"/>
                </a:cubicBezTo>
                <a:cubicBezTo>
                  <a:pt x="15437" y="20975"/>
                  <a:pt x="15457" y="20975"/>
                  <a:pt x="15457" y="20935"/>
                </a:cubicBezTo>
                <a:cubicBezTo>
                  <a:pt x="15537" y="20676"/>
                  <a:pt x="15616" y="20398"/>
                  <a:pt x="15636" y="20139"/>
                </a:cubicBezTo>
                <a:cubicBezTo>
                  <a:pt x="15696" y="20139"/>
                  <a:pt x="15716" y="20099"/>
                  <a:pt x="15756" y="20059"/>
                </a:cubicBezTo>
                <a:cubicBezTo>
                  <a:pt x="15835" y="19980"/>
                  <a:pt x="15855" y="19880"/>
                  <a:pt x="15795" y="19781"/>
                </a:cubicBezTo>
                <a:cubicBezTo>
                  <a:pt x="15756" y="19741"/>
                  <a:pt x="15716" y="19701"/>
                  <a:pt x="15656" y="19682"/>
                </a:cubicBezTo>
                <a:cubicBezTo>
                  <a:pt x="15636" y="19682"/>
                  <a:pt x="15616" y="19662"/>
                  <a:pt x="15596" y="19662"/>
                </a:cubicBezTo>
                <a:cubicBezTo>
                  <a:pt x="15596" y="19662"/>
                  <a:pt x="15596" y="19642"/>
                  <a:pt x="15557" y="19642"/>
                </a:cubicBezTo>
                <a:cubicBezTo>
                  <a:pt x="15539" y="19615"/>
                  <a:pt x="15517" y="19604"/>
                  <a:pt x="15494" y="19604"/>
                </a:cubicBezTo>
                <a:cubicBezTo>
                  <a:pt x="15467" y="19604"/>
                  <a:pt x="15439" y="19620"/>
                  <a:pt x="15417" y="19642"/>
                </a:cubicBezTo>
                <a:cubicBezTo>
                  <a:pt x="15338" y="19682"/>
                  <a:pt x="15318" y="19781"/>
                  <a:pt x="15318" y="19880"/>
                </a:cubicBezTo>
                <a:cubicBezTo>
                  <a:pt x="15318" y="19960"/>
                  <a:pt x="15358" y="20040"/>
                  <a:pt x="15417" y="20079"/>
                </a:cubicBezTo>
                <a:lnTo>
                  <a:pt x="15417" y="20099"/>
                </a:lnTo>
                <a:cubicBezTo>
                  <a:pt x="15398" y="20338"/>
                  <a:pt x="15338" y="20537"/>
                  <a:pt x="15258" y="20756"/>
                </a:cubicBezTo>
                <a:cubicBezTo>
                  <a:pt x="15099" y="20437"/>
                  <a:pt x="14920" y="20099"/>
                  <a:pt x="14741" y="19801"/>
                </a:cubicBezTo>
                <a:cubicBezTo>
                  <a:pt x="14821" y="19642"/>
                  <a:pt x="14860" y="19443"/>
                  <a:pt x="14860" y="19264"/>
                </a:cubicBezTo>
                <a:cubicBezTo>
                  <a:pt x="14920" y="19264"/>
                  <a:pt x="14960" y="19244"/>
                  <a:pt x="15020" y="19184"/>
                </a:cubicBezTo>
                <a:cubicBezTo>
                  <a:pt x="15099" y="19105"/>
                  <a:pt x="15099" y="18985"/>
                  <a:pt x="15039" y="18906"/>
                </a:cubicBezTo>
                <a:cubicBezTo>
                  <a:pt x="15000" y="18846"/>
                  <a:pt x="14900" y="18786"/>
                  <a:pt x="14821" y="18747"/>
                </a:cubicBezTo>
                <a:lnTo>
                  <a:pt x="14761" y="18747"/>
                </a:lnTo>
                <a:cubicBezTo>
                  <a:pt x="14741" y="18747"/>
                  <a:pt x="14741" y="18707"/>
                  <a:pt x="14721" y="18707"/>
                </a:cubicBezTo>
                <a:cubicBezTo>
                  <a:pt x="14701" y="18707"/>
                  <a:pt x="14662" y="18707"/>
                  <a:pt x="14642" y="18747"/>
                </a:cubicBezTo>
                <a:lnTo>
                  <a:pt x="14622" y="18766"/>
                </a:lnTo>
                <a:cubicBezTo>
                  <a:pt x="14602" y="18607"/>
                  <a:pt x="14542" y="18468"/>
                  <a:pt x="14502" y="18349"/>
                </a:cubicBezTo>
                <a:cubicBezTo>
                  <a:pt x="14542" y="18249"/>
                  <a:pt x="14602" y="18170"/>
                  <a:pt x="14622" y="18070"/>
                </a:cubicBezTo>
                <a:cubicBezTo>
                  <a:pt x="14701" y="18070"/>
                  <a:pt x="14741" y="18050"/>
                  <a:pt x="14801" y="17991"/>
                </a:cubicBezTo>
                <a:cubicBezTo>
                  <a:pt x="14860" y="17911"/>
                  <a:pt x="14900" y="17792"/>
                  <a:pt x="14841" y="17692"/>
                </a:cubicBezTo>
                <a:cubicBezTo>
                  <a:pt x="14801" y="17613"/>
                  <a:pt x="14721" y="17573"/>
                  <a:pt x="14642" y="17573"/>
                </a:cubicBezTo>
                <a:cubicBezTo>
                  <a:pt x="14642" y="17553"/>
                  <a:pt x="14642" y="17553"/>
                  <a:pt x="14622" y="17513"/>
                </a:cubicBezTo>
                <a:cubicBezTo>
                  <a:pt x="14602" y="17493"/>
                  <a:pt x="14562" y="17493"/>
                  <a:pt x="14542" y="17493"/>
                </a:cubicBezTo>
                <a:cubicBezTo>
                  <a:pt x="14522" y="17493"/>
                  <a:pt x="14502" y="17493"/>
                  <a:pt x="14463" y="17513"/>
                </a:cubicBezTo>
                <a:cubicBezTo>
                  <a:pt x="14403" y="17593"/>
                  <a:pt x="14323" y="17692"/>
                  <a:pt x="14343" y="17792"/>
                </a:cubicBezTo>
                <a:cubicBezTo>
                  <a:pt x="14343" y="17871"/>
                  <a:pt x="14403" y="17951"/>
                  <a:pt x="14443" y="17991"/>
                </a:cubicBezTo>
                <a:cubicBezTo>
                  <a:pt x="14443" y="18011"/>
                  <a:pt x="14423" y="18070"/>
                  <a:pt x="14423" y="18090"/>
                </a:cubicBezTo>
                <a:cubicBezTo>
                  <a:pt x="14303" y="17792"/>
                  <a:pt x="14124" y="17513"/>
                  <a:pt x="13906" y="17274"/>
                </a:cubicBezTo>
                <a:cubicBezTo>
                  <a:pt x="13885" y="17254"/>
                  <a:pt x="13860" y="17246"/>
                  <a:pt x="13835" y="17246"/>
                </a:cubicBezTo>
                <a:cubicBezTo>
                  <a:pt x="13760" y="17246"/>
                  <a:pt x="13687" y="17320"/>
                  <a:pt x="13746" y="17394"/>
                </a:cubicBezTo>
                <a:cubicBezTo>
                  <a:pt x="14005" y="17752"/>
                  <a:pt x="14124" y="18090"/>
                  <a:pt x="14164" y="18488"/>
                </a:cubicBezTo>
                <a:lnTo>
                  <a:pt x="14144" y="18508"/>
                </a:lnTo>
                <a:cubicBezTo>
                  <a:pt x="14127" y="18542"/>
                  <a:pt x="14110" y="18562"/>
                  <a:pt x="14079" y="18567"/>
                </a:cubicBezTo>
                <a:lnTo>
                  <a:pt x="14079" y="18567"/>
                </a:lnTo>
                <a:cubicBezTo>
                  <a:pt x="14074" y="18565"/>
                  <a:pt x="14068" y="18564"/>
                  <a:pt x="14062" y="18563"/>
                </a:cubicBezTo>
                <a:lnTo>
                  <a:pt x="14062" y="18563"/>
                </a:lnTo>
                <a:cubicBezTo>
                  <a:pt x="14063" y="18564"/>
                  <a:pt x="14064" y="18566"/>
                  <a:pt x="14065" y="18568"/>
                </a:cubicBezTo>
                <a:cubicBezTo>
                  <a:pt x="14070" y="18568"/>
                  <a:pt x="14075" y="18567"/>
                  <a:pt x="14079" y="18567"/>
                </a:cubicBezTo>
                <a:lnTo>
                  <a:pt x="14079" y="18567"/>
                </a:lnTo>
                <a:cubicBezTo>
                  <a:pt x="14114" y="18574"/>
                  <a:pt x="14149" y="18581"/>
                  <a:pt x="14184" y="18587"/>
                </a:cubicBezTo>
                <a:lnTo>
                  <a:pt x="14443" y="19383"/>
                </a:lnTo>
                <a:cubicBezTo>
                  <a:pt x="14343" y="19343"/>
                  <a:pt x="14244" y="19284"/>
                  <a:pt x="14164" y="19204"/>
                </a:cubicBezTo>
                <a:cubicBezTo>
                  <a:pt x="14164" y="19164"/>
                  <a:pt x="14144" y="19105"/>
                  <a:pt x="14124" y="19085"/>
                </a:cubicBezTo>
                <a:cubicBezTo>
                  <a:pt x="14065" y="19045"/>
                  <a:pt x="14025" y="18985"/>
                  <a:pt x="13945" y="18965"/>
                </a:cubicBezTo>
                <a:cubicBezTo>
                  <a:pt x="13925" y="18965"/>
                  <a:pt x="13886" y="18965"/>
                  <a:pt x="13866" y="18945"/>
                </a:cubicBezTo>
                <a:cubicBezTo>
                  <a:pt x="13846" y="18906"/>
                  <a:pt x="13806" y="18886"/>
                  <a:pt x="13746" y="18886"/>
                </a:cubicBezTo>
                <a:cubicBezTo>
                  <a:pt x="13687" y="18906"/>
                  <a:pt x="13647" y="18945"/>
                  <a:pt x="13627" y="18985"/>
                </a:cubicBezTo>
                <a:cubicBezTo>
                  <a:pt x="13607" y="19025"/>
                  <a:pt x="13567" y="19105"/>
                  <a:pt x="13607" y="19164"/>
                </a:cubicBezTo>
                <a:cubicBezTo>
                  <a:pt x="13627" y="19264"/>
                  <a:pt x="13707" y="19363"/>
                  <a:pt x="13806" y="19383"/>
                </a:cubicBezTo>
                <a:cubicBezTo>
                  <a:pt x="13831" y="19391"/>
                  <a:pt x="13866" y="19396"/>
                  <a:pt x="13904" y="19396"/>
                </a:cubicBezTo>
                <a:cubicBezTo>
                  <a:pt x="13958" y="19396"/>
                  <a:pt x="14018" y="19387"/>
                  <a:pt x="14065" y="19363"/>
                </a:cubicBezTo>
                <a:cubicBezTo>
                  <a:pt x="14184" y="19423"/>
                  <a:pt x="14303" y="19502"/>
                  <a:pt x="14423" y="19562"/>
                </a:cubicBezTo>
                <a:cubicBezTo>
                  <a:pt x="14403" y="19801"/>
                  <a:pt x="14343" y="20020"/>
                  <a:pt x="14264" y="20278"/>
                </a:cubicBezTo>
                <a:cubicBezTo>
                  <a:pt x="14244" y="20278"/>
                  <a:pt x="14224" y="20278"/>
                  <a:pt x="14204" y="20298"/>
                </a:cubicBezTo>
                <a:cubicBezTo>
                  <a:pt x="14204" y="20278"/>
                  <a:pt x="14164" y="20278"/>
                  <a:pt x="14164" y="20258"/>
                </a:cubicBezTo>
                <a:cubicBezTo>
                  <a:pt x="14124" y="20199"/>
                  <a:pt x="14045" y="20159"/>
                  <a:pt x="13965" y="20159"/>
                </a:cubicBezTo>
                <a:cubicBezTo>
                  <a:pt x="13965" y="20119"/>
                  <a:pt x="13965" y="20119"/>
                  <a:pt x="13945" y="20119"/>
                </a:cubicBezTo>
                <a:cubicBezTo>
                  <a:pt x="13929" y="20102"/>
                  <a:pt x="13908" y="20096"/>
                  <a:pt x="13887" y="20096"/>
                </a:cubicBezTo>
                <a:cubicBezTo>
                  <a:pt x="13859" y="20096"/>
                  <a:pt x="13829" y="20108"/>
                  <a:pt x="13806" y="20119"/>
                </a:cubicBezTo>
                <a:lnTo>
                  <a:pt x="13766" y="20159"/>
                </a:lnTo>
                <a:cubicBezTo>
                  <a:pt x="13746" y="20179"/>
                  <a:pt x="13707" y="20199"/>
                  <a:pt x="13707" y="20258"/>
                </a:cubicBezTo>
                <a:cubicBezTo>
                  <a:pt x="13667" y="20298"/>
                  <a:pt x="13667" y="20358"/>
                  <a:pt x="13667" y="20398"/>
                </a:cubicBezTo>
                <a:cubicBezTo>
                  <a:pt x="13667" y="20517"/>
                  <a:pt x="13746" y="20616"/>
                  <a:pt x="13866" y="20656"/>
                </a:cubicBezTo>
                <a:cubicBezTo>
                  <a:pt x="13892" y="20667"/>
                  <a:pt x="13922" y="20672"/>
                  <a:pt x="13952" y="20672"/>
                </a:cubicBezTo>
                <a:cubicBezTo>
                  <a:pt x="14033" y="20672"/>
                  <a:pt x="14115" y="20635"/>
                  <a:pt x="14144" y="20577"/>
                </a:cubicBezTo>
                <a:cubicBezTo>
                  <a:pt x="14164" y="20557"/>
                  <a:pt x="14164" y="20517"/>
                  <a:pt x="14204" y="20497"/>
                </a:cubicBezTo>
                <a:lnTo>
                  <a:pt x="14224" y="20497"/>
                </a:lnTo>
                <a:cubicBezTo>
                  <a:pt x="14224" y="20557"/>
                  <a:pt x="14204" y="20577"/>
                  <a:pt x="14204" y="20616"/>
                </a:cubicBezTo>
                <a:cubicBezTo>
                  <a:pt x="14045" y="21253"/>
                  <a:pt x="13925" y="21870"/>
                  <a:pt x="13906" y="22506"/>
                </a:cubicBezTo>
                <a:cubicBezTo>
                  <a:pt x="13906" y="22785"/>
                  <a:pt x="13906" y="23043"/>
                  <a:pt x="13925" y="23282"/>
                </a:cubicBezTo>
                <a:lnTo>
                  <a:pt x="13627" y="22665"/>
                </a:lnTo>
                <a:lnTo>
                  <a:pt x="13627" y="22486"/>
                </a:lnTo>
                <a:cubicBezTo>
                  <a:pt x="13647" y="22486"/>
                  <a:pt x="13667" y="22486"/>
                  <a:pt x="13707" y="22466"/>
                </a:cubicBezTo>
                <a:cubicBezTo>
                  <a:pt x="13826" y="22427"/>
                  <a:pt x="13846" y="22268"/>
                  <a:pt x="13826" y="22168"/>
                </a:cubicBezTo>
                <a:cubicBezTo>
                  <a:pt x="13806" y="22069"/>
                  <a:pt x="13727" y="21989"/>
                  <a:pt x="13627" y="21949"/>
                </a:cubicBezTo>
                <a:cubicBezTo>
                  <a:pt x="13627" y="21929"/>
                  <a:pt x="13607" y="21929"/>
                  <a:pt x="13567" y="21890"/>
                </a:cubicBezTo>
                <a:cubicBezTo>
                  <a:pt x="13548" y="21870"/>
                  <a:pt x="13508" y="21870"/>
                  <a:pt x="13468" y="21870"/>
                </a:cubicBezTo>
                <a:cubicBezTo>
                  <a:pt x="13448" y="21870"/>
                  <a:pt x="13408" y="21870"/>
                  <a:pt x="13368" y="21890"/>
                </a:cubicBezTo>
                <a:cubicBezTo>
                  <a:pt x="13329" y="21929"/>
                  <a:pt x="13269" y="21969"/>
                  <a:pt x="13249" y="22049"/>
                </a:cubicBezTo>
                <a:cubicBezTo>
                  <a:pt x="13209" y="22168"/>
                  <a:pt x="13249" y="22287"/>
                  <a:pt x="13329" y="22387"/>
                </a:cubicBezTo>
                <a:cubicBezTo>
                  <a:pt x="13349" y="22427"/>
                  <a:pt x="13368" y="22447"/>
                  <a:pt x="13408" y="22447"/>
                </a:cubicBezTo>
                <a:cubicBezTo>
                  <a:pt x="13408" y="22646"/>
                  <a:pt x="13408" y="22844"/>
                  <a:pt x="13428" y="23043"/>
                </a:cubicBezTo>
                <a:lnTo>
                  <a:pt x="13408" y="23004"/>
                </a:lnTo>
                <a:cubicBezTo>
                  <a:pt x="13368" y="23004"/>
                  <a:pt x="13368" y="22984"/>
                  <a:pt x="13349" y="22984"/>
                </a:cubicBezTo>
                <a:lnTo>
                  <a:pt x="13209" y="22844"/>
                </a:lnTo>
                <a:lnTo>
                  <a:pt x="13130" y="22765"/>
                </a:lnTo>
                <a:cubicBezTo>
                  <a:pt x="13130" y="22745"/>
                  <a:pt x="13110" y="22745"/>
                  <a:pt x="13110" y="22705"/>
                </a:cubicBezTo>
                <a:cubicBezTo>
                  <a:pt x="13070" y="22685"/>
                  <a:pt x="13050" y="22646"/>
                  <a:pt x="13050" y="22606"/>
                </a:cubicBezTo>
                <a:cubicBezTo>
                  <a:pt x="13130" y="22506"/>
                  <a:pt x="13150" y="22387"/>
                  <a:pt x="13110" y="22268"/>
                </a:cubicBezTo>
                <a:cubicBezTo>
                  <a:pt x="13050" y="22168"/>
                  <a:pt x="12931" y="22108"/>
                  <a:pt x="12831" y="22108"/>
                </a:cubicBezTo>
                <a:cubicBezTo>
                  <a:pt x="12817" y="22094"/>
                  <a:pt x="12783" y="22080"/>
                  <a:pt x="12751" y="22080"/>
                </a:cubicBezTo>
                <a:cubicBezTo>
                  <a:pt x="12737" y="22080"/>
                  <a:pt x="12724" y="22083"/>
                  <a:pt x="12712" y="22089"/>
                </a:cubicBezTo>
                <a:cubicBezTo>
                  <a:pt x="12652" y="22108"/>
                  <a:pt x="12632" y="22148"/>
                  <a:pt x="12613" y="22188"/>
                </a:cubicBezTo>
                <a:cubicBezTo>
                  <a:pt x="12434" y="21532"/>
                  <a:pt x="12254" y="20835"/>
                  <a:pt x="12075" y="20099"/>
                </a:cubicBezTo>
                <a:cubicBezTo>
                  <a:pt x="12513" y="19662"/>
                  <a:pt x="12712" y="19065"/>
                  <a:pt x="12772" y="18468"/>
                </a:cubicBezTo>
                <a:cubicBezTo>
                  <a:pt x="12792" y="18289"/>
                  <a:pt x="12792" y="18090"/>
                  <a:pt x="12792" y="17911"/>
                </a:cubicBezTo>
                <a:cubicBezTo>
                  <a:pt x="12851" y="17971"/>
                  <a:pt x="12931" y="18011"/>
                  <a:pt x="12991" y="18011"/>
                </a:cubicBezTo>
                <a:lnTo>
                  <a:pt x="12993" y="18011"/>
                </a:lnTo>
                <a:cubicBezTo>
                  <a:pt x="13016" y="17932"/>
                  <a:pt x="12990" y="17851"/>
                  <a:pt x="12931" y="17792"/>
                </a:cubicBezTo>
                <a:cubicBezTo>
                  <a:pt x="12871" y="17752"/>
                  <a:pt x="12831" y="17712"/>
                  <a:pt x="12772" y="17712"/>
                </a:cubicBezTo>
                <a:lnTo>
                  <a:pt x="12573" y="17712"/>
                </a:lnTo>
                <a:cubicBezTo>
                  <a:pt x="12553" y="17712"/>
                  <a:pt x="12533" y="17772"/>
                  <a:pt x="12513" y="17792"/>
                </a:cubicBezTo>
                <a:lnTo>
                  <a:pt x="12473" y="17812"/>
                </a:lnTo>
                <a:cubicBezTo>
                  <a:pt x="12453" y="17294"/>
                  <a:pt x="12354" y="16777"/>
                  <a:pt x="12314" y="16260"/>
                </a:cubicBezTo>
                <a:cubicBezTo>
                  <a:pt x="12274" y="16021"/>
                  <a:pt x="12254" y="15802"/>
                  <a:pt x="12254" y="15603"/>
                </a:cubicBezTo>
                <a:lnTo>
                  <a:pt x="12254" y="15584"/>
                </a:lnTo>
                <a:cubicBezTo>
                  <a:pt x="12274" y="15504"/>
                  <a:pt x="12314" y="15424"/>
                  <a:pt x="12354" y="15385"/>
                </a:cubicBezTo>
                <a:lnTo>
                  <a:pt x="12911" y="14887"/>
                </a:lnTo>
                <a:lnTo>
                  <a:pt x="13130" y="14808"/>
                </a:lnTo>
                <a:cubicBezTo>
                  <a:pt x="13170" y="14867"/>
                  <a:pt x="13229" y="14867"/>
                  <a:pt x="13309" y="14867"/>
                </a:cubicBezTo>
                <a:cubicBezTo>
                  <a:pt x="13408" y="14867"/>
                  <a:pt x="13528" y="14788"/>
                  <a:pt x="13567" y="14688"/>
                </a:cubicBezTo>
                <a:cubicBezTo>
                  <a:pt x="13627" y="14589"/>
                  <a:pt x="13627" y="14430"/>
                  <a:pt x="13528" y="14370"/>
                </a:cubicBezTo>
                <a:cubicBezTo>
                  <a:pt x="13483" y="14325"/>
                  <a:pt x="13449" y="14303"/>
                  <a:pt x="13402" y="14303"/>
                </a:cubicBezTo>
                <a:cubicBezTo>
                  <a:pt x="13386" y="14303"/>
                  <a:pt x="13368" y="14305"/>
                  <a:pt x="13349" y="14310"/>
                </a:cubicBezTo>
                <a:cubicBezTo>
                  <a:pt x="13329" y="14310"/>
                  <a:pt x="13309" y="14310"/>
                  <a:pt x="13309" y="14330"/>
                </a:cubicBezTo>
                <a:cubicBezTo>
                  <a:pt x="13287" y="14323"/>
                  <a:pt x="13270" y="14318"/>
                  <a:pt x="13255" y="14318"/>
                </a:cubicBezTo>
                <a:cubicBezTo>
                  <a:pt x="13229" y="14318"/>
                  <a:pt x="13207" y="14332"/>
                  <a:pt x="13170" y="14370"/>
                </a:cubicBezTo>
                <a:cubicBezTo>
                  <a:pt x="13130" y="14390"/>
                  <a:pt x="13110" y="14430"/>
                  <a:pt x="13070" y="14489"/>
                </a:cubicBezTo>
                <a:cubicBezTo>
                  <a:pt x="13050" y="14529"/>
                  <a:pt x="13050" y="14589"/>
                  <a:pt x="13050" y="14609"/>
                </a:cubicBezTo>
                <a:cubicBezTo>
                  <a:pt x="12732" y="14708"/>
                  <a:pt x="12453" y="14907"/>
                  <a:pt x="12254" y="15186"/>
                </a:cubicBezTo>
                <a:cubicBezTo>
                  <a:pt x="12254" y="15086"/>
                  <a:pt x="12254" y="15007"/>
                  <a:pt x="12274" y="14907"/>
                </a:cubicBezTo>
                <a:cubicBezTo>
                  <a:pt x="12314" y="14569"/>
                  <a:pt x="12374" y="14231"/>
                  <a:pt x="12473" y="13913"/>
                </a:cubicBezTo>
                <a:cubicBezTo>
                  <a:pt x="12831" y="13893"/>
                  <a:pt x="13150" y="13734"/>
                  <a:pt x="13408" y="13495"/>
                </a:cubicBezTo>
                <a:cubicBezTo>
                  <a:pt x="13428" y="13515"/>
                  <a:pt x="13448" y="13535"/>
                  <a:pt x="13508" y="13535"/>
                </a:cubicBezTo>
                <a:cubicBezTo>
                  <a:pt x="13533" y="13543"/>
                  <a:pt x="13559" y="13547"/>
                  <a:pt x="13584" y="13547"/>
                </a:cubicBezTo>
                <a:cubicBezTo>
                  <a:pt x="13675" y="13547"/>
                  <a:pt x="13759" y="13493"/>
                  <a:pt x="13806" y="13415"/>
                </a:cubicBezTo>
                <a:cubicBezTo>
                  <a:pt x="13846" y="13316"/>
                  <a:pt x="13846" y="13177"/>
                  <a:pt x="13766" y="13097"/>
                </a:cubicBezTo>
                <a:cubicBezTo>
                  <a:pt x="13736" y="13036"/>
                  <a:pt x="13671" y="13010"/>
                  <a:pt x="13597" y="13010"/>
                </a:cubicBezTo>
                <a:cubicBezTo>
                  <a:pt x="13575" y="13010"/>
                  <a:pt x="13551" y="13013"/>
                  <a:pt x="13528" y="13017"/>
                </a:cubicBezTo>
                <a:cubicBezTo>
                  <a:pt x="13518" y="13007"/>
                  <a:pt x="13503" y="13003"/>
                  <a:pt x="13485" y="13003"/>
                </a:cubicBezTo>
                <a:cubicBezTo>
                  <a:pt x="13468" y="13003"/>
                  <a:pt x="13448" y="13007"/>
                  <a:pt x="13428" y="13017"/>
                </a:cubicBezTo>
                <a:cubicBezTo>
                  <a:pt x="13329" y="13077"/>
                  <a:pt x="13249" y="13196"/>
                  <a:pt x="13269" y="13296"/>
                </a:cubicBezTo>
                <a:lnTo>
                  <a:pt x="13269" y="13316"/>
                </a:lnTo>
                <a:cubicBezTo>
                  <a:pt x="13070" y="13515"/>
                  <a:pt x="12811" y="13674"/>
                  <a:pt x="12533" y="13694"/>
                </a:cubicBezTo>
                <a:cubicBezTo>
                  <a:pt x="12533" y="13674"/>
                  <a:pt x="12553" y="13634"/>
                  <a:pt x="12553" y="13614"/>
                </a:cubicBezTo>
                <a:cubicBezTo>
                  <a:pt x="12652" y="13316"/>
                  <a:pt x="12752" y="12998"/>
                  <a:pt x="12851" y="12699"/>
                </a:cubicBezTo>
                <a:lnTo>
                  <a:pt x="12871" y="12699"/>
                </a:lnTo>
                <a:cubicBezTo>
                  <a:pt x="13249" y="12520"/>
                  <a:pt x="13607" y="12321"/>
                  <a:pt x="13925" y="12082"/>
                </a:cubicBezTo>
                <a:lnTo>
                  <a:pt x="13945" y="12082"/>
                </a:lnTo>
                <a:cubicBezTo>
                  <a:pt x="13969" y="12087"/>
                  <a:pt x="13993" y="12090"/>
                  <a:pt x="14018" y="12090"/>
                </a:cubicBezTo>
                <a:cubicBezTo>
                  <a:pt x="14099" y="12090"/>
                  <a:pt x="14183" y="12064"/>
                  <a:pt x="14244" y="12003"/>
                </a:cubicBezTo>
                <a:cubicBezTo>
                  <a:pt x="14323" y="11903"/>
                  <a:pt x="14343" y="11784"/>
                  <a:pt x="14264" y="11685"/>
                </a:cubicBezTo>
                <a:cubicBezTo>
                  <a:pt x="14231" y="11603"/>
                  <a:pt x="14118" y="11535"/>
                  <a:pt x="14013" y="11535"/>
                </a:cubicBezTo>
                <a:cubicBezTo>
                  <a:pt x="13990" y="11535"/>
                  <a:pt x="13967" y="11538"/>
                  <a:pt x="13945" y="11545"/>
                </a:cubicBezTo>
                <a:lnTo>
                  <a:pt x="13906" y="11545"/>
                </a:lnTo>
                <a:cubicBezTo>
                  <a:pt x="13806" y="11605"/>
                  <a:pt x="13746" y="11705"/>
                  <a:pt x="13746" y="11804"/>
                </a:cubicBezTo>
                <a:cubicBezTo>
                  <a:pt x="13746" y="11824"/>
                  <a:pt x="13746" y="11884"/>
                  <a:pt x="13766" y="11903"/>
                </a:cubicBezTo>
                <a:cubicBezTo>
                  <a:pt x="13528" y="12102"/>
                  <a:pt x="13229" y="12281"/>
                  <a:pt x="12931" y="12421"/>
                </a:cubicBezTo>
                <a:lnTo>
                  <a:pt x="12931" y="12401"/>
                </a:lnTo>
                <a:cubicBezTo>
                  <a:pt x="13030" y="12082"/>
                  <a:pt x="13110" y="11744"/>
                  <a:pt x="13130" y="11406"/>
                </a:cubicBezTo>
                <a:cubicBezTo>
                  <a:pt x="13468" y="11287"/>
                  <a:pt x="13766" y="11028"/>
                  <a:pt x="13965" y="10710"/>
                </a:cubicBezTo>
                <a:cubicBezTo>
                  <a:pt x="14045" y="10710"/>
                  <a:pt x="14144" y="10690"/>
                  <a:pt x="14204" y="10610"/>
                </a:cubicBezTo>
                <a:cubicBezTo>
                  <a:pt x="14264" y="10531"/>
                  <a:pt x="14303" y="10411"/>
                  <a:pt x="14244" y="10312"/>
                </a:cubicBezTo>
                <a:cubicBezTo>
                  <a:pt x="14204" y="10193"/>
                  <a:pt x="14105" y="10113"/>
                  <a:pt x="13945" y="10113"/>
                </a:cubicBezTo>
                <a:cubicBezTo>
                  <a:pt x="13906" y="10113"/>
                  <a:pt x="13866" y="10133"/>
                  <a:pt x="13846" y="10193"/>
                </a:cubicBezTo>
                <a:cubicBezTo>
                  <a:pt x="13826" y="10193"/>
                  <a:pt x="13826" y="10193"/>
                  <a:pt x="13806" y="10213"/>
                </a:cubicBezTo>
                <a:cubicBezTo>
                  <a:pt x="13707" y="10292"/>
                  <a:pt x="13667" y="10392"/>
                  <a:pt x="13667" y="10491"/>
                </a:cubicBezTo>
                <a:cubicBezTo>
                  <a:pt x="13667" y="10531"/>
                  <a:pt x="13707" y="10591"/>
                  <a:pt x="13746" y="10630"/>
                </a:cubicBezTo>
                <a:cubicBezTo>
                  <a:pt x="13667" y="10750"/>
                  <a:pt x="13567" y="10889"/>
                  <a:pt x="13448" y="10988"/>
                </a:cubicBezTo>
                <a:lnTo>
                  <a:pt x="13408" y="11008"/>
                </a:lnTo>
                <a:cubicBezTo>
                  <a:pt x="13329" y="11088"/>
                  <a:pt x="13229" y="11128"/>
                  <a:pt x="13130" y="11187"/>
                </a:cubicBezTo>
                <a:lnTo>
                  <a:pt x="13130" y="11128"/>
                </a:lnTo>
                <a:cubicBezTo>
                  <a:pt x="13150" y="10809"/>
                  <a:pt x="13170" y="10511"/>
                  <a:pt x="13170" y="10193"/>
                </a:cubicBezTo>
                <a:cubicBezTo>
                  <a:pt x="13209" y="10193"/>
                  <a:pt x="13209" y="10153"/>
                  <a:pt x="13209" y="10133"/>
                </a:cubicBezTo>
                <a:cubicBezTo>
                  <a:pt x="13408" y="10034"/>
                  <a:pt x="13607" y="9894"/>
                  <a:pt x="13727" y="9695"/>
                </a:cubicBezTo>
                <a:cubicBezTo>
                  <a:pt x="13746" y="9695"/>
                  <a:pt x="13766" y="9715"/>
                  <a:pt x="13806" y="9715"/>
                </a:cubicBezTo>
                <a:cubicBezTo>
                  <a:pt x="13826" y="9725"/>
                  <a:pt x="13856" y="9730"/>
                  <a:pt x="13886" y="9730"/>
                </a:cubicBezTo>
                <a:cubicBezTo>
                  <a:pt x="13916" y="9730"/>
                  <a:pt x="13945" y="9725"/>
                  <a:pt x="13965" y="9715"/>
                </a:cubicBezTo>
                <a:cubicBezTo>
                  <a:pt x="14045" y="9695"/>
                  <a:pt x="14105" y="9636"/>
                  <a:pt x="14144" y="9596"/>
                </a:cubicBezTo>
                <a:cubicBezTo>
                  <a:pt x="14224" y="9496"/>
                  <a:pt x="14224" y="9337"/>
                  <a:pt x="14164" y="9238"/>
                </a:cubicBezTo>
                <a:cubicBezTo>
                  <a:pt x="14144" y="9158"/>
                  <a:pt x="14065" y="9118"/>
                  <a:pt x="14005" y="9099"/>
                </a:cubicBezTo>
                <a:cubicBezTo>
                  <a:pt x="13982" y="9087"/>
                  <a:pt x="13958" y="9082"/>
                  <a:pt x="13936" y="9082"/>
                </a:cubicBezTo>
                <a:cubicBezTo>
                  <a:pt x="13882" y="9082"/>
                  <a:pt x="13834" y="9110"/>
                  <a:pt x="13806" y="9138"/>
                </a:cubicBezTo>
                <a:lnTo>
                  <a:pt x="13746" y="9138"/>
                </a:lnTo>
                <a:cubicBezTo>
                  <a:pt x="13647" y="9198"/>
                  <a:pt x="13567" y="9317"/>
                  <a:pt x="13607" y="9437"/>
                </a:cubicBezTo>
                <a:cubicBezTo>
                  <a:pt x="13607" y="9457"/>
                  <a:pt x="13607" y="9496"/>
                  <a:pt x="13627" y="9516"/>
                </a:cubicBezTo>
                <a:cubicBezTo>
                  <a:pt x="13627" y="9536"/>
                  <a:pt x="13607" y="9536"/>
                  <a:pt x="13607" y="9556"/>
                </a:cubicBezTo>
                <a:cubicBezTo>
                  <a:pt x="13607" y="9596"/>
                  <a:pt x="13567" y="9596"/>
                  <a:pt x="13567" y="9616"/>
                </a:cubicBezTo>
                <a:lnTo>
                  <a:pt x="13548" y="9636"/>
                </a:lnTo>
                <a:cubicBezTo>
                  <a:pt x="13508" y="9695"/>
                  <a:pt x="13468" y="9735"/>
                  <a:pt x="13428" y="9795"/>
                </a:cubicBezTo>
                <a:cubicBezTo>
                  <a:pt x="13408" y="9815"/>
                  <a:pt x="13368" y="9835"/>
                  <a:pt x="13349" y="9835"/>
                </a:cubicBezTo>
                <a:lnTo>
                  <a:pt x="13329" y="9854"/>
                </a:lnTo>
                <a:cubicBezTo>
                  <a:pt x="13329" y="9854"/>
                  <a:pt x="13309" y="9894"/>
                  <a:pt x="13269" y="9894"/>
                </a:cubicBezTo>
                <a:cubicBezTo>
                  <a:pt x="13249" y="9914"/>
                  <a:pt x="13229" y="9914"/>
                  <a:pt x="13170" y="9934"/>
                </a:cubicBezTo>
                <a:cubicBezTo>
                  <a:pt x="13150" y="9596"/>
                  <a:pt x="13130" y="9258"/>
                  <a:pt x="13050" y="8920"/>
                </a:cubicBezTo>
                <a:cubicBezTo>
                  <a:pt x="13070" y="8920"/>
                  <a:pt x="13110" y="8920"/>
                  <a:pt x="13130" y="8900"/>
                </a:cubicBezTo>
                <a:cubicBezTo>
                  <a:pt x="13349" y="8721"/>
                  <a:pt x="13528" y="8502"/>
                  <a:pt x="13647" y="8243"/>
                </a:cubicBezTo>
                <a:cubicBezTo>
                  <a:pt x="13667" y="8263"/>
                  <a:pt x="13727" y="8303"/>
                  <a:pt x="13766" y="8303"/>
                </a:cubicBezTo>
                <a:cubicBezTo>
                  <a:pt x="13786" y="8308"/>
                  <a:pt x="13807" y="8310"/>
                  <a:pt x="13829" y="8310"/>
                </a:cubicBezTo>
                <a:cubicBezTo>
                  <a:pt x="13893" y="8310"/>
                  <a:pt x="13960" y="8288"/>
                  <a:pt x="14005" y="8243"/>
                </a:cubicBezTo>
                <a:cubicBezTo>
                  <a:pt x="14124" y="8144"/>
                  <a:pt x="14144" y="7965"/>
                  <a:pt x="14124" y="7825"/>
                </a:cubicBezTo>
                <a:cubicBezTo>
                  <a:pt x="14105" y="7666"/>
                  <a:pt x="13965" y="7527"/>
                  <a:pt x="13806" y="7527"/>
                </a:cubicBezTo>
                <a:cubicBezTo>
                  <a:pt x="13707" y="7527"/>
                  <a:pt x="13607" y="7607"/>
                  <a:pt x="13567" y="7666"/>
                </a:cubicBezTo>
                <a:lnTo>
                  <a:pt x="13528" y="7726"/>
                </a:lnTo>
                <a:cubicBezTo>
                  <a:pt x="13468" y="7825"/>
                  <a:pt x="13468" y="7945"/>
                  <a:pt x="13508" y="8044"/>
                </a:cubicBezTo>
                <a:cubicBezTo>
                  <a:pt x="13368" y="8323"/>
                  <a:pt x="13229" y="8542"/>
                  <a:pt x="13010" y="8721"/>
                </a:cubicBezTo>
                <a:cubicBezTo>
                  <a:pt x="12971" y="8601"/>
                  <a:pt x="12951" y="8442"/>
                  <a:pt x="12911" y="8323"/>
                </a:cubicBezTo>
                <a:cubicBezTo>
                  <a:pt x="12931" y="8323"/>
                  <a:pt x="12951" y="8303"/>
                  <a:pt x="12971" y="8263"/>
                </a:cubicBezTo>
                <a:cubicBezTo>
                  <a:pt x="13030" y="8223"/>
                  <a:pt x="13050" y="8144"/>
                  <a:pt x="13050" y="8104"/>
                </a:cubicBezTo>
                <a:cubicBezTo>
                  <a:pt x="13050" y="7945"/>
                  <a:pt x="12951" y="7825"/>
                  <a:pt x="12831" y="7766"/>
                </a:cubicBezTo>
                <a:cubicBezTo>
                  <a:pt x="12792" y="7756"/>
                  <a:pt x="12762" y="7751"/>
                  <a:pt x="12732" y="7751"/>
                </a:cubicBezTo>
                <a:cubicBezTo>
                  <a:pt x="12702" y="7751"/>
                  <a:pt x="12672" y="7756"/>
                  <a:pt x="12632" y="7766"/>
                </a:cubicBezTo>
                <a:cubicBezTo>
                  <a:pt x="12553" y="7766"/>
                  <a:pt x="12513" y="7806"/>
                  <a:pt x="12453" y="7845"/>
                </a:cubicBezTo>
                <a:cubicBezTo>
                  <a:pt x="12414" y="7905"/>
                  <a:pt x="12414" y="8004"/>
                  <a:pt x="12434" y="8064"/>
                </a:cubicBezTo>
                <a:cubicBezTo>
                  <a:pt x="12453" y="8144"/>
                  <a:pt x="12513" y="8203"/>
                  <a:pt x="12553" y="8243"/>
                </a:cubicBezTo>
                <a:lnTo>
                  <a:pt x="12712" y="8323"/>
                </a:lnTo>
                <a:cubicBezTo>
                  <a:pt x="12732" y="8402"/>
                  <a:pt x="12732" y="8462"/>
                  <a:pt x="12752" y="8522"/>
                </a:cubicBezTo>
                <a:lnTo>
                  <a:pt x="12632" y="9636"/>
                </a:lnTo>
                <a:lnTo>
                  <a:pt x="12613" y="9616"/>
                </a:lnTo>
                <a:cubicBezTo>
                  <a:pt x="12573" y="9596"/>
                  <a:pt x="12573" y="9556"/>
                  <a:pt x="12553" y="9536"/>
                </a:cubicBezTo>
                <a:lnTo>
                  <a:pt x="12613" y="9496"/>
                </a:lnTo>
                <a:cubicBezTo>
                  <a:pt x="12632" y="9437"/>
                  <a:pt x="12652" y="9397"/>
                  <a:pt x="12652" y="9337"/>
                </a:cubicBezTo>
                <a:cubicBezTo>
                  <a:pt x="12652" y="9258"/>
                  <a:pt x="12632" y="9218"/>
                  <a:pt x="12573" y="9158"/>
                </a:cubicBezTo>
                <a:cubicBezTo>
                  <a:pt x="12553" y="9118"/>
                  <a:pt x="12513" y="9099"/>
                  <a:pt x="12434" y="9099"/>
                </a:cubicBezTo>
                <a:cubicBezTo>
                  <a:pt x="12354" y="9099"/>
                  <a:pt x="12274" y="9099"/>
                  <a:pt x="12235" y="9118"/>
                </a:cubicBezTo>
                <a:lnTo>
                  <a:pt x="12215" y="9138"/>
                </a:lnTo>
                <a:lnTo>
                  <a:pt x="12175" y="9138"/>
                </a:lnTo>
                <a:cubicBezTo>
                  <a:pt x="12155" y="9138"/>
                  <a:pt x="12135" y="9158"/>
                  <a:pt x="12135" y="9198"/>
                </a:cubicBezTo>
                <a:cubicBezTo>
                  <a:pt x="12056" y="9297"/>
                  <a:pt x="12075" y="9417"/>
                  <a:pt x="12135" y="9516"/>
                </a:cubicBezTo>
                <a:cubicBezTo>
                  <a:pt x="12175" y="9556"/>
                  <a:pt x="12235" y="9616"/>
                  <a:pt x="12274" y="9616"/>
                </a:cubicBezTo>
                <a:lnTo>
                  <a:pt x="12354" y="9616"/>
                </a:lnTo>
                <a:cubicBezTo>
                  <a:pt x="12414" y="9715"/>
                  <a:pt x="12513" y="9815"/>
                  <a:pt x="12573" y="9894"/>
                </a:cubicBezTo>
                <a:lnTo>
                  <a:pt x="12533" y="10332"/>
                </a:lnTo>
                <a:cubicBezTo>
                  <a:pt x="12473" y="10312"/>
                  <a:pt x="12434" y="10312"/>
                  <a:pt x="12414" y="10312"/>
                </a:cubicBezTo>
                <a:cubicBezTo>
                  <a:pt x="12374" y="10312"/>
                  <a:pt x="12334" y="10312"/>
                  <a:pt x="12314" y="10332"/>
                </a:cubicBezTo>
                <a:cubicBezTo>
                  <a:pt x="12254" y="10332"/>
                  <a:pt x="12175" y="10392"/>
                  <a:pt x="12155" y="10431"/>
                </a:cubicBezTo>
                <a:cubicBezTo>
                  <a:pt x="12135" y="10511"/>
                  <a:pt x="12135" y="10591"/>
                  <a:pt x="12155" y="10630"/>
                </a:cubicBezTo>
                <a:cubicBezTo>
                  <a:pt x="12215" y="10710"/>
                  <a:pt x="12274" y="10789"/>
                  <a:pt x="12374" y="10809"/>
                </a:cubicBezTo>
                <a:cubicBezTo>
                  <a:pt x="12414" y="10889"/>
                  <a:pt x="12434" y="10949"/>
                  <a:pt x="12453" y="11008"/>
                </a:cubicBezTo>
                <a:lnTo>
                  <a:pt x="12314" y="12441"/>
                </a:lnTo>
                <a:cubicBezTo>
                  <a:pt x="12274" y="12421"/>
                  <a:pt x="12254" y="12401"/>
                  <a:pt x="12254" y="12381"/>
                </a:cubicBezTo>
                <a:cubicBezTo>
                  <a:pt x="12175" y="12242"/>
                  <a:pt x="12135" y="12142"/>
                  <a:pt x="12115" y="12003"/>
                </a:cubicBezTo>
                <a:cubicBezTo>
                  <a:pt x="12135" y="12003"/>
                  <a:pt x="12155" y="12003"/>
                  <a:pt x="12175" y="11983"/>
                </a:cubicBezTo>
                <a:cubicBezTo>
                  <a:pt x="12235" y="11943"/>
                  <a:pt x="12274" y="11903"/>
                  <a:pt x="12314" y="11884"/>
                </a:cubicBezTo>
                <a:cubicBezTo>
                  <a:pt x="12334" y="11824"/>
                  <a:pt x="12354" y="11744"/>
                  <a:pt x="12334" y="11685"/>
                </a:cubicBezTo>
                <a:cubicBezTo>
                  <a:pt x="12314" y="11545"/>
                  <a:pt x="12215" y="11446"/>
                  <a:pt x="12075" y="11446"/>
                </a:cubicBezTo>
                <a:cubicBezTo>
                  <a:pt x="12063" y="11444"/>
                  <a:pt x="12052" y="11443"/>
                  <a:pt x="12040" y="11443"/>
                </a:cubicBezTo>
                <a:cubicBezTo>
                  <a:pt x="11916" y="11443"/>
                  <a:pt x="11812" y="11536"/>
                  <a:pt x="11757" y="11645"/>
                </a:cubicBezTo>
                <a:cubicBezTo>
                  <a:pt x="11757" y="11685"/>
                  <a:pt x="11757" y="11724"/>
                  <a:pt x="11777" y="11744"/>
                </a:cubicBezTo>
                <a:cubicBezTo>
                  <a:pt x="11777" y="11804"/>
                  <a:pt x="11817" y="11884"/>
                  <a:pt x="11837" y="11903"/>
                </a:cubicBezTo>
                <a:cubicBezTo>
                  <a:pt x="11837" y="11923"/>
                  <a:pt x="11857" y="11923"/>
                  <a:pt x="11877" y="11923"/>
                </a:cubicBezTo>
                <a:cubicBezTo>
                  <a:pt x="11916" y="12102"/>
                  <a:pt x="11956" y="12242"/>
                  <a:pt x="12056" y="12401"/>
                </a:cubicBezTo>
                <a:cubicBezTo>
                  <a:pt x="12115" y="12480"/>
                  <a:pt x="12155" y="12580"/>
                  <a:pt x="12235" y="12639"/>
                </a:cubicBezTo>
                <a:lnTo>
                  <a:pt x="12274" y="12699"/>
                </a:lnTo>
                <a:lnTo>
                  <a:pt x="12155" y="13873"/>
                </a:lnTo>
                <a:cubicBezTo>
                  <a:pt x="12115" y="14032"/>
                  <a:pt x="12056" y="14231"/>
                  <a:pt x="12036" y="14410"/>
                </a:cubicBezTo>
                <a:cubicBezTo>
                  <a:pt x="11956" y="14808"/>
                  <a:pt x="11956" y="15206"/>
                  <a:pt x="11976" y="15603"/>
                </a:cubicBezTo>
                <a:lnTo>
                  <a:pt x="11558" y="19662"/>
                </a:lnTo>
                <a:cubicBezTo>
                  <a:pt x="11538" y="19502"/>
                  <a:pt x="11479" y="19363"/>
                  <a:pt x="11459" y="19244"/>
                </a:cubicBezTo>
                <a:cubicBezTo>
                  <a:pt x="10922" y="16817"/>
                  <a:pt x="10564" y="14330"/>
                  <a:pt x="10385" y="11884"/>
                </a:cubicBezTo>
                <a:cubicBezTo>
                  <a:pt x="10464" y="11884"/>
                  <a:pt x="10524" y="11804"/>
                  <a:pt x="10484" y="11724"/>
                </a:cubicBezTo>
                <a:lnTo>
                  <a:pt x="10544" y="11724"/>
                </a:lnTo>
                <a:cubicBezTo>
                  <a:pt x="11160" y="11406"/>
                  <a:pt x="11658" y="10909"/>
                  <a:pt x="11976" y="10292"/>
                </a:cubicBezTo>
                <a:lnTo>
                  <a:pt x="11976" y="10252"/>
                </a:lnTo>
                <a:lnTo>
                  <a:pt x="12056" y="10252"/>
                </a:lnTo>
                <a:cubicBezTo>
                  <a:pt x="12115" y="10252"/>
                  <a:pt x="12155" y="10213"/>
                  <a:pt x="12175" y="10193"/>
                </a:cubicBezTo>
                <a:cubicBezTo>
                  <a:pt x="12235" y="10133"/>
                  <a:pt x="12254" y="10093"/>
                  <a:pt x="12254" y="10014"/>
                </a:cubicBezTo>
                <a:cubicBezTo>
                  <a:pt x="12254" y="9894"/>
                  <a:pt x="12175" y="9795"/>
                  <a:pt x="12075" y="9735"/>
                </a:cubicBezTo>
                <a:cubicBezTo>
                  <a:pt x="12056" y="9725"/>
                  <a:pt x="12026" y="9720"/>
                  <a:pt x="11996" y="9720"/>
                </a:cubicBezTo>
                <a:cubicBezTo>
                  <a:pt x="11966" y="9720"/>
                  <a:pt x="11936" y="9725"/>
                  <a:pt x="11916" y="9735"/>
                </a:cubicBezTo>
                <a:cubicBezTo>
                  <a:pt x="11857" y="9755"/>
                  <a:pt x="11777" y="9815"/>
                  <a:pt x="11757" y="9854"/>
                </a:cubicBezTo>
                <a:cubicBezTo>
                  <a:pt x="11757" y="9894"/>
                  <a:pt x="11737" y="9914"/>
                  <a:pt x="11757" y="9934"/>
                </a:cubicBezTo>
                <a:lnTo>
                  <a:pt x="11757" y="10014"/>
                </a:lnTo>
                <a:cubicBezTo>
                  <a:pt x="11757" y="10034"/>
                  <a:pt x="11757" y="10093"/>
                  <a:pt x="11777" y="10113"/>
                </a:cubicBezTo>
                <a:cubicBezTo>
                  <a:pt x="11777" y="10133"/>
                  <a:pt x="11817" y="10133"/>
                  <a:pt x="11817" y="10153"/>
                </a:cubicBezTo>
                <a:cubicBezTo>
                  <a:pt x="11737" y="10292"/>
                  <a:pt x="11658" y="10411"/>
                  <a:pt x="11578" y="10511"/>
                </a:cubicBezTo>
                <a:lnTo>
                  <a:pt x="10782" y="11307"/>
                </a:lnTo>
                <a:cubicBezTo>
                  <a:pt x="10663" y="11386"/>
                  <a:pt x="10564" y="11446"/>
                  <a:pt x="10444" y="11525"/>
                </a:cubicBezTo>
                <a:cubicBezTo>
                  <a:pt x="10424" y="11545"/>
                  <a:pt x="10385" y="11545"/>
                  <a:pt x="10385" y="11585"/>
                </a:cubicBezTo>
                <a:cubicBezTo>
                  <a:pt x="10385" y="11426"/>
                  <a:pt x="10365" y="11247"/>
                  <a:pt x="10365" y="11108"/>
                </a:cubicBezTo>
                <a:cubicBezTo>
                  <a:pt x="10345" y="10750"/>
                  <a:pt x="10345" y="10411"/>
                  <a:pt x="10325" y="10053"/>
                </a:cubicBezTo>
                <a:lnTo>
                  <a:pt x="10325" y="10053"/>
                </a:lnTo>
                <a:cubicBezTo>
                  <a:pt x="10337" y="10066"/>
                  <a:pt x="10348" y="10070"/>
                  <a:pt x="10357" y="10070"/>
                </a:cubicBezTo>
                <a:cubicBezTo>
                  <a:pt x="10379" y="10070"/>
                  <a:pt x="10397" y="10047"/>
                  <a:pt x="10424" y="10034"/>
                </a:cubicBezTo>
                <a:cubicBezTo>
                  <a:pt x="10444" y="10034"/>
                  <a:pt x="10444" y="10034"/>
                  <a:pt x="10464" y="10014"/>
                </a:cubicBezTo>
                <a:cubicBezTo>
                  <a:pt x="10942" y="9695"/>
                  <a:pt x="11339" y="9317"/>
                  <a:pt x="11717" y="8860"/>
                </a:cubicBezTo>
                <a:cubicBezTo>
                  <a:pt x="11717" y="8900"/>
                  <a:pt x="11737" y="8900"/>
                  <a:pt x="11737" y="8920"/>
                </a:cubicBezTo>
                <a:cubicBezTo>
                  <a:pt x="11790" y="8972"/>
                  <a:pt x="11864" y="8997"/>
                  <a:pt x="11938" y="8997"/>
                </a:cubicBezTo>
                <a:cubicBezTo>
                  <a:pt x="12004" y="8997"/>
                  <a:pt x="12068" y="8977"/>
                  <a:pt x="12115" y="8939"/>
                </a:cubicBezTo>
                <a:cubicBezTo>
                  <a:pt x="12235" y="8860"/>
                  <a:pt x="12274" y="8701"/>
                  <a:pt x="12235" y="8561"/>
                </a:cubicBezTo>
                <a:cubicBezTo>
                  <a:pt x="12215" y="8502"/>
                  <a:pt x="12155" y="8442"/>
                  <a:pt x="12075" y="8422"/>
                </a:cubicBezTo>
                <a:cubicBezTo>
                  <a:pt x="12034" y="8408"/>
                  <a:pt x="11984" y="8385"/>
                  <a:pt x="11937" y="8385"/>
                </a:cubicBezTo>
                <a:cubicBezTo>
                  <a:pt x="11915" y="8385"/>
                  <a:pt x="11895" y="8390"/>
                  <a:pt x="11877" y="8402"/>
                </a:cubicBezTo>
                <a:cubicBezTo>
                  <a:pt x="11777" y="8422"/>
                  <a:pt x="11737" y="8502"/>
                  <a:pt x="11717" y="8601"/>
                </a:cubicBezTo>
                <a:cubicBezTo>
                  <a:pt x="11678" y="8601"/>
                  <a:pt x="11678" y="8601"/>
                  <a:pt x="11678" y="8621"/>
                </a:cubicBezTo>
                <a:cubicBezTo>
                  <a:pt x="11320" y="9099"/>
                  <a:pt x="10882" y="9516"/>
                  <a:pt x="10385" y="9835"/>
                </a:cubicBezTo>
                <a:cubicBezTo>
                  <a:pt x="10365" y="9835"/>
                  <a:pt x="10365" y="9815"/>
                  <a:pt x="10345" y="9815"/>
                </a:cubicBezTo>
                <a:lnTo>
                  <a:pt x="10345" y="8860"/>
                </a:lnTo>
                <a:cubicBezTo>
                  <a:pt x="10365" y="8860"/>
                  <a:pt x="10424" y="8860"/>
                  <a:pt x="10444" y="8840"/>
                </a:cubicBezTo>
                <a:cubicBezTo>
                  <a:pt x="10822" y="8442"/>
                  <a:pt x="11220" y="8064"/>
                  <a:pt x="11658" y="7746"/>
                </a:cubicBezTo>
                <a:cubicBezTo>
                  <a:pt x="11678" y="7766"/>
                  <a:pt x="11717" y="7806"/>
                  <a:pt x="11737" y="7806"/>
                </a:cubicBezTo>
                <a:cubicBezTo>
                  <a:pt x="11797" y="7835"/>
                  <a:pt x="11872" y="7850"/>
                  <a:pt x="11946" y="7850"/>
                </a:cubicBezTo>
                <a:cubicBezTo>
                  <a:pt x="12021" y="7850"/>
                  <a:pt x="12095" y="7835"/>
                  <a:pt x="12155" y="7806"/>
                </a:cubicBezTo>
                <a:cubicBezTo>
                  <a:pt x="12274" y="7706"/>
                  <a:pt x="12354" y="7547"/>
                  <a:pt x="12314" y="7408"/>
                </a:cubicBezTo>
                <a:cubicBezTo>
                  <a:pt x="12254" y="7249"/>
                  <a:pt x="12115" y="7149"/>
                  <a:pt x="11956" y="7149"/>
                </a:cubicBezTo>
                <a:cubicBezTo>
                  <a:pt x="11857" y="7149"/>
                  <a:pt x="11777" y="7209"/>
                  <a:pt x="11717" y="7308"/>
                </a:cubicBezTo>
                <a:cubicBezTo>
                  <a:pt x="11678" y="7328"/>
                  <a:pt x="11678" y="7348"/>
                  <a:pt x="11678" y="7368"/>
                </a:cubicBezTo>
                <a:cubicBezTo>
                  <a:pt x="11638" y="7428"/>
                  <a:pt x="11578" y="7507"/>
                  <a:pt x="11578" y="7567"/>
                </a:cubicBezTo>
                <a:cubicBezTo>
                  <a:pt x="11160" y="7905"/>
                  <a:pt x="10763" y="8243"/>
                  <a:pt x="10385" y="8621"/>
                </a:cubicBezTo>
                <a:lnTo>
                  <a:pt x="10365" y="8601"/>
                </a:lnTo>
                <a:cubicBezTo>
                  <a:pt x="10365" y="8243"/>
                  <a:pt x="10365" y="7905"/>
                  <a:pt x="10385" y="7527"/>
                </a:cubicBezTo>
                <a:cubicBezTo>
                  <a:pt x="10424" y="7527"/>
                  <a:pt x="10424" y="7527"/>
                  <a:pt x="10444" y="7507"/>
                </a:cubicBezTo>
                <a:lnTo>
                  <a:pt x="10464" y="7507"/>
                </a:lnTo>
                <a:cubicBezTo>
                  <a:pt x="10961" y="7408"/>
                  <a:pt x="11439" y="7149"/>
                  <a:pt x="11777" y="6771"/>
                </a:cubicBezTo>
                <a:cubicBezTo>
                  <a:pt x="11807" y="6791"/>
                  <a:pt x="11832" y="6801"/>
                  <a:pt x="11857" y="6801"/>
                </a:cubicBezTo>
                <a:cubicBezTo>
                  <a:pt x="11881" y="6801"/>
                  <a:pt x="11906" y="6791"/>
                  <a:pt x="11936" y="6771"/>
                </a:cubicBezTo>
                <a:cubicBezTo>
                  <a:pt x="12075" y="6751"/>
                  <a:pt x="12155" y="6612"/>
                  <a:pt x="12155" y="6453"/>
                </a:cubicBezTo>
                <a:cubicBezTo>
                  <a:pt x="12155" y="6373"/>
                  <a:pt x="12135" y="6294"/>
                  <a:pt x="12075" y="6254"/>
                </a:cubicBezTo>
                <a:cubicBezTo>
                  <a:pt x="12036" y="6214"/>
                  <a:pt x="11956" y="6154"/>
                  <a:pt x="11877" y="6154"/>
                </a:cubicBezTo>
                <a:cubicBezTo>
                  <a:pt x="11757" y="6154"/>
                  <a:pt x="11638" y="6254"/>
                  <a:pt x="11618" y="6353"/>
                </a:cubicBezTo>
                <a:cubicBezTo>
                  <a:pt x="11578" y="6433"/>
                  <a:pt x="11558" y="6513"/>
                  <a:pt x="11578" y="6572"/>
                </a:cubicBezTo>
                <a:cubicBezTo>
                  <a:pt x="11578" y="6612"/>
                  <a:pt x="11618" y="6612"/>
                  <a:pt x="11618" y="6632"/>
                </a:cubicBezTo>
                <a:cubicBezTo>
                  <a:pt x="11479" y="6751"/>
                  <a:pt x="11359" y="6851"/>
                  <a:pt x="11240" y="6930"/>
                </a:cubicBezTo>
                <a:lnTo>
                  <a:pt x="10922" y="7089"/>
                </a:lnTo>
                <a:cubicBezTo>
                  <a:pt x="10743" y="7169"/>
                  <a:pt x="10564" y="7229"/>
                  <a:pt x="10385" y="7268"/>
                </a:cubicBezTo>
                <a:cubicBezTo>
                  <a:pt x="10385" y="6990"/>
                  <a:pt x="10424" y="6731"/>
                  <a:pt x="10424" y="6453"/>
                </a:cubicBezTo>
                <a:cubicBezTo>
                  <a:pt x="10524" y="6453"/>
                  <a:pt x="10544" y="6274"/>
                  <a:pt x="10444" y="6254"/>
                </a:cubicBezTo>
                <a:lnTo>
                  <a:pt x="10444" y="6035"/>
                </a:lnTo>
                <a:cubicBezTo>
                  <a:pt x="10464" y="6055"/>
                  <a:pt x="10464" y="6055"/>
                  <a:pt x="10484" y="6055"/>
                </a:cubicBezTo>
                <a:cubicBezTo>
                  <a:pt x="10507" y="6056"/>
                  <a:pt x="10530" y="6056"/>
                  <a:pt x="10553" y="6056"/>
                </a:cubicBezTo>
                <a:cubicBezTo>
                  <a:pt x="10989" y="6056"/>
                  <a:pt x="11435" y="5881"/>
                  <a:pt x="11737" y="5597"/>
                </a:cubicBezTo>
                <a:cubicBezTo>
                  <a:pt x="11796" y="5627"/>
                  <a:pt x="11864" y="5645"/>
                  <a:pt x="11921" y="5645"/>
                </a:cubicBezTo>
                <a:cubicBezTo>
                  <a:pt x="11941" y="5645"/>
                  <a:pt x="11960" y="5643"/>
                  <a:pt x="11976" y="5637"/>
                </a:cubicBezTo>
                <a:cubicBezTo>
                  <a:pt x="12135" y="5578"/>
                  <a:pt x="12235" y="5438"/>
                  <a:pt x="12235" y="5279"/>
                </a:cubicBezTo>
                <a:cubicBezTo>
                  <a:pt x="12235" y="5140"/>
                  <a:pt x="12135" y="4981"/>
                  <a:pt x="11976" y="4941"/>
                </a:cubicBezTo>
                <a:cubicBezTo>
                  <a:pt x="11953" y="4936"/>
                  <a:pt x="11931" y="4934"/>
                  <a:pt x="11911" y="4934"/>
                </a:cubicBezTo>
                <a:cubicBezTo>
                  <a:pt x="11847" y="4934"/>
                  <a:pt x="11798" y="4960"/>
                  <a:pt x="11737" y="5021"/>
                </a:cubicBezTo>
                <a:cubicBezTo>
                  <a:pt x="11678" y="5060"/>
                  <a:pt x="11658" y="5120"/>
                  <a:pt x="11638" y="5180"/>
                </a:cubicBezTo>
                <a:cubicBezTo>
                  <a:pt x="11578" y="5279"/>
                  <a:pt x="11558" y="5379"/>
                  <a:pt x="11618" y="5478"/>
                </a:cubicBezTo>
                <a:cubicBezTo>
                  <a:pt x="11558" y="5538"/>
                  <a:pt x="11479" y="5578"/>
                  <a:pt x="11439" y="5637"/>
                </a:cubicBezTo>
                <a:lnTo>
                  <a:pt x="10842" y="5856"/>
                </a:lnTo>
                <a:cubicBezTo>
                  <a:pt x="10743" y="5876"/>
                  <a:pt x="10643" y="5876"/>
                  <a:pt x="10544" y="5876"/>
                </a:cubicBezTo>
                <a:lnTo>
                  <a:pt x="10484" y="5876"/>
                </a:lnTo>
                <a:cubicBezTo>
                  <a:pt x="10484" y="5737"/>
                  <a:pt x="10524" y="5558"/>
                  <a:pt x="10524" y="5418"/>
                </a:cubicBezTo>
                <a:lnTo>
                  <a:pt x="10564" y="5418"/>
                </a:lnTo>
                <a:cubicBezTo>
                  <a:pt x="11140" y="5379"/>
                  <a:pt x="11479" y="4941"/>
                  <a:pt x="11737" y="4483"/>
                </a:cubicBezTo>
                <a:cubicBezTo>
                  <a:pt x="11757" y="4483"/>
                  <a:pt x="11757" y="4523"/>
                  <a:pt x="11777" y="4523"/>
                </a:cubicBezTo>
                <a:cubicBezTo>
                  <a:pt x="11834" y="4545"/>
                  <a:pt x="11896" y="4556"/>
                  <a:pt x="11957" y="4556"/>
                </a:cubicBezTo>
                <a:cubicBezTo>
                  <a:pt x="12066" y="4556"/>
                  <a:pt x="12171" y="4520"/>
                  <a:pt x="12235" y="4444"/>
                </a:cubicBezTo>
                <a:cubicBezTo>
                  <a:pt x="12334" y="4324"/>
                  <a:pt x="12374" y="4145"/>
                  <a:pt x="12274" y="3986"/>
                </a:cubicBezTo>
                <a:cubicBezTo>
                  <a:pt x="12228" y="3879"/>
                  <a:pt x="12111" y="3807"/>
                  <a:pt x="11978" y="3807"/>
                </a:cubicBezTo>
                <a:cubicBezTo>
                  <a:pt x="11939" y="3807"/>
                  <a:pt x="11898" y="3813"/>
                  <a:pt x="11857" y="3827"/>
                </a:cubicBezTo>
                <a:cubicBezTo>
                  <a:pt x="11678" y="3847"/>
                  <a:pt x="11558" y="4046"/>
                  <a:pt x="11558" y="4225"/>
                </a:cubicBezTo>
                <a:cubicBezTo>
                  <a:pt x="11558" y="4245"/>
                  <a:pt x="11558" y="4245"/>
                  <a:pt x="11578" y="4265"/>
                </a:cubicBezTo>
                <a:cubicBezTo>
                  <a:pt x="11578" y="4285"/>
                  <a:pt x="11578" y="4324"/>
                  <a:pt x="11618" y="4344"/>
                </a:cubicBezTo>
                <a:cubicBezTo>
                  <a:pt x="11558" y="4424"/>
                  <a:pt x="11518" y="4523"/>
                  <a:pt x="11439" y="4583"/>
                </a:cubicBezTo>
                <a:lnTo>
                  <a:pt x="10683" y="5180"/>
                </a:lnTo>
                <a:cubicBezTo>
                  <a:pt x="10663" y="5180"/>
                  <a:pt x="10623" y="5219"/>
                  <a:pt x="10564" y="5219"/>
                </a:cubicBezTo>
                <a:cubicBezTo>
                  <a:pt x="10584" y="5180"/>
                  <a:pt x="10584" y="5140"/>
                  <a:pt x="10564" y="5080"/>
                </a:cubicBezTo>
                <a:lnTo>
                  <a:pt x="10524" y="5040"/>
                </a:lnTo>
                <a:cubicBezTo>
                  <a:pt x="10544" y="4762"/>
                  <a:pt x="10564" y="4523"/>
                  <a:pt x="10584" y="4245"/>
                </a:cubicBezTo>
                <a:lnTo>
                  <a:pt x="10643" y="4245"/>
                </a:lnTo>
                <a:cubicBezTo>
                  <a:pt x="11041" y="4086"/>
                  <a:pt x="11379" y="3827"/>
                  <a:pt x="11658" y="3469"/>
                </a:cubicBezTo>
                <a:cubicBezTo>
                  <a:pt x="11725" y="3514"/>
                  <a:pt x="11811" y="3539"/>
                  <a:pt x="11894" y="3539"/>
                </a:cubicBezTo>
                <a:cubicBezTo>
                  <a:pt x="11959" y="3539"/>
                  <a:pt x="12023" y="3524"/>
                  <a:pt x="12075" y="3489"/>
                </a:cubicBezTo>
                <a:cubicBezTo>
                  <a:pt x="12235" y="3429"/>
                  <a:pt x="12314" y="3230"/>
                  <a:pt x="12254" y="3051"/>
                </a:cubicBezTo>
                <a:cubicBezTo>
                  <a:pt x="12218" y="2885"/>
                  <a:pt x="12061" y="2771"/>
                  <a:pt x="11896" y="2771"/>
                </a:cubicBezTo>
                <a:cubicBezTo>
                  <a:pt x="11883" y="2771"/>
                  <a:pt x="11870" y="2771"/>
                  <a:pt x="11857" y="2773"/>
                </a:cubicBezTo>
                <a:cubicBezTo>
                  <a:pt x="11757" y="2773"/>
                  <a:pt x="11638" y="2832"/>
                  <a:pt x="11578" y="2952"/>
                </a:cubicBezTo>
                <a:cubicBezTo>
                  <a:pt x="11578" y="2972"/>
                  <a:pt x="11558" y="2992"/>
                  <a:pt x="11558" y="3031"/>
                </a:cubicBezTo>
                <a:cubicBezTo>
                  <a:pt x="11538" y="3051"/>
                  <a:pt x="11518" y="3091"/>
                  <a:pt x="11479" y="3151"/>
                </a:cubicBezTo>
                <a:cubicBezTo>
                  <a:pt x="11479" y="3190"/>
                  <a:pt x="11479" y="3270"/>
                  <a:pt x="11518" y="3330"/>
                </a:cubicBezTo>
                <a:cubicBezTo>
                  <a:pt x="11439" y="3449"/>
                  <a:pt x="11339" y="3548"/>
                  <a:pt x="11240" y="3648"/>
                </a:cubicBezTo>
                <a:lnTo>
                  <a:pt x="11021" y="3847"/>
                </a:lnTo>
                <a:cubicBezTo>
                  <a:pt x="10882" y="3926"/>
                  <a:pt x="10763" y="3986"/>
                  <a:pt x="10643" y="4046"/>
                </a:cubicBezTo>
                <a:cubicBezTo>
                  <a:pt x="10683" y="3668"/>
                  <a:pt x="10723" y="3290"/>
                  <a:pt x="10763" y="2932"/>
                </a:cubicBezTo>
                <a:cubicBezTo>
                  <a:pt x="10782" y="2673"/>
                  <a:pt x="10842" y="2435"/>
                  <a:pt x="10862" y="2176"/>
                </a:cubicBezTo>
                <a:cubicBezTo>
                  <a:pt x="10921" y="2181"/>
                  <a:pt x="10981" y="2184"/>
                  <a:pt x="11041" y="2184"/>
                </a:cubicBezTo>
                <a:cubicBezTo>
                  <a:pt x="11207" y="2184"/>
                  <a:pt x="11378" y="2165"/>
                  <a:pt x="11538" y="2136"/>
                </a:cubicBezTo>
                <a:cubicBezTo>
                  <a:pt x="11578" y="2275"/>
                  <a:pt x="11717" y="2375"/>
                  <a:pt x="11857" y="2375"/>
                </a:cubicBezTo>
                <a:cubicBezTo>
                  <a:pt x="12036" y="2375"/>
                  <a:pt x="12155" y="2255"/>
                  <a:pt x="12215" y="2076"/>
                </a:cubicBezTo>
                <a:cubicBezTo>
                  <a:pt x="12235" y="1897"/>
                  <a:pt x="12235" y="1698"/>
                  <a:pt x="12115" y="1599"/>
                </a:cubicBezTo>
                <a:cubicBezTo>
                  <a:pt x="12058" y="1556"/>
                  <a:pt x="11990" y="1523"/>
                  <a:pt x="11920" y="1523"/>
                </a:cubicBezTo>
                <a:cubicBezTo>
                  <a:pt x="11892" y="1523"/>
                  <a:pt x="11865" y="1528"/>
                  <a:pt x="11837" y="1539"/>
                </a:cubicBezTo>
                <a:cubicBezTo>
                  <a:pt x="11757" y="1559"/>
                  <a:pt x="11717" y="1579"/>
                  <a:pt x="11658" y="1659"/>
                </a:cubicBezTo>
                <a:cubicBezTo>
                  <a:pt x="11578" y="1738"/>
                  <a:pt x="11538" y="1838"/>
                  <a:pt x="11518" y="1937"/>
                </a:cubicBezTo>
                <a:cubicBezTo>
                  <a:pt x="11373" y="1966"/>
                  <a:pt x="11227" y="1985"/>
                  <a:pt x="11066" y="1985"/>
                </a:cubicBezTo>
                <a:cubicBezTo>
                  <a:pt x="11007" y="1985"/>
                  <a:pt x="10946" y="1982"/>
                  <a:pt x="10882" y="1977"/>
                </a:cubicBezTo>
                <a:cubicBezTo>
                  <a:pt x="11240" y="1679"/>
                  <a:pt x="11439" y="1261"/>
                  <a:pt x="11459" y="803"/>
                </a:cubicBezTo>
                <a:cubicBezTo>
                  <a:pt x="11503" y="821"/>
                  <a:pt x="11552" y="831"/>
                  <a:pt x="11601" y="831"/>
                </a:cubicBezTo>
                <a:cubicBezTo>
                  <a:pt x="11662" y="831"/>
                  <a:pt x="11722" y="816"/>
                  <a:pt x="11777" y="783"/>
                </a:cubicBezTo>
                <a:cubicBezTo>
                  <a:pt x="11956" y="684"/>
                  <a:pt x="12056" y="485"/>
                  <a:pt x="12016" y="286"/>
                </a:cubicBezTo>
                <a:cubicBezTo>
                  <a:pt x="11976" y="187"/>
                  <a:pt x="11916" y="107"/>
                  <a:pt x="11837" y="67"/>
                </a:cubicBezTo>
                <a:cubicBezTo>
                  <a:pt x="11762" y="23"/>
                  <a:pt x="11688" y="0"/>
                  <a:pt x="11613" y="0"/>
                </a:cubicBezTo>
                <a:close/>
              </a:path>
            </a:pathLst>
          </a:custGeom>
          <a:solidFill>
            <a:srgbClr val="3C4D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39" name="Google Shape;539;p42"/>
          <p:cNvCxnSpPr/>
          <p:nvPr/>
        </p:nvCxnSpPr>
        <p:spPr>
          <a:xfrm>
            <a:off x="1566075" y="3220948"/>
            <a:ext cx="1130100" cy="0"/>
          </a:xfrm>
          <a:prstGeom prst="straightConnector1">
            <a:avLst/>
          </a:prstGeom>
          <a:noFill/>
          <a:ln w="28575" cap="flat" cmpd="sng">
            <a:solidFill>
              <a:schemeClr val="dk1"/>
            </a:solidFill>
            <a:prstDash val="solid"/>
            <a:round/>
            <a:headEnd type="none" w="med" len="med"/>
            <a:tailEnd type="none" w="med" len="med"/>
          </a:ln>
        </p:spPr>
      </p:cxn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36"/>
                                        </p:tgtEl>
                                        <p:attrNameLst>
                                          <p:attrName>style.visibility</p:attrName>
                                        </p:attrNameLst>
                                      </p:cBhvr>
                                      <p:to>
                                        <p:strVal val="visible"/>
                                      </p:to>
                                    </p:set>
                                    <p:animEffect transition="in" filter="barn(inVertical)">
                                      <p:cBhvr>
                                        <p:cTn id="7" dur="500"/>
                                        <p:tgtEl>
                                          <p:spTgt spid="53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37">
                                            <p:txEl>
                                              <p:pRg st="0" end="0"/>
                                            </p:txEl>
                                          </p:spTgt>
                                        </p:tgtEl>
                                        <p:attrNameLst>
                                          <p:attrName>style.visibility</p:attrName>
                                        </p:attrNameLst>
                                      </p:cBhvr>
                                      <p:to>
                                        <p:strVal val="visible"/>
                                      </p:to>
                                    </p:set>
                                    <p:animEffect transition="in" filter="barn(inVertical)">
                                      <p:cBhvr>
                                        <p:cTn id="10" dur="500"/>
                                        <p:tgtEl>
                                          <p:spTgt spid="5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 grpId="0"/>
      <p:bldP spid="537"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12" name="Google Shape;112;p5"/>
          <p:cNvSpPr/>
          <p:nvPr/>
        </p:nvSpPr>
        <p:spPr>
          <a:xfrm>
            <a:off x="622480" y="924240"/>
            <a:ext cx="7964472" cy="3808695"/>
          </a:xfrm>
          <a:prstGeom prst="rect">
            <a:avLst/>
          </a:prstGeom>
          <a:noFill/>
          <a:ln>
            <a:noFill/>
          </a:ln>
        </p:spPr>
        <p:txBody>
          <a:bodyPr spcFirstLastPara="1" wrap="square" lIns="91425" tIns="45700" rIns="91425" bIns="45700" anchor="t" anchorCtr="0">
            <a:spAutoFit/>
          </a:bodyPr>
          <a:lstStyle/>
          <a:p>
            <a:pPr marL="342900" lvl="0" indent="-342900" algn="just">
              <a:lnSpc>
                <a:spcPct val="115000"/>
              </a:lnSpc>
              <a:buSzPts val="2100"/>
              <a:buFont typeface="Arial"/>
              <a:buChar char="•"/>
            </a:pPr>
            <a:r>
              <a:rPr lang="vi-VN" sz="2100" dirty="0">
                <a:highlight>
                  <a:srgbClr val="FFFFFF"/>
                </a:highlight>
                <a:latin typeface="Cambria" panose="02040503050406030204" pitchFamily="18" charset="0"/>
                <a:ea typeface="Cambria" panose="02040503050406030204" pitchFamily="18" charset="0"/>
                <a:cs typeface="Times New Roman"/>
                <a:sym typeface="Times New Roman"/>
              </a:rPr>
              <a:t>An toàn giao thông</a:t>
            </a:r>
          </a:p>
          <a:p>
            <a:pPr marL="342900" lvl="0" indent="-342900" algn="just">
              <a:lnSpc>
                <a:spcPct val="115000"/>
              </a:lnSpc>
              <a:buSzPts val="2100"/>
              <a:buFont typeface="Arial"/>
              <a:buChar char="•"/>
            </a:pPr>
            <a:r>
              <a:rPr lang="vi-VN" sz="2100" dirty="0">
                <a:highlight>
                  <a:srgbClr val="FFFFFF"/>
                </a:highlight>
                <a:latin typeface="Cambria" panose="02040503050406030204" pitchFamily="18" charset="0"/>
                <a:ea typeface="Cambria" panose="02040503050406030204" pitchFamily="18" charset="0"/>
                <a:cs typeface="Times New Roman"/>
                <a:sym typeface="Times New Roman"/>
              </a:rPr>
              <a:t>Tệ nạn xã hội</a:t>
            </a:r>
          </a:p>
          <a:p>
            <a:pPr marL="342900" lvl="0" indent="-342900" algn="just">
              <a:lnSpc>
                <a:spcPct val="115000"/>
              </a:lnSpc>
              <a:buSzPts val="2100"/>
              <a:buFont typeface="Arial"/>
              <a:buChar char="•"/>
            </a:pPr>
            <a:r>
              <a:rPr lang="vi-VN" sz="2100" dirty="0">
                <a:highlight>
                  <a:srgbClr val="FFFFFF"/>
                </a:highlight>
                <a:latin typeface="Cambria" panose="02040503050406030204" pitchFamily="18" charset="0"/>
                <a:ea typeface="Cambria" panose="02040503050406030204" pitchFamily="18" charset="0"/>
                <a:cs typeface="Times New Roman"/>
                <a:sym typeface="Times New Roman"/>
              </a:rPr>
              <a:t>Bạo lực học đường</a:t>
            </a:r>
          </a:p>
          <a:p>
            <a:pPr marL="342900" lvl="0" indent="-342900" algn="just">
              <a:lnSpc>
                <a:spcPct val="115000"/>
              </a:lnSpc>
              <a:buSzPts val="2100"/>
              <a:buFont typeface="Arial"/>
              <a:buChar char="•"/>
            </a:pPr>
            <a:r>
              <a:rPr lang="vi-VN" sz="2100" dirty="0">
                <a:highlight>
                  <a:srgbClr val="FFFFFF"/>
                </a:highlight>
                <a:latin typeface="Cambria" panose="02040503050406030204" pitchFamily="18" charset="0"/>
                <a:ea typeface="Cambria" panose="02040503050406030204" pitchFamily="18" charset="0"/>
                <a:cs typeface="Times New Roman"/>
                <a:sym typeface="Times New Roman"/>
              </a:rPr>
              <a:t>Ô nhiễm môi trường</a:t>
            </a:r>
          </a:p>
          <a:p>
            <a:pPr marL="342900" lvl="0" indent="-342900" algn="just">
              <a:lnSpc>
                <a:spcPct val="115000"/>
              </a:lnSpc>
              <a:buSzPts val="2100"/>
              <a:buFont typeface="Arial"/>
              <a:buChar char="•"/>
            </a:pPr>
            <a:r>
              <a:rPr lang="vi-VN" sz="2100" dirty="0">
                <a:highlight>
                  <a:srgbClr val="FFFFFF"/>
                </a:highlight>
                <a:latin typeface="Cambria" panose="02040503050406030204" pitchFamily="18" charset="0"/>
                <a:ea typeface="Cambria" panose="02040503050406030204" pitchFamily="18" charset="0"/>
                <a:cs typeface="Times New Roman"/>
                <a:sym typeface="Times New Roman"/>
              </a:rPr>
              <a:t>Trung thực trong thi cử</a:t>
            </a:r>
          </a:p>
          <a:p>
            <a:pPr marL="342900" lvl="0" indent="-342900" algn="just">
              <a:lnSpc>
                <a:spcPct val="115000"/>
              </a:lnSpc>
              <a:buSzPts val="2100"/>
              <a:buFont typeface="Arial"/>
              <a:buChar char="•"/>
            </a:pPr>
            <a:r>
              <a:rPr lang="vi-VN" sz="2100" dirty="0">
                <a:highlight>
                  <a:srgbClr val="FFFFFF"/>
                </a:highlight>
                <a:latin typeface="Cambria" panose="02040503050406030204" pitchFamily="18" charset="0"/>
                <a:ea typeface="Cambria" panose="02040503050406030204" pitchFamily="18" charset="0"/>
                <a:cs typeface="Times New Roman"/>
                <a:sym typeface="Times New Roman"/>
              </a:rPr>
              <a:t>Nạn vứt rác bừa bãi</a:t>
            </a:r>
          </a:p>
          <a:p>
            <a:pPr marL="342900" lvl="0" indent="-342900" algn="just">
              <a:lnSpc>
                <a:spcPct val="115000"/>
              </a:lnSpc>
              <a:buSzPts val="2100"/>
              <a:buFont typeface="Arial"/>
              <a:buChar char="•"/>
            </a:pPr>
            <a:r>
              <a:rPr lang="vi-VN" sz="2100" dirty="0">
                <a:highlight>
                  <a:srgbClr val="FFFFFF"/>
                </a:highlight>
                <a:latin typeface="Cambria" panose="02040503050406030204" pitchFamily="18" charset="0"/>
                <a:ea typeface="Cambria" panose="02040503050406030204" pitchFamily="18" charset="0"/>
                <a:cs typeface="Times New Roman"/>
                <a:sym typeface="Times New Roman"/>
              </a:rPr>
              <a:t>Hiến máu nhân đạo</a:t>
            </a:r>
          </a:p>
          <a:p>
            <a:pPr marL="342900" lvl="0" indent="-342900" algn="just">
              <a:lnSpc>
                <a:spcPct val="115000"/>
              </a:lnSpc>
              <a:buSzPts val="2100"/>
              <a:buFont typeface="Arial"/>
              <a:buChar char="•"/>
            </a:pPr>
            <a:r>
              <a:rPr lang="vi-VN" sz="2100" dirty="0">
                <a:highlight>
                  <a:srgbClr val="FFFFFF"/>
                </a:highlight>
                <a:latin typeface="Cambria" panose="02040503050406030204" pitchFamily="18" charset="0"/>
                <a:ea typeface="Cambria" panose="02040503050406030204" pitchFamily="18" charset="0"/>
                <a:cs typeface="Times New Roman"/>
                <a:sym typeface="Times New Roman"/>
              </a:rPr>
              <a:t>Nghiện game, nghiện internet</a:t>
            </a:r>
          </a:p>
          <a:p>
            <a:pPr marL="342900" lvl="0" indent="-342900" algn="just">
              <a:lnSpc>
                <a:spcPct val="115000"/>
              </a:lnSpc>
              <a:buSzPts val="2100"/>
              <a:buFont typeface="Arial"/>
              <a:buChar char="•"/>
            </a:pPr>
            <a:r>
              <a:rPr lang="vi-VN" sz="2100" dirty="0">
                <a:highlight>
                  <a:srgbClr val="FFFFFF"/>
                </a:highlight>
                <a:latin typeface="Cambria" panose="02040503050406030204" pitchFamily="18" charset="0"/>
                <a:ea typeface="Cambria" panose="02040503050406030204" pitchFamily="18" charset="0"/>
                <a:cs typeface="Times New Roman"/>
                <a:sym typeface="Times New Roman"/>
              </a:rPr>
              <a:t>Lối sống ảo</a:t>
            </a:r>
          </a:p>
          <a:p>
            <a:pPr marL="342900" lvl="0" indent="-342900" algn="just">
              <a:lnSpc>
                <a:spcPct val="115000"/>
              </a:lnSpc>
              <a:buSzPts val="2100"/>
              <a:buFont typeface="Arial"/>
              <a:buChar char="•"/>
            </a:pPr>
            <a:r>
              <a:rPr lang="vi-VN" sz="2100" dirty="0">
                <a:highlight>
                  <a:srgbClr val="FFFFFF"/>
                </a:highlight>
                <a:latin typeface="Cambria" panose="02040503050406030204" pitchFamily="18" charset="0"/>
                <a:ea typeface="Cambria" panose="02040503050406030204" pitchFamily="18" charset="0"/>
                <a:cs typeface="Times New Roman"/>
                <a:sym typeface="Times New Roman"/>
              </a:rPr>
              <a:t>Lối học hình thức đối phó…</a:t>
            </a:r>
          </a:p>
        </p:txBody>
      </p:sp>
      <p:sp>
        <p:nvSpPr>
          <p:cNvPr id="113" name="Google Shape;113;p5"/>
          <p:cNvSpPr txBox="1"/>
          <p:nvPr/>
        </p:nvSpPr>
        <p:spPr>
          <a:xfrm>
            <a:off x="477182" y="446427"/>
            <a:ext cx="7238407" cy="598275"/>
          </a:xfrm>
          <a:prstGeom prst="rect">
            <a:avLst/>
          </a:prstGeom>
          <a:noFill/>
          <a:ln>
            <a:noFill/>
          </a:ln>
        </p:spPr>
        <p:txBody>
          <a:bodyPr spcFirstLastPara="1" wrap="square" lIns="91425" tIns="91425" rIns="91425" bIns="91425" anchor="t" anchorCtr="0">
            <a:noAutofit/>
          </a:bodyPr>
          <a:lstStyle/>
          <a:p>
            <a:pPr marL="0" marR="0" lvl="0" indent="0" algn="just" defTabSz="914400" rtl="0" eaLnBrk="1" fontAlgn="auto" latinLnBrk="0" hangingPunct="1">
              <a:lnSpc>
                <a:spcPct val="100000"/>
              </a:lnSpc>
              <a:spcBef>
                <a:spcPts val="0"/>
              </a:spcBef>
              <a:spcAft>
                <a:spcPts val="0"/>
              </a:spcAft>
              <a:buClr>
                <a:srgbClr val="434343"/>
              </a:buClr>
              <a:buSzPts val="5800"/>
              <a:buFont typeface="Raleway Thin"/>
              <a:buNone/>
              <a:tabLst/>
              <a:defRPr/>
            </a:pPr>
            <a:r>
              <a:rPr kumimoji="0" lang="en-US" sz="2400" b="1" i="1" u="none" strike="noStrike" kern="0" cap="none" spc="0" normalizeH="0" baseline="0" noProof="0" dirty="0">
                <a:ln>
                  <a:noFill/>
                </a:ln>
                <a:solidFill>
                  <a:srgbClr val="3C4D76"/>
                </a:solidFill>
                <a:effectLst/>
                <a:uLnTx/>
                <a:uFillTx/>
                <a:latin typeface="Cambria" panose="02040503050406030204" pitchFamily="18" charset="0"/>
                <a:ea typeface="Cambria" panose="02040503050406030204" pitchFamily="18" charset="0"/>
                <a:cs typeface="Times New Roman"/>
                <a:sym typeface="Times New Roman"/>
              </a:rPr>
              <a:t>* Đề tài </a:t>
            </a:r>
            <a:r>
              <a:rPr kumimoji="0" lang="en-US" sz="2400" b="1" i="1" u="none" strike="noStrike" kern="0" cap="none" spc="0" normalizeH="0" baseline="0" noProof="0" dirty="0" err="1">
                <a:ln>
                  <a:noFill/>
                </a:ln>
                <a:solidFill>
                  <a:srgbClr val="3C4D76"/>
                </a:solidFill>
                <a:effectLst/>
                <a:uLnTx/>
                <a:uFillTx/>
                <a:latin typeface="Cambria" panose="02040503050406030204" pitchFamily="18" charset="0"/>
                <a:ea typeface="Cambria" panose="02040503050406030204" pitchFamily="18" charset="0"/>
                <a:cs typeface="Times New Roman"/>
                <a:sym typeface="Times New Roman"/>
              </a:rPr>
              <a:t>thường</a:t>
            </a:r>
            <a:r>
              <a:rPr kumimoji="0" lang="en-US" sz="2400" b="1" i="1" u="none" strike="noStrike" kern="0" cap="none" spc="0" normalizeH="0" baseline="0" noProof="0" dirty="0">
                <a:ln>
                  <a:noFill/>
                </a:ln>
                <a:solidFill>
                  <a:srgbClr val="3C4D76"/>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1" i="1" u="none" strike="noStrike" kern="0" cap="none" spc="0" normalizeH="0" baseline="0" noProof="0" dirty="0" err="1">
                <a:ln>
                  <a:noFill/>
                </a:ln>
                <a:solidFill>
                  <a:srgbClr val="3C4D76"/>
                </a:solidFill>
                <a:effectLst/>
                <a:uLnTx/>
                <a:uFillTx/>
                <a:latin typeface="Cambria" panose="02040503050406030204" pitchFamily="18" charset="0"/>
                <a:ea typeface="Cambria" panose="02040503050406030204" pitchFamily="18" charset="0"/>
                <a:cs typeface="Times New Roman"/>
                <a:sym typeface="Times New Roman"/>
              </a:rPr>
              <a:t>hướng</a:t>
            </a:r>
            <a:r>
              <a:rPr kumimoji="0" lang="en-US" sz="2400" b="1" i="1" u="none" strike="noStrike" kern="0" cap="none" spc="0" normalizeH="0" baseline="0" noProof="0" dirty="0">
                <a:ln>
                  <a:noFill/>
                </a:ln>
                <a:solidFill>
                  <a:srgbClr val="3C4D76"/>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1" i="1" u="none" strike="noStrike" kern="0" cap="none" spc="0" normalizeH="0" baseline="0" noProof="0" dirty="0" err="1">
                <a:ln>
                  <a:noFill/>
                </a:ln>
                <a:solidFill>
                  <a:srgbClr val="3C4D76"/>
                </a:solidFill>
                <a:effectLst/>
                <a:uLnTx/>
                <a:uFillTx/>
                <a:latin typeface="Cambria" panose="02040503050406030204" pitchFamily="18" charset="0"/>
                <a:ea typeface="Cambria" panose="02040503050406030204" pitchFamily="18" charset="0"/>
                <a:cs typeface="Times New Roman"/>
                <a:sym typeface="Times New Roman"/>
              </a:rPr>
              <a:t>tới</a:t>
            </a:r>
            <a:endParaRPr kumimoji="0" sz="2400" b="1" i="1" u="none" strike="noStrike" kern="0" cap="none" spc="0" normalizeH="0" baseline="0" noProof="0" dirty="0">
              <a:ln>
                <a:noFill/>
              </a:ln>
              <a:solidFill>
                <a:srgbClr val="3C4D76"/>
              </a:solidFill>
              <a:effectLst/>
              <a:uLnTx/>
              <a:uFillTx/>
              <a:latin typeface="Cambria" panose="02040503050406030204" pitchFamily="18" charset="0"/>
              <a:ea typeface="Cambria" panose="02040503050406030204" pitchFamily="18" charset="0"/>
              <a:cs typeface="Times New Roman"/>
              <a:sym typeface="Times New Roman"/>
            </a:endParaRPr>
          </a:p>
        </p:txBody>
      </p:sp>
    </p:spTree>
    <p:extLst>
      <p:ext uri="{BB962C8B-B14F-4D97-AF65-F5344CB8AC3E}">
        <p14:creationId xmlns:p14="http://schemas.microsoft.com/office/powerpoint/2010/main" val="2219466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500"/>
                                        <p:tgtEl>
                                          <p:spTgt spid="1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2"/>
                                        </p:tgtEl>
                                        <p:attrNameLst>
                                          <p:attrName>style.visibility</p:attrName>
                                        </p:attrNameLst>
                                      </p:cBhvr>
                                      <p:to>
                                        <p:strVal val="visible"/>
                                      </p:to>
                                    </p:set>
                                    <p:anim calcmode="lin" valueType="num">
                                      <p:cBhvr additive="base">
                                        <p:cTn id="12" dur="500"/>
                                        <p:tgtEl>
                                          <p:spTgt spid="1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9" name="Google Shape;119;p6"/>
          <p:cNvSpPr txBox="1"/>
          <p:nvPr/>
        </p:nvSpPr>
        <p:spPr>
          <a:xfrm>
            <a:off x="0" y="27138"/>
            <a:ext cx="7923669" cy="598275"/>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434343"/>
              </a:buClr>
              <a:buSzPts val="5800"/>
              <a:buFont typeface="Raleway Thin"/>
              <a:buNone/>
              <a:tabLst/>
              <a:defRPr/>
            </a:pPr>
            <a:r>
              <a:rPr kumimoji="0" lang="en-US" sz="2400" b="1" i="1" u="none" strike="noStrike" kern="0" cap="none" spc="0" normalizeH="0" baseline="0" noProof="0" dirty="0">
                <a:ln>
                  <a:noFill/>
                </a:ln>
                <a:solidFill>
                  <a:srgbClr val="3C4D76"/>
                </a:solidFill>
                <a:effectLst/>
                <a:uLnTx/>
                <a:uFillTx/>
                <a:latin typeface="Cambria" panose="02040503050406030204" pitchFamily="18" charset="0"/>
                <a:ea typeface="Cambria" panose="02040503050406030204" pitchFamily="18" charset="0"/>
                <a:cs typeface="Times New Roman"/>
                <a:sym typeface="Times New Roman"/>
              </a:rPr>
              <a:t>*</a:t>
            </a:r>
            <a:r>
              <a:rPr kumimoji="0" lang="en-US" sz="2400" b="1" i="1" u="none" strike="noStrike" kern="0" cap="none" spc="0" normalizeH="0" baseline="0" noProof="0" dirty="0" err="1">
                <a:ln>
                  <a:noFill/>
                </a:ln>
                <a:solidFill>
                  <a:srgbClr val="3C4D76"/>
                </a:solidFill>
                <a:effectLst/>
                <a:uLnTx/>
                <a:uFillTx/>
                <a:latin typeface="Cambria" panose="02040503050406030204" pitchFamily="18" charset="0"/>
                <a:ea typeface="Cambria" panose="02040503050406030204" pitchFamily="18" charset="0"/>
                <a:cs typeface="Times New Roman"/>
                <a:sym typeface="Times New Roman"/>
              </a:rPr>
              <a:t>Dàn</a:t>
            </a:r>
            <a:r>
              <a:rPr kumimoji="0" lang="en-US" sz="2400" b="1" i="1" u="none" strike="noStrike" kern="0" cap="none" spc="0" normalizeH="0" baseline="0" noProof="0" dirty="0">
                <a:ln>
                  <a:noFill/>
                </a:ln>
                <a:solidFill>
                  <a:srgbClr val="3C4D76"/>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1" i="1" u="none" strike="noStrike" kern="0" cap="none" spc="0" normalizeH="0" baseline="0" noProof="0" dirty="0" err="1">
                <a:ln>
                  <a:noFill/>
                </a:ln>
                <a:solidFill>
                  <a:srgbClr val="3C4D76"/>
                </a:solidFill>
                <a:effectLst/>
                <a:uLnTx/>
                <a:uFillTx/>
                <a:latin typeface="Cambria" panose="02040503050406030204" pitchFamily="18" charset="0"/>
                <a:ea typeface="Cambria" panose="02040503050406030204" pitchFamily="18" charset="0"/>
                <a:cs typeface="Times New Roman"/>
                <a:sym typeface="Times New Roman"/>
              </a:rPr>
              <a:t>bài</a:t>
            </a:r>
            <a:r>
              <a:rPr kumimoji="0" lang="en-US" sz="2400" b="1" i="1" u="none" strike="noStrike" kern="0" cap="none" spc="0" normalizeH="0" baseline="0" noProof="0" dirty="0">
                <a:ln>
                  <a:noFill/>
                </a:ln>
                <a:solidFill>
                  <a:srgbClr val="3C4D76"/>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1" i="1" u="none" strike="noStrike" kern="0" cap="none" spc="0" normalizeH="0" baseline="0" noProof="0" dirty="0" err="1">
                <a:ln>
                  <a:noFill/>
                </a:ln>
                <a:solidFill>
                  <a:srgbClr val="3C4D76"/>
                </a:solidFill>
                <a:effectLst/>
                <a:uLnTx/>
                <a:uFillTx/>
                <a:latin typeface="Cambria" panose="02040503050406030204" pitchFamily="18" charset="0"/>
                <a:ea typeface="Cambria" panose="02040503050406030204" pitchFamily="18" charset="0"/>
                <a:cs typeface="Times New Roman"/>
                <a:sym typeface="Times New Roman"/>
              </a:rPr>
              <a:t>chung</a:t>
            </a:r>
            <a:r>
              <a:rPr kumimoji="0" lang="en-US" sz="2400" b="1" i="1" u="none" strike="noStrike" kern="0" cap="none" spc="0" normalizeH="0" baseline="0" noProof="0" dirty="0">
                <a:ln>
                  <a:noFill/>
                </a:ln>
                <a:solidFill>
                  <a:srgbClr val="3C4D76"/>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1" i="1" u="none" strike="noStrike" kern="0" cap="none" spc="0" normalizeH="0" baseline="0" noProof="0" dirty="0" err="1">
                <a:ln>
                  <a:noFill/>
                </a:ln>
                <a:solidFill>
                  <a:srgbClr val="3C4D76"/>
                </a:solidFill>
                <a:effectLst/>
                <a:uLnTx/>
                <a:uFillTx/>
                <a:latin typeface="Cambria" panose="02040503050406030204" pitchFamily="18" charset="0"/>
                <a:ea typeface="Cambria" panose="02040503050406030204" pitchFamily="18" charset="0"/>
                <a:cs typeface="Times New Roman"/>
                <a:sym typeface="Times New Roman"/>
              </a:rPr>
              <a:t>nghị</a:t>
            </a:r>
            <a:r>
              <a:rPr kumimoji="0" lang="en-US" sz="2400" b="1" i="1" u="none" strike="noStrike" kern="0" cap="none" spc="0" normalizeH="0" baseline="0" noProof="0" dirty="0">
                <a:ln>
                  <a:noFill/>
                </a:ln>
                <a:solidFill>
                  <a:srgbClr val="3C4D76"/>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1" i="1" u="none" strike="noStrike" kern="0" cap="none" spc="0" normalizeH="0" baseline="0" noProof="0" dirty="0" err="1">
                <a:ln>
                  <a:noFill/>
                </a:ln>
                <a:solidFill>
                  <a:srgbClr val="3C4D76"/>
                </a:solidFill>
                <a:effectLst/>
                <a:uLnTx/>
                <a:uFillTx/>
                <a:latin typeface="Cambria" panose="02040503050406030204" pitchFamily="18" charset="0"/>
                <a:ea typeface="Cambria" panose="02040503050406030204" pitchFamily="18" charset="0"/>
                <a:cs typeface="Times New Roman"/>
                <a:sym typeface="Times New Roman"/>
              </a:rPr>
              <a:t>luận</a:t>
            </a:r>
            <a:r>
              <a:rPr kumimoji="0" lang="en-US" sz="2400" b="1" i="1" u="none" strike="noStrike" kern="0" cap="none" spc="0" normalizeH="0" baseline="0" noProof="0" dirty="0">
                <a:ln>
                  <a:noFill/>
                </a:ln>
                <a:solidFill>
                  <a:srgbClr val="3C4D76"/>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1" i="1" u="none" strike="noStrike" kern="0" cap="none" spc="0" normalizeH="0" baseline="0" noProof="0" dirty="0" err="1">
                <a:ln>
                  <a:noFill/>
                </a:ln>
                <a:solidFill>
                  <a:srgbClr val="3C4D76"/>
                </a:solidFill>
                <a:effectLst/>
                <a:uLnTx/>
                <a:uFillTx/>
                <a:latin typeface="Cambria" panose="02040503050406030204" pitchFamily="18" charset="0"/>
                <a:ea typeface="Cambria" panose="02040503050406030204" pitchFamily="18" charset="0"/>
                <a:cs typeface="Times New Roman"/>
                <a:sym typeface="Times New Roman"/>
              </a:rPr>
              <a:t>về</a:t>
            </a:r>
            <a:r>
              <a:rPr kumimoji="0" lang="en-US" sz="2400" b="1" i="1" u="none" strike="noStrike" kern="0" cap="none" spc="0" normalizeH="0" baseline="0" noProof="0" dirty="0">
                <a:ln>
                  <a:noFill/>
                </a:ln>
                <a:solidFill>
                  <a:srgbClr val="3C4D76"/>
                </a:solidFill>
                <a:effectLst/>
                <a:uLnTx/>
                <a:uFillTx/>
                <a:latin typeface="Cambria" panose="02040503050406030204" pitchFamily="18" charset="0"/>
                <a:ea typeface="Cambria" panose="02040503050406030204" pitchFamily="18" charset="0"/>
                <a:cs typeface="Times New Roman"/>
                <a:sym typeface="Times New Roman"/>
              </a:rPr>
              <a:t> một </a:t>
            </a:r>
            <a:r>
              <a:rPr kumimoji="0" lang="en-US" sz="2400" b="1" i="1" u="none" strike="noStrike" kern="0" cap="none" spc="0" normalizeH="0" baseline="0" noProof="0" dirty="0" smtClean="0">
                <a:ln>
                  <a:noFill/>
                </a:ln>
                <a:solidFill>
                  <a:srgbClr val="3C4D76"/>
                </a:solidFill>
                <a:effectLst/>
                <a:uLnTx/>
                <a:uFillTx/>
                <a:latin typeface="Cambria" panose="02040503050406030204" pitchFamily="18" charset="0"/>
                <a:ea typeface="Cambria" panose="02040503050406030204" pitchFamily="18" charset="0"/>
                <a:cs typeface="Times New Roman"/>
                <a:sym typeface="Times New Roman"/>
              </a:rPr>
              <a:t>hiện</a:t>
            </a:r>
            <a:r>
              <a:rPr kumimoji="0" lang="en-US" sz="2400" b="1" i="1" u="none" strike="noStrike" kern="0" cap="none" spc="0" normalizeH="0" noProof="0" dirty="0" smtClean="0">
                <a:ln>
                  <a:noFill/>
                </a:ln>
                <a:solidFill>
                  <a:srgbClr val="3C4D76"/>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1" i="1" u="none" strike="noStrike" kern="0" cap="none" spc="0" normalizeH="0" noProof="0" dirty="0" err="1" smtClean="0">
                <a:ln>
                  <a:noFill/>
                </a:ln>
                <a:solidFill>
                  <a:srgbClr val="3C4D76"/>
                </a:solidFill>
                <a:effectLst/>
                <a:uLnTx/>
                <a:uFillTx/>
                <a:latin typeface="Cambria" panose="02040503050406030204" pitchFamily="18" charset="0"/>
                <a:ea typeface="Cambria" panose="02040503050406030204" pitchFamily="18" charset="0"/>
                <a:cs typeface="Times New Roman"/>
                <a:sym typeface="Times New Roman"/>
              </a:rPr>
              <a:t>tượng</a:t>
            </a:r>
            <a:r>
              <a:rPr kumimoji="0" lang="en-US" sz="2400" b="1" i="1" u="none" strike="noStrike" kern="0" cap="none" spc="0" normalizeH="0" noProof="0" dirty="0" smtClean="0">
                <a:ln>
                  <a:noFill/>
                </a:ln>
                <a:solidFill>
                  <a:srgbClr val="3C4D76"/>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1" i="1" u="none" strike="noStrike" kern="0" cap="none" spc="0" normalizeH="0" noProof="0" dirty="0" err="1" smtClean="0">
                <a:ln>
                  <a:noFill/>
                </a:ln>
                <a:solidFill>
                  <a:srgbClr val="3C4D76"/>
                </a:solidFill>
                <a:effectLst/>
                <a:uLnTx/>
                <a:uFillTx/>
                <a:latin typeface="Cambria" panose="02040503050406030204" pitchFamily="18" charset="0"/>
                <a:ea typeface="Cambria" panose="02040503050406030204" pitchFamily="18" charset="0"/>
                <a:cs typeface="Times New Roman"/>
                <a:sym typeface="Times New Roman"/>
              </a:rPr>
              <a:t>đời</a:t>
            </a:r>
            <a:r>
              <a:rPr kumimoji="0" lang="en-US" sz="2400" b="1" i="1" u="none" strike="noStrike" kern="0" cap="none" spc="0" normalizeH="0" noProof="0" dirty="0" smtClean="0">
                <a:ln>
                  <a:noFill/>
                </a:ln>
                <a:solidFill>
                  <a:srgbClr val="3C4D76"/>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1" i="1" u="none" strike="noStrike" kern="0" cap="none" spc="0" normalizeH="0" noProof="0" dirty="0" err="1" smtClean="0">
                <a:ln>
                  <a:noFill/>
                </a:ln>
                <a:solidFill>
                  <a:srgbClr val="3C4D76"/>
                </a:solidFill>
                <a:effectLst/>
                <a:uLnTx/>
                <a:uFillTx/>
                <a:latin typeface="Cambria" panose="02040503050406030204" pitchFamily="18" charset="0"/>
                <a:ea typeface="Cambria" panose="02040503050406030204" pitchFamily="18" charset="0"/>
                <a:cs typeface="Times New Roman"/>
                <a:sym typeface="Times New Roman"/>
              </a:rPr>
              <a:t>sống</a:t>
            </a:r>
            <a:endParaRPr kumimoji="0" sz="1400" b="0" i="1" u="none" strike="noStrike" kern="0" cap="none" spc="0" normalizeH="0" baseline="0" noProof="0" dirty="0">
              <a:ln>
                <a:noFill/>
              </a:ln>
              <a:solidFill>
                <a:srgbClr val="3C4D76"/>
              </a:solidFill>
              <a:effectLst/>
              <a:uLnTx/>
              <a:uFillTx/>
              <a:latin typeface="Cambria" panose="02040503050406030204" pitchFamily="18" charset="0"/>
              <a:ea typeface="Cambria" panose="02040503050406030204" pitchFamily="18" charset="0"/>
              <a:cs typeface="Arial"/>
              <a:sym typeface="Arial"/>
            </a:endParaRPr>
          </a:p>
        </p:txBody>
      </p:sp>
      <p:sp>
        <p:nvSpPr>
          <p:cNvPr id="120" name="Google Shape;120;p6"/>
          <p:cNvSpPr/>
          <p:nvPr/>
        </p:nvSpPr>
        <p:spPr>
          <a:xfrm>
            <a:off x="353480" y="683291"/>
            <a:ext cx="8328065" cy="481630"/>
          </a:xfrm>
          <a:prstGeom prst="rect">
            <a:avLst/>
          </a:prstGeom>
          <a:noFill/>
          <a:ln>
            <a:noFill/>
          </a:ln>
        </p:spPr>
        <p:txBody>
          <a:bodyPr spcFirstLastPara="1" wrap="square" lIns="91425" tIns="45700" rIns="91425" bIns="45700" anchor="t" anchorCtr="0">
            <a:spAutoFit/>
          </a:bodyPr>
          <a:lstStyle/>
          <a:p>
            <a:pPr marL="0" marR="0" lvl="0" indent="179705" algn="just"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2200" b="1" i="0" u="none" strike="noStrike" kern="0" cap="none" spc="0" normalizeH="0" baseline="0" noProof="0" dirty="0">
                <a:ln>
                  <a:noFill/>
                </a:ln>
                <a:solidFill>
                  <a:srgbClr val="3C4D76"/>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a:t>
            </a:r>
            <a:r>
              <a:rPr kumimoji="0" lang="en-US" sz="2200" b="1" i="0" u="none" strike="noStrike" kern="0" cap="none" spc="0" normalizeH="0" baseline="0" noProof="0" dirty="0" err="1">
                <a:ln>
                  <a:noFill/>
                </a:ln>
                <a:solidFill>
                  <a:srgbClr val="3C4D76"/>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Mở</a:t>
            </a:r>
            <a:r>
              <a:rPr kumimoji="0" lang="en-US" sz="2200" b="1" i="0" u="none" strike="noStrike" kern="0" cap="none" spc="0" normalizeH="0" baseline="0" noProof="0" dirty="0">
                <a:ln>
                  <a:noFill/>
                </a:ln>
                <a:solidFill>
                  <a:srgbClr val="3C4D76"/>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 </a:t>
            </a:r>
            <a:r>
              <a:rPr lang="en-US" sz="2200" b="1" noProof="0" dirty="0" err="1" smtClean="0">
                <a:solidFill>
                  <a:srgbClr val="3C4D76"/>
                </a:solidFill>
                <a:highlight>
                  <a:srgbClr val="FFFFFF"/>
                </a:highlight>
                <a:latin typeface="Cambria" panose="02040503050406030204" pitchFamily="18" charset="0"/>
                <a:ea typeface="Cambria" panose="02040503050406030204" pitchFamily="18" charset="0"/>
                <a:cs typeface="Times New Roman"/>
                <a:sym typeface="Times New Roman"/>
              </a:rPr>
              <a:t>đoạn</a:t>
            </a:r>
            <a:r>
              <a:rPr kumimoji="0" lang="en-US" sz="2200" b="1" i="0" u="none" strike="noStrike" kern="0" cap="none" spc="0" normalizeH="0" baseline="0" noProof="0" dirty="0" smtClean="0">
                <a:ln>
                  <a:noFill/>
                </a:ln>
                <a:solidFill>
                  <a:srgbClr val="725116"/>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a:t>
            </a:r>
            <a:r>
              <a:rPr kumimoji="0" lang="en-US" sz="2200" b="0" i="0" u="none" strike="noStrike" kern="0" cap="none" spc="0" normalizeH="0" baseline="0" noProof="0" dirty="0" smtClean="0">
                <a:ln>
                  <a:noFill/>
                </a:ln>
                <a:solidFill>
                  <a:srgbClr val="725116"/>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 </a:t>
            </a:r>
            <a:r>
              <a:rPr lang="en-US" sz="2200" dirty="0" err="1" smtClean="0">
                <a:solidFill>
                  <a:srgbClr val="1C1E21"/>
                </a:solidFill>
                <a:highlight>
                  <a:srgbClr val="FFFFFF"/>
                </a:highlight>
                <a:latin typeface="Cambria" panose="02040503050406030204" pitchFamily="18" charset="0"/>
                <a:ea typeface="Cambria" panose="02040503050406030204" pitchFamily="18" charset="0"/>
                <a:cs typeface="Times New Roman"/>
                <a:sym typeface="Times New Roman"/>
              </a:rPr>
              <a:t>Giới</a:t>
            </a:r>
            <a:r>
              <a:rPr lang="en-US" sz="2200" dirty="0" smtClean="0">
                <a:solidFill>
                  <a:srgbClr val="1C1E21"/>
                </a:solidFill>
                <a:highlight>
                  <a:srgbClr val="FFFFFF"/>
                </a:highlight>
                <a:latin typeface="Cambria" panose="02040503050406030204" pitchFamily="18" charset="0"/>
                <a:ea typeface="Cambria" panose="02040503050406030204" pitchFamily="18" charset="0"/>
                <a:cs typeface="Times New Roman"/>
                <a:sym typeface="Times New Roman"/>
              </a:rPr>
              <a:t> </a:t>
            </a:r>
            <a:r>
              <a:rPr lang="en-US" sz="2200" dirty="0" err="1" smtClean="0">
                <a:solidFill>
                  <a:srgbClr val="1C1E21"/>
                </a:solidFill>
                <a:highlight>
                  <a:srgbClr val="FFFFFF"/>
                </a:highlight>
                <a:latin typeface="Cambria" panose="02040503050406030204" pitchFamily="18" charset="0"/>
                <a:ea typeface="Cambria" panose="02040503050406030204" pitchFamily="18" charset="0"/>
                <a:cs typeface="Times New Roman"/>
                <a:sym typeface="Times New Roman"/>
              </a:rPr>
              <a:t>thiệu</a:t>
            </a:r>
            <a:r>
              <a:rPr lang="en-US" sz="2200" dirty="0" smtClean="0">
                <a:solidFill>
                  <a:srgbClr val="1C1E21"/>
                </a:solidFill>
                <a:highlight>
                  <a:srgbClr val="FFFFFF"/>
                </a:highlight>
                <a:latin typeface="Cambria" panose="02040503050406030204" pitchFamily="18" charset="0"/>
                <a:ea typeface="Cambria" panose="02040503050406030204" pitchFamily="18" charset="0"/>
                <a:cs typeface="Times New Roman"/>
                <a:sym typeface="Times New Roman"/>
              </a:rPr>
              <a:t> </a:t>
            </a:r>
            <a:r>
              <a:rPr lang="en-US" sz="2200" dirty="0" err="1" smtClean="0">
                <a:solidFill>
                  <a:srgbClr val="1C1E21"/>
                </a:solidFill>
                <a:highlight>
                  <a:srgbClr val="FFFFFF"/>
                </a:highlight>
                <a:latin typeface="Cambria" panose="02040503050406030204" pitchFamily="18" charset="0"/>
                <a:ea typeface="Cambria" panose="02040503050406030204" pitchFamily="18" charset="0"/>
                <a:cs typeface="Times New Roman"/>
                <a:sym typeface="Times New Roman"/>
              </a:rPr>
              <a:t>vấn</a:t>
            </a:r>
            <a:r>
              <a:rPr lang="en-US" sz="2200" dirty="0" smtClean="0">
                <a:solidFill>
                  <a:srgbClr val="1C1E21"/>
                </a:solidFill>
                <a:highlight>
                  <a:srgbClr val="FFFFFF"/>
                </a:highlight>
                <a:latin typeface="Cambria" panose="02040503050406030204" pitchFamily="18" charset="0"/>
                <a:ea typeface="Cambria" panose="02040503050406030204" pitchFamily="18" charset="0"/>
                <a:cs typeface="Times New Roman"/>
                <a:sym typeface="Times New Roman"/>
              </a:rPr>
              <a:t> đề cần </a:t>
            </a:r>
            <a:r>
              <a:rPr lang="en-US" sz="2200" dirty="0" err="1" smtClean="0">
                <a:solidFill>
                  <a:srgbClr val="1C1E21"/>
                </a:solidFill>
                <a:highlight>
                  <a:srgbClr val="FFFFFF"/>
                </a:highlight>
                <a:latin typeface="Cambria" panose="02040503050406030204" pitchFamily="18" charset="0"/>
                <a:ea typeface="Cambria" panose="02040503050406030204" pitchFamily="18" charset="0"/>
                <a:cs typeface="Times New Roman"/>
                <a:sym typeface="Times New Roman"/>
              </a:rPr>
              <a:t>nghị</a:t>
            </a:r>
            <a:r>
              <a:rPr lang="en-US" sz="2200" dirty="0" smtClean="0">
                <a:solidFill>
                  <a:srgbClr val="1C1E21"/>
                </a:solidFill>
                <a:highlight>
                  <a:srgbClr val="FFFFFF"/>
                </a:highlight>
                <a:latin typeface="Cambria" panose="02040503050406030204" pitchFamily="18" charset="0"/>
                <a:ea typeface="Cambria" panose="02040503050406030204" pitchFamily="18" charset="0"/>
                <a:cs typeface="Times New Roman"/>
                <a:sym typeface="Times New Roman"/>
              </a:rPr>
              <a:t> </a:t>
            </a:r>
            <a:r>
              <a:rPr lang="en-US" sz="2200" dirty="0" err="1" smtClean="0">
                <a:solidFill>
                  <a:srgbClr val="1C1E21"/>
                </a:solidFill>
                <a:highlight>
                  <a:srgbClr val="FFFFFF"/>
                </a:highlight>
                <a:latin typeface="Cambria" panose="02040503050406030204" pitchFamily="18" charset="0"/>
                <a:ea typeface="Cambria" panose="02040503050406030204" pitchFamily="18" charset="0"/>
                <a:cs typeface="Times New Roman"/>
                <a:sym typeface="Times New Roman"/>
              </a:rPr>
              <a:t>luận</a:t>
            </a:r>
            <a:r>
              <a:rPr lang="en-US" sz="2200" dirty="0" smtClean="0">
                <a:solidFill>
                  <a:srgbClr val="1C1E21"/>
                </a:solidFill>
                <a:highlight>
                  <a:srgbClr val="FFFFFF"/>
                </a:highlight>
                <a:latin typeface="Cambria" panose="02040503050406030204" pitchFamily="18" charset="0"/>
                <a:ea typeface="Cambria" panose="02040503050406030204" pitchFamily="18" charset="0"/>
                <a:cs typeface="Times New Roman"/>
                <a:sym typeface="Times New Roman"/>
              </a:rPr>
              <a:t> </a:t>
            </a:r>
            <a:endParaRPr kumimoji="0"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121" name="Google Shape;121;p6"/>
          <p:cNvSpPr/>
          <p:nvPr/>
        </p:nvSpPr>
        <p:spPr>
          <a:xfrm>
            <a:off x="353480" y="1270393"/>
            <a:ext cx="1995620" cy="481630"/>
          </a:xfrm>
          <a:prstGeom prst="rect">
            <a:avLst/>
          </a:prstGeom>
          <a:noFill/>
          <a:ln>
            <a:noFill/>
          </a:ln>
        </p:spPr>
        <p:txBody>
          <a:bodyPr spcFirstLastPara="1" wrap="square" lIns="91425" tIns="45700" rIns="91425" bIns="45700" anchor="t" anchorCtr="0">
            <a:spAutoFit/>
          </a:bodyPr>
          <a:lstStyle/>
          <a:p>
            <a:pPr marL="0" marR="0" lvl="0" indent="179705" algn="just"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2200" b="1" i="0" u="none" strike="noStrike" kern="0" cap="none" spc="0" normalizeH="0" baseline="0" noProof="0" dirty="0">
                <a:ln>
                  <a:noFill/>
                </a:ln>
                <a:solidFill>
                  <a:srgbClr val="3C4D76"/>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a:t>
            </a:r>
            <a:r>
              <a:rPr kumimoji="0" lang="en-US" sz="2200" b="1" i="0" u="none" strike="noStrike" kern="0" cap="none" spc="0" normalizeH="0" baseline="0" noProof="0" dirty="0" err="1">
                <a:ln>
                  <a:noFill/>
                </a:ln>
                <a:solidFill>
                  <a:srgbClr val="3C4D76"/>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Thân</a:t>
            </a:r>
            <a:r>
              <a:rPr kumimoji="0" lang="en-US" sz="2200" b="1" i="0" u="none" strike="noStrike" kern="0" cap="none" spc="0" normalizeH="0" baseline="0" noProof="0" dirty="0">
                <a:ln>
                  <a:noFill/>
                </a:ln>
                <a:solidFill>
                  <a:srgbClr val="3C4D76"/>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 </a:t>
            </a:r>
            <a:r>
              <a:rPr lang="en-US" sz="2200" b="1" noProof="0" dirty="0" err="1" smtClean="0">
                <a:solidFill>
                  <a:srgbClr val="3C4D76"/>
                </a:solidFill>
                <a:highlight>
                  <a:srgbClr val="FFFFFF"/>
                </a:highlight>
                <a:latin typeface="Cambria" panose="02040503050406030204" pitchFamily="18" charset="0"/>
                <a:ea typeface="Cambria" panose="02040503050406030204" pitchFamily="18" charset="0"/>
                <a:cs typeface="Times New Roman"/>
                <a:sym typeface="Times New Roman"/>
              </a:rPr>
              <a:t>đoạn</a:t>
            </a:r>
            <a:r>
              <a:rPr kumimoji="0" lang="en-US" sz="2200" b="1" i="0" u="none" strike="noStrike" kern="0" cap="none" spc="0" normalizeH="0" baseline="0" noProof="0" dirty="0" smtClean="0">
                <a:ln>
                  <a:noFill/>
                </a:ln>
                <a:solidFill>
                  <a:srgbClr val="725116"/>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a:t>
            </a:r>
            <a:endParaRPr kumimoji="0" sz="2200" b="0" i="0" u="none" strike="noStrike" kern="0" cap="none" spc="0" normalizeH="0" baseline="0" noProof="0" dirty="0">
              <a:ln>
                <a:noFill/>
              </a:ln>
              <a:solidFill>
                <a:srgbClr val="725116"/>
              </a:solidFill>
              <a:effectLst/>
              <a:uLnTx/>
              <a:uFillTx/>
              <a:latin typeface="Cambria" panose="02040503050406030204" pitchFamily="18" charset="0"/>
              <a:ea typeface="Cambria" panose="02040503050406030204" pitchFamily="18" charset="0"/>
              <a:cs typeface="Arial"/>
              <a:sym typeface="Arial"/>
            </a:endParaRPr>
          </a:p>
        </p:txBody>
      </p:sp>
      <p:sp>
        <p:nvSpPr>
          <p:cNvPr id="133" name="Google Shape;133;p6"/>
          <p:cNvSpPr/>
          <p:nvPr/>
        </p:nvSpPr>
        <p:spPr>
          <a:xfrm>
            <a:off x="503445" y="3654945"/>
            <a:ext cx="8178099" cy="769441"/>
          </a:xfrm>
          <a:prstGeom prst="rect">
            <a:avLst/>
          </a:prstGeom>
          <a:noFill/>
          <a:ln>
            <a:noFill/>
          </a:ln>
        </p:spPr>
        <p:txBody>
          <a:bodyPr spcFirstLastPara="1" wrap="square" lIns="91425" tIns="45700" rIns="91425" bIns="45700" anchor="t" anchorCtr="0">
            <a:spAutoFit/>
          </a:bodyPr>
          <a:lstStyle/>
          <a:p>
            <a:pPr lvl="0" algn="just">
              <a:defRPr/>
            </a:pPr>
            <a:r>
              <a:rPr kumimoji="0" lang="en-US" sz="2200" b="1" i="0" u="none" strike="noStrike" kern="0" cap="none" spc="0" normalizeH="0" baseline="0" noProof="0" dirty="0">
                <a:ln>
                  <a:noFill/>
                </a:ln>
                <a:solidFill>
                  <a:srgbClr val="3C4D76"/>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a:t>
            </a:r>
            <a:r>
              <a:rPr kumimoji="0" lang="en-US" sz="2200" b="1" i="0" u="none" strike="noStrike" kern="0" cap="none" spc="0" normalizeH="0" baseline="0" noProof="0" dirty="0" err="1">
                <a:ln>
                  <a:noFill/>
                </a:ln>
                <a:solidFill>
                  <a:srgbClr val="3C4D76"/>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Kết</a:t>
            </a:r>
            <a:r>
              <a:rPr kumimoji="0" lang="en-US" sz="2200" b="1" i="0" u="none" strike="noStrike" kern="0" cap="none" spc="0" normalizeH="0" baseline="0" noProof="0" dirty="0">
                <a:ln>
                  <a:noFill/>
                </a:ln>
                <a:solidFill>
                  <a:srgbClr val="3C4D76"/>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 </a:t>
            </a:r>
            <a:r>
              <a:rPr lang="en-US" sz="2200" b="1" noProof="0" dirty="0" err="1" smtClean="0">
                <a:solidFill>
                  <a:srgbClr val="3C4D76"/>
                </a:solidFill>
                <a:highlight>
                  <a:srgbClr val="FFFFFF"/>
                </a:highlight>
                <a:latin typeface="Cambria" panose="02040503050406030204" pitchFamily="18" charset="0"/>
                <a:ea typeface="Cambria" panose="02040503050406030204" pitchFamily="18" charset="0"/>
                <a:cs typeface="Times New Roman"/>
                <a:sym typeface="Times New Roman"/>
              </a:rPr>
              <a:t>đoạn</a:t>
            </a:r>
            <a:r>
              <a:rPr kumimoji="0" lang="en-US" sz="2200" b="1" i="0" u="none" strike="noStrike" kern="0" cap="none" spc="0" normalizeH="0" baseline="0" noProof="0" dirty="0" smtClean="0">
                <a:ln>
                  <a:noFill/>
                </a:ln>
                <a:solidFill>
                  <a:srgbClr val="3C4D76"/>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a:t>
            </a:r>
            <a:r>
              <a:rPr kumimoji="0" lang="en-US" sz="2200" b="1" i="0" u="none" strike="noStrike" kern="0" cap="none" spc="0" normalizeH="0" baseline="0" noProof="0" dirty="0" smtClean="0">
                <a:ln>
                  <a:noFill/>
                </a:ln>
                <a:solidFill>
                  <a:srgbClr val="725116"/>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 </a:t>
            </a:r>
            <a:r>
              <a:rPr lang="vi-VN" sz="2200" dirty="0">
                <a:latin typeface="Cambria" panose="02040503050406030204" pitchFamily="18" charset="0"/>
                <a:ea typeface="Cambria" panose="02040503050406030204" pitchFamily="18" charset="0"/>
              </a:rPr>
              <a:t>Nêu khái quát vấn đề cần nghị luận </a:t>
            </a:r>
            <a:r>
              <a:rPr lang="vi-VN" sz="2200" dirty="0">
                <a:latin typeface="Cambria" panose="02040503050406030204" pitchFamily="18" charset="0"/>
                <a:ea typeface="Cambria" panose="02040503050406030204" pitchFamily="18" charset="0"/>
                <a:cs typeface="Times New Roman"/>
                <a:sym typeface="Times New Roman"/>
              </a:rPr>
              <a:t>và l</a:t>
            </a:r>
            <a:r>
              <a:rPr lang="vi-VN" sz="2200" dirty="0">
                <a:latin typeface="Cambria" panose="02040503050406030204" pitchFamily="18" charset="0"/>
                <a:ea typeface="Cambria" panose="02040503050406030204" pitchFamily="18" charset="0"/>
              </a:rPr>
              <a:t>ời nhắn nhủ với mọi người</a:t>
            </a:r>
          </a:p>
        </p:txBody>
      </p:sp>
      <p:grpSp>
        <p:nvGrpSpPr>
          <p:cNvPr id="17" name="Google Shape;187;p10"/>
          <p:cNvGrpSpPr/>
          <p:nvPr/>
        </p:nvGrpSpPr>
        <p:grpSpPr>
          <a:xfrm>
            <a:off x="503445" y="1882997"/>
            <a:ext cx="8461879" cy="1290676"/>
            <a:chOff x="3481" y="125732"/>
            <a:chExt cx="7915275" cy="1041733"/>
          </a:xfrm>
          <a:solidFill>
            <a:schemeClr val="accent6">
              <a:lumMod val="85000"/>
            </a:schemeClr>
          </a:solidFill>
        </p:grpSpPr>
        <p:sp>
          <p:nvSpPr>
            <p:cNvPr id="18" name="Google Shape;188;p10"/>
            <p:cNvSpPr/>
            <p:nvPr/>
          </p:nvSpPr>
          <p:spPr>
            <a:xfrm>
              <a:off x="3481" y="125732"/>
              <a:ext cx="1522168" cy="1041733"/>
            </a:xfrm>
            <a:prstGeom prst="roundRect">
              <a:avLst>
                <a:gd name="adj" fmla="val 10000"/>
              </a:avLst>
            </a:prstGeom>
            <a:grp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1" u="none" strike="noStrike" kern="0" cap="none" spc="0" normalizeH="0" baseline="0" noProof="0">
                <a:ln>
                  <a:noFill/>
                </a:ln>
                <a:solidFill>
                  <a:schemeClr val="tx1"/>
                </a:solidFill>
                <a:effectLst/>
                <a:uLnTx/>
                <a:uFillTx/>
                <a:latin typeface="Cambria" panose="02040503050406030204" pitchFamily="18" charset="0"/>
                <a:ea typeface="Cambria" panose="02040503050406030204" pitchFamily="18" charset="0"/>
                <a:sym typeface="Arial"/>
              </a:endParaRPr>
            </a:p>
          </p:txBody>
        </p:sp>
        <p:sp>
          <p:nvSpPr>
            <p:cNvPr id="19" name="Google Shape;189;p10"/>
            <p:cNvSpPr txBox="1"/>
            <p:nvPr/>
          </p:nvSpPr>
          <p:spPr>
            <a:xfrm>
              <a:off x="33992" y="156243"/>
              <a:ext cx="1461146" cy="980711"/>
            </a:xfrm>
            <a:prstGeom prst="rect">
              <a:avLst/>
            </a:prstGeom>
            <a:grpFill/>
            <a:ln>
              <a:solidFill>
                <a:schemeClr val="tx1"/>
              </a:solidFill>
            </a:ln>
          </p:spPr>
          <p:txBody>
            <a:bodyPr spcFirstLastPara="1" wrap="square" lIns="76200" tIns="76200" rIns="76200" bIns="7620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n-US" sz="2000" b="1" i="1" u="none" strike="noStrike" kern="0" cap="none" spc="0" normalizeH="0" baseline="0" noProof="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Giải thích</a:t>
              </a:r>
              <a:endParaRPr kumimoji="0" sz="2000" b="1" i="1" u="none" strike="noStrike" kern="0" cap="none" spc="0" normalizeH="0" baseline="0" noProof="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endParaRPr>
            </a:p>
          </p:txBody>
        </p:sp>
        <p:sp>
          <p:nvSpPr>
            <p:cNvPr id="20" name="Google Shape;190;p10"/>
            <p:cNvSpPr/>
            <p:nvPr/>
          </p:nvSpPr>
          <p:spPr>
            <a:xfrm>
              <a:off x="1677866" y="457850"/>
              <a:ext cx="322699" cy="377497"/>
            </a:xfrm>
            <a:prstGeom prst="rightArrow">
              <a:avLst>
                <a:gd name="adj1" fmla="val 60000"/>
                <a:gd name="adj2" fmla="val 50000"/>
              </a:avLst>
            </a:prstGeom>
            <a:grpFill/>
            <a:ln>
              <a:solidFill>
                <a:schemeClr val="tx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1" u="none" strike="noStrike" kern="0" cap="none" spc="0" normalizeH="0" baseline="0" noProof="0">
                <a:ln>
                  <a:noFill/>
                </a:ln>
                <a:solidFill>
                  <a:schemeClr val="tx1"/>
                </a:solidFill>
                <a:effectLst/>
                <a:uLnTx/>
                <a:uFillTx/>
                <a:latin typeface="Cambria" panose="02040503050406030204" pitchFamily="18" charset="0"/>
                <a:ea typeface="Cambria" panose="02040503050406030204" pitchFamily="18" charset="0"/>
                <a:sym typeface="Arial"/>
              </a:endParaRPr>
            </a:p>
          </p:txBody>
        </p:sp>
        <p:sp>
          <p:nvSpPr>
            <p:cNvPr id="21" name="Google Shape;191;p10"/>
            <p:cNvSpPr txBox="1"/>
            <p:nvPr/>
          </p:nvSpPr>
          <p:spPr>
            <a:xfrm>
              <a:off x="1677866" y="533349"/>
              <a:ext cx="225889" cy="226499"/>
            </a:xfrm>
            <a:prstGeom prst="rect">
              <a:avLst/>
            </a:prstGeom>
            <a:grpFill/>
            <a:ln>
              <a:solidFill>
                <a:schemeClr val="tx1"/>
              </a:solidFill>
            </a:ln>
          </p:spPr>
          <p:txBody>
            <a:bodyPr spcFirstLastPara="1" wrap="square" lIns="0" tIns="0" rIns="0" bIns="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endParaRPr kumimoji="0" sz="1700" b="1" i="1" u="none" strike="noStrike" kern="0" cap="none" spc="0" normalizeH="0" baseline="0" noProof="0">
                <a:ln>
                  <a:noFill/>
                </a:ln>
                <a:solidFill>
                  <a:schemeClr val="tx1"/>
                </a:solidFill>
                <a:effectLst/>
                <a:uLnTx/>
                <a:uFillTx/>
                <a:latin typeface="Cambria" panose="02040503050406030204" pitchFamily="18" charset="0"/>
                <a:ea typeface="Cambria" panose="02040503050406030204" pitchFamily="18" charset="0"/>
                <a:sym typeface="Arial"/>
              </a:endParaRPr>
            </a:p>
          </p:txBody>
        </p:sp>
        <p:sp>
          <p:nvSpPr>
            <p:cNvPr id="22" name="Google Shape;192;p10"/>
            <p:cNvSpPr/>
            <p:nvPr/>
          </p:nvSpPr>
          <p:spPr>
            <a:xfrm>
              <a:off x="2134517" y="125732"/>
              <a:ext cx="1522168" cy="1041733"/>
            </a:xfrm>
            <a:prstGeom prst="roundRect">
              <a:avLst>
                <a:gd name="adj" fmla="val 10000"/>
              </a:avLst>
            </a:prstGeom>
            <a:grp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1" u="none" strike="noStrike" kern="0" cap="none" spc="0" normalizeH="0" baseline="0" noProof="0">
                <a:ln>
                  <a:noFill/>
                </a:ln>
                <a:solidFill>
                  <a:schemeClr val="tx1"/>
                </a:solidFill>
                <a:effectLst/>
                <a:uLnTx/>
                <a:uFillTx/>
                <a:latin typeface="Cambria" panose="02040503050406030204" pitchFamily="18" charset="0"/>
                <a:ea typeface="Cambria" panose="02040503050406030204" pitchFamily="18" charset="0"/>
                <a:sym typeface="Arial"/>
              </a:endParaRPr>
            </a:p>
          </p:txBody>
        </p:sp>
        <p:sp>
          <p:nvSpPr>
            <p:cNvPr id="23" name="Google Shape;193;p10"/>
            <p:cNvSpPr txBox="1"/>
            <p:nvPr/>
          </p:nvSpPr>
          <p:spPr>
            <a:xfrm>
              <a:off x="2165028" y="156243"/>
              <a:ext cx="1461146" cy="980711"/>
            </a:xfrm>
            <a:prstGeom prst="rect">
              <a:avLst/>
            </a:prstGeom>
            <a:grpFill/>
            <a:ln>
              <a:solidFill>
                <a:schemeClr val="tx1"/>
              </a:solidFill>
            </a:ln>
          </p:spPr>
          <p:txBody>
            <a:bodyPr spcFirstLastPara="1" wrap="square" lIns="76200" tIns="76200" rIns="76200" bIns="7620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n-US" sz="2000" b="1" i="1" u="none" strike="noStrike" kern="0" cap="none" spc="0" normalizeH="0" baseline="0" noProof="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Phân tích, lý giải, bàn luận</a:t>
              </a:r>
              <a:endParaRPr kumimoji="0" sz="2000" b="1" i="1" u="none" strike="noStrike" kern="0" cap="none" spc="0" normalizeH="0" baseline="0" noProof="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endParaRPr>
            </a:p>
          </p:txBody>
        </p:sp>
        <p:sp>
          <p:nvSpPr>
            <p:cNvPr id="24" name="Google Shape;194;p10"/>
            <p:cNvSpPr/>
            <p:nvPr/>
          </p:nvSpPr>
          <p:spPr>
            <a:xfrm>
              <a:off x="3808902" y="457850"/>
              <a:ext cx="322699" cy="377497"/>
            </a:xfrm>
            <a:prstGeom prst="rightArrow">
              <a:avLst>
                <a:gd name="adj1" fmla="val 60000"/>
                <a:gd name="adj2" fmla="val 50000"/>
              </a:avLst>
            </a:prstGeom>
            <a:grpFill/>
            <a:ln>
              <a:solidFill>
                <a:schemeClr val="tx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1" u="none" strike="noStrike" kern="0" cap="none" spc="0" normalizeH="0" baseline="0" noProof="0">
                <a:ln>
                  <a:noFill/>
                </a:ln>
                <a:solidFill>
                  <a:schemeClr val="tx1"/>
                </a:solidFill>
                <a:effectLst/>
                <a:uLnTx/>
                <a:uFillTx/>
                <a:latin typeface="Cambria" panose="02040503050406030204" pitchFamily="18" charset="0"/>
                <a:ea typeface="Cambria" panose="02040503050406030204" pitchFamily="18" charset="0"/>
                <a:sym typeface="Arial"/>
              </a:endParaRPr>
            </a:p>
          </p:txBody>
        </p:sp>
        <p:sp>
          <p:nvSpPr>
            <p:cNvPr id="25" name="Google Shape;195;p10"/>
            <p:cNvSpPr txBox="1"/>
            <p:nvPr/>
          </p:nvSpPr>
          <p:spPr>
            <a:xfrm>
              <a:off x="3808902" y="533349"/>
              <a:ext cx="225889" cy="226499"/>
            </a:xfrm>
            <a:prstGeom prst="rect">
              <a:avLst/>
            </a:prstGeom>
            <a:grpFill/>
            <a:ln>
              <a:solidFill>
                <a:schemeClr val="tx1"/>
              </a:solidFill>
            </a:ln>
          </p:spPr>
          <p:txBody>
            <a:bodyPr spcFirstLastPara="1" wrap="square" lIns="0" tIns="0" rIns="0" bIns="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endParaRPr kumimoji="0" sz="1700" b="1" i="1" u="none" strike="noStrike" kern="0" cap="none" spc="0" normalizeH="0" baseline="0" noProof="0">
                <a:ln>
                  <a:noFill/>
                </a:ln>
                <a:solidFill>
                  <a:schemeClr val="tx1"/>
                </a:solidFill>
                <a:effectLst/>
                <a:uLnTx/>
                <a:uFillTx/>
                <a:latin typeface="Cambria" panose="02040503050406030204" pitchFamily="18" charset="0"/>
                <a:ea typeface="Cambria" panose="02040503050406030204" pitchFamily="18" charset="0"/>
                <a:sym typeface="Arial"/>
              </a:endParaRPr>
            </a:p>
          </p:txBody>
        </p:sp>
        <p:sp>
          <p:nvSpPr>
            <p:cNvPr id="26" name="Google Shape;196;p10"/>
            <p:cNvSpPr/>
            <p:nvPr/>
          </p:nvSpPr>
          <p:spPr>
            <a:xfrm>
              <a:off x="4265552" y="125732"/>
              <a:ext cx="1522168" cy="1041733"/>
            </a:xfrm>
            <a:prstGeom prst="roundRect">
              <a:avLst>
                <a:gd name="adj" fmla="val 10000"/>
              </a:avLst>
            </a:prstGeom>
            <a:grp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1" u="none" strike="noStrike" kern="0" cap="none" spc="0" normalizeH="0" baseline="0" noProof="0">
                <a:ln>
                  <a:noFill/>
                </a:ln>
                <a:solidFill>
                  <a:schemeClr val="tx1"/>
                </a:solidFill>
                <a:effectLst/>
                <a:uLnTx/>
                <a:uFillTx/>
                <a:latin typeface="Cambria" panose="02040503050406030204" pitchFamily="18" charset="0"/>
                <a:ea typeface="Cambria" panose="02040503050406030204" pitchFamily="18" charset="0"/>
                <a:sym typeface="Arial"/>
              </a:endParaRPr>
            </a:p>
          </p:txBody>
        </p:sp>
        <p:sp>
          <p:nvSpPr>
            <p:cNvPr id="27" name="Google Shape;197;p10"/>
            <p:cNvSpPr txBox="1"/>
            <p:nvPr/>
          </p:nvSpPr>
          <p:spPr>
            <a:xfrm>
              <a:off x="4296063" y="156243"/>
              <a:ext cx="1461146" cy="980711"/>
            </a:xfrm>
            <a:prstGeom prst="rect">
              <a:avLst/>
            </a:prstGeom>
            <a:grpFill/>
            <a:ln>
              <a:solidFill>
                <a:schemeClr val="tx1"/>
              </a:solidFill>
            </a:ln>
          </p:spPr>
          <p:txBody>
            <a:bodyPr spcFirstLastPara="1" wrap="square" lIns="76200" tIns="76200" rIns="76200" bIns="7620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n-US" sz="2000" b="1" i="1" u="none" strike="noStrike" kern="0" cap="none" spc="0" normalizeH="0" baseline="0" noProof="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Bài học nhận thức và hành động</a:t>
              </a:r>
              <a:endParaRPr kumimoji="0" sz="2000" b="1" i="1" u="none" strike="noStrike" kern="0" cap="none" spc="0" normalizeH="0" baseline="0" noProof="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endParaRPr>
            </a:p>
          </p:txBody>
        </p:sp>
        <p:sp>
          <p:nvSpPr>
            <p:cNvPr id="28" name="Google Shape;198;p10"/>
            <p:cNvSpPr/>
            <p:nvPr/>
          </p:nvSpPr>
          <p:spPr>
            <a:xfrm>
              <a:off x="5939937" y="457850"/>
              <a:ext cx="322699" cy="377497"/>
            </a:xfrm>
            <a:prstGeom prst="rightArrow">
              <a:avLst>
                <a:gd name="adj1" fmla="val 60000"/>
                <a:gd name="adj2" fmla="val 50000"/>
              </a:avLst>
            </a:prstGeom>
            <a:grpFill/>
            <a:ln>
              <a:solidFill>
                <a:schemeClr val="tx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1" u="none" strike="noStrike" kern="0" cap="none" spc="0" normalizeH="0" baseline="0" noProof="0">
                <a:ln>
                  <a:noFill/>
                </a:ln>
                <a:solidFill>
                  <a:schemeClr val="tx1"/>
                </a:solidFill>
                <a:effectLst/>
                <a:uLnTx/>
                <a:uFillTx/>
                <a:latin typeface="Cambria" panose="02040503050406030204" pitchFamily="18" charset="0"/>
                <a:ea typeface="Cambria" panose="02040503050406030204" pitchFamily="18" charset="0"/>
                <a:sym typeface="Arial"/>
              </a:endParaRPr>
            </a:p>
          </p:txBody>
        </p:sp>
        <p:sp>
          <p:nvSpPr>
            <p:cNvPr id="29" name="Google Shape;199;p10"/>
            <p:cNvSpPr txBox="1"/>
            <p:nvPr/>
          </p:nvSpPr>
          <p:spPr>
            <a:xfrm>
              <a:off x="5939937" y="533349"/>
              <a:ext cx="225889" cy="226499"/>
            </a:xfrm>
            <a:prstGeom prst="rect">
              <a:avLst/>
            </a:prstGeom>
            <a:grpFill/>
            <a:ln>
              <a:solidFill>
                <a:schemeClr val="tx1"/>
              </a:solidFill>
            </a:ln>
          </p:spPr>
          <p:txBody>
            <a:bodyPr spcFirstLastPara="1" wrap="square" lIns="0" tIns="0" rIns="0" bIns="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endParaRPr kumimoji="0" sz="1700" b="1" i="1" u="none" strike="noStrike" kern="0" cap="none" spc="0" normalizeH="0" baseline="0" noProof="0">
                <a:ln>
                  <a:noFill/>
                </a:ln>
                <a:solidFill>
                  <a:schemeClr val="tx1"/>
                </a:solidFill>
                <a:effectLst/>
                <a:uLnTx/>
                <a:uFillTx/>
                <a:latin typeface="Cambria" panose="02040503050406030204" pitchFamily="18" charset="0"/>
                <a:ea typeface="Cambria" panose="02040503050406030204" pitchFamily="18" charset="0"/>
                <a:sym typeface="Arial"/>
              </a:endParaRPr>
            </a:p>
          </p:txBody>
        </p:sp>
        <p:sp>
          <p:nvSpPr>
            <p:cNvPr id="30" name="Google Shape;200;p10"/>
            <p:cNvSpPr/>
            <p:nvPr/>
          </p:nvSpPr>
          <p:spPr>
            <a:xfrm>
              <a:off x="6396588" y="125732"/>
              <a:ext cx="1522168" cy="1041733"/>
            </a:xfrm>
            <a:prstGeom prst="roundRect">
              <a:avLst>
                <a:gd name="adj" fmla="val 10000"/>
              </a:avLst>
            </a:prstGeom>
            <a:grp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1" u="none" strike="noStrike" kern="0" cap="none" spc="0" normalizeH="0" baseline="0" noProof="0">
                <a:ln>
                  <a:noFill/>
                </a:ln>
                <a:solidFill>
                  <a:schemeClr val="tx1"/>
                </a:solidFill>
                <a:effectLst/>
                <a:uLnTx/>
                <a:uFillTx/>
                <a:latin typeface="Cambria" panose="02040503050406030204" pitchFamily="18" charset="0"/>
                <a:ea typeface="Cambria" panose="02040503050406030204" pitchFamily="18" charset="0"/>
                <a:sym typeface="Arial"/>
              </a:endParaRPr>
            </a:p>
          </p:txBody>
        </p:sp>
        <p:sp>
          <p:nvSpPr>
            <p:cNvPr id="31" name="Google Shape;201;p10"/>
            <p:cNvSpPr txBox="1"/>
            <p:nvPr/>
          </p:nvSpPr>
          <p:spPr>
            <a:xfrm>
              <a:off x="6427099" y="156243"/>
              <a:ext cx="1461146" cy="980711"/>
            </a:xfrm>
            <a:prstGeom prst="rect">
              <a:avLst/>
            </a:prstGeom>
            <a:grpFill/>
            <a:ln>
              <a:solidFill>
                <a:schemeClr val="tx1"/>
              </a:solidFill>
            </a:ln>
          </p:spPr>
          <p:txBody>
            <a:bodyPr spcFirstLastPara="1" wrap="square" lIns="76200" tIns="76200" rIns="76200" bIns="7620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n-US" sz="2000" b="1" i="1" u="none" strike="noStrike" kern="0" cap="none" spc="0" normalizeH="0" baseline="0" noProof="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Đề xuất giải pháp</a:t>
              </a:r>
              <a:endParaRPr kumimoji="0" sz="2000" b="1" i="1" u="none" strike="noStrike" kern="0" cap="none" spc="0" normalizeH="0" baseline="0" noProof="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endParaRPr>
            </a:p>
          </p:txBody>
        </p:sp>
      </p:grpSp>
    </p:spTree>
    <p:extLst>
      <p:ext uri="{BB962C8B-B14F-4D97-AF65-F5344CB8AC3E}">
        <p14:creationId xmlns:p14="http://schemas.microsoft.com/office/powerpoint/2010/main" val="17540630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500"/>
                                        <p:tgtEl>
                                          <p:spTgt spid="1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0"/>
                                        </p:tgtEl>
                                        <p:attrNameLst>
                                          <p:attrName>style.visibility</p:attrName>
                                        </p:attrNameLst>
                                      </p:cBhvr>
                                      <p:to>
                                        <p:strVal val="visible"/>
                                      </p:to>
                                    </p:set>
                                    <p:animEffect transition="in" filter="fade">
                                      <p:cBhvr>
                                        <p:cTn id="12" dur="1000"/>
                                        <p:tgtEl>
                                          <p:spTgt spid="1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fade">
                                      <p:cBhvr>
                                        <p:cTn id="17" dur="500"/>
                                        <p:tgtEl>
                                          <p:spTgt spid="12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33"/>
                                        </p:tgtEl>
                                        <p:attrNameLst>
                                          <p:attrName>style.visibility</p:attrName>
                                        </p:attrNameLst>
                                      </p:cBhvr>
                                      <p:to>
                                        <p:strVal val="visible"/>
                                      </p:to>
                                    </p:set>
                                    <p:anim calcmode="lin" valueType="num">
                                      <p:cBhvr additive="base">
                                        <p:cTn id="22" dur="500"/>
                                        <p:tgtEl>
                                          <p:spTgt spid="1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13" name="Google Shape;213;p11"/>
          <p:cNvSpPr/>
          <p:nvPr/>
        </p:nvSpPr>
        <p:spPr>
          <a:xfrm>
            <a:off x="587880" y="572700"/>
            <a:ext cx="7531810" cy="1107996"/>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1. </a:t>
            </a:r>
            <a:r>
              <a:rPr kumimoji="0" lang="en-US" sz="2200" b="1" i="0"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sym typeface="Arial"/>
              </a:rPr>
              <a:t>Giải</a:t>
            </a:r>
            <a:r>
              <a:rPr kumimoji="0" lang="en-US" sz="2200" b="1" i="0"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sym typeface="Arial"/>
              </a:rPr>
              <a:t> </a:t>
            </a:r>
            <a:r>
              <a:rPr kumimoji="0" lang="en-US" sz="2200" b="1" i="0"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sym typeface="Arial"/>
              </a:rPr>
              <a:t>thích</a:t>
            </a:r>
            <a:r>
              <a:rPr kumimoji="0" lang="en-US" sz="2200" b="1" i="0"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sym typeface="Arial"/>
              </a:rPr>
              <a:t>:</a:t>
            </a:r>
            <a:endParaRPr kumimoji="0" sz="2200" b="1" i="0"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sym typeface="Arial"/>
            </a:endParaRPr>
          </a:p>
          <a:p>
            <a:pPr marL="342900" marR="0" lvl="0" indent="-342900" algn="just" defTabSz="914400" rtl="0" eaLnBrk="1" fontAlgn="auto" latinLnBrk="0" hangingPunct="1">
              <a:lnSpc>
                <a:spcPct val="100000"/>
              </a:lnSpc>
              <a:spcBef>
                <a:spcPts val="0"/>
              </a:spcBef>
              <a:spcAft>
                <a:spcPts val="0"/>
              </a:spcAft>
              <a:buClr>
                <a:srgbClr val="000000"/>
              </a:buClr>
              <a:buSzPts val="2200"/>
              <a:buFont typeface="Noto Sans Symbols"/>
              <a:buChar char="✔"/>
              <a:tabLst/>
              <a:defRPr/>
            </a:pP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Hiện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tượng</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đó</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là</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gì</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là</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hiện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tượng</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tích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cực</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hay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tiêu</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cực</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a:t>
            </a:r>
            <a:endParaRPr kumimoji="0" sz="1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sym typeface="Arial"/>
            </a:endParaRPr>
          </a:p>
          <a:p>
            <a:pPr marL="342900" marR="0" lvl="0" indent="-342900" algn="just" defTabSz="914400" rtl="0" eaLnBrk="1" fontAlgn="auto" latinLnBrk="0" hangingPunct="1">
              <a:lnSpc>
                <a:spcPct val="100000"/>
              </a:lnSpc>
              <a:spcBef>
                <a:spcPts val="0"/>
              </a:spcBef>
              <a:spcAft>
                <a:spcPts val="0"/>
              </a:spcAft>
              <a:buClr>
                <a:srgbClr val="000000"/>
              </a:buClr>
              <a:buSzPts val="2200"/>
              <a:buFont typeface="Noto Sans Symbols"/>
              <a:buChar char="✔"/>
              <a:tabLst/>
              <a:defRPr/>
            </a:pP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Hiện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tượng</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đó</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như</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thế</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nào</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Nêu</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biểu</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hiện, thực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trạng</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a:t>
            </a:r>
            <a:endParaRPr kumimoji="0"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sym typeface="Arial"/>
            </a:endParaRPr>
          </a:p>
        </p:txBody>
      </p:sp>
      <p:sp>
        <p:nvSpPr>
          <p:cNvPr id="215" name="Google Shape;215;p11"/>
          <p:cNvSpPr/>
          <p:nvPr/>
        </p:nvSpPr>
        <p:spPr>
          <a:xfrm>
            <a:off x="587880" y="1680696"/>
            <a:ext cx="8000949" cy="3139281"/>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2. Phân tích, </a:t>
            </a:r>
            <a:r>
              <a:rPr kumimoji="0" lang="en-US" sz="2200" b="1" i="0"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lý</a:t>
            </a:r>
            <a:r>
              <a:rPr kumimoji="0" lang="en-US" sz="2200" b="1" i="0"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1" i="0"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giải</a:t>
            </a:r>
            <a:r>
              <a:rPr kumimoji="0" lang="en-US" sz="2200" b="1" i="0"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1" i="0"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bàn</a:t>
            </a:r>
            <a:r>
              <a:rPr kumimoji="0" lang="en-US" sz="2200" b="1" i="0"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1" i="0"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luận</a:t>
            </a:r>
            <a:r>
              <a:rPr kumimoji="0" lang="en-US" sz="2200" b="1" i="0"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1" i="0"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trả</a:t>
            </a:r>
            <a:r>
              <a:rPr kumimoji="0" lang="en-US" sz="2200" b="1" i="0"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1" i="0"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lời</a:t>
            </a:r>
            <a:r>
              <a:rPr kumimoji="0" lang="en-US" sz="2200" b="1" i="0"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1" i="0"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cho</a:t>
            </a:r>
            <a:r>
              <a:rPr kumimoji="0" lang="en-US" sz="2200" b="1" i="0"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1" i="0"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câu</a:t>
            </a:r>
            <a:r>
              <a:rPr kumimoji="0" lang="en-US" sz="2200" b="1" i="0"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1" i="0"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hỏi</a:t>
            </a:r>
            <a:r>
              <a:rPr kumimoji="0" lang="en-US" sz="2200" b="1" i="0"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1" i="0"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tại</a:t>
            </a:r>
            <a:r>
              <a:rPr kumimoji="0" lang="en-US" sz="2200" b="1" i="0"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1" i="0"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sao</a:t>
            </a:r>
            <a:r>
              <a:rPr kumimoji="0" lang="en-US" sz="2200" b="1" i="0"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a:t>
            </a:r>
            <a:endParaRPr kumimoji="0" sz="1400" b="0" i="0"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sym typeface="Arial"/>
            </a:endParaRPr>
          </a:p>
          <a:p>
            <a:pPr marL="342900" marR="0" lvl="0" indent="-342900" algn="just" defTabSz="914400" rtl="0" eaLnBrk="1" fontAlgn="auto" latinLnBrk="0" hangingPunct="1">
              <a:lnSpc>
                <a:spcPct val="100000"/>
              </a:lnSpc>
              <a:spcBef>
                <a:spcPts val="0"/>
              </a:spcBef>
              <a:spcAft>
                <a:spcPts val="0"/>
              </a:spcAft>
              <a:buClr>
                <a:srgbClr val="000000"/>
              </a:buClr>
              <a:buSzPts val="2200"/>
              <a:buFont typeface="Noto Sans Symbols"/>
              <a:buChar char="✔"/>
              <a:tabLst/>
              <a:defRPr/>
            </a:pP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Hiện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tượng</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tích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cực</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lang="en-US" sz="2200" dirty="0" smtClean="0">
                <a:latin typeface="Cambria" panose="02040503050406030204" pitchFamily="18" charset="0"/>
                <a:ea typeface="Cambria" panose="02040503050406030204" pitchFamily="18" charset="0"/>
                <a:cs typeface="Times New Roman"/>
                <a:sym typeface="Wingdings" panose="05000000000000000000" pitchFamily="2" charset="2"/>
              </a:rPr>
              <a:t></a:t>
            </a:r>
            <a:r>
              <a:rPr kumimoji="0" lang="en-US" sz="2200" b="0" i="0" u="none" strike="noStrike" kern="0" cap="none" spc="0" normalizeH="0" baseline="0" noProof="0" dirty="0" smtClean="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Nêu</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ý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nghĩa</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tác</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dụng của hiện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tượng</a:t>
            </a:r>
            <a:endParaRPr kumimoji="0"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endParaRPr>
          </a:p>
          <a:p>
            <a:pPr marL="342900" marR="0" lvl="0" indent="-342900" algn="just" defTabSz="914400" rtl="0" eaLnBrk="1" fontAlgn="auto" latinLnBrk="0" hangingPunct="1">
              <a:lnSpc>
                <a:spcPct val="100000"/>
              </a:lnSpc>
              <a:spcBef>
                <a:spcPts val="0"/>
              </a:spcBef>
              <a:spcAft>
                <a:spcPts val="0"/>
              </a:spcAft>
              <a:buClr>
                <a:srgbClr val="000000"/>
              </a:buClr>
              <a:buSzPts val="2200"/>
              <a:buFont typeface="Noto Sans Symbols"/>
              <a:buChar char="✔"/>
              <a:tabLst/>
              <a:defRPr/>
            </a:pP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Hiện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tượng</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tiêu</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cực</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lang="en-US" sz="2200" dirty="0" smtClean="0">
                <a:latin typeface="Cambria" panose="02040503050406030204" pitchFamily="18" charset="0"/>
                <a:ea typeface="Cambria" panose="02040503050406030204" pitchFamily="18" charset="0"/>
                <a:cs typeface="Times New Roman"/>
                <a:sym typeface="Wingdings" panose="05000000000000000000" pitchFamily="2" charset="2"/>
              </a:rPr>
              <a:t></a:t>
            </a:r>
            <a:r>
              <a:rPr kumimoji="0" lang="en-US" sz="2200" b="0" i="0" u="none" strike="noStrike" kern="0" cap="none" spc="0" normalizeH="0" baseline="0" noProof="0" dirty="0" smtClean="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Nêu</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tác</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hại</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hậu</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quả của hiện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tượng</a:t>
            </a:r>
            <a:endParaRPr kumimoji="0"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endParaRPr>
          </a:p>
          <a:p>
            <a:pPr marL="342900" marR="0" lvl="0" indent="-342900" algn="just" defTabSz="914400" rtl="0" eaLnBrk="1" fontAlgn="auto" latinLnBrk="0" hangingPunct="1">
              <a:lnSpc>
                <a:spcPct val="100000"/>
              </a:lnSpc>
              <a:spcBef>
                <a:spcPts val="0"/>
              </a:spcBef>
              <a:spcAft>
                <a:spcPts val="0"/>
              </a:spcAft>
              <a:buClr>
                <a:srgbClr val="000000"/>
              </a:buClr>
              <a:buSzPts val="2200"/>
              <a:buFont typeface="Noto Sans Symbols"/>
              <a:buChar char="✔"/>
              <a:tabLst/>
              <a:defRPr/>
            </a:pP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Liên</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hệ</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đến</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bản</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thân</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người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trực</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tiếp</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tham</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gia</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vào</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hiện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tượng</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gia</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đình</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xã hội</a:t>
            </a:r>
            <a:endParaRPr kumimoji="0"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endParaRPr>
          </a:p>
          <a:p>
            <a:pPr marL="342900" marR="0" lvl="0" indent="-342900" algn="just" defTabSz="914400" rtl="0" eaLnBrk="1" fontAlgn="auto" latinLnBrk="0" hangingPunct="1">
              <a:lnSpc>
                <a:spcPct val="100000"/>
              </a:lnSpc>
              <a:spcBef>
                <a:spcPts val="0"/>
              </a:spcBef>
              <a:spcAft>
                <a:spcPts val="0"/>
              </a:spcAft>
              <a:buClr>
                <a:srgbClr val="000000"/>
              </a:buClr>
              <a:buSzPts val="2200"/>
              <a:buFont typeface="Noto Sans Symbols"/>
              <a:buChar char="✔"/>
              <a:tabLst/>
              <a:defRPr/>
            </a:pP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Nguyên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nhân</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nguyên</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nhân</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chủ</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quan</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và</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nguyên</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nhân</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khách</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quan</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a:t>
            </a:r>
            <a:endParaRPr kumimoji="0" sz="1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sym typeface="Arial"/>
            </a:endParaRPr>
          </a:p>
          <a:p>
            <a:pPr marL="342900" marR="0" lvl="0" indent="-342900" algn="just" defTabSz="914400" rtl="0" eaLnBrk="1" fontAlgn="auto" latinLnBrk="0" hangingPunct="1">
              <a:lnSpc>
                <a:spcPct val="100000"/>
              </a:lnSpc>
              <a:spcBef>
                <a:spcPts val="0"/>
              </a:spcBef>
              <a:spcAft>
                <a:spcPts val="0"/>
              </a:spcAft>
              <a:buClr>
                <a:srgbClr val="000000"/>
              </a:buClr>
              <a:buSzPts val="2200"/>
              <a:buFont typeface="Noto Sans Symbols"/>
              <a:buChar char="✔"/>
              <a:tabLst/>
              <a:defRPr/>
            </a:pP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Phê</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phán</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bác</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bỏ</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những hiện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tượng</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sai</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lệch</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khuyến</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khích</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tuyên</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dương</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các hiện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tượng</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đúng</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đắn</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endParaRPr kumimoji="0"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endParaRPr>
          </a:p>
        </p:txBody>
      </p:sp>
      <p:sp>
        <p:nvSpPr>
          <p:cNvPr id="2" name="Title 1"/>
          <p:cNvSpPr>
            <a:spLocks noGrp="1"/>
          </p:cNvSpPr>
          <p:nvPr>
            <p:ph type="title"/>
          </p:nvPr>
        </p:nvSpPr>
        <p:spPr>
          <a:xfrm>
            <a:off x="3946675" y="0"/>
            <a:ext cx="7704000" cy="572700"/>
          </a:xfrm>
        </p:spPr>
        <p:txBody>
          <a:bodyPr/>
          <a:lstStyle/>
          <a:p>
            <a:pPr algn="just"/>
            <a:r>
              <a:rPr lang="en-US" sz="2400" dirty="0" err="1" smtClean="0">
                <a:latin typeface="Cambria" panose="02040503050406030204" pitchFamily="18" charset="0"/>
                <a:ea typeface="Cambria" panose="02040503050406030204" pitchFamily="18" charset="0"/>
              </a:rPr>
              <a:t>Triển</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khai</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thân</a:t>
            </a:r>
            <a:r>
              <a:rPr lang="en-US" sz="2400" dirty="0" smtClean="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cs typeface="Times New Roman"/>
                <a:sym typeface="Times New Roman"/>
              </a:rPr>
              <a:t>đoạn</a:t>
            </a:r>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9929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3"/>
                                        </p:tgtEl>
                                        <p:attrNameLst>
                                          <p:attrName>style.visibility</p:attrName>
                                        </p:attrNameLst>
                                      </p:cBhvr>
                                      <p:to>
                                        <p:strVal val="visible"/>
                                      </p:to>
                                    </p:set>
                                    <p:anim calcmode="lin" valueType="num">
                                      <p:cBhvr additive="base">
                                        <p:cTn id="7" dur="500"/>
                                        <p:tgtEl>
                                          <p:spTgt spid="213"/>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15"/>
                                        </p:tgtEl>
                                        <p:attrNameLst>
                                          <p:attrName>style.visibility</p:attrName>
                                        </p:attrNameLst>
                                      </p:cBhvr>
                                      <p:to>
                                        <p:strVal val="visible"/>
                                      </p:to>
                                    </p:set>
                                    <p:anim calcmode="lin" valueType="num">
                                      <p:cBhvr additive="base">
                                        <p:cTn id="12" dur="500"/>
                                        <p:tgtEl>
                                          <p:spTgt spid="2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13" name="Google Shape;213;p11"/>
          <p:cNvSpPr/>
          <p:nvPr/>
        </p:nvSpPr>
        <p:spPr>
          <a:xfrm>
            <a:off x="587880" y="572700"/>
            <a:ext cx="7990063" cy="1785064"/>
          </a:xfrm>
          <a:prstGeom prst="rect">
            <a:avLst/>
          </a:prstGeom>
          <a:noFill/>
          <a:ln>
            <a:noFill/>
          </a:ln>
        </p:spPr>
        <p:txBody>
          <a:bodyPr spcFirstLastPara="1" wrap="square" lIns="91425" tIns="45700" rIns="91425" bIns="45700" anchor="t" anchorCtr="0">
            <a:spAutoFit/>
          </a:bodyPr>
          <a:lstStyle/>
          <a:p>
            <a:pPr lvl="0" algn="just"/>
            <a:r>
              <a:rPr lang="vi-VN" sz="2200" b="1" dirty="0">
                <a:solidFill>
                  <a:srgbClr val="3C4D76"/>
                </a:solidFill>
                <a:latin typeface="Cambria" panose="02040503050406030204" pitchFamily="18" charset="0"/>
                <a:ea typeface="Cambria" panose="02040503050406030204" pitchFamily="18" charset="0"/>
                <a:cs typeface="Times New Roman"/>
                <a:sym typeface="Times New Roman"/>
              </a:rPr>
              <a:t>3. Bài học nhận thức và hành động</a:t>
            </a:r>
          </a:p>
          <a:p>
            <a:pPr lvl="0" algn="just"/>
            <a:r>
              <a:rPr lang="vi-VN" sz="2200" dirty="0">
                <a:solidFill>
                  <a:srgbClr val="3C4D76"/>
                </a:solidFill>
                <a:latin typeface="Cambria" panose="02040503050406030204" pitchFamily="18" charset="0"/>
                <a:ea typeface="Cambria" panose="02040503050406030204" pitchFamily="18" charset="0"/>
                <a:cs typeface="Times New Roman"/>
                <a:sym typeface="Times New Roman"/>
              </a:rPr>
              <a:t>Bài học nhận thức</a:t>
            </a:r>
          </a:p>
          <a:p>
            <a:pPr lvl="0" algn="just"/>
            <a:r>
              <a:rPr lang="vi-VN" sz="2200" dirty="0">
                <a:solidFill>
                  <a:srgbClr val="3C4D76"/>
                </a:solidFill>
                <a:latin typeface="Cambria" panose="02040503050406030204" pitchFamily="18" charset="0"/>
                <a:ea typeface="Cambria" panose="02040503050406030204" pitchFamily="18" charset="0"/>
                <a:cs typeface="Times New Roman"/>
                <a:sym typeface="Times New Roman"/>
              </a:rPr>
              <a:t>Hành động: Nếu là hiện tượng tích cực thì cần nêu ra nhưng biện pháp tuyên truyền phát huy. Nếu là hiện tượng tiêu cực thì cần nêu ra những biện pháp khắc phục, ngăn chặn. </a:t>
            </a:r>
          </a:p>
        </p:txBody>
      </p:sp>
      <p:sp>
        <p:nvSpPr>
          <p:cNvPr id="215" name="Google Shape;215;p11"/>
          <p:cNvSpPr/>
          <p:nvPr/>
        </p:nvSpPr>
        <p:spPr>
          <a:xfrm>
            <a:off x="587881" y="2357764"/>
            <a:ext cx="8109806" cy="2123618"/>
          </a:xfrm>
          <a:prstGeom prst="rect">
            <a:avLst/>
          </a:prstGeom>
          <a:noFill/>
          <a:ln>
            <a:noFill/>
          </a:ln>
        </p:spPr>
        <p:txBody>
          <a:bodyPr spcFirstLastPara="1" wrap="square" lIns="91425" tIns="45700" rIns="91425" bIns="45700" anchor="t" anchorCtr="0">
            <a:spAutoFit/>
          </a:bodyPr>
          <a:lstStyle/>
          <a:p>
            <a:pPr lvl="0" algn="just"/>
            <a:r>
              <a:rPr lang="vi-VN" sz="2200" b="1" dirty="0">
                <a:solidFill>
                  <a:srgbClr val="3C4D76"/>
                </a:solidFill>
                <a:latin typeface="Cambria" panose="02040503050406030204" pitchFamily="18" charset="0"/>
                <a:ea typeface="Cambria" panose="02040503050406030204" pitchFamily="18" charset="0"/>
                <a:cs typeface="Times New Roman"/>
                <a:sym typeface="Times New Roman"/>
              </a:rPr>
              <a:t>4. Đề xuất những giải pháp</a:t>
            </a:r>
          </a:p>
          <a:p>
            <a:pPr lvl="0" algn="just"/>
            <a:r>
              <a:rPr lang="vi-VN" sz="2200" dirty="0">
                <a:solidFill>
                  <a:srgbClr val="3C4D76"/>
                </a:solidFill>
                <a:latin typeface="Cambria" panose="02040503050406030204" pitchFamily="18" charset="0"/>
                <a:ea typeface="Cambria" panose="02040503050406030204" pitchFamily="18" charset="0"/>
                <a:cs typeface="Times New Roman"/>
                <a:sym typeface="Times New Roman"/>
              </a:rPr>
              <a:t>Lưu ý: Cần dựa vào nguyên nhân để tìm ra những giải pháp khắc phục</a:t>
            </a:r>
          </a:p>
          <a:p>
            <a:pPr lvl="0" algn="just"/>
            <a:r>
              <a:rPr lang="vi-VN" sz="2200" dirty="0">
                <a:solidFill>
                  <a:srgbClr val="3C4D76"/>
                </a:solidFill>
                <a:latin typeface="Cambria" panose="02040503050406030204" pitchFamily="18" charset="0"/>
                <a:ea typeface="Cambria" panose="02040503050406030204" pitchFamily="18" charset="0"/>
                <a:cs typeface="Times New Roman"/>
                <a:sym typeface="Times New Roman"/>
              </a:rPr>
              <a:t>Những biện pháp tác động vào hiện tượng đời sống để ngăn chặn (nếu gây ra hậu quả xấu) hoặc phát triển (nếu tác động tốt</a:t>
            </a:r>
            <a:r>
              <a:rPr lang="vi-VN" sz="2200" dirty="0" smtClean="0">
                <a:solidFill>
                  <a:srgbClr val="3C4D76"/>
                </a:solidFill>
                <a:latin typeface="Cambria" panose="02040503050406030204" pitchFamily="18" charset="0"/>
                <a:ea typeface="Cambria" panose="02040503050406030204" pitchFamily="18" charset="0"/>
                <a:cs typeface="Times New Roman"/>
                <a:sym typeface="Times New Roman"/>
              </a:rPr>
              <a:t>)</a:t>
            </a:r>
            <a:endParaRPr lang="vi-VN" sz="2200" dirty="0">
              <a:solidFill>
                <a:srgbClr val="3C4D76"/>
              </a:solidFill>
              <a:latin typeface="Cambria" panose="02040503050406030204" pitchFamily="18" charset="0"/>
              <a:ea typeface="Cambria" panose="02040503050406030204" pitchFamily="18" charset="0"/>
              <a:cs typeface="Times New Roman"/>
              <a:sym typeface="Times New Roman"/>
            </a:endParaRPr>
          </a:p>
          <a:p>
            <a:pPr lvl="0" algn="just"/>
            <a:r>
              <a:rPr lang="en-US" sz="2200" dirty="0" smtClean="0">
                <a:solidFill>
                  <a:srgbClr val="3C4D76"/>
                </a:solidFill>
                <a:latin typeface="Cambria" panose="02040503050406030204" pitchFamily="18" charset="0"/>
                <a:ea typeface="Cambria" panose="02040503050406030204" pitchFamily="18" charset="0"/>
                <a:cs typeface="Times New Roman"/>
                <a:sym typeface="Wingdings" panose="05000000000000000000" pitchFamily="2" charset="2"/>
              </a:rPr>
              <a:t> </a:t>
            </a:r>
            <a:r>
              <a:rPr lang="vi-VN" sz="2200" dirty="0" smtClean="0">
                <a:solidFill>
                  <a:srgbClr val="3C4D76"/>
                </a:solidFill>
                <a:latin typeface="Cambria" panose="02040503050406030204" pitchFamily="18" charset="0"/>
                <a:ea typeface="Cambria" panose="02040503050406030204" pitchFamily="18" charset="0"/>
                <a:cs typeface="Times New Roman"/>
                <a:sym typeface="Times New Roman"/>
              </a:rPr>
              <a:t>Đối </a:t>
            </a:r>
            <a:r>
              <a:rPr lang="vi-VN" sz="2200" dirty="0">
                <a:solidFill>
                  <a:srgbClr val="3C4D76"/>
                </a:solidFill>
                <a:latin typeface="Cambria" panose="02040503050406030204" pitchFamily="18" charset="0"/>
                <a:ea typeface="Cambria" panose="02040503050406030204" pitchFamily="18" charset="0"/>
                <a:cs typeface="Times New Roman"/>
                <a:sym typeface="Times New Roman"/>
              </a:rPr>
              <a:t>với bản thân, địa phương,  xã hội, đất nước, toàn cầu. </a:t>
            </a:r>
          </a:p>
        </p:txBody>
      </p:sp>
      <p:sp>
        <p:nvSpPr>
          <p:cNvPr id="2" name="Title 1"/>
          <p:cNvSpPr>
            <a:spLocks noGrp="1"/>
          </p:cNvSpPr>
          <p:nvPr>
            <p:ph type="title"/>
          </p:nvPr>
        </p:nvSpPr>
        <p:spPr>
          <a:xfrm>
            <a:off x="3946675" y="0"/>
            <a:ext cx="7704000" cy="572700"/>
          </a:xfrm>
        </p:spPr>
        <p:txBody>
          <a:bodyPr/>
          <a:lstStyle/>
          <a:p>
            <a:pPr algn="just"/>
            <a:r>
              <a:rPr lang="en-US" sz="2400" dirty="0" err="1" smtClean="0">
                <a:latin typeface="Cambria" panose="02040503050406030204" pitchFamily="18" charset="0"/>
                <a:ea typeface="Cambria" panose="02040503050406030204" pitchFamily="18" charset="0"/>
              </a:rPr>
              <a:t>Triển</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khai</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thân</a:t>
            </a:r>
            <a:r>
              <a:rPr lang="en-US" sz="2400" dirty="0" smtClean="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cs typeface="Times New Roman"/>
                <a:sym typeface="Times New Roman"/>
              </a:rPr>
              <a:t>đoạn</a:t>
            </a:r>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73048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3"/>
                                        </p:tgtEl>
                                        <p:attrNameLst>
                                          <p:attrName>style.visibility</p:attrName>
                                        </p:attrNameLst>
                                      </p:cBhvr>
                                      <p:to>
                                        <p:strVal val="visible"/>
                                      </p:to>
                                    </p:set>
                                    <p:anim calcmode="lin" valueType="num">
                                      <p:cBhvr additive="base">
                                        <p:cTn id="7" dur="500"/>
                                        <p:tgtEl>
                                          <p:spTgt spid="213"/>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15"/>
                                        </p:tgtEl>
                                        <p:attrNameLst>
                                          <p:attrName>style.visibility</p:attrName>
                                        </p:attrNameLst>
                                      </p:cBhvr>
                                      <p:to>
                                        <p:strVal val="visible"/>
                                      </p:to>
                                    </p:set>
                                    <p:anim calcmode="lin" valueType="num">
                                      <p:cBhvr additive="base">
                                        <p:cTn id="12" dur="500"/>
                                        <p:tgtEl>
                                          <p:spTgt spid="2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08"/>
        <p:cNvGrpSpPr/>
        <p:nvPr/>
      </p:nvGrpSpPr>
      <p:grpSpPr>
        <a:xfrm>
          <a:off x="0" y="0"/>
          <a:ext cx="0" cy="0"/>
          <a:chOff x="0" y="0"/>
          <a:chExt cx="0" cy="0"/>
        </a:xfrm>
      </p:grpSpPr>
      <p:grpSp>
        <p:nvGrpSpPr>
          <p:cNvPr id="1009" name="Google Shape;1009;p48"/>
          <p:cNvGrpSpPr/>
          <p:nvPr/>
        </p:nvGrpSpPr>
        <p:grpSpPr>
          <a:xfrm rot="10800000">
            <a:off x="962549" y="1028598"/>
            <a:ext cx="7676953" cy="3848201"/>
            <a:chOff x="1930737" y="910625"/>
            <a:chExt cx="6903600" cy="3118800"/>
          </a:xfrm>
        </p:grpSpPr>
        <p:cxnSp>
          <p:nvCxnSpPr>
            <p:cNvPr id="1010" name="Google Shape;1010;p48"/>
            <p:cNvCxnSpPr/>
            <p:nvPr/>
          </p:nvCxnSpPr>
          <p:spPr>
            <a:xfrm>
              <a:off x="1930737" y="912925"/>
              <a:ext cx="6903600" cy="0"/>
            </a:xfrm>
            <a:prstGeom prst="straightConnector1">
              <a:avLst/>
            </a:prstGeom>
            <a:noFill/>
            <a:ln w="28575" cap="flat" cmpd="sng">
              <a:solidFill>
                <a:schemeClr val="dk1"/>
              </a:solidFill>
              <a:prstDash val="solid"/>
              <a:round/>
              <a:headEnd type="none" w="med" len="med"/>
              <a:tailEnd type="none" w="med" len="med"/>
            </a:ln>
          </p:spPr>
        </p:cxnSp>
        <p:cxnSp>
          <p:nvCxnSpPr>
            <p:cNvPr id="1011" name="Google Shape;1011;p48"/>
            <p:cNvCxnSpPr/>
            <p:nvPr/>
          </p:nvCxnSpPr>
          <p:spPr>
            <a:xfrm>
              <a:off x="8820300" y="910625"/>
              <a:ext cx="0" cy="3118800"/>
            </a:xfrm>
            <a:prstGeom prst="straightConnector1">
              <a:avLst/>
            </a:prstGeom>
            <a:noFill/>
            <a:ln w="28575" cap="flat" cmpd="sng">
              <a:solidFill>
                <a:schemeClr val="dk1"/>
              </a:solidFill>
              <a:prstDash val="solid"/>
              <a:round/>
              <a:headEnd type="none" w="med" len="med"/>
              <a:tailEnd type="none" w="med" len="med"/>
            </a:ln>
          </p:spPr>
        </p:cxnSp>
      </p:grpSp>
      <p:grpSp>
        <p:nvGrpSpPr>
          <p:cNvPr id="1012" name="Google Shape;1012;p48"/>
          <p:cNvGrpSpPr/>
          <p:nvPr/>
        </p:nvGrpSpPr>
        <p:grpSpPr>
          <a:xfrm>
            <a:off x="2015500" y="1001724"/>
            <a:ext cx="6127800" cy="290100"/>
            <a:chOff x="2706563" y="910625"/>
            <a:chExt cx="6127800" cy="290100"/>
          </a:xfrm>
        </p:grpSpPr>
        <p:cxnSp>
          <p:nvCxnSpPr>
            <p:cNvPr id="1013" name="Google Shape;1013;p48"/>
            <p:cNvCxnSpPr/>
            <p:nvPr/>
          </p:nvCxnSpPr>
          <p:spPr>
            <a:xfrm>
              <a:off x="2706563" y="912925"/>
              <a:ext cx="6127800" cy="0"/>
            </a:xfrm>
            <a:prstGeom prst="straightConnector1">
              <a:avLst/>
            </a:prstGeom>
            <a:noFill/>
            <a:ln w="28575" cap="flat" cmpd="sng">
              <a:solidFill>
                <a:schemeClr val="dk1"/>
              </a:solidFill>
              <a:prstDash val="solid"/>
              <a:round/>
              <a:headEnd type="none" w="med" len="med"/>
              <a:tailEnd type="none" w="med" len="med"/>
            </a:ln>
          </p:spPr>
        </p:cxnSp>
        <p:cxnSp>
          <p:nvCxnSpPr>
            <p:cNvPr id="1014" name="Google Shape;1014;p48"/>
            <p:cNvCxnSpPr/>
            <p:nvPr/>
          </p:nvCxnSpPr>
          <p:spPr>
            <a:xfrm>
              <a:off x="8820300" y="910625"/>
              <a:ext cx="0" cy="290100"/>
            </a:xfrm>
            <a:prstGeom prst="straightConnector1">
              <a:avLst/>
            </a:prstGeom>
            <a:noFill/>
            <a:ln w="28575" cap="flat" cmpd="sng">
              <a:solidFill>
                <a:schemeClr val="dk1"/>
              </a:solidFill>
              <a:prstDash val="solid"/>
              <a:round/>
              <a:headEnd type="none" w="med" len="med"/>
              <a:tailEnd type="none" w="med" len="med"/>
            </a:ln>
          </p:spPr>
        </p:cxnSp>
      </p:grpSp>
      <p:sp>
        <p:nvSpPr>
          <p:cNvPr id="1015" name="Google Shape;1015;p48"/>
          <p:cNvSpPr txBox="1">
            <a:spLocks noGrp="1"/>
          </p:cNvSpPr>
          <p:nvPr>
            <p:ph type="title"/>
          </p:nvPr>
        </p:nvSpPr>
        <p:spPr>
          <a:xfrm>
            <a:off x="2347003" y="1427166"/>
            <a:ext cx="4517864" cy="879000"/>
          </a:xfrm>
          <a:prstGeom prst="rect">
            <a:avLst/>
          </a:prstGeom>
        </p:spPr>
        <p:txBody>
          <a:bodyPr spcFirstLastPara="1" wrap="square" lIns="91425" tIns="91425" rIns="91425" bIns="91425" anchor="b" anchorCtr="0">
            <a:noAutofit/>
          </a:bodyPr>
          <a:lstStyle/>
          <a:p>
            <a:pPr lvl="0"/>
            <a:r>
              <a:rPr lang="en-US" sz="2400" dirty="0" smtClean="0">
                <a:latin typeface="Cambria" panose="02040503050406030204" pitchFamily="18" charset="0"/>
                <a:ea typeface="Cambria" panose="02040503050406030204" pitchFamily="18" charset="0"/>
              </a:rPr>
              <a:t>c. </a:t>
            </a:r>
            <a:r>
              <a:rPr lang="vi-VN" sz="2400" dirty="0" smtClean="0">
                <a:latin typeface="Cambria" panose="02040503050406030204" pitchFamily="18" charset="0"/>
                <a:ea typeface="Cambria" panose="02040503050406030204" pitchFamily="18" charset="0"/>
              </a:rPr>
              <a:t>Nghị </a:t>
            </a:r>
            <a:r>
              <a:rPr lang="vi-VN" sz="2400" dirty="0">
                <a:latin typeface="Cambria" panose="02040503050406030204" pitchFamily="18" charset="0"/>
                <a:ea typeface="Cambria" panose="02040503050406030204" pitchFamily="18" charset="0"/>
              </a:rPr>
              <a:t>luận về một số vấn đề xã hội được rút ra từ trong tác phẩm văn học nghệ thuật</a:t>
            </a:r>
          </a:p>
        </p:txBody>
      </p:sp>
      <p:sp>
        <p:nvSpPr>
          <p:cNvPr id="1016" name="Google Shape;1016;p48"/>
          <p:cNvSpPr txBox="1">
            <a:spLocks noGrp="1"/>
          </p:cNvSpPr>
          <p:nvPr>
            <p:ph type="subTitle" idx="1"/>
          </p:nvPr>
        </p:nvSpPr>
        <p:spPr>
          <a:xfrm>
            <a:off x="993767" y="3025823"/>
            <a:ext cx="7456839" cy="1235100"/>
          </a:xfrm>
          <a:prstGeom prst="rect">
            <a:avLst/>
          </a:prstGeom>
        </p:spPr>
        <p:txBody>
          <a:bodyPr spcFirstLastPara="1" wrap="square" lIns="91425" tIns="91425" rIns="91425" bIns="91425" anchor="ctr" anchorCtr="0">
            <a:noAutofit/>
          </a:bodyPr>
          <a:lstStyle/>
          <a:p>
            <a:pPr marL="342900" lvl="0" indent="-342900" algn="just">
              <a:lnSpc>
                <a:spcPct val="115000"/>
              </a:lnSpc>
              <a:buClr>
                <a:srgbClr val="000000"/>
              </a:buClr>
              <a:buSzPts val="2200"/>
              <a:buFont typeface="Arial"/>
              <a:buChar char="•"/>
              <a:defRPr/>
            </a:pPr>
            <a:r>
              <a:rPr lang="vi-VN" sz="2000" dirty="0">
                <a:solidFill>
                  <a:srgbClr val="000000"/>
                </a:solidFill>
                <a:latin typeface="Cambria" panose="02040503050406030204" pitchFamily="18" charset="0"/>
                <a:ea typeface="Cambria" panose="02040503050406030204" pitchFamily="18" charset="0"/>
                <a:cs typeface="Times New Roman"/>
                <a:sym typeface="Times New Roman"/>
              </a:rPr>
              <a:t>Đây là dạng nói về một vấn đề xã hội, một triết lí nhân văn sâu sắc nào đó được rút ra từ trong tác phẩm văn học nghệ thuật. </a:t>
            </a:r>
          </a:p>
          <a:p>
            <a:pPr marL="342900" lvl="0" indent="-342900" algn="just">
              <a:lnSpc>
                <a:spcPct val="115000"/>
              </a:lnSpc>
              <a:buClr>
                <a:srgbClr val="000000"/>
              </a:buClr>
              <a:buSzPts val="2200"/>
              <a:buFont typeface="Arial"/>
              <a:buChar char="•"/>
              <a:defRPr/>
            </a:pPr>
            <a:r>
              <a:rPr lang="vi-VN" sz="2000" dirty="0">
                <a:solidFill>
                  <a:srgbClr val="000000"/>
                </a:solidFill>
                <a:latin typeface="Cambria" panose="02040503050406030204" pitchFamily="18" charset="0"/>
                <a:ea typeface="Cambria" panose="02040503050406030204" pitchFamily="18" charset="0"/>
                <a:cs typeface="Times New Roman"/>
                <a:sym typeface="Times New Roman"/>
              </a:rPr>
              <a:t>Vấn đề xã hội này có thể học sinh đã được học ở trong chương trình sách giáo khoa của mình hoặc trích trong các mẫu báo, tài liệu khoa học nào đó.</a:t>
            </a:r>
          </a:p>
          <a:p>
            <a:pPr marL="342900" lvl="0" indent="-342900" algn="just">
              <a:lnSpc>
                <a:spcPct val="115000"/>
              </a:lnSpc>
              <a:buClr>
                <a:srgbClr val="000000"/>
              </a:buClr>
              <a:buSzPts val="2200"/>
              <a:buFont typeface="Arial"/>
              <a:buChar char="•"/>
              <a:defRPr/>
            </a:pPr>
            <a:r>
              <a:rPr lang="vi-VN" sz="2000" dirty="0">
                <a:solidFill>
                  <a:srgbClr val="000000"/>
                </a:solidFill>
                <a:latin typeface="Cambria" panose="02040503050406030204" pitchFamily="18" charset="0"/>
                <a:ea typeface="Cambria" panose="02040503050406030204" pitchFamily="18" charset="0"/>
                <a:cs typeface="Times New Roman"/>
                <a:sym typeface="Times New Roman"/>
              </a:rPr>
              <a:t>Cách nhận biết: đề thường yêu cầu rút ra thông điệp, ý nghĩa từ đoạn thơ, bài thơ hoặc đoạn văn, bài văn,....</a:t>
            </a:r>
          </a:p>
        </p:txBody>
      </p:sp>
      <p:sp>
        <p:nvSpPr>
          <p:cNvPr id="1017" name="Google Shape;1017;p48"/>
          <p:cNvSpPr/>
          <p:nvPr/>
        </p:nvSpPr>
        <p:spPr>
          <a:xfrm rot="1740962">
            <a:off x="324405" y="258299"/>
            <a:ext cx="1965853" cy="1846306"/>
          </a:xfrm>
          <a:custGeom>
            <a:avLst/>
            <a:gdLst/>
            <a:ahLst/>
            <a:cxnLst/>
            <a:rect l="l" t="t" r="r" b="b"/>
            <a:pathLst>
              <a:path w="45794" h="43007" extrusionOk="0">
                <a:moveTo>
                  <a:pt x="25792" y="1"/>
                </a:moveTo>
                <a:cubicBezTo>
                  <a:pt x="24476" y="1"/>
                  <a:pt x="23048" y="1325"/>
                  <a:pt x="22618" y="3554"/>
                </a:cubicBezTo>
                <a:cubicBezTo>
                  <a:pt x="21964" y="2346"/>
                  <a:pt x="21042" y="1379"/>
                  <a:pt x="19839" y="1379"/>
                </a:cubicBezTo>
                <a:cubicBezTo>
                  <a:pt x="19615" y="1379"/>
                  <a:pt x="19381" y="1413"/>
                  <a:pt x="19137" y="1485"/>
                </a:cubicBezTo>
                <a:cubicBezTo>
                  <a:pt x="17924" y="1823"/>
                  <a:pt x="19117" y="2957"/>
                  <a:pt x="16969" y="3156"/>
                </a:cubicBezTo>
                <a:cubicBezTo>
                  <a:pt x="15358" y="3295"/>
                  <a:pt x="15815" y="6080"/>
                  <a:pt x="17625" y="7970"/>
                </a:cubicBezTo>
                <a:cubicBezTo>
                  <a:pt x="16034" y="8845"/>
                  <a:pt x="14940" y="10158"/>
                  <a:pt x="15716" y="11391"/>
                </a:cubicBezTo>
                <a:cubicBezTo>
                  <a:pt x="16432" y="12545"/>
                  <a:pt x="17108" y="11431"/>
                  <a:pt x="17267" y="13699"/>
                </a:cubicBezTo>
                <a:cubicBezTo>
                  <a:pt x="17335" y="14397"/>
                  <a:pt x="17748" y="14679"/>
                  <a:pt x="18317" y="14679"/>
                </a:cubicBezTo>
                <a:cubicBezTo>
                  <a:pt x="18915" y="14679"/>
                  <a:pt x="19686" y="14367"/>
                  <a:pt x="20410" y="13898"/>
                </a:cubicBezTo>
                <a:cubicBezTo>
                  <a:pt x="20430" y="14634"/>
                  <a:pt x="20530" y="15330"/>
                  <a:pt x="20729" y="15927"/>
                </a:cubicBezTo>
                <a:cubicBezTo>
                  <a:pt x="20052" y="16583"/>
                  <a:pt x="19237" y="17021"/>
                  <a:pt x="18322" y="17359"/>
                </a:cubicBezTo>
                <a:cubicBezTo>
                  <a:pt x="17705" y="15270"/>
                  <a:pt x="15576" y="14117"/>
                  <a:pt x="13766" y="13142"/>
                </a:cubicBezTo>
                <a:lnTo>
                  <a:pt x="13766" y="13142"/>
                </a:lnTo>
                <a:cubicBezTo>
                  <a:pt x="14164" y="14594"/>
                  <a:pt x="15437" y="17299"/>
                  <a:pt x="17168" y="17677"/>
                </a:cubicBezTo>
                <a:cubicBezTo>
                  <a:pt x="16054" y="17916"/>
                  <a:pt x="14860" y="18055"/>
                  <a:pt x="13687" y="18175"/>
                </a:cubicBezTo>
                <a:cubicBezTo>
                  <a:pt x="13428" y="18175"/>
                  <a:pt x="13090" y="18195"/>
                  <a:pt x="12791" y="18254"/>
                </a:cubicBezTo>
                <a:cubicBezTo>
                  <a:pt x="13945" y="16961"/>
                  <a:pt x="14661" y="15330"/>
                  <a:pt x="13587" y="13997"/>
                </a:cubicBezTo>
                <a:cubicBezTo>
                  <a:pt x="13339" y="13688"/>
                  <a:pt x="13115" y="13623"/>
                  <a:pt x="12893" y="13623"/>
                </a:cubicBezTo>
                <a:cubicBezTo>
                  <a:pt x="12733" y="13623"/>
                  <a:pt x="12575" y="13656"/>
                  <a:pt x="12411" y="13656"/>
                </a:cubicBezTo>
                <a:cubicBezTo>
                  <a:pt x="12070" y="13656"/>
                  <a:pt x="11702" y="13512"/>
                  <a:pt x="11240" y="12625"/>
                </a:cubicBezTo>
                <a:cubicBezTo>
                  <a:pt x="11034" y="12234"/>
                  <a:pt x="10703" y="12058"/>
                  <a:pt x="10311" y="12058"/>
                </a:cubicBezTo>
                <a:cubicBezTo>
                  <a:pt x="9263" y="12058"/>
                  <a:pt x="7770" y="13312"/>
                  <a:pt x="7003" y="15091"/>
                </a:cubicBezTo>
                <a:cubicBezTo>
                  <a:pt x="6158" y="14390"/>
                  <a:pt x="5243" y="13937"/>
                  <a:pt x="4460" y="13937"/>
                </a:cubicBezTo>
                <a:cubicBezTo>
                  <a:pt x="3934" y="13937"/>
                  <a:pt x="3468" y="14142"/>
                  <a:pt x="3124" y="14614"/>
                </a:cubicBezTo>
                <a:cubicBezTo>
                  <a:pt x="2328" y="15728"/>
                  <a:pt x="3601" y="15927"/>
                  <a:pt x="1612" y="16961"/>
                </a:cubicBezTo>
                <a:cubicBezTo>
                  <a:pt x="160" y="17697"/>
                  <a:pt x="1512" y="19348"/>
                  <a:pt x="3223" y="20283"/>
                </a:cubicBezTo>
                <a:cubicBezTo>
                  <a:pt x="1254" y="21278"/>
                  <a:pt x="160" y="22850"/>
                  <a:pt x="1751" y="24322"/>
                </a:cubicBezTo>
                <a:cubicBezTo>
                  <a:pt x="2586" y="25058"/>
                  <a:pt x="2626" y="25058"/>
                  <a:pt x="2686" y="25814"/>
                </a:cubicBezTo>
                <a:cubicBezTo>
                  <a:pt x="2747" y="26840"/>
                  <a:pt x="3322" y="27249"/>
                  <a:pt x="4128" y="27249"/>
                </a:cubicBezTo>
                <a:cubicBezTo>
                  <a:pt x="4899" y="27249"/>
                  <a:pt x="5880" y="26875"/>
                  <a:pt x="6824" y="26311"/>
                </a:cubicBezTo>
                <a:cubicBezTo>
                  <a:pt x="7182" y="28042"/>
                  <a:pt x="7977" y="29514"/>
                  <a:pt x="8992" y="29892"/>
                </a:cubicBezTo>
                <a:cubicBezTo>
                  <a:pt x="8793" y="30210"/>
                  <a:pt x="8574" y="30508"/>
                  <a:pt x="8316" y="30787"/>
                </a:cubicBezTo>
                <a:lnTo>
                  <a:pt x="8156" y="30827"/>
                </a:lnTo>
                <a:cubicBezTo>
                  <a:pt x="5809" y="31125"/>
                  <a:pt x="3323" y="30588"/>
                  <a:pt x="1114" y="31742"/>
                </a:cubicBezTo>
                <a:cubicBezTo>
                  <a:pt x="2434" y="31851"/>
                  <a:pt x="3441" y="31985"/>
                  <a:pt x="4366" y="31985"/>
                </a:cubicBezTo>
                <a:cubicBezTo>
                  <a:pt x="5631" y="31985"/>
                  <a:pt x="6745" y="31734"/>
                  <a:pt x="8296" y="30827"/>
                </a:cubicBezTo>
                <a:lnTo>
                  <a:pt x="8296" y="30827"/>
                </a:lnTo>
                <a:cubicBezTo>
                  <a:pt x="6664" y="32637"/>
                  <a:pt x="4118" y="33731"/>
                  <a:pt x="2308" y="35302"/>
                </a:cubicBezTo>
                <a:cubicBezTo>
                  <a:pt x="538" y="35462"/>
                  <a:pt x="0" y="36774"/>
                  <a:pt x="140" y="38545"/>
                </a:cubicBezTo>
                <a:cubicBezTo>
                  <a:pt x="1453" y="37968"/>
                  <a:pt x="3143" y="37312"/>
                  <a:pt x="2746" y="35680"/>
                </a:cubicBezTo>
                <a:cubicBezTo>
                  <a:pt x="4436" y="34228"/>
                  <a:pt x="6724" y="33194"/>
                  <a:pt x="8355" y="31622"/>
                </a:cubicBezTo>
                <a:lnTo>
                  <a:pt x="8355" y="31622"/>
                </a:lnTo>
                <a:cubicBezTo>
                  <a:pt x="7918" y="32736"/>
                  <a:pt x="7520" y="33890"/>
                  <a:pt x="7381" y="35123"/>
                </a:cubicBezTo>
                <a:cubicBezTo>
                  <a:pt x="7023" y="37908"/>
                  <a:pt x="8853" y="40673"/>
                  <a:pt x="10345" y="42862"/>
                </a:cubicBezTo>
                <a:cubicBezTo>
                  <a:pt x="10409" y="42953"/>
                  <a:pt x="10545" y="43007"/>
                  <a:pt x="10653" y="43007"/>
                </a:cubicBezTo>
                <a:cubicBezTo>
                  <a:pt x="10780" y="43007"/>
                  <a:pt x="10870" y="42934"/>
                  <a:pt x="10762" y="42762"/>
                </a:cubicBezTo>
                <a:cubicBezTo>
                  <a:pt x="9768" y="41290"/>
                  <a:pt x="8892" y="39798"/>
                  <a:pt x="8415" y="38247"/>
                </a:cubicBezTo>
                <a:lnTo>
                  <a:pt x="8415" y="38247"/>
                </a:lnTo>
                <a:cubicBezTo>
                  <a:pt x="9489" y="39738"/>
                  <a:pt x="11399" y="40534"/>
                  <a:pt x="13070" y="41171"/>
                </a:cubicBezTo>
                <a:cubicBezTo>
                  <a:pt x="12508" y="39732"/>
                  <a:pt x="10848" y="37039"/>
                  <a:pt x="9003" y="37039"/>
                </a:cubicBezTo>
                <a:cubicBezTo>
                  <a:pt x="8756" y="37039"/>
                  <a:pt x="8507" y="37087"/>
                  <a:pt x="8256" y="37192"/>
                </a:cubicBezTo>
                <a:cubicBezTo>
                  <a:pt x="7997" y="35919"/>
                  <a:pt x="8017" y="34586"/>
                  <a:pt x="8455" y="33134"/>
                </a:cubicBezTo>
                <a:cubicBezTo>
                  <a:pt x="8753" y="32179"/>
                  <a:pt x="9091" y="31284"/>
                  <a:pt x="9449" y="30409"/>
                </a:cubicBezTo>
                <a:cubicBezTo>
                  <a:pt x="9549" y="30250"/>
                  <a:pt x="9648" y="30110"/>
                  <a:pt x="9708" y="29951"/>
                </a:cubicBezTo>
                <a:cubicBezTo>
                  <a:pt x="10166" y="29911"/>
                  <a:pt x="10663" y="29653"/>
                  <a:pt x="11140" y="29096"/>
                </a:cubicBezTo>
                <a:cubicBezTo>
                  <a:pt x="11729" y="28409"/>
                  <a:pt x="11982" y="28193"/>
                  <a:pt x="12329" y="28193"/>
                </a:cubicBezTo>
                <a:cubicBezTo>
                  <a:pt x="12404" y="28193"/>
                  <a:pt x="12484" y="28203"/>
                  <a:pt x="12573" y="28221"/>
                </a:cubicBezTo>
                <a:cubicBezTo>
                  <a:pt x="12669" y="28238"/>
                  <a:pt x="12758" y="28247"/>
                  <a:pt x="12840" y="28247"/>
                </a:cubicBezTo>
                <a:cubicBezTo>
                  <a:pt x="14054" y="28247"/>
                  <a:pt x="13804" y="26390"/>
                  <a:pt x="12891" y="24620"/>
                </a:cubicBezTo>
                <a:cubicBezTo>
                  <a:pt x="15159" y="24341"/>
                  <a:pt x="17804" y="23347"/>
                  <a:pt x="16332" y="21596"/>
                </a:cubicBezTo>
                <a:cubicBezTo>
                  <a:pt x="16412" y="20940"/>
                  <a:pt x="16810" y="20801"/>
                  <a:pt x="16830" y="20443"/>
                </a:cubicBezTo>
                <a:cubicBezTo>
                  <a:pt x="16869" y="19587"/>
                  <a:pt x="16273" y="18851"/>
                  <a:pt x="15278" y="18453"/>
                </a:cubicBezTo>
                <a:cubicBezTo>
                  <a:pt x="17446" y="18175"/>
                  <a:pt x="19535" y="17777"/>
                  <a:pt x="21007" y="16484"/>
                </a:cubicBezTo>
                <a:cubicBezTo>
                  <a:pt x="21410" y="17305"/>
                  <a:pt x="22018" y="17824"/>
                  <a:pt x="22844" y="17824"/>
                </a:cubicBezTo>
                <a:cubicBezTo>
                  <a:pt x="23199" y="17824"/>
                  <a:pt x="23594" y="17728"/>
                  <a:pt x="24031" y="17518"/>
                </a:cubicBezTo>
                <a:cubicBezTo>
                  <a:pt x="24736" y="17196"/>
                  <a:pt x="25011" y="17059"/>
                  <a:pt x="25309" y="17059"/>
                </a:cubicBezTo>
                <a:cubicBezTo>
                  <a:pt x="25490" y="17059"/>
                  <a:pt x="25680" y="17110"/>
                  <a:pt x="25980" y="17200"/>
                </a:cubicBezTo>
                <a:cubicBezTo>
                  <a:pt x="26253" y="17293"/>
                  <a:pt x="26499" y="17337"/>
                  <a:pt x="26721" y="17337"/>
                </a:cubicBezTo>
                <a:cubicBezTo>
                  <a:pt x="28444" y="17337"/>
                  <a:pt x="28686" y="14707"/>
                  <a:pt x="28069" y="12187"/>
                </a:cubicBezTo>
                <a:lnTo>
                  <a:pt x="28069" y="12187"/>
                </a:lnTo>
                <a:cubicBezTo>
                  <a:pt x="28507" y="12306"/>
                  <a:pt x="28984" y="12386"/>
                  <a:pt x="29402" y="12406"/>
                </a:cubicBezTo>
                <a:cubicBezTo>
                  <a:pt x="32565" y="15131"/>
                  <a:pt x="33878" y="19706"/>
                  <a:pt x="38294" y="21198"/>
                </a:cubicBezTo>
                <a:cubicBezTo>
                  <a:pt x="38339" y="21216"/>
                  <a:pt x="38375" y="21224"/>
                  <a:pt x="38403" y="21224"/>
                </a:cubicBezTo>
                <a:cubicBezTo>
                  <a:pt x="38597" y="21224"/>
                  <a:pt x="38406" y="20850"/>
                  <a:pt x="38214" y="20781"/>
                </a:cubicBezTo>
                <a:cubicBezTo>
                  <a:pt x="34952" y="19667"/>
                  <a:pt x="33420" y="16802"/>
                  <a:pt x="31491" y="14296"/>
                </a:cubicBezTo>
                <a:cubicBezTo>
                  <a:pt x="31892" y="14232"/>
                  <a:pt x="32298" y="14202"/>
                  <a:pt x="32706" y="14202"/>
                </a:cubicBezTo>
                <a:cubicBezTo>
                  <a:pt x="35472" y="14202"/>
                  <a:pt x="38341" y="15567"/>
                  <a:pt x="40681" y="16902"/>
                </a:cubicBezTo>
                <a:lnTo>
                  <a:pt x="40820" y="17101"/>
                </a:lnTo>
                <a:cubicBezTo>
                  <a:pt x="40820" y="17081"/>
                  <a:pt x="40820" y="17041"/>
                  <a:pt x="40840" y="17021"/>
                </a:cubicBezTo>
                <a:cubicBezTo>
                  <a:pt x="40800" y="17001"/>
                  <a:pt x="40780" y="16961"/>
                  <a:pt x="40721" y="16922"/>
                </a:cubicBezTo>
                <a:lnTo>
                  <a:pt x="40721" y="16922"/>
                </a:lnTo>
                <a:cubicBezTo>
                  <a:pt x="40780" y="16961"/>
                  <a:pt x="40800" y="16981"/>
                  <a:pt x="40840" y="17001"/>
                </a:cubicBezTo>
                <a:lnTo>
                  <a:pt x="40840" y="17021"/>
                </a:lnTo>
                <a:cubicBezTo>
                  <a:pt x="41803" y="17843"/>
                  <a:pt x="42856" y="18381"/>
                  <a:pt x="43852" y="18381"/>
                </a:cubicBezTo>
                <a:cubicBezTo>
                  <a:pt x="44543" y="18381"/>
                  <a:pt x="45207" y="18121"/>
                  <a:pt x="45793" y="17518"/>
                </a:cubicBezTo>
                <a:cubicBezTo>
                  <a:pt x="44826" y="17269"/>
                  <a:pt x="43027" y="16026"/>
                  <a:pt x="41868" y="16026"/>
                </a:cubicBezTo>
                <a:cubicBezTo>
                  <a:pt x="41455" y="16026"/>
                  <a:pt x="41123" y="16185"/>
                  <a:pt x="40940" y="16603"/>
                </a:cubicBezTo>
                <a:cubicBezTo>
                  <a:pt x="38453" y="15197"/>
                  <a:pt x="35479" y="13761"/>
                  <a:pt x="32552" y="13761"/>
                </a:cubicBezTo>
                <a:cubicBezTo>
                  <a:pt x="32084" y="13761"/>
                  <a:pt x="31616" y="13798"/>
                  <a:pt x="31152" y="13878"/>
                </a:cubicBezTo>
                <a:cubicBezTo>
                  <a:pt x="30755" y="13381"/>
                  <a:pt x="30337" y="12883"/>
                  <a:pt x="29879" y="12446"/>
                </a:cubicBezTo>
                <a:lnTo>
                  <a:pt x="29879" y="12446"/>
                </a:lnTo>
                <a:cubicBezTo>
                  <a:pt x="29966" y="12449"/>
                  <a:pt x="30051" y="12450"/>
                  <a:pt x="30135" y="12450"/>
                </a:cubicBezTo>
                <a:cubicBezTo>
                  <a:pt x="32248" y="12450"/>
                  <a:pt x="33717" y="11489"/>
                  <a:pt x="32684" y="9462"/>
                </a:cubicBezTo>
                <a:cubicBezTo>
                  <a:pt x="32187" y="8507"/>
                  <a:pt x="32167" y="8228"/>
                  <a:pt x="32425" y="7791"/>
                </a:cubicBezTo>
                <a:cubicBezTo>
                  <a:pt x="33148" y="6655"/>
                  <a:pt x="31741" y="6099"/>
                  <a:pt x="29944" y="6099"/>
                </a:cubicBezTo>
                <a:cubicBezTo>
                  <a:pt x="29665" y="6099"/>
                  <a:pt x="29375" y="6113"/>
                  <a:pt x="29084" y="6140"/>
                </a:cubicBezTo>
                <a:cubicBezTo>
                  <a:pt x="29763" y="3958"/>
                  <a:pt x="29944" y="1052"/>
                  <a:pt x="28210" y="1052"/>
                </a:cubicBezTo>
                <a:cubicBezTo>
                  <a:pt x="28015" y="1052"/>
                  <a:pt x="27797" y="1088"/>
                  <a:pt x="27552" y="1166"/>
                </a:cubicBezTo>
                <a:cubicBezTo>
                  <a:pt x="26895" y="808"/>
                  <a:pt x="26955" y="331"/>
                  <a:pt x="26577" y="172"/>
                </a:cubicBezTo>
                <a:cubicBezTo>
                  <a:pt x="26326" y="57"/>
                  <a:pt x="26061" y="1"/>
                  <a:pt x="2579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8" name="Google Shape;1018;p48"/>
          <p:cNvSpPr/>
          <p:nvPr/>
        </p:nvSpPr>
        <p:spPr>
          <a:xfrm rot="1740962">
            <a:off x="958339" y="971551"/>
            <a:ext cx="1531205" cy="727283"/>
          </a:xfrm>
          <a:custGeom>
            <a:avLst/>
            <a:gdLst/>
            <a:ahLst/>
            <a:cxnLst/>
            <a:rect l="l" t="t" r="r" b="b"/>
            <a:pathLst>
              <a:path w="35669" h="16941" extrusionOk="0">
                <a:moveTo>
                  <a:pt x="7101" y="0"/>
                </a:moveTo>
                <a:cubicBezTo>
                  <a:pt x="6854" y="0"/>
                  <a:pt x="6602" y="62"/>
                  <a:pt x="6347" y="195"/>
                </a:cubicBezTo>
                <a:cubicBezTo>
                  <a:pt x="5133" y="832"/>
                  <a:pt x="6207" y="1587"/>
                  <a:pt x="3940" y="1587"/>
                </a:cubicBezTo>
                <a:cubicBezTo>
                  <a:pt x="2288" y="1587"/>
                  <a:pt x="2766" y="3676"/>
                  <a:pt x="3900" y="5287"/>
                </a:cubicBezTo>
                <a:cubicBezTo>
                  <a:pt x="1712" y="5287"/>
                  <a:pt x="1" y="6203"/>
                  <a:pt x="777" y="8252"/>
                </a:cubicBezTo>
                <a:cubicBezTo>
                  <a:pt x="1174" y="9286"/>
                  <a:pt x="1234" y="9306"/>
                  <a:pt x="936" y="9982"/>
                </a:cubicBezTo>
                <a:cubicBezTo>
                  <a:pt x="225" y="11634"/>
                  <a:pt x="1751" y="12319"/>
                  <a:pt x="3715" y="12319"/>
                </a:cubicBezTo>
                <a:cubicBezTo>
                  <a:pt x="3951" y="12319"/>
                  <a:pt x="4192" y="12309"/>
                  <a:pt x="4437" y="12290"/>
                </a:cubicBezTo>
                <a:lnTo>
                  <a:pt x="4437" y="12290"/>
                </a:lnTo>
                <a:cubicBezTo>
                  <a:pt x="3779" y="14651"/>
                  <a:pt x="4165" y="16940"/>
                  <a:pt x="5886" y="16940"/>
                </a:cubicBezTo>
                <a:cubicBezTo>
                  <a:pt x="6195" y="16940"/>
                  <a:pt x="6547" y="16866"/>
                  <a:pt x="6943" y="16706"/>
                </a:cubicBezTo>
                <a:cubicBezTo>
                  <a:pt x="7502" y="16460"/>
                  <a:pt x="7841" y="16346"/>
                  <a:pt x="8097" y="16346"/>
                </a:cubicBezTo>
                <a:cubicBezTo>
                  <a:pt x="8298" y="16346"/>
                  <a:pt x="8448" y="16416"/>
                  <a:pt x="8614" y="16547"/>
                </a:cubicBezTo>
                <a:cubicBezTo>
                  <a:pt x="8837" y="16709"/>
                  <a:pt x="9042" y="16783"/>
                  <a:pt x="9229" y="16783"/>
                </a:cubicBezTo>
                <a:cubicBezTo>
                  <a:pt x="10092" y="16783"/>
                  <a:pt x="10557" y="15197"/>
                  <a:pt x="10524" y="13463"/>
                </a:cubicBezTo>
                <a:lnTo>
                  <a:pt x="10524" y="13463"/>
                </a:lnTo>
                <a:cubicBezTo>
                  <a:pt x="11440" y="13794"/>
                  <a:pt x="12475" y="14038"/>
                  <a:pt x="13320" y="14038"/>
                </a:cubicBezTo>
                <a:cubicBezTo>
                  <a:pt x="14457" y="14038"/>
                  <a:pt x="15248" y="13596"/>
                  <a:pt x="14940" y="12330"/>
                </a:cubicBezTo>
                <a:cubicBezTo>
                  <a:pt x="15298" y="11753"/>
                  <a:pt x="15736" y="11832"/>
                  <a:pt x="15895" y="11494"/>
                </a:cubicBezTo>
                <a:cubicBezTo>
                  <a:pt x="15975" y="11375"/>
                  <a:pt x="16034" y="11255"/>
                  <a:pt x="16054" y="11096"/>
                </a:cubicBezTo>
                <a:cubicBezTo>
                  <a:pt x="16306" y="11103"/>
                  <a:pt x="16557" y="11107"/>
                  <a:pt x="16806" y="11107"/>
                </a:cubicBezTo>
                <a:cubicBezTo>
                  <a:pt x="18709" y="11107"/>
                  <a:pt x="20548" y="10891"/>
                  <a:pt x="22201" y="10241"/>
                </a:cubicBezTo>
                <a:cubicBezTo>
                  <a:pt x="22221" y="10241"/>
                  <a:pt x="22241" y="10261"/>
                  <a:pt x="22261" y="10261"/>
                </a:cubicBezTo>
                <a:cubicBezTo>
                  <a:pt x="23036" y="10300"/>
                  <a:pt x="23812" y="10479"/>
                  <a:pt x="24548" y="10758"/>
                </a:cubicBezTo>
                <a:cubicBezTo>
                  <a:pt x="24051" y="12528"/>
                  <a:pt x="25503" y="14935"/>
                  <a:pt x="26737" y="16149"/>
                </a:cubicBezTo>
                <a:cubicBezTo>
                  <a:pt x="27592" y="13722"/>
                  <a:pt x="26597" y="12528"/>
                  <a:pt x="25026" y="10937"/>
                </a:cubicBezTo>
                <a:lnTo>
                  <a:pt x="25026" y="10937"/>
                </a:lnTo>
                <a:cubicBezTo>
                  <a:pt x="27069" y="11706"/>
                  <a:pt x="29077" y="12880"/>
                  <a:pt x="31182" y="12880"/>
                </a:cubicBezTo>
                <a:cubicBezTo>
                  <a:pt x="31311" y="12880"/>
                  <a:pt x="31441" y="12876"/>
                  <a:pt x="31570" y="12867"/>
                </a:cubicBezTo>
                <a:cubicBezTo>
                  <a:pt x="32188" y="13207"/>
                  <a:pt x="32834" y="13414"/>
                  <a:pt x="33468" y="13414"/>
                </a:cubicBezTo>
                <a:cubicBezTo>
                  <a:pt x="34243" y="13414"/>
                  <a:pt x="35001" y="13104"/>
                  <a:pt x="35668" y="12349"/>
                </a:cubicBezTo>
                <a:cubicBezTo>
                  <a:pt x="34881" y="12246"/>
                  <a:pt x="33448" y="11523"/>
                  <a:pt x="32403" y="11523"/>
                </a:cubicBezTo>
                <a:cubicBezTo>
                  <a:pt x="31838" y="11523"/>
                  <a:pt x="31387" y="11734"/>
                  <a:pt x="31212" y="12369"/>
                </a:cubicBezTo>
                <a:cubicBezTo>
                  <a:pt x="31101" y="12376"/>
                  <a:pt x="30989" y="12380"/>
                  <a:pt x="30878" y="12380"/>
                </a:cubicBezTo>
                <a:cubicBezTo>
                  <a:pt x="28192" y="12380"/>
                  <a:pt x="25591" y="10379"/>
                  <a:pt x="22917" y="9883"/>
                </a:cubicBezTo>
                <a:cubicBezTo>
                  <a:pt x="24131" y="9266"/>
                  <a:pt x="25245" y="8371"/>
                  <a:pt x="26140" y="7098"/>
                </a:cubicBezTo>
                <a:cubicBezTo>
                  <a:pt x="28109" y="6302"/>
                  <a:pt x="29104" y="4193"/>
                  <a:pt x="29919" y="2343"/>
                </a:cubicBezTo>
                <a:lnTo>
                  <a:pt x="29919" y="2343"/>
                </a:lnTo>
                <a:cubicBezTo>
                  <a:pt x="28308" y="2900"/>
                  <a:pt x="25205" y="4651"/>
                  <a:pt x="25682" y="6760"/>
                </a:cubicBezTo>
                <a:cubicBezTo>
                  <a:pt x="23479" y="9863"/>
                  <a:pt x="20077" y="10642"/>
                  <a:pt x="16506" y="10642"/>
                </a:cubicBezTo>
                <a:cubicBezTo>
                  <a:pt x="16369" y="10642"/>
                  <a:pt x="16231" y="10641"/>
                  <a:pt x="16094" y="10639"/>
                </a:cubicBezTo>
                <a:cubicBezTo>
                  <a:pt x="16074" y="9545"/>
                  <a:pt x="15079" y="8311"/>
                  <a:pt x="13369" y="7754"/>
                </a:cubicBezTo>
                <a:cubicBezTo>
                  <a:pt x="14960" y="7098"/>
                  <a:pt x="16333" y="5984"/>
                  <a:pt x="15975" y="4313"/>
                </a:cubicBezTo>
                <a:cubicBezTo>
                  <a:pt x="15696" y="3079"/>
                  <a:pt x="14503" y="4193"/>
                  <a:pt x="14483" y="2045"/>
                </a:cubicBezTo>
                <a:cubicBezTo>
                  <a:pt x="14473" y="1302"/>
                  <a:pt x="13864" y="948"/>
                  <a:pt x="13013" y="948"/>
                </a:cubicBezTo>
                <a:cubicBezTo>
                  <a:pt x="12017" y="948"/>
                  <a:pt x="10692" y="1432"/>
                  <a:pt x="9609" y="2343"/>
                </a:cubicBezTo>
                <a:cubicBezTo>
                  <a:pt x="9018" y="1018"/>
                  <a:pt x="8107" y="0"/>
                  <a:pt x="710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9" name="Google Shape;1019;p48"/>
          <p:cNvSpPr/>
          <p:nvPr/>
        </p:nvSpPr>
        <p:spPr>
          <a:xfrm>
            <a:off x="8284444" y="1028598"/>
            <a:ext cx="501325" cy="368750"/>
          </a:xfrm>
          <a:custGeom>
            <a:avLst/>
            <a:gdLst/>
            <a:ahLst/>
            <a:cxnLst/>
            <a:rect l="l" t="t" r="r" b="b"/>
            <a:pathLst>
              <a:path w="20053" h="14750" extrusionOk="0">
                <a:moveTo>
                  <a:pt x="14505" y="0"/>
                </a:moveTo>
                <a:cubicBezTo>
                  <a:pt x="14082" y="0"/>
                  <a:pt x="13646" y="327"/>
                  <a:pt x="13249" y="566"/>
                </a:cubicBezTo>
                <a:cubicBezTo>
                  <a:pt x="12684" y="911"/>
                  <a:pt x="12033" y="1093"/>
                  <a:pt x="11375" y="1093"/>
                </a:cubicBezTo>
                <a:cubicBezTo>
                  <a:pt x="11084" y="1093"/>
                  <a:pt x="10791" y="1057"/>
                  <a:pt x="10504" y="984"/>
                </a:cubicBezTo>
                <a:cubicBezTo>
                  <a:pt x="10145" y="890"/>
                  <a:pt x="9775" y="748"/>
                  <a:pt x="9421" y="748"/>
                </a:cubicBezTo>
                <a:cubicBezTo>
                  <a:pt x="9323" y="748"/>
                  <a:pt x="9226" y="759"/>
                  <a:pt x="9131" y="785"/>
                </a:cubicBezTo>
                <a:cubicBezTo>
                  <a:pt x="8554" y="964"/>
                  <a:pt x="8276" y="1640"/>
                  <a:pt x="8355" y="2217"/>
                </a:cubicBezTo>
                <a:cubicBezTo>
                  <a:pt x="8435" y="2774"/>
                  <a:pt x="8813" y="3311"/>
                  <a:pt x="9171" y="3749"/>
                </a:cubicBezTo>
                <a:cubicBezTo>
                  <a:pt x="9231" y="3828"/>
                  <a:pt x="9310" y="3908"/>
                  <a:pt x="9350" y="3948"/>
                </a:cubicBezTo>
                <a:cubicBezTo>
                  <a:pt x="9251" y="3928"/>
                  <a:pt x="9171" y="3908"/>
                  <a:pt x="9071" y="3908"/>
                </a:cubicBezTo>
                <a:cubicBezTo>
                  <a:pt x="8753" y="3311"/>
                  <a:pt x="8435" y="2734"/>
                  <a:pt x="8117" y="2137"/>
                </a:cubicBezTo>
                <a:cubicBezTo>
                  <a:pt x="7856" y="1672"/>
                  <a:pt x="7491" y="1155"/>
                  <a:pt x="6973" y="1155"/>
                </a:cubicBezTo>
                <a:cubicBezTo>
                  <a:pt x="6937" y="1155"/>
                  <a:pt x="6901" y="1158"/>
                  <a:pt x="6863" y="1163"/>
                </a:cubicBezTo>
                <a:cubicBezTo>
                  <a:pt x="6326" y="1242"/>
                  <a:pt x="6068" y="1859"/>
                  <a:pt x="5889" y="2356"/>
                </a:cubicBezTo>
                <a:cubicBezTo>
                  <a:pt x="5735" y="2857"/>
                  <a:pt x="5394" y="3432"/>
                  <a:pt x="4885" y="3432"/>
                </a:cubicBezTo>
                <a:cubicBezTo>
                  <a:pt x="4868" y="3432"/>
                  <a:pt x="4851" y="3432"/>
                  <a:pt x="4834" y="3430"/>
                </a:cubicBezTo>
                <a:lnTo>
                  <a:pt x="4795" y="3430"/>
                </a:lnTo>
                <a:cubicBezTo>
                  <a:pt x="4775" y="3430"/>
                  <a:pt x="4695" y="3411"/>
                  <a:pt x="4695" y="3411"/>
                </a:cubicBezTo>
                <a:cubicBezTo>
                  <a:pt x="4496" y="3351"/>
                  <a:pt x="4337" y="3251"/>
                  <a:pt x="4158" y="3212"/>
                </a:cubicBezTo>
                <a:cubicBezTo>
                  <a:pt x="4080" y="3190"/>
                  <a:pt x="4003" y="3180"/>
                  <a:pt x="3926" y="3180"/>
                </a:cubicBezTo>
                <a:cubicBezTo>
                  <a:pt x="3514" y="3180"/>
                  <a:pt x="3124" y="3473"/>
                  <a:pt x="2805" y="3808"/>
                </a:cubicBezTo>
                <a:cubicBezTo>
                  <a:pt x="2785" y="3808"/>
                  <a:pt x="2785" y="3828"/>
                  <a:pt x="2785" y="3828"/>
                </a:cubicBezTo>
                <a:cubicBezTo>
                  <a:pt x="2686" y="3948"/>
                  <a:pt x="2586" y="4047"/>
                  <a:pt x="2487" y="4167"/>
                </a:cubicBezTo>
                <a:cubicBezTo>
                  <a:pt x="2388" y="4306"/>
                  <a:pt x="2288" y="4445"/>
                  <a:pt x="2208" y="4564"/>
                </a:cubicBezTo>
                <a:cubicBezTo>
                  <a:pt x="2208" y="4604"/>
                  <a:pt x="2189" y="4624"/>
                  <a:pt x="2189" y="4624"/>
                </a:cubicBezTo>
                <a:cubicBezTo>
                  <a:pt x="2049" y="4823"/>
                  <a:pt x="1910" y="5042"/>
                  <a:pt x="1771" y="5241"/>
                </a:cubicBezTo>
                <a:cubicBezTo>
                  <a:pt x="1771" y="5241"/>
                  <a:pt x="1751" y="5261"/>
                  <a:pt x="1751" y="5300"/>
                </a:cubicBezTo>
                <a:cubicBezTo>
                  <a:pt x="1592" y="5519"/>
                  <a:pt x="1453" y="5738"/>
                  <a:pt x="1313" y="5957"/>
                </a:cubicBezTo>
                <a:cubicBezTo>
                  <a:pt x="1174" y="6235"/>
                  <a:pt x="995" y="6534"/>
                  <a:pt x="1094" y="6832"/>
                </a:cubicBezTo>
                <a:cubicBezTo>
                  <a:pt x="1154" y="6991"/>
                  <a:pt x="1274" y="7111"/>
                  <a:pt x="1373" y="7230"/>
                </a:cubicBezTo>
                <a:lnTo>
                  <a:pt x="2109" y="8046"/>
                </a:lnTo>
                <a:cubicBezTo>
                  <a:pt x="2049" y="8085"/>
                  <a:pt x="1990" y="8105"/>
                  <a:pt x="1910" y="8145"/>
                </a:cubicBezTo>
                <a:cubicBezTo>
                  <a:pt x="1890" y="8145"/>
                  <a:pt x="1890" y="8185"/>
                  <a:pt x="1870" y="8185"/>
                </a:cubicBezTo>
                <a:cubicBezTo>
                  <a:pt x="1771" y="8245"/>
                  <a:pt x="1671" y="8384"/>
                  <a:pt x="1651" y="8503"/>
                </a:cubicBezTo>
                <a:cubicBezTo>
                  <a:pt x="1572" y="8702"/>
                  <a:pt x="1592" y="8901"/>
                  <a:pt x="1592" y="9100"/>
                </a:cubicBezTo>
                <a:cubicBezTo>
                  <a:pt x="1572" y="9299"/>
                  <a:pt x="1492" y="9518"/>
                  <a:pt x="1313" y="9597"/>
                </a:cubicBezTo>
                <a:cubicBezTo>
                  <a:pt x="1262" y="9618"/>
                  <a:pt x="1210" y="9626"/>
                  <a:pt x="1158" y="9626"/>
                </a:cubicBezTo>
                <a:cubicBezTo>
                  <a:pt x="1011" y="9626"/>
                  <a:pt x="864" y="9557"/>
                  <a:pt x="717" y="9498"/>
                </a:cubicBezTo>
                <a:cubicBezTo>
                  <a:pt x="610" y="9445"/>
                  <a:pt x="487" y="9409"/>
                  <a:pt x="369" y="9409"/>
                </a:cubicBezTo>
                <a:cubicBezTo>
                  <a:pt x="310" y="9409"/>
                  <a:pt x="252" y="9418"/>
                  <a:pt x="199" y="9438"/>
                </a:cubicBezTo>
                <a:cubicBezTo>
                  <a:pt x="179" y="9438"/>
                  <a:pt x="179" y="9478"/>
                  <a:pt x="179" y="9478"/>
                </a:cubicBezTo>
                <a:cubicBezTo>
                  <a:pt x="179" y="9478"/>
                  <a:pt x="160" y="9478"/>
                  <a:pt x="160" y="9498"/>
                </a:cubicBezTo>
                <a:cubicBezTo>
                  <a:pt x="20" y="9597"/>
                  <a:pt x="0" y="9736"/>
                  <a:pt x="60" y="9896"/>
                </a:cubicBezTo>
                <a:cubicBezTo>
                  <a:pt x="80" y="10035"/>
                  <a:pt x="179" y="10174"/>
                  <a:pt x="279" y="10274"/>
                </a:cubicBezTo>
                <a:cubicBezTo>
                  <a:pt x="677" y="10731"/>
                  <a:pt x="1154" y="11109"/>
                  <a:pt x="1671" y="11427"/>
                </a:cubicBezTo>
                <a:cubicBezTo>
                  <a:pt x="2288" y="11825"/>
                  <a:pt x="2964" y="12163"/>
                  <a:pt x="3681" y="12323"/>
                </a:cubicBezTo>
                <a:cubicBezTo>
                  <a:pt x="4152" y="12438"/>
                  <a:pt x="4631" y="12486"/>
                  <a:pt x="5115" y="12486"/>
                </a:cubicBezTo>
                <a:cubicBezTo>
                  <a:pt x="5713" y="12486"/>
                  <a:pt x="6318" y="12413"/>
                  <a:pt x="6923" y="12303"/>
                </a:cubicBezTo>
                <a:cubicBezTo>
                  <a:pt x="6983" y="12283"/>
                  <a:pt x="7082" y="12283"/>
                  <a:pt x="7162" y="12263"/>
                </a:cubicBezTo>
                <a:lnTo>
                  <a:pt x="7619" y="12183"/>
                </a:lnTo>
                <a:cubicBezTo>
                  <a:pt x="7924" y="12216"/>
                  <a:pt x="8232" y="12230"/>
                  <a:pt x="8540" y="12230"/>
                </a:cubicBezTo>
                <a:cubicBezTo>
                  <a:pt x="9158" y="12230"/>
                  <a:pt x="9781" y="12177"/>
                  <a:pt x="10404" y="12124"/>
                </a:cubicBezTo>
                <a:cubicBezTo>
                  <a:pt x="10524" y="12402"/>
                  <a:pt x="10703" y="12681"/>
                  <a:pt x="10862" y="12959"/>
                </a:cubicBezTo>
                <a:cubicBezTo>
                  <a:pt x="10902" y="12979"/>
                  <a:pt x="10921" y="13019"/>
                  <a:pt x="10921" y="13059"/>
                </a:cubicBezTo>
                <a:cubicBezTo>
                  <a:pt x="11399" y="13755"/>
                  <a:pt x="11996" y="14312"/>
                  <a:pt x="12692" y="14749"/>
                </a:cubicBezTo>
                <a:lnTo>
                  <a:pt x="12712" y="14749"/>
                </a:lnTo>
                <a:lnTo>
                  <a:pt x="12851" y="14670"/>
                </a:lnTo>
                <a:lnTo>
                  <a:pt x="12851" y="14690"/>
                </a:lnTo>
                <a:lnTo>
                  <a:pt x="12931" y="14690"/>
                </a:lnTo>
                <a:cubicBezTo>
                  <a:pt x="12931" y="14670"/>
                  <a:pt x="12911" y="14650"/>
                  <a:pt x="12911" y="14610"/>
                </a:cubicBezTo>
                <a:cubicBezTo>
                  <a:pt x="12931" y="14570"/>
                  <a:pt x="12990" y="14511"/>
                  <a:pt x="13010" y="14471"/>
                </a:cubicBezTo>
                <a:cubicBezTo>
                  <a:pt x="13030" y="14451"/>
                  <a:pt x="13030" y="14411"/>
                  <a:pt x="13030" y="14411"/>
                </a:cubicBezTo>
                <a:cubicBezTo>
                  <a:pt x="13149" y="14192"/>
                  <a:pt x="13249" y="13974"/>
                  <a:pt x="13309" y="13715"/>
                </a:cubicBezTo>
                <a:cubicBezTo>
                  <a:pt x="13309" y="13695"/>
                  <a:pt x="13329" y="13635"/>
                  <a:pt x="13329" y="13616"/>
                </a:cubicBezTo>
                <a:cubicBezTo>
                  <a:pt x="13388" y="13456"/>
                  <a:pt x="13408" y="13257"/>
                  <a:pt x="13428" y="13078"/>
                </a:cubicBezTo>
                <a:cubicBezTo>
                  <a:pt x="13448" y="12899"/>
                  <a:pt x="13448" y="12700"/>
                  <a:pt x="13448" y="12521"/>
                </a:cubicBezTo>
                <a:lnTo>
                  <a:pt x="13448" y="12462"/>
                </a:lnTo>
                <a:cubicBezTo>
                  <a:pt x="13448" y="12183"/>
                  <a:pt x="13428" y="11925"/>
                  <a:pt x="13408" y="11666"/>
                </a:cubicBezTo>
                <a:cubicBezTo>
                  <a:pt x="14283" y="11328"/>
                  <a:pt x="15099" y="10970"/>
                  <a:pt x="15815" y="10393"/>
                </a:cubicBezTo>
                <a:cubicBezTo>
                  <a:pt x="16611" y="9736"/>
                  <a:pt x="17168" y="8881"/>
                  <a:pt x="17725" y="8006"/>
                </a:cubicBezTo>
                <a:cubicBezTo>
                  <a:pt x="18361" y="7051"/>
                  <a:pt x="18958" y="6116"/>
                  <a:pt x="19575" y="5141"/>
                </a:cubicBezTo>
                <a:cubicBezTo>
                  <a:pt x="19714" y="4903"/>
                  <a:pt x="19893" y="4644"/>
                  <a:pt x="19973" y="4346"/>
                </a:cubicBezTo>
                <a:cubicBezTo>
                  <a:pt x="20052" y="4047"/>
                  <a:pt x="20012" y="3729"/>
                  <a:pt x="19814" y="3510"/>
                </a:cubicBezTo>
                <a:cubicBezTo>
                  <a:pt x="19654" y="3311"/>
                  <a:pt x="19376" y="3232"/>
                  <a:pt x="19097" y="3212"/>
                </a:cubicBezTo>
                <a:lnTo>
                  <a:pt x="19018" y="3212"/>
                </a:lnTo>
                <a:cubicBezTo>
                  <a:pt x="18719" y="3212"/>
                  <a:pt x="18461" y="3251"/>
                  <a:pt x="18162" y="3271"/>
                </a:cubicBezTo>
                <a:cubicBezTo>
                  <a:pt x="18023" y="3271"/>
                  <a:pt x="17924" y="3271"/>
                  <a:pt x="17804" y="3251"/>
                </a:cubicBezTo>
                <a:cubicBezTo>
                  <a:pt x="17884" y="3013"/>
                  <a:pt x="17904" y="2734"/>
                  <a:pt x="17884" y="2476"/>
                </a:cubicBezTo>
                <a:cubicBezTo>
                  <a:pt x="17824" y="2038"/>
                  <a:pt x="17586" y="1580"/>
                  <a:pt x="17168" y="1441"/>
                </a:cubicBezTo>
                <a:cubicBezTo>
                  <a:pt x="17128" y="1441"/>
                  <a:pt x="17128" y="1441"/>
                  <a:pt x="17108" y="1421"/>
                </a:cubicBezTo>
                <a:cubicBezTo>
                  <a:pt x="17088" y="1421"/>
                  <a:pt x="17088" y="1421"/>
                  <a:pt x="17068" y="1382"/>
                </a:cubicBezTo>
                <a:cubicBezTo>
                  <a:pt x="16987" y="1368"/>
                  <a:pt x="16904" y="1364"/>
                  <a:pt x="16820" y="1364"/>
                </a:cubicBezTo>
                <a:cubicBezTo>
                  <a:pt x="16670" y="1364"/>
                  <a:pt x="16517" y="1377"/>
                  <a:pt x="16368" y="1377"/>
                </a:cubicBezTo>
                <a:cubicBezTo>
                  <a:pt x="16232" y="1377"/>
                  <a:pt x="16099" y="1366"/>
                  <a:pt x="15974" y="1322"/>
                </a:cubicBezTo>
                <a:cubicBezTo>
                  <a:pt x="15437" y="1083"/>
                  <a:pt x="15338" y="327"/>
                  <a:pt x="14820" y="69"/>
                </a:cubicBezTo>
                <a:cubicBezTo>
                  <a:pt x="14717" y="21"/>
                  <a:pt x="14611" y="0"/>
                  <a:pt x="1450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0" name="Google Shape;1020;p48"/>
          <p:cNvSpPr/>
          <p:nvPr/>
        </p:nvSpPr>
        <p:spPr>
          <a:xfrm>
            <a:off x="8535107" y="1335192"/>
            <a:ext cx="310225" cy="2419975"/>
          </a:xfrm>
          <a:custGeom>
            <a:avLst/>
            <a:gdLst/>
            <a:ahLst/>
            <a:cxnLst/>
            <a:rect l="l" t="t" r="r" b="b"/>
            <a:pathLst>
              <a:path w="12409" h="96799" extrusionOk="0">
                <a:moveTo>
                  <a:pt x="7595" y="15875"/>
                </a:moveTo>
                <a:lnTo>
                  <a:pt x="7595" y="15875"/>
                </a:lnTo>
                <a:cubicBezTo>
                  <a:pt x="7674" y="15994"/>
                  <a:pt x="7774" y="16094"/>
                  <a:pt x="7893" y="16133"/>
                </a:cubicBezTo>
                <a:cubicBezTo>
                  <a:pt x="7833" y="16173"/>
                  <a:pt x="7754" y="16213"/>
                  <a:pt x="7674" y="16273"/>
                </a:cubicBezTo>
                <a:cubicBezTo>
                  <a:pt x="7654" y="16133"/>
                  <a:pt x="7635" y="15994"/>
                  <a:pt x="7595" y="15875"/>
                </a:cubicBezTo>
                <a:close/>
                <a:moveTo>
                  <a:pt x="2761" y="0"/>
                </a:moveTo>
                <a:cubicBezTo>
                  <a:pt x="2701" y="20"/>
                  <a:pt x="2661" y="60"/>
                  <a:pt x="2602" y="100"/>
                </a:cubicBezTo>
                <a:cubicBezTo>
                  <a:pt x="3179" y="1791"/>
                  <a:pt x="3875" y="3959"/>
                  <a:pt x="4571" y="6525"/>
                </a:cubicBezTo>
                <a:cubicBezTo>
                  <a:pt x="4472" y="6326"/>
                  <a:pt x="4352" y="6147"/>
                  <a:pt x="4173" y="5988"/>
                </a:cubicBezTo>
                <a:cubicBezTo>
                  <a:pt x="4054" y="5889"/>
                  <a:pt x="3934" y="5829"/>
                  <a:pt x="3835" y="5690"/>
                </a:cubicBezTo>
                <a:cubicBezTo>
                  <a:pt x="3755" y="5590"/>
                  <a:pt x="3736" y="5451"/>
                  <a:pt x="3636" y="5351"/>
                </a:cubicBezTo>
                <a:cubicBezTo>
                  <a:pt x="3477" y="5192"/>
                  <a:pt x="3258" y="5192"/>
                  <a:pt x="3099" y="5073"/>
                </a:cubicBezTo>
                <a:cubicBezTo>
                  <a:pt x="2960" y="4954"/>
                  <a:pt x="2940" y="4695"/>
                  <a:pt x="2880" y="4496"/>
                </a:cubicBezTo>
                <a:cubicBezTo>
                  <a:pt x="2840" y="4297"/>
                  <a:pt x="2701" y="4078"/>
                  <a:pt x="2502" y="4058"/>
                </a:cubicBezTo>
                <a:lnTo>
                  <a:pt x="2502" y="4058"/>
                </a:lnTo>
                <a:cubicBezTo>
                  <a:pt x="2462" y="4834"/>
                  <a:pt x="2661" y="5630"/>
                  <a:pt x="3079" y="6286"/>
                </a:cubicBezTo>
                <a:cubicBezTo>
                  <a:pt x="3497" y="6943"/>
                  <a:pt x="4133" y="7460"/>
                  <a:pt x="4850" y="7758"/>
                </a:cubicBezTo>
                <a:lnTo>
                  <a:pt x="4889" y="7659"/>
                </a:lnTo>
                <a:cubicBezTo>
                  <a:pt x="5243" y="8937"/>
                  <a:pt x="5578" y="10293"/>
                  <a:pt x="5951" y="11708"/>
                </a:cubicBezTo>
                <a:lnTo>
                  <a:pt x="5951" y="11708"/>
                </a:lnTo>
                <a:lnTo>
                  <a:pt x="5933" y="11704"/>
                </a:lnTo>
                <a:lnTo>
                  <a:pt x="5933" y="11704"/>
                </a:lnTo>
                <a:cubicBezTo>
                  <a:pt x="5943" y="11721"/>
                  <a:pt x="5953" y="11739"/>
                  <a:pt x="5964" y="11757"/>
                </a:cubicBezTo>
                <a:cubicBezTo>
                  <a:pt x="5959" y="11740"/>
                  <a:pt x="5955" y="11724"/>
                  <a:pt x="5951" y="11708"/>
                </a:cubicBezTo>
                <a:lnTo>
                  <a:pt x="5951" y="11708"/>
                </a:lnTo>
                <a:lnTo>
                  <a:pt x="6083" y="11737"/>
                </a:lnTo>
                <a:cubicBezTo>
                  <a:pt x="6123" y="11856"/>
                  <a:pt x="6143" y="11996"/>
                  <a:pt x="6182" y="12115"/>
                </a:cubicBezTo>
                <a:cubicBezTo>
                  <a:pt x="6023" y="11996"/>
                  <a:pt x="5864" y="11836"/>
                  <a:pt x="5725" y="11657"/>
                </a:cubicBezTo>
                <a:lnTo>
                  <a:pt x="5725" y="11657"/>
                </a:lnTo>
                <a:lnTo>
                  <a:pt x="5933" y="11704"/>
                </a:lnTo>
                <a:lnTo>
                  <a:pt x="5933" y="11704"/>
                </a:lnTo>
                <a:cubicBezTo>
                  <a:pt x="5503" y="10965"/>
                  <a:pt x="5037" y="10228"/>
                  <a:pt x="4551" y="9529"/>
                </a:cubicBezTo>
                <a:cubicBezTo>
                  <a:pt x="4392" y="9310"/>
                  <a:pt x="4193" y="9071"/>
                  <a:pt x="3954" y="9032"/>
                </a:cubicBezTo>
                <a:cubicBezTo>
                  <a:pt x="3937" y="9030"/>
                  <a:pt x="3921" y="9029"/>
                  <a:pt x="3904" y="9029"/>
                </a:cubicBezTo>
                <a:cubicBezTo>
                  <a:pt x="3722" y="9029"/>
                  <a:pt x="3548" y="9125"/>
                  <a:pt x="3457" y="9270"/>
                </a:cubicBezTo>
                <a:cubicBezTo>
                  <a:pt x="3372" y="9424"/>
                  <a:pt x="3374" y="9606"/>
                  <a:pt x="3452" y="9768"/>
                </a:cubicBezTo>
                <a:lnTo>
                  <a:pt x="3452" y="9768"/>
                </a:lnTo>
                <a:cubicBezTo>
                  <a:pt x="3391" y="9698"/>
                  <a:pt x="3291" y="9660"/>
                  <a:pt x="3184" y="9660"/>
                </a:cubicBezTo>
                <a:cubicBezTo>
                  <a:pt x="3116" y="9660"/>
                  <a:pt x="3044" y="9676"/>
                  <a:pt x="2980" y="9708"/>
                </a:cubicBezTo>
                <a:cubicBezTo>
                  <a:pt x="2801" y="9807"/>
                  <a:pt x="2701" y="10006"/>
                  <a:pt x="2741" y="10225"/>
                </a:cubicBezTo>
                <a:cubicBezTo>
                  <a:pt x="2761" y="10444"/>
                  <a:pt x="2840" y="10623"/>
                  <a:pt x="2980" y="10762"/>
                </a:cubicBezTo>
                <a:cubicBezTo>
                  <a:pt x="3238" y="11100"/>
                  <a:pt x="3596" y="11319"/>
                  <a:pt x="4034" y="11399"/>
                </a:cubicBezTo>
                <a:lnTo>
                  <a:pt x="4332" y="11459"/>
                </a:lnTo>
                <a:cubicBezTo>
                  <a:pt x="4372" y="11498"/>
                  <a:pt x="4392" y="11518"/>
                  <a:pt x="4452" y="11538"/>
                </a:cubicBezTo>
                <a:cubicBezTo>
                  <a:pt x="4361" y="11523"/>
                  <a:pt x="4282" y="11485"/>
                  <a:pt x="4188" y="11485"/>
                </a:cubicBezTo>
                <a:cubicBezTo>
                  <a:pt x="4158" y="11485"/>
                  <a:pt x="4127" y="11489"/>
                  <a:pt x="4094" y="11498"/>
                </a:cubicBezTo>
                <a:cubicBezTo>
                  <a:pt x="3934" y="11498"/>
                  <a:pt x="3736" y="11598"/>
                  <a:pt x="3676" y="11757"/>
                </a:cubicBezTo>
                <a:cubicBezTo>
                  <a:pt x="3596" y="11956"/>
                  <a:pt x="3755" y="12195"/>
                  <a:pt x="3895" y="12334"/>
                </a:cubicBezTo>
                <a:cubicBezTo>
                  <a:pt x="4253" y="12632"/>
                  <a:pt x="4690" y="12791"/>
                  <a:pt x="5168" y="12791"/>
                </a:cubicBezTo>
                <a:cubicBezTo>
                  <a:pt x="5486" y="12791"/>
                  <a:pt x="5824" y="12732"/>
                  <a:pt x="6143" y="12652"/>
                </a:cubicBezTo>
                <a:lnTo>
                  <a:pt x="6222" y="12652"/>
                </a:lnTo>
                <a:cubicBezTo>
                  <a:pt x="6441" y="13587"/>
                  <a:pt x="6640" y="14502"/>
                  <a:pt x="6839" y="15477"/>
                </a:cubicBezTo>
                <a:cubicBezTo>
                  <a:pt x="6759" y="15417"/>
                  <a:pt x="6680" y="15397"/>
                  <a:pt x="6620" y="15377"/>
                </a:cubicBezTo>
                <a:cubicBezTo>
                  <a:pt x="6759" y="15218"/>
                  <a:pt x="6779" y="14999"/>
                  <a:pt x="6680" y="14820"/>
                </a:cubicBezTo>
                <a:cubicBezTo>
                  <a:pt x="6605" y="14686"/>
                  <a:pt x="6463" y="14619"/>
                  <a:pt x="6313" y="14619"/>
                </a:cubicBezTo>
                <a:cubicBezTo>
                  <a:pt x="6263" y="14619"/>
                  <a:pt x="6212" y="14626"/>
                  <a:pt x="6162" y="14641"/>
                </a:cubicBezTo>
                <a:cubicBezTo>
                  <a:pt x="6262" y="14423"/>
                  <a:pt x="6222" y="14124"/>
                  <a:pt x="6043" y="13945"/>
                </a:cubicBezTo>
                <a:cubicBezTo>
                  <a:pt x="5912" y="13829"/>
                  <a:pt x="5728" y="13755"/>
                  <a:pt x="5545" y="13755"/>
                </a:cubicBezTo>
                <a:cubicBezTo>
                  <a:pt x="5478" y="13755"/>
                  <a:pt x="5411" y="13765"/>
                  <a:pt x="5347" y="13786"/>
                </a:cubicBezTo>
                <a:cubicBezTo>
                  <a:pt x="5387" y="13687"/>
                  <a:pt x="5426" y="13587"/>
                  <a:pt x="5426" y="13488"/>
                </a:cubicBezTo>
                <a:cubicBezTo>
                  <a:pt x="5426" y="13388"/>
                  <a:pt x="5367" y="13289"/>
                  <a:pt x="5267" y="13249"/>
                </a:cubicBezTo>
                <a:cubicBezTo>
                  <a:pt x="5257" y="13247"/>
                  <a:pt x="5247" y="13246"/>
                  <a:pt x="5236" y="13246"/>
                </a:cubicBezTo>
                <a:cubicBezTo>
                  <a:pt x="5144" y="13246"/>
                  <a:pt x="5042" y="13321"/>
                  <a:pt x="4989" y="13428"/>
                </a:cubicBezTo>
                <a:cubicBezTo>
                  <a:pt x="4949" y="13527"/>
                  <a:pt x="4969" y="13647"/>
                  <a:pt x="4989" y="13786"/>
                </a:cubicBezTo>
                <a:cubicBezTo>
                  <a:pt x="5068" y="14204"/>
                  <a:pt x="5128" y="14641"/>
                  <a:pt x="5188" y="15079"/>
                </a:cubicBezTo>
                <a:cubicBezTo>
                  <a:pt x="5228" y="15278"/>
                  <a:pt x="5247" y="15477"/>
                  <a:pt x="5347" y="15636"/>
                </a:cubicBezTo>
                <a:cubicBezTo>
                  <a:pt x="5446" y="15815"/>
                  <a:pt x="5586" y="15974"/>
                  <a:pt x="5785" y="15994"/>
                </a:cubicBezTo>
                <a:cubicBezTo>
                  <a:pt x="5785" y="16432"/>
                  <a:pt x="6123" y="16869"/>
                  <a:pt x="6540" y="16989"/>
                </a:cubicBezTo>
                <a:cubicBezTo>
                  <a:pt x="6580" y="17387"/>
                  <a:pt x="6839" y="17725"/>
                  <a:pt x="7157" y="17963"/>
                </a:cubicBezTo>
                <a:cubicBezTo>
                  <a:pt x="7217" y="17983"/>
                  <a:pt x="7276" y="18003"/>
                  <a:pt x="7336" y="18023"/>
                </a:cubicBezTo>
                <a:cubicBezTo>
                  <a:pt x="7456" y="18600"/>
                  <a:pt x="7555" y="19197"/>
                  <a:pt x="7654" y="19774"/>
                </a:cubicBezTo>
                <a:cubicBezTo>
                  <a:pt x="7635" y="19813"/>
                  <a:pt x="7615" y="19893"/>
                  <a:pt x="7615" y="19953"/>
                </a:cubicBezTo>
                <a:cubicBezTo>
                  <a:pt x="7276" y="19575"/>
                  <a:pt x="6859" y="19256"/>
                  <a:pt x="6461" y="18958"/>
                </a:cubicBezTo>
                <a:cubicBezTo>
                  <a:pt x="6143" y="18680"/>
                  <a:pt x="5824" y="18401"/>
                  <a:pt x="5486" y="18162"/>
                </a:cubicBezTo>
                <a:cubicBezTo>
                  <a:pt x="5347" y="18063"/>
                  <a:pt x="5188" y="17963"/>
                  <a:pt x="5029" y="17924"/>
                </a:cubicBezTo>
                <a:cubicBezTo>
                  <a:pt x="5016" y="17922"/>
                  <a:pt x="5002" y="17921"/>
                  <a:pt x="4989" y="17921"/>
                </a:cubicBezTo>
                <a:cubicBezTo>
                  <a:pt x="4821" y="17921"/>
                  <a:pt x="4649" y="18036"/>
                  <a:pt x="4631" y="18202"/>
                </a:cubicBezTo>
                <a:cubicBezTo>
                  <a:pt x="4601" y="18335"/>
                  <a:pt x="4736" y="18446"/>
                  <a:pt x="4856" y="18446"/>
                </a:cubicBezTo>
                <a:cubicBezTo>
                  <a:pt x="4898" y="18446"/>
                  <a:pt x="4938" y="18432"/>
                  <a:pt x="4969" y="18401"/>
                </a:cubicBezTo>
                <a:lnTo>
                  <a:pt x="4969" y="18401"/>
                </a:lnTo>
                <a:cubicBezTo>
                  <a:pt x="4949" y="18600"/>
                  <a:pt x="4929" y="18819"/>
                  <a:pt x="4989" y="19018"/>
                </a:cubicBezTo>
                <a:cubicBezTo>
                  <a:pt x="5057" y="19188"/>
                  <a:pt x="5212" y="19329"/>
                  <a:pt x="5380" y="19329"/>
                </a:cubicBezTo>
                <a:cubicBezTo>
                  <a:pt x="5409" y="19329"/>
                  <a:pt x="5437" y="19325"/>
                  <a:pt x="5466" y="19316"/>
                </a:cubicBezTo>
                <a:lnTo>
                  <a:pt x="5466" y="19316"/>
                </a:lnTo>
                <a:cubicBezTo>
                  <a:pt x="5327" y="19515"/>
                  <a:pt x="5287" y="19813"/>
                  <a:pt x="5387" y="20052"/>
                </a:cubicBezTo>
                <a:cubicBezTo>
                  <a:pt x="5486" y="20271"/>
                  <a:pt x="5725" y="20470"/>
                  <a:pt x="5964" y="20490"/>
                </a:cubicBezTo>
                <a:cubicBezTo>
                  <a:pt x="5964" y="20748"/>
                  <a:pt x="6083" y="20987"/>
                  <a:pt x="6282" y="21146"/>
                </a:cubicBezTo>
                <a:cubicBezTo>
                  <a:pt x="6398" y="21228"/>
                  <a:pt x="6548" y="21268"/>
                  <a:pt x="6700" y="21268"/>
                </a:cubicBezTo>
                <a:cubicBezTo>
                  <a:pt x="6809" y="21268"/>
                  <a:pt x="6918" y="21247"/>
                  <a:pt x="7018" y="21206"/>
                </a:cubicBezTo>
                <a:cubicBezTo>
                  <a:pt x="7144" y="21370"/>
                  <a:pt x="7350" y="21462"/>
                  <a:pt x="7549" y="21462"/>
                </a:cubicBezTo>
                <a:cubicBezTo>
                  <a:pt x="7665" y="21462"/>
                  <a:pt x="7778" y="21431"/>
                  <a:pt x="7873" y="21365"/>
                </a:cubicBezTo>
                <a:cubicBezTo>
                  <a:pt x="7913" y="21365"/>
                  <a:pt x="7933" y="21385"/>
                  <a:pt x="7953" y="21385"/>
                </a:cubicBezTo>
                <a:cubicBezTo>
                  <a:pt x="8072" y="22101"/>
                  <a:pt x="8172" y="22837"/>
                  <a:pt x="8311" y="23573"/>
                </a:cubicBezTo>
                <a:cubicBezTo>
                  <a:pt x="8271" y="23533"/>
                  <a:pt x="8231" y="23474"/>
                  <a:pt x="8172" y="23454"/>
                </a:cubicBezTo>
                <a:cubicBezTo>
                  <a:pt x="8090" y="23389"/>
                  <a:pt x="7986" y="23357"/>
                  <a:pt x="7885" y="23357"/>
                </a:cubicBezTo>
                <a:cubicBezTo>
                  <a:pt x="7740" y="23357"/>
                  <a:pt x="7602" y="23424"/>
                  <a:pt x="7555" y="23553"/>
                </a:cubicBezTo>
                <a:cubicBezTo>
                  <a:pt x="7575" y="23295"/>
                  <a:pt x="7456" y="23056"/>
                  <a:pt x="7237" y="22937"/>
                </a:cubicBezTo>
                <a:cubicBezTo>
                  <a:pt x="7159" y="22901"/>
                  <a:pt x="7070" y="22883"/>
                  <a:pt x="6982" y="22883"/>
                </a:cubicBezTo>
                <a:cubicBezTo>
                  <a:pt x="6822" y="22883"/>
                  <a:pt x="6663" y="22941"/>
                  <a:pt x="6560" y="23056"/>
                </a:cubicBezTo>
                <a:lnTo>
                  <a:pt x="6580" y="23136"/>
                </a:lnTo>
                <a:cubicBezTo>
                  <a:pt x="6461" y="22877"/>
                  <a:pt x="6342" y="22598"/>
                  <a:pt x="6083" y="22479"/>
                </a:cubicBezTo>
                <a:cubicBezTo>
                  <a:pt x="6001" y="22431"/>
                  <a:pt x="5902" y="22407"/>
                  <a:pt x="5805" y="22407"/>
                </a:cubicBezTo>
                <a:cubicBezTo>
                  <a:pt x="5619" y="22407"/>
                  <a:pt x="5439" y="22495"/>
                  <a:pt x="5387" y="22678"/>
                </a:cubicBezTo>
                <a:cubicBezTo>
                  <a:pt x="5327" y="22957"/>
                  <a:pt x="5586" y="23195"/>
                  <a:pt x="5824" y="23354"/>
                </a:cubicBezTo>
                <a:cubicBezTo>
                  <a:pt x="5659" y="23288"/>
                  <a:pt x="5464" y="23228"/>
                  <a:pt x="5282" y="23228"/>
                </a:cubicBezTo>
                <a:cubicBezTo>
                  <a:pt x="5135" y="23228"/>
                  <a:pt x="4996" y="23268"/>
                  <a:pt x="4889" y="23374"/>
                </a:cubicBezTo>
                <a:cubicBezTo>
                  <a:pt x="4750" y="23553"/>
                  <a:pt x="4790" y="23832"/>
                  <a:pt x="4929" y="23991"/>
                </a:cubicBezTo>
                <a:cubicBezTo>
                  <a:pt x="5068" y="24170"/>
                  <a:pt x="5267" y="24269"/>
                  <a:pt x="5486" y="24349"/>
                </a:cubicBezTo>
                <a:cubicBezTo>
                  <a:pt x="5725" y="24429"/>
                  <a:pt x="5944" y="24468"/>
                  <a:pt x="6143" y="24588"/>
                </a:cubicBezTo>
                <a:cubicBezTo>
                  <a:pt x="5924" y="24787"/>
                  <a:pt x="6043" y="25185"/>
                  <a:pt x="6262" y="25364"/>
                </a:cubicBezTo>
                <a:cubicBezTo>
                  <a:pt x="6521" y="25543"/>
                  <a:pt x="6839" y="25543"/>
                  <a:pt x="7137" y="25543"/>
                </a:cubicBezTo>
                <a:cubicBezTo>
                  <a:pt x="7376" y="25821"/>
                  <a:pt x="7674" y="26040"/>
                  <a:pt x="8032" y="26159"/>
                </a:cubicBezTo>
                <a:cubicBezTo>
                  <a:pt x="8139" y="26202"/>
                  <a:pt x="8257" y="26222"/>
                  <a:pt x="8374" y="26222"/>
                </a:cubicBezTo>
                <a:cubicBezTo>
                  <a:pt x="8476" y="26222"/>
                  <a:pt x="8577" y="26207"/>
                  <a:pt x="8669" y="26179"/>
                </a:cubicBezTo>
                <a:cubicBezTo>
                  <a:pt x="8749" y="26816"/>
                  <a:pt x="8828" y="27412"/>
                  <a:pt x="8908" y="28029"/>
                </a:cubicBezTo>
                <a:cubicBezTo>
                  <a:pt x="8828" y="27950"/>
                  <a:pt x="8729" y="27850"/>
                  <a:pt x="8629" y="27810"/>
                </a:cubicBezTo>
                <a:cubicBezTo>
                  <a:pt x="8480" y="27715"/>
                  <a:pt x="8297" y="27653"/>
                  <a:pt x="8122" y="27653"/>
                </a:cubicBezTo>
                <a:cubicBezTo>
                  <a:pt x="7970" y="27653"/>
                  <a:pt x="7825" y="27699"/>
                  <a:pt x="7714" y="27810"/>
                </a:cubicBezTo>
                <a:cubicBezTo>
                  <a:pt x="7456" y="28009"/>
                  <a:pt x="7456" y="28467"/>
                  <a:pt x="7754" y="28626"/>
                </a:cubicBezTo>
                <a:cubicBezTo>
                  <a:pt x="7515" y="28507"/>
                  <a:pt x="7257" y="28367"/>
                  <a:pt x="7018" y="28347"/>
                </a:cubicBezTo>
                <a:cubicBezTo>
                  <a:pt x="6998" y="28346"/>
                  <a:pt x="6978" y="28345"/>
                  <a:pt x="6958" y="28345"/>
                </a:cubicBezTo>
                <a:cubicBezTo>
                  <a:pt x="6698" y="28345"/>
                  <a:pt x="6434" y="28465"/>
                  <a:pt x="6342" y="28706"/>
                </a:cubicBezTo>
                <a:cubicBezTo>
                  <a:pt x="6282" y="28825"/>
                  <a:pt x="6282" y="29004"/>
                  <a:pt x="6361" y="29123"/>
                </a:cubicBezTo>
                <a:cubicBezTo>
                  <a:pt x="6162" y="29004"/>
                  <a:pt x="5944" y="28904"/>
                  <a:pt x="5725" y="28845"/>
                </a:cubicBezTo>
                <a:cubicBezTo>
                  <a:pt x="5676" y="28839"/>
                  <a:pt x="5626" y="28836"/>
                  <a:pt x="5576" y="28836"/>
                </a:cubicBezTo>
                <a:cubicBezTo>
                  <a:pt x="5262" y="28836"/>
                  <a:pt x="4944" y="28948"/>
                  <a:pt x="4790" y="29223"/>
                </a:cubicBezTo>
                <a:cubicBezTo>
                  <a:pt x="4671" y="29461"/>
                  <a:pt x="4770" y="29820"/>
                  <a:pt x="5029" y="29939"/>
                </a:cubicBezTo>
                <a:cubicBezTo>
                  <a:pt x="4889" y="29959"/>
                  <a:pt x="4790" y="30038"/>
                  <a:pt x="4750" y="30158"/>
                </a:cubicBezTo>
                <a:cubicBezTo>
                  <a:pt x="4690" y="30337"/>
                  <a:pt x="4770" y="30536"/>
                  <a:pt x="4929" y="30695"/>
                </a:cubicBezTo>
                <a:cubicBezTo>
                  <a:pt x="5068" y="30814"/>
                  <a:pt x="5247" y="30894"/>
                  <a:pt x="5426" y="30953"/>
                </a:cubicBezTo>
                <a:cubicBezTo>
                  <a:pt x="7038" y="31630"/>
                  <a:pt x="8430" y="32843"/>
                  <a:pt x="9325" y="34375"/>
                </a:cubicBezTo>
                <a:cubicBezTo>
                  <a:pt x="9266" y="33898"/>
                  <a:pt x="9226" y="33400"/>
                  <a:pt x="9166" y="32903"/>
                </a:cubicBezTo>
                <a:lnTo>
                  <a:pt x="9166" y="32903"/>
                </a:lnTo>
                <a:cubicBezTo>
                  <a:pt x="9226" y="32982"/>
                  <a:pt x="9266" y="33082"/>
                  <a:pt x="9325" y="33142"/>
                </a:cubicBezTo>
                <a:cubicBezTo>
                  <a:pt x="9465" y="35569"/>
                  <a:pt x="9544" y="37995"/>
                  <a:pt x="9504" y="40462"/>
                </a:cubicBezTo>
                <a:cubicBezTo>
                  <a:pt x="9425" y="40363"/>
                  <a:pt x="9345" y="40283"/>
                  <a:pt x="9246" y="40243"/>
                </a:cubicBezTo>
                <a:cubicBezTo>
                  <a:pt x="9149" y="40190"/>
                  <a:pt x="9041" y="40153"/>
                  <a:pt x="8939" y="40153"/>
                </a:cubicBezTo>
                <a:cubicBezTo>
                  <a:pt x="8853" y="40153"/>
                  <a:pt x="8773" y="40179"/>
                  <a:pt x="8709" y="40243"/>
                </a:cubicBezTo>
                <a:cubicBezTo>
                  <a:pt x="8555" y="40359"/>
                  <a:pt x="8550" y="40624"/>
                  <a:pt x="8713" y="40695"/>
                </a:cubicBezTo>
                <a:lnTo>
                  <a:pt x="8713" y="40695"/>
                </a:lnTo>
                <a:cubicBezTo>
                  <a:pt x="8561" y="40636"/>
                  <a:pt x="8444" y="40562"/>
                  <a:pt x="8271" y="40562"/>
                </a:cubicBezTo>
                <a:cubicBezTo>
                  <a:pt x="8112" y="40562"/>
                  <a:pt x="7933" y="40601"/>
                  <a:pt x="7853" y="40761"/>
                </a:cubicBezTo>
                <a:cubicBezTo>
                  <a:pt x="7833" y="40840"/>
                  <a:pt x="7833" y="40940"/>
                  <a:pt x="7873" y="40999"/>
                </a:cubicBezTo>
                <a:cubicBezTo>
                  <a:pt x="7754" y="40940"/>
                  <a:pt x="7635" y="40860"/>
                  <a:pt x="7475" y="40840"/>
                </a:cubicBezTo>
                <a:cubicBezTo>
                  <a:pt x="7437" y="40832"/>
                  <a:pt x="7397" y="40828"/>
                  <a:pt x="7357" y="40828"/>
                </a:cubicBezTo>
                <a:cubicBezTo>
                  <a:pt x="7190" y="40828"/>
                  <a:pt x="7019" y="40898"/>
                  <a:pt x="6938" y="41059"/>
                </a:cubicBezTo>
                <a:cubicBezTo>
                  <a:pt x="6859" y="41198"/>
                  <a:pt x="6938" y="41437"/>
                  <a:pt x="7058" y="41497"/>
                </a:cubicBezTo>
                <a:cubicBezTo>
                  <a:pt x="6978" y="41497"/>
                  <a:pt x="6918" y="41556"/>
                  <a:pt x="6879" y="41636"/>
                </a:cubicBezTo>
                <a:cubicBezTo>
                  <a:pt x="6859" y="41735"/>
                  <a:pt x="6918" y="41855"/>
                  <a:pt x="6978" y="41934"/>
                </a:cubicBezTo>
                <a:cubicBezTo>
                  <a:pt x="7058" y="41994"/>
                  <a:pt x="7177" y="42054"/>
                  <a:pt x="7276" y="42093"/>
                </a:cubicBezTo>
                <a:cubicBezTo>
                  <a:pt x="8112" y="42451"/>
                  <a:pt x="8808" y="42988"/>
                  <a:pt x="9325" y="43725"/>
                </a:cubicBezTo>
                <a:cubicBezTo>
                  <a:pt x="9226" y="45634"/>
                  <a:pt x="9047" y="47524"/>
                  <a:pt x="8808" y="49414"/>
                </a:cubicBezTo>
                <a:cubicBezTo>
                  <a:pt x="8609" y="49155"/>
                  <a:pt x="8470" y="48857"/>
                  <a:pt x="8271" y="48618"/>
                </a:cubicBezTo>
                <a:cubicBezTo>
                  <a:pt x="8120" y="48412"/>
                  <a:pt x="7865" y="48254"/>
                  <a:pt x="7623" y="48254"/>
                </a:cubicBezTo>
                <a:cubicBezTo>
                  <a:pt x="7515" y="48254"/>
                  <a:pt x="7409" y="48286"/>
                  <a:pt x="7316" y="48360"/>
                </a:cubicBezTo>
                <a:cubicBezTo>
                  <a:pt x="7078" y="48558"/>
                  <a:pt x="7117" y="48936"/>
                  <a:pt x="7217" y="49215"/>
                </a:cubicBezTo>
                <a:cubicBezTo>
                  <a:pt x="7456" y="49851"/>
                  <a:pt x="7953" y="50408"/>
                  <a:pt x="8609" y="50687"/>
                </a:cubicBezTo>
                <a:cubicBezTo>
                  <a:pt x="8410" y="52020"/>
                  <a:pt x="8152" y="53333"/>
                  <a:pt x="7853" y="54666"/>
                </a:cubicBezTo>
                <a:cubicBezTo>
                  <a:pt x="6461" y="61051"/>
                  <a:pt x="5367" y="67715"/>
                  <a:pt x="4531" y="74598"/>
                </a:cubicBezTo>
                <a:cubicBezTo>
                  <a:pt x="4094" y="71475"/>
                  <a:pt x="3855" y="68292"/>
                  <a:pt x="3835" y="65129"/>
                </a:cubicBezTo>
                <a:lnTo>
                  <a:pt x="3835" y="64453"/>
                </a:lnTo>
                <a:cubicBezTo>
                  <a:pt x="4034" y="64413"/>
                  <a:pt x="4233" y="64313"/>
                  <a:pt x="4372" y="64174"/>
                </a:cubicBezTo>
                <a:cubicBezTo>
                  <a:pt x="4690" y="63876"/>
                  <a:pt x="4869" y="63418"/>
                  <a:pt x="4770" y="62981"/>
                </a:cubicBezTo>
                <a:cubicBezTo>
                  <a:pt x="4989" y="62921"/>
                  <a:pt x="5068" y="62662"/>
                  <a:pt x="5048" y="62444"/>
                </a:cubicBezTo>
                <a:cubicBezTo>
                  <a:pt x="5029" y="62225"/>
                  <a:pt x="4929" y="61986"/>
                  <a:pt x="4949" y="61767"/>
                </a:cubicBezTo>
                <a:cubicBezTo>
                  <a:pt x="4949" y="61389"/>
                  <a:pt x="5247" y="61071"/>
                  <a:pt x="5247" y="60693"/>
                </a:cubicBezTo>
                <a:cubicBezTo>
                  <a:pt x="5247" y="60502"/>
                  <a:pt x="5082" y="60274"/>
                  <a:pt x="4893" y="60274"/>
                </a:cubicBezTo>
                <a:cubicBezTo>
                  <a:pt x="4885" y="60274"/>
                  <a:pt x="4877" y="60274"/>
                  <a:pt x="4869" y="60275"/>
                </a:cubicBezTo>
                <a:cubicBezTo>
                  <a:pt x="4770" y="60295"/>
                  <a:pt x="4690" y="60375"/>
                  <a:pt x="4631" y="60474"/>
                </a:cubicBezTo>
                <a:cubicBezTo>
                  <a:pt x="4392" y="60792"/>
                  <a:pt x="4273" y="61170"/>
                  <a:pt x="4273" y="61568"/>
                </a:cubicBezTo>
                <a:cubicBezTo>
                  <a:pt x="4054" y="61588"/>
                  <a:pt x="3875" y="61747"/>
                  <a:pt x="3775" y="61946"/>
                </a:cubicBezTo>
                <a:cubicBezTo>
                  <a:pt x="3755" y="61151"/>
                  <a:pt x="3755" y="60355"/>
                  <a:pt x="3736" y="59499"/>
                </a:cubicBezTo>
                <a:cubicBezTo>
                  <a:pt x="3994" y="59480"/>
                  <a:pt x="4273" y="59380"/>
                  <a:pt x="4491" y="59181"/>
                </a:cubicBezTo>
                <a:cubicBezTo>
                  <a:pt x="4830" y="58883"/>
                  <a:pt x="4989" y="58405"/>
                  <a:pt x="4889" y="57988"/>
                </a:cubicBezTo>
                <a:cubicBezTo>
                  <a:pt x="5128" y="57908"/>
                  <a:pt x="5188" y="57669"/>
                  <a:pt x="5168" y="57451"/>
                </a:cubicBezTo>
                <a:cubicBezTo>
                  <a:pt x="5148" y="57212"/>
                  <a:pt x="5048" y="56993"/>
                  <a:pt x="5068" y="56774"/>
                </a:cubicBezTo>
                <a:cubicBezTo>
                  <a:pt x="5068" y="56396"/>
                  <a:pt x="5367" y="56078"/>
                  <a:pt x="5367" y="55700"/>
                </a:cubicBezTo>
                <a:cubicBezTo>
                  <a:pt x="5367" y="55509"/>
                  <a:pt x="5202" y="55281"/>
                  <a:pt x="5012" y="55281"/>
                </a:cubicBezTo>
                <a:cubicBezTo>
                  <a:pt x="5004" y="55281"/>
                  <a:pt x="4997" y="55281"/>
                  <a:pt x="4989" y="55282"/>
                </a:cubicBezTo>
                <a:cubicBezTo>
                  <a:pt x="4889" y="55302"/>
                  <a:pt x="4830" y="55382"/>
                  <a:pt x="4750" y="55481"/>
                </a:cubicBezTo>
                <a:cubicBezTo>
                  <a:pt x="4531" y="55799"/>
                  <a:pt x="4392" y="56177"/>
                  <a:pt x="4392" y="56575"/>
                </a:cubicBezTo>
                <a:cubicBezTo>
                  <a:pt x="4173" y="56595"/>
                  <a:pt x="3994" y="56774"/>
                  <a:pt x="3895" y="56973"/>
                </a:cubicBezTo>
                <a:cubicBezTo>
                  <a:pt x="3795" y="57172"/>
                  <a:pt x="3835" y="57411"/>
                  <a:pt x="3954" y="57590"/>
                </a:cubicBezTo>
                <a:cubicBezTo>
                  <a:pt x="3875" y="57510"/>
                  <a:pt x="3775" y="57470"/>
                  <a:pt x="3676" y="57451"/>
                </a:cubicBezTo>
                <a:cubicBezTo>
                  <a:pt x="3636" y="56317"/>
                  <a:pt x="3596" y="55203"/>
                  <a:pt x="3557" y="54069"/>
                </a:cubicBezTo>
                <a:cubicBezTo>
                  <a:pt x="3974" y="53790"/>
                  <a:pt x="4432" y="53512"/>
                  <a:pt x="4770" y="53154"/>
                </a:cubicBezTo>
                <a:cubicBezTo>
                  <a:pt x="5148" y="52796"/>
                  <a:pt x="5466" y="52338"/>
                  <a:pt x="5586" y="51821"/>
                </a:cubicBezTo>
                <a:cubicBezTo>
                  <a:pt x="5645" y="51642"/>
                  <a:pt x="5645" y="51443"/>
                  <a:pt x="5586" y="51284"/>
                </a:cubicBezTo>
                <a:cubicBezTo>
                  <a:pt x="5526" y="51105"/>
                  <a:pt x="5367" y="50946"/>
                  <a:pt x="5168" y="50946"/>
                </a:cubicBezTo>
                <a:cubicBezTo>
                  <a:pt x="4969" y="50946"/>
                  <a:pt x="4830" y="51085"/>
                  <a:pt x="4690" y="51224"/>
                </a:cubicBezTo>
                <a:cubicBezTo>
                  <a:pt x="4671" y="51244"/>
                  <a:pt x="4651" y="51284"/>
                  <a:pt x="4651" y="51304"/>
                </a:cubicBezTo>
                <a:cubicBezTo>
                  <a:pt x="4631" y="51304"/>
                  <a:pt x="4631" y="51324"/>
                  <a:pt x="4631" y="51343"/>
                </a:cubicBezTo>
                <a:cubicBezTo>
                  <a:pt x="4392" y="51682"/>
                  <a:pt x="4233" y="52040"/>
                  <a:pt x="4153" y="52418"/>
                </a:cubicBezTo>
                <a:cubicBezTo>
                  <a:pt x="4153" y="52278"/>
                  <a:pt x="4153" y="52099"/>
                  <a:pt x="4094" y="51940"/>
                </a:cubicBezTo>
                <a:cubicBezTo>
                  <a:pt x="4040" y="51762"/>
                  <a:pt x="3827" y="51616"/>
                  <a:pt x="3640" y="51616"/>
                </a:cubicBezTo>
                <a:cubicBezTo>
                  <a:pt x="3619" y="51616"/>
                  <a:pt x="3597" y="51618"/>
                  <a:pt x="3576" y="51622"/>
                </a:cubicBezTo>
                <a:lnTo>
                  <a:pt x="3576" y="51602"/>
                </a:lnTo>
                <a:cubicBezTo>
                  <a:pt x="3576" y="51580"/>
                  <a:pt x="3563" y="51572"/>
                  <a:pt x="3547" y="51572"/>
                </a:cubicBezTo>
                <a:cubicBezTo>
                  <a:pt x="3519" y="51572"/>
                  <a:pt x="3484" y="51597"/>
                  <a:pt x="3497" y="51622"/>
                </a:cubicBezTo>
                <a:lnTo>
                  <a:pt x="3497" y="51642"/>
                </a:lnTo>
                <a:cubicBezTo>
                  <a:pt x="3477" y="51682"/>
                  <a:pt x="3457" y="51682"/>
                  <a:pt x="3437" y="51702"/>
                </a:cubicBezTo>
                <a:cubicBezTo>
                  <a:pt x="3397" y="51224"/>
                  <a:pt x="3378" y="50786"/>
                  <a:pt x="3358" y="50329"/>
                </a:cubicBezTo>
                <a:cubicBezTo>
                  <a:pt x="3736" y="49931"/>
                  <a:pt x="3994" y="49454"/>
                  <a:pt x="4173" y="48936"/>
                </a:cubicBezTo>
                <a:cubicBezTo>
                  <a:pt x="4193" y="48837"/>
                  <a:pt x="4233" y="48737"/>
                  <a:pt x="4233" y="48658"/>
                </a:cubicBezTo>
                <a:cubicBezTo>
                  <a:pt x="4233" y="48558"/>
                  <a:pt x="4153" y="48459"/>
                  <a:pt x="4074" y="48439"/>
                </a:cubicBezTo>
                <a:cubicBezTo>
                  <a:pt x="4048" y="48431"/>
                  <a:pt x="4021" y="48427"/>
                  <a:pt x="3993" y="48427"/>
                </a:cubicBezTo>
                <a:cubicBezTo>
                  <a:pt x="3889" y="48427"/>
                  <a:pt x="3774" y="48480"/>
                  <a:pt x="3696" y="48558"/>
                </a:cubicBezTo>
                <a:cubicBezTo>
                  <a:pt x="3497" y="48737"/>
                  <a:pt x="3378" y="48936"/>
                  <a:pt x="3278" y="49155"/>
                </a:cubicBezTo>
                <a:cubicBezTo>
                  <a:pt x="3258" y="48698"/>
                  <a:pt x="3198" y="48220"/>
                  <a:pt x="3179" y="47763"/>
                </a:cubicBezTo>
                <a:cubicBezTo>
                  <a:pt x="3636" y="47365"/>
                  <a:pt x="4054" y="46947"/>
                  <a:pt x="4491" y="46549"/>
                </a:cubicBezTo>
                <a:cubicBezTo>
                  <a:pt x="4631" y="46430"/>
                  <a:pt x="4750" y="46311"/>
                  <a:pt x="4770" y="46151"/>
                </a:cubicBezTo>
                <a:cubicBezTo>
                  <a:pt x="4790" y="45992"/>
                  <a:pt x="4690" y="45833"/>
                  <a:pt x="4571" y="45754"/>
                </a:cubicBezTo>
                <a:cubicBezTo>
                  <a:pt x="4531" y="45734"/>
                  <a:pt x="4472" y="45734"/>
                  <a:pt x="4432" y="45734"/>
                </a:cubicBezTo>
                <a:cubicBezTo>
                  <a:pt x="4432" y="45706"/>
                  <a:pt x="4402" y="45677"/>
                  <a:pt x="4377" y="45677"/>
                </a:cubicBezTo>
                <a:cubicBezTo>
                  <a:pt x="4367" y="45677"/>
                  <a:pt x="4358" y="45682"/>
                  <a:pt x="4352" y="45694"/>
                </a:cubicBezTo>
                <a:lnTo>
                  <a:pt x="4293" y="45754"/>
                </a:lnTo>
                <a:cubicBezTo>
                  <a:pt x="4273" y="45754"/>
                  <a:pt x="4273" y="45754"/>
                  <a:pt x="4253" y="45773"/>
                </a:cubicBezTo>
                <a:cubicBezTo>
                  <a:pt x="4352" y="45654"/>
                  <a:pt x="4372" y="45455"/>
                  <a:pt x="4293" y="45336"/>
                </a:cubicBezTo>
                <a:cubicBezTo>
                  <a:pt x="4205" y="45204"/>
                  <a:pt x="4063" y="45126"/>
                  <a:pt x="3914" y="45126"/>
                </a:cubicBezTo>
                <a:cubicBezTo>
                  <a:pt x="3861" y="45126"/>
                  <a:pt x="3808" y="45136"/>
                  <a:pt x="3755" y="45157"/>
                </a:cubicBezTo>
                <a:cubicBezTo>
                  <a:pt x="3636" y="45197"/>
                  <a:pt x="3497" y="45296"/>
                  <a:pt x="3437" y="45396"/>
                </a:cubicBezTo>
                <a:cubicBezTo>
                  <a:pt x="3477" y="45177"/>
                  <a:pt x="3358" y="44898"/>
                  <a:pt x="3139" y="44839"/>
                </a:cubicBezTo>
                <a:cubicBezTo>
                  <a:pt x="3099" y="44819"/>
                  <a:pt x="3064" y="44809"/>
                  <a:pt x="3032" y="44809"/>
                </a:cubicBezTo>
                <a:cubicBezTo>
                  <a:pt x="3000" y="44809"/>
                  <a:pt x="2970" y="44819"/>
                  <a:pt x="2940" y="44839"/>
                </a:cubicBezTo>
                <a:cubicBezTo>
                  <a:pt x="2781" y="43287"/>
                  <a:pt x="2602" y="41855"/>
                  <a:pt x="2403" y="40502"/>
                </a:cubicBezTo>
                <a:lnTo>
                  <a:pt x="2482" y="40482"/>
                </a:lnTo>
                <a:cubicBezTo>
                  <a:pt x="2980" y="40323"/>
                  <a:pt x="3397" y="39905"/>
                  <a:pt x="3557" y="39388"/>
                </a:cubicBezTo>
                <a:cubicBezTo>
                  <a:pt x="3596" y="39189"/>
                  <a:pt x="3596" y="38910"/>
                  <a:pt x="3457" y="38771"/>
                </a:cubicBezTo>
                <a:cubicBezTo>
                  <a:pt x="3368" y="38682"/>
                  <a:pt x="3261" y="38643"/>
                  <a:pt x="3152" y="38643"/>
                </a:cubicBezTo>
                <a:cubicBezTo>
                  <a:pt x="3066" y="38643"/>
                  <a:pt x="2979" y="38668"/>
                  <a:pt x="2900" y="38712"/>
                </a:cubicBezTo>
                <a:cubicBezTo>
                  <a:pt x="2741" y="38811"/>
                  <a:pt x="2641" y="38990"/>
                  <a:pt x="2562" y="39169"/>
                </a:cubicBezTo>
                <a:cubicBezTo>
                  <a:pt x="2602" y="38990"/>
                  <a:pt x="2801" y="38413"/>
                  <a:pt x="2980" y="37976"/>
                </a:cubicBezTo>
                <a:cubicBezTo>
                  <a:pt x="3039" y="37836"/>
                  <a:pt x="3079" y="37697"/>
                  <a:pt x="3079" y="37538"/>
                </a:cubicBezTo>
                <a:cubicBezTo>
                  <a:pt x="3079" y="37399"/>
                  <a:pt x="3059" y="37239"/>
                  <a:pt x="2960" y="37140"/>
                </a:cubicBezTo>
                <a:cubicBezTo>
                  <a:pt x="2889" y="37069"/>
                  <a:pt x="2795" y="37046"/>
                  <a:pt x="2703" y="37046"/>
                </a:cubicBezTo>
                <a:cubicBezTo>
                  <a:pt x="2539" y="37046"/>
                  <a:pt x="2383" y="37120"/>
                  <a:pt x="2383" y="37120"/>
                </a:cubicBezTo>
                <a:cubicBezTo>
                  <a:pt x="2582" y="36722"/>
                  <a:pt x="2661" y="36245"/>
                  <a:pt x="2582" y="35827"/>
                </a:cubicBezTo>
                <a:cubicBezTo>
                  <a:pt x="2562" y="35608"/>
                  <a:pt x="2462" y="35350"/>
                  <a:pt x="2264" y="35250"/>
                </a:cubicBezTo>
                <a:cubicBezTo>
                  <a:pt x="2199" y="35215"/>
                  <a:pt x="2128" y="35199"/>
                  <a:pt x="2057" y="35199"/>
                </a:cubicBezTo>
                <a:cubicBezTo>
                  <a:pt x="1888" y="35199"/>
                  <a:pt x="1713" y="35289"/>
                  <a:pt x="1587" y="35429"/>
                </a:cubicBezTo>
                <a:cubicBezTo>
                  <a:pt x="1448" y="35628"/>
                  <a:pt x="1388" y="35887"/>
                  <a:pt x="1448" y="36126"/>
                </a:cubicBezTo>
                <a:cubicBezTo>
                  <a:pt x="1468" y="36384"/>
                  <a:pt x="1587" y="36603"/>
                  <a:pt x="1687" y="36822"/>
                </a:cubicBezTo>
                <a:cubicBezTo>
                  <a:pt x="1595" y="36684"/>
                  <a:pt x="1338" y="36570"/>
                  <a:pt x="1143" y="36570"/>
                </a:cubicBezTo>
                <a:cubicBezTo>
                  <a:pt x="1085" y="36570"/>
                  <a:pt x="1032" y="36580"/>
                  <a:pt x="990" y="36603"/>
                </a:cubicBezTo>
                <a:cubicBezTo>
                  <a:pt x="811" y="36702"/>
                  <a:pt x="712" y="36921"/>
                  <a:pt x="712" y="37120"/>
                </a:cubicBezTo>
                <a:cubicBezTo>
                  <a:pt x="712" y="37319"/>
                  <a:pt x="772" y="37518"/>
                  <a:pt x="871" y="37717"/>
                </a:cubicBezTo>
                <a:cubicBezTo>
                  <a:pt x="974" y="37957"/>
                  <a:pt x="1135" y="38196"/>
                  <a:pt x="1369" y="38258"/>
                </a:cubicBezTo>
                <a:lnTo>
                  <a:pt x="1369" y="38258"/>
                </a:lnTo>
                <a:cubicBezTo>
                  <a:pt x="1191" y="38263"/>
                  <a:pt x="967" y="38365"/>
                  <a:pt x="871" y="38493"/>
                </a:cubicBezTo>
                <a:cubicBezTo>
                  <a:pt x="752" y="38632"/>
                  <a:pt x="692" y="38831"/>
                  <a:pt x="692" y="39010"/>
                </a:cubicBezTo>
                <a:cubicBezTo>
                  <a:pt x="692" y="39388"/>
                  <a:pt x="871" y="39766"/>
                  <a:pt x="1150" y="40024"/>
                </a:cubicBezTo>
                <a:cubicBezTo>
                  <a:pt x="1368" y="40283"/>
                  <a:pt x="1667" y="40462"/>
                  <a:pt x="1985" y="40601"/>
                </a:cubicBezTo>
                <a:cubicBezTo>
                  <a:pt x="2005" y="40641"/>
                  <a:pt x="2005" y="40661"/>
                  <a:pt x="2045" y="40681"/>
                </a:cubicBezTo>
                <a:cubicBezTo>
                  <a:pt x="2051" y="40693"/>
                  <a:pt x="2063" y="40698"/>
                  <a:pt x="2075" y="40698"/>
                </a:cubicBezTo>
                <a:cubicBezTo>
                  <a:pt x="2102" y="40698"/>
                  <a:pt x="2132" y="40675"/>
                  <a:pt x="2104" y="40661"/>
                </a:cubicBezTo>
                <a:lnTo>
                  <a:pt x="2164" y="40621"/>
                </a:lnTo>
                <a:cubicBezTo>
                  <a:pt x="2204" y="41755"/>
                  <a:pt x="2264" y="43187"/>
                  <a:pt x="2343" y="44898"/>
                </a:cubicBezTo>
                <a:cubicBezTo>
                  <a:pt x="2252" y="44859"/>
                  <a:pt x="2161" y="44820"/>
                  <a:pt x="2064" y="44820"/>
                </a:cubicBezTo>
                <a:cubicBezTo>
                  <a:pt x="2013" y="44820"/>
                  <a:pt x="1960" y="44831"/>
                  <a:pt x="1905" y="44858"/>
                </a:cubicBezTo>
                <a:cubicBezTo>
                  <a:pt x="1628" y="44963"/>
                  <a:pt x="1532" y="45354"/>
                  <a:pt x="1697" y="45598"/>
                </a:cubicBezTo>
                <a:lnTo>
                  <a:pt x="1697" y="45598"/>
                </a:lnTo>
                <a:cubicBezTo>
                  <a:pt x="1573" y="45473"/>
                  <a:pt x="1427" y="45359"/>
                  <a:pt x="1269" y="45296"/>
                </a:cubicBezTo>
                <a:cubicBezTo>
                  <a:pt x="1233" y="45290"/>
                  <a:pt x="1195" y="45286"/>
                  <a:pt x="1157" y="45286"/>
                </a:cubicBezTo>
                <a:cubicBezTo>
                  <a:pt x="964" y="45286"/>
                  <a:pt x="762" y="45372"/>
                  <a:pt x="712" y="45555"/>
                </a:cubicBezTo>
                <a:cubicBezTo>
                  <a:pt x="672" y="45754"/>
                  <a:pt x="811" y="45933"/>
                  <a:pt x="970" y="46072"/>
                </a:cubicBezTo>
                <a:cubicBezTo>
                  <a:pt x="1448" y="46569"/>
                  <a:pt x="1945" y="47047"/>
                  <a:pt x="2443" y="47524"/>
                </a:cubicBezTo>
                <a:cubicBezTo>
                  <a:pt x="2462" y="48021"/>
                  <a:pt x="2462" y="48539"/>
                  <a:pt x="2482" y="49056"/>
                </a:cubicBezTo>
                <a:cubicBezTo>
                  <a:pt x="2443" y="49076"/>
                  <a:pt x="2383" y="49135"/>
                  <a:pt x="2363" y="49215"/>
                </a:cubicBezTo>
                <a:cubicBezTo>
                  <a:pt x="2325" y="49277"/>
                  <a:pt x="2312" y="49340"/>
                  <a:pt x="2316" y="49407"/>
                </a:cubicBezTo>
                <a:lnTo>
                  <a:pt x="2316" y="49407"/>
                </a:lnTo>
                <a:cubicBezTo>
                  <a:pt x="2235" y="49097"/>
                  <a:pt x="2052" y="48811"/>
                  <a:pt x="1806" y="48618"/>
                </a:cubicBezTo>
                <a:cubicBezTo>
                  <a:pt x="1724" y="48537"/>
                  <a:pt x="1616" y="48468"/>
                  <a:pt x="1514" y="48468"/>
                </a:cubicBezTo>
                <a:cubicBezTo>
                  <a:pt x="1492" y="48468"/>
                  <a:pt x="1469" y="48472"/>
                  <a:pt x="1448" y="48479"/>
                </a:cubicBezTo>
                <a:cubicBezTo>
                  <a:pt x="1348" y="48519"/>
                  <a:pt x="1289" y="48618"/>
                  <a:pt x="1289" y="48718"/>
                </a:cubicBezTo>
                <a:cubicBezTo>
                  <a:pt x="1289" y="48817"/>
                  <a:pt x="1309" y="48917"/>
                  <a:pt x="1348" y="48976"/>
                </a:cubicBezTo>
                <a:cubicBezTo>
                  <a:pt x="1508" y="49573"/>
                  <a:pt x="1866" y="50110"/>
                  <a:pt x="2303" y="50528"/>
                </a:cubicBezTo>
                <a:cubicBezTo>
                  <a:pt x="2343" y="50607"/>
                  <a:pt x="2383" y="50667"/>
                  <a:pt x="2462" y="50727"/>
                </a:cubicBezTo>
                <a:cubicBezTo>
                  <a:pt x="2482" y="50747"/>
                  <a:pt x="2502" y="50747"/>
                  <a:pt x="2542" y="50767"/>
                </a:cubicBezTo>
                <a:cubicBezTo>
                  <a:pt x="2562" y="51264"/>
                  <a:pt x="2562" y="51761"/>
                  <a:pt x="2582" y="52259"/>
                </a:cubicBezTo>
                <a:cubicBezTo>
                  <a:pt x="2465" y="52191"/>
                  <a:pt x="2311" y="52142"/>
                  <a:pt x="2165" y="52142"/>
                </a:cubicBezTo>
                <a:cubicBezTo>
                  <a:pt x="2012" y="52142"/>
                  <a:pt x="1868" y="52195"/>
                  <a:pt x="1786" y="52338"/>
                </a:cubicBezTo>
                <a:cubicBezTo>
                  <a:pt x="1707" y="52497"/>
                  <a:pt x="1707" y="52656"/>
                  <a:pt x="1786" y="52816"/>
                </a:cubicBezTo>
                <a:cubicBezTo>
                  <a:pt x="1866" y="52955"/>
                  <a:pt x="1985" y="53094"/>
                  <a:pt x="2104" y="53213"/>
                </a:cubicBezTo>
                <a:cubicBezTo>
                  <a:pt x="1806" y="53094"/>
                  <a:pt x="1508" y="52935"/>
                  <a:pt x="1209" y="52816"/>
                </a:cubicBezTo>
                <a:cubicBezTo>
                  <a:pt x="1135" y="52771"/>
                  <a:pt x="1060" y="52748"/>
                  <a:pt x="985" y="52748"/>
                </a:cubicBezTo>
                <a:cubicBezTo>
                  <a:pt x="961" y="52748"/>
                  <a:pt x="936" y="52751"/>
                  <a:pt x="911" y="52756"/>
                </a:cubicBezTo>
                <a:cubicBezTo>
                  <a:pt x="811" y="52796"/>
                  <a:pt x="772" y="52915"/>
                  <a:pt x="752" y="53014"/>
                </a:cubicBezTo>
                <a:cubicBezTo>
                  <a:pt x="672" y="53333"/>
                  <a:pt x="891" y="53691"/>
                  <a:pt x="1169" y="53850"/>
                </a:cubicBezTo>
                <a:cubicBezTo>
                  <a:pt x="1448" y="54029"/>
                  <a:pt x="1786" y="54109"/>
                  <a:pt x="2144" y="54148"/>
                </a:cubicBezTo>
                <a:cubicBezTo>
                  <a:pt x="2283" y="54188"/>
                  <a:pt x="2443" y="54208"/>
                  <a:pt x="2582" y="54248"/>
                </a:cubicBezTo>
                <a:lnTo>
                  <a:pt x="2661" y="54327"/>
                </a:lnTo>
                <a:cubicBezTo>
                  <a:pt x="2681" y="55421"/>
                  <a:pt x="2701" y="56516"/>
                  <a:pt x="2701" y="57610"/>
                </a:cubicBezTo>
                <a:lnTo>
                  <a:pt x="1965" y="57013"/>
                </a:lnTo>
                <a:cubicBezTo>
                  <a:pt x="1647" y="56734"/>
                  <a:pt x="1309" y="56476"/>
                  <a:pt x="990" y="56217"/>
                </a:cubicBezTo>
                <a:cubicBezTo>
                  <a:pt x="851" y="56118"/>
                  <a:pt x="692" y="56018"/>
                  <a:pt x="513" y="55998"/>
                </a:cubicBezTo>
                <a:cubicBezTo>
                  <a:pt x="501" y="55997"/>
                  <a:pt x="490" y="55996"/>
                  <a:pt x="478" y="55996"/>
                </a:cubicBezTo>
                <a:cubicBezTo>
                  <a:pt x="326" y="55996"/>
                  <a:pt x="152" y="56111"/>
                  <a:pt x="115" y="56277"/>
                </a:cubicBezTo>
                <a:cubicBezTo>
                  <a:pt x="100" y="56397"/>
                  <a:pt x="244" y="56517"/>
                  <a:pt x="367" y="56517"/>
                </a:cubicBezTo>
                <a:cubicBezTo>
                  <a:pt x="407" y="56517"/>
                  <a:pt x="444" y="56505"/>
                  <a:pt x="473" y="56476"/>
                </a:cubicBezTo>
                <a:lnTo>
                  <a:pt x="473" y="56476"/>
                </a:lnTo>
                <a:cubicBezTo>
                  <a:pt x="453" y="56675"/>
                  <a:pt x="413" y="56894"/>
                  <a:pt x="493" y="57092"/>
                </a:cubicBezTo>
                <a:cubicBezTo>
                  <a:pt x="563" y="57268"/>
                  <a:pt x="727" y="57398"/>
                  <a:pt x="902" y="57398"/>
                </a:cubicBezTo>
                <a:cubicBezTo>
                  <a:pt x="925" y="57398"/>
                  <a:pt x="947" y="57395"/>
                  <a:pt x="970" y="57391"/>
                </a:cubicBezTo>
                <a:lnTo>
                  <a:pt x="970" y="57391"/>
                </a:lnTo>
                <a:cubicBezTo>
                  <a:pt x="811" y="57590"/>
                  <a:pt x="791" y="57888"/>
                  <a:pt x="891" y="58107"/>
                </a:cubicBezTo>
                <a:cubicBezTo>
                  <a:pt x="990" y="58326"/>
                  <a:pt x="1209" y="58525"/>
                  <a:pt x="1468" y="58564"/>
                </a:cubicBezTo>
                <a:cubicBezTo>
                  <a:pt x="1468" y="58803"/>
                  <a:pt x="1587" y="59062"/>
                  <a:pt x="1786" y="59201"/>
                </a:cubicBezTo>
                <a:cubicBezTo>
                  <a:pt x="1905" y="59296"/>
                  <a:pt x="2059" y="59341"/>
                  <a:pt x="2211" y="59341"/>
                </a:cubicBezTo>
                <a:cubicBezTo>
                  <a:pt x="2313" y="59341"/>
                  <a:pt x="2414" y="59321"/>
                  <a:pt x="2502" y="59281"/>
                </a:cubicBezTo>
                <a:cubicBezTo>
                  <a:pt x="2562" y="59360"/>
                  <a:pt x="2641" y="59400"/>
                  <a:pt x="2741" y="59460"/>
                </a:cubicBezTo>
                <a:lnTo>
                  <a:pt x="2741" y="62265"/>
                </a:lnTo>
                <a:lnTo>
                  <a:pt x="2741" y="62682"/>
                </a:lnTo>
                <a:cubicBezTo>
                  <a:pt x="2462" y="62444"/>
                  <a:pt x="2164" y="62225"/>
                  <a:pt x="1866" y="61986"/>
                </a:cubicBezTo>
                <a:cubicBezTo>
                  <a:pt x="1547" y="61708"/>
                  <a:pt x="1209" y="61449"/>
                  <a:pt x="891" y="61190"/>
                </a:cubicBezTo>
                <a:cubicBezTo>
                  <a:pt x="752" y="61091"/>
                  <a:pt x="593" y="60991"/>
                  <a:pt x="413" y="60972"/>
                </a:cubicBezTo>
                <a:cubicBezTo>
                  <a:pt x="402" y="60970"/>
                  <a:pt x="390" y="60969"/>
                  <a:pt x="378" y="60969"/>
                </a:cubicBezTo>
                <a:cubicBezTo>
                  <a:pt x="226" y="60969"/>
                  <a:pt x="53" y="61084"/>
                  <a:pt x="16" y="61250"/>
                </a:cubicBezTo>
                <a:cubicBezTo>
                  <a:pt x="1" y="61383"/>
                  <a:pt x="139" y="61493"/>
                  <a:pt x="260" y="61493"/>
                </a:cubicBezTo>
                <a:cubicBezTo>
                  <a:pt x="302" y="61493"/>
                  <a:pt x="343" y="61480"/>
                  <a:pt x="374" y="61449"/>
                </a:cubicBezTo>
                <a:lnTo>
                  <a:pt x="374" y="61449"/>
                </a:lnTo>
                <a:cubicBezTo>
                  <a:pt x="354" y="61648"/>
                  <a:pt x="314" y="61867"/>
                  <a:pt x="394" y="62066"/>
                </a:cubicBezTo>
                <a:cubicBezTo>
                  <a:pt x="462" y="62236"/>
                  <a:pt x="617" y="62377"/>
                  <a:pt x="785" y="62377"/>
                </a:cubicBezTo>
                <a:cubicBezTo>
                  <a:pt x="813" y="62377"/>
                  <a:pt x="842" y="62373"/>
                  <a:pt x="871" y="62364"/>
                </a:cubicBezTo>
                <a:lnTo>
                  <a:pt x="871" y="62364"/>
                </a:lnTo>
                <a:cubicBezTo>
                  <a:pt x="712" y="62563"/>
                  <a:pt x="692" y="62861"/>
                  <a:pt x="791" y="63080"/>
                </a:cubicBezTo>
                <a:cubicBezTo>
                  <a:pt x="891" y="63299"/>
                  <a:pt x="1110" y="63518"/>
                  <a:pt x="1368" y="63538"/>
                </a:cubicBezTo>
                <a:cubicBezTo>
                  <a:pt x="1368" y="63776"/>
                  <a:pt x="1488" y="64035"/>
                  <a:pt x="1687" y="64174"/>
                </a:cubicBezTo>
                <a:cubicBezTo>
                  <a:pt x="1805" y="64269"/>
                  <a:pt x="1960" y="64315"/>
                  <a:pt x="2111" y="64315"/>
                </a:cubicBezTo>
                <a:cubicBezTo>
                  <a:pt x="2213" y="64315"/>
                  <a:pt x="2315" y="64294"/>
                  <a:pt x="2403" y="64254"/>
                </a:cubicBezTo>
                <a:cubicBezTo>
                  <a:pt x="2482" y="64353"/>
                  <a:pt x="2582" y="64433"/>
                  <a:pt x="2701" y="64453"/>
                </a:cubicBezTo>
                <a:cubicBezTo>
                  <a:pt x="2681" y="65268"/>
                  <a:pt x="2641" y="66104"/>
                  <a:pt x="2582" y="66919"/>
                </a:cubicBezTo>
                <a:cubicBezTo>
                  <a:pt x="2462" y="68710"/>
                  <a:pt x="2880" y="73703"/>
                  <a:pt x="3974" y="80228"/>
                </a:cubicBezTo>
                <a:cubicBezTo>
                  <a:pt x="3934" y="80526"/>
                  <a:pt x="3895" y="80824"/>
                  <a:pt x="3855" y="81123"/>
                </a:cubicBezTo>
                <a:cubicBezTo>
                  <a:pt x="3835" y="81242"/>
                  <a:pt x="3835" y="81362"/>
                  <a:pt x="3795" y="81481"/>
                </a:cubicBezTo>
                <a:cubicBezTo>
                  <a:pt x="3795" y="81511"/>
                  <a:pt x="3815" y="81526"/>
                  <a:pt x="3838" y="81526"/>
                </a:cubicBezTo>
                <a:cubicBezTo>
                  <a:pt x="3860" y="81526"/>
                  <a:pt x="3885" y="81511"/>
                  <a:pt x="3895" y="81481"/>
                </a:cubicBezTo>
                <a:cubicBezTo>
                  <a:pt x="3906" y="81441"/>
                  <a:pt x="3916" y="81398"/>
                  <a:pt x="3924" y="81356"/>
                </a:cubicBezTo>
                <a:lnTo>
                  <a:pt x="3924" y="81356"/>
                </a:lnTo>
                <a:cubicBezTo>
                  <a:pt x="3520" y="85573"/>
                  <a:pt x="3194" y="89885"/>
                  <a:pt x="3000" y="94272"/>
                </a:cubicBezTo>
                <a:lnTo>
                  <a:pt x="4173" y="94272"/>
                </a:lnTo>
                <a:cubicBezTo>
                  <a:pt x="4173" y="94272"/>
                  <a:pt x="4432" y="91407"/>
                  <a:pt x="4830" y="87111"/>
                </a:cubicBezTo>
                <a:lnTo>
                  <a:pt x="4830" y="87210"/>
                </a:lnTo>
                <a:lnTo>
                  <a:pt x="4830" y="87628"/>
                </a:lnTo>
                <a:cubicBezTo>
                  <a:pt x="4830" y="87658"/>
                  <a:pt x="4855" y="87673"/>
                  <a:pt x="4879" y="87673"/>
                </a:cubicBezTo>
                <a:cubicBezTo>
                  <a:pt x="4904" y="87673"/>
                  <a:pt x="4929" y="87658"/>
                  <a:pt x="4929" y="87628"/>
                </a:cubicBezTo>
                <a:cubicBezTo>
                  <a:pt x="4929" y="87190"/>
                  <a:pt x="4889" y="86733"/>
                  <a:pt x="4889" y="86315"/>
                </a:cubicBezTo>
                <a:cubicBezTo>
                  <a:pt x="4929" y="86116"/>
                  <a:pt x="4929" y="85937"/>
                  <a:pt x="4949" y="85738"/>
                </a:cubicBezTo>
                <a:cubicBezTo>
                  <a:pt x="5128" y="86832"/>
                  <a:pt x="5267" y="87926"/>
                  <a:pt x="5327" y="89020"/>
                </a:cubicBezTo>
                <a:cubicBezTo>
                  <a:pt x="5387" y="91189"/>
                  <a:pt x="5287" y="94053"/>
                  <a:pt x="4551" y="96798"/>
                </a:cubicBezTo>
                <a:lnTo>
                  <a:pt x="5645" y="96798"/>
                </a:lnTo>
                <a:cubicBezTo>
                  <a:pt x="5645" y="96798"/>
                  <a:pt x="7157" y="91328"/>
                  <a:pt x="5526" y="80188"/>
                </a:cubicBezTo>
                <a:cubicBezTo>
                  <a:pt x="6342" y="72410"/>
                  <a:pt x="7456" y="62981"/>
                  <a:pt x="8669" y="56376"/>
                </a:cubicBezTo>
                <a:cubicBezTo>
                  <a:pt x="9007" y="54566"/>
                  <a:pt x="9306" y="52776"/>
                  <a:pt x="9504" y="50926"/>
                </a:cubicBezTo>
                <a:cubicBezTo>
                  <a:pt x="10221" y="50806"/>
                  <a:pt x="10897" y="50448"/>
                  <a:pt x="11434" y="49951"/>
                </a:cubicBezTo>
                <a:cubicBezTo>
                  <a:pt x="11613" y="49812"/>
                  <a:pt x="11752" y="49633"/>
                  <a:pt x="11812" y="49414"/>
                </a:cubicBezTo>
                <a:cubicBezTo>
                  <a:pt x="11852" y="49195"/>
                  <a:pt x="11792" y="48917"/>
                  <a:pt x="11593" y="48817"/>
                </a:cubicBezTo>
                <a:cubicBezTo>
                  <a:pt x="11529" y="48788"/>
                  <a:pt x="11462" y="48778"/>
                  <a:pt x="11395" y="48778"/>
                </a:cubicBezTo>
                <a:cubicBezTo>
                  <a:pt x="11276" y="48778"/>
                  <a:pt x="11158" y="48811"/>
                  <a:pt x="11056" y="48837"/>
                </a:cubicBezTo>
                <a:cubicBezTo>
                  <a:pt x="10559" y="49036"/>
                  <a:pt x="10121" y="49354"/>
                  <a:pt x="9823" y="49812"/>
                </a:cubicBezTo>
                <a:cubicBezTo>
                  <a:pt x="9922" y="49613"/>
                  <a:pt x="9922" y="49394"/>
                  <a:pt x="9823" y="49215"/>
                </a:cubicBezTo>
                <a:cubicBezTo>
                  <a:pt x="9803" y="49155"/>
                  <a:pt x="9763" y="49135"/>
                  <a:pt x="9723" y="49115"/>
                </a:cubicBezTo>
                <a:cubicBezTo>
                  <a:pt x="9803" y="48419"/>
                  <a:pt x="9843" y="47723"/>
                  <a:pt x="9863" y="47007"/>
                </a:cubicBezTo>
                <a:cubicBezTo>
                  <a:pt x="9942" y="45833"/>
                  <a:pt x="10002" y="44659"/>
                  <a:pt x="10022" y="43486"/>
                </a:cubicBezTo>
                <a:cubicBezTo>
                  <a:pt x="10539" y="42869"/>
                  <a:pt x="11195" y="42372"/>
                  <a:pt x="11931" y="42073"/>
                </a:cubicBezTo>
                <a:cubicBezTo>
                  <a:pt x="12031" y="42034"/>
                  <a:pt x="12150" y="41974"/>
                  <a:pt x="12230" y="41894"/>
                </a:cubicBezTo>
                <a:cubicBezTo>
                  <a:pt x="12349" y="41695"/>
                  <a:pt x="12409" y="41576"/>
                  <a:pt x="12349" y="41477"/>
                </a:cubicBezTo>
                <a:cubicBezTo>
                  <a:pt x="12329" y="41397"/>
                  <a:pt x="12250" y="41357"/>
                  <a:pt x="12190" y="41357"/>
                </a:cubicBezTo>
                <a:cubicBezTo>
                  <a:pt x="12329" y="41278"/>
                  <a:pt x="12409" y="41079"/>
                  <a:pt x="12309" y="40900"/>
                </a:cubicBezTo>
                <a:cubicBezTo>
                  <a:pt x="12220" y="40757"/>
                  <a:pt x="12002" y="40678"/>
                  <a:pt x="11814" y="40678"/>
                </a:cubicBezTo>
                <a:cubicBezTo>
                  <a:pt x="11793" y="40678"/>
                  <a:pt x="11772" y="40679"/>
                  <a:pt x="11752" y="40681"/>
                </a:cubicBezTo>
                <a:cubicBezTo>
                  <a:pt x="11613" y="40701"/>
                  <a:pt x="11494" y="40780"/>
                  <a:pt x="11354" y="40860"/>
                </a:cubicBezTo>
                <a:cubicBezTo>
                  <a:pt x="11414" y="40780"/>
                  <a:pt x="11414" y="40681"/>
                  <a:pt x="11394" y="40601"/>
                </a:cubicBezTo>
                <a:cubicBezTo>
                  <a:pt x="11323" y="40476"/>
                  <a:pt x="11171" y="40399"/>
                  <a:pt x="11011" y="40399"/>
                </a:cubicBezTo>
                <a:cubicBezTo>
                  <a:pt x="10993" y="40399"/>
                  <a:pt x="10975" y="40400"/>
                  <a:pt x="10957" y="40402"/>
                </a:cubicBezTo>
                <a:cubicBezTo>
                  <a:pt x="10821" y="40402"/>
                  <a:pt x="10685" y="40475"/>
                  <a:pt x="10574" y="40545"/>
                </a:cubicBezTo>
                <a:lnTo>
                  <a:pt x="10574" y="40545"/>
                </a:lnTo>
                <a:cubicBezTo>
                  <a:pt x="10696" y="40435"/>
                  <a:pt x="10679" y="40190"/>
                  <a:pt x="10539" y="40084"/>
                </a:cubicBezTo>
                <a:cubicBezTo>
                  <a:pt x="10476" y="40032"/>
                  <a:pt x="10391" y="40007"/>
                  <a:pt x="10301" y="40007"/>
                </a:cubicBezTo>
                <a:cubicBezTo>
                  <a:pt x="10221" y="40007"/>
                  <a:pt x="10137" y="40027"/>
                  <a:pt x="10061" y="40064"/>
                </a:cubicBezTo>
                <a:cubicBezTo>
                  <a:pt x="10061" y="37657"/>
                  <a:pt x="10022" y="35250"/>
                  <a:pt x="9863" y="32903"/>
                </a:cubicBezTo>
                <a:cubicBezTo>
                  <a:pt x="9902" y="32903"/>
                  <a:pt x="9902" y="32863"/>
                  <a:pt x="9902" y="32843"/>
                </a:cubicBezTo>
                <a:cubicBezTo>
                  <a:pt x="9863" y="32803"/>
                  <a:pt x="9863" y="32744"/>
                  <a:pt x="9863" y="32704"/>
                </a:cubicBezTo>
                <a:lnTo>
                  <a:pt x="9863" y="32644"/>
                </a:lnTo>
                <a:lnTo>
                  <a:pt x="9863" y="32624"/>
                </a:lnTo>
                <a:cubicBezTo>
                  <a:pt x="9863" y="32545"/>
                  <a:pt x="9902" y="32445"/>
                  <a:pt x="9902" y="32366"/>
                </a:cubicBezTo>
                <a:cubicBezTo>
                  <a:pt x="10161" y="31670"/>
                  <a:pt x="10539" y="31053"/>
                  <a:pt x="10996" y="30456"/>
                </a:cubicBezTo>
                <a:cubicBezTo>
                  <a:pt x="11394" y="29959"/>
                  <a:pt x="11852" y="29422"/>
                  <a:pt x="11713" y="28785"/>
                </a:cubicBezTo>
                <a:cubicBezTo>
                  <a:pt x="11622" y="28421"/>
                  <a:pt x="11281" y="28141"/>
                  <a:pt x="10920" y="28141"/>
                </a:cubicBezTo>
                <a:cubicBezTo>
                  <a:pt x="10886" y="28141"/>
                  <a:pt x="10852" y="28143"/>
                  <a:pt x="10817" y="28149"/>
                </a:cubicBezTo>
                <a:cubicBezTo>
                  <a:pt x="10449" y="28185"/>
                  <a:pt x="10166" y="28597"/>
                  <a:pt x="10236" y="28957"/>
                </a:cubicBezTo>
                <a:lnTo>
                  <a:pt x="10236" y="28957"/>
                </a:lnTo>
                <a:cubicBezTo>
                  <a:pt x="10182" y="28842"/>
                  <a:pt x="10047" y="28770"/>
                  <a:pt x="9910" y="28770"/>
                </a:cubicBezTo>
                <a:cubicBezTo>
                  <a:pt x="9874" y="28770"/>
                  <a:pt x="9838" y="28775"/>
                  <a:pt x="9803" y="28785"/>
                </a:cubicBezTo>
                <a:cubicBezTo>
                  <a:pt x="9703" y="28825"/>
                  <a:pt x="9624" y="28885"/>
                  <a:pt x="9544" y="28984"/>
                </a:cubicBezTo>
                <a:cubicBezTo>
                  <a:pt x="9445" y="27870"/>
                  <a:pt x="9325" y="26776"/>
                  <a:pt x="9206" y="25682"/>
                </a:cubicBezTo>
                <a:cubicBezTo>
                  <a:pt x="9266" y="25543"/>
                  <a:pt x="9345" y="25383"/>
                  <a:pt x="9365" y="25244"/>
                </a:cubicBezTo>
                <a:cubicBezTo>
                  <a:pt x="9465" y="24886"/>
                  <a:pt x="9524" y="24508"/>
                  <a:pt x="9544" y="24150"/>
                </a:cubicBezTo>
                <a:cubicBezTo>
                  <a:pt x="9544" y="23872"/>
                  <a:pt x="9504" y="23514"/>
                  <a:pt x="9226" y="23454"/>
                </a:cubicBezTo>
                <a:cubicBezTo>
                  <a:pt x="9197" y="23442"/>
                  <a:pt x="9166" y="23437"/>
                  <a:pt x="9134" y="23437"/>
                </a:cubicBezTo>
                <a:cubicBezTo>
                  <a:pt x="9058" y="23437"/>
                  <a:pt x="8978" y="23465"/>
                  <a:pt x="8908" y="23494"/>
                </a:cubicBezTo>
                <a:cubicBezTo>
                  <a:pt x="8808" y="22758"/>
                  <a:pt x="8669" y="22002"/>
                  <a:pt x="8550" y="21286"/>
                </a:cubicBezTo>
                <a:cubicBezTo>
                  <a:pt x="8749" y="21226"/>
                  <a:pt x="8947" y="21126"/>
                  <a:pt x="9107" y="21007"/>
                </a:cubicBezTo>
                <a:cubicBezTo>
                  <a:pt x="9425" y="20709"/>
                  <a:pt x="9604" y="20231"/>
                  <a:pt x="9504" y="19813"/>
                </a:cubicBezTo>
                <a:cubicBezTo>
                  <a:pt x="9723" y="19734"/>
                  <a:pt x="9803" y="19495"/>
                  <a:pt x="9763" y="19276"/>
                </a:cubicBezTo>
                <a:cubicBezTo>
                  <a:pt x="9743" y="19038"/>
                  <a:pt x="9644" y="18819"/>
                  <a:pt x="9664" y="18600"/>
                </a:cubicBezTo>
                <a:cubicBezTo>
                  <a:pt x="9664" y="18222"/>
                  <a:pt x="9962" y="17904"/>
                  <a:pt x="9962" y="17526"/>
                </a:cubicBezTo>
                <a:cubicBezTo>
                  <a:pt x="9962" y="17335"/>
                  <a:pt x="9815" y="17107"/>
                  <a:pt x="9627" y="17107"/>
                </a:cubicBezTo>
                <a:cubicBezTo>
                  <a:pt x="9620" y="17107"/>
                  <a:pt x="9612" y="17107"/>
                  <a:pt x="9604" y="17108"/>
                </a:cubicBezTo>
                <a:cubicBezTo>
                  <a:pt x="9504" y="17128"/>
                  <a:pt x="9425" y="17208"/>
                  <a:pt x="9345" y="17307"/>
                </a:cubicBezTo>
                <a:cubicBezTo>
                  <a:pt x="9126" y="17625"/>
                  <a:pt x="9007" y="18003"/>
                  <a:pt x="9007" y="18401"/>
                </a:cubicBezTo>
                <a:cubicBezTo>
                  <a:pt x="8768" y="18421"/>
                  <a:pt x="8609" y="18600"/>
                  <a:pt x="8510" y="18799"/>
                </a:cubicBezTo>
                <a:cubicBezTo>
                  <a:pt x="8410" y="18998"/>
                  <a:pt x="8430" y="19237"/>
                  <a:pt x="8550" y="19416"/>
                </a:cubicBezTo>
                <a:cubicBezTo>
                  <a:pt x="8483" y="19333"/>
                  <a:pt x="8376" y="19291"/>
                  <a:pt x="8272" y="19291"/>
                </a:cubicBezTo>
                <a:cubicBezTo>
                  <a:pt x="8252" y="19291"/>
                  <a:pt x="8231" y="19293"/>
                  <a:pt x="8211" y="19296"/>
                </a:cubicBezTo>
                <a:cubicBezTo>
                  <a:pt x="8132" y="18839"/>
                  <a:pt x="8032" y="18401"/>
                  <a:pt x="7953" y="17924"/>
                </a:cubicBezTo>
                <a:cubicBezTo>
                  <a:pt x="8132" y="17884"/>
                  <a:pt x="8311" y="17784"/>
                  <a:pt x="8410" y="17585"/>
                </a:cubicBezTo>
                <a:cubicBezTo>
                  <a:pt x="8609" y="17227"/>
                  <a:pt x="8629" y="16810"/>
                  <a:pt x="8470" y="16432"/>
                </a:cubicBezTo>
                <a:cubicBezTo>
                  <a:pt x="8808" y="16133"/>
                  <a:pt x="8908" y="15596"/>
                  <a:pt x="8669" y="15218"/>
                </a:cubicBezTo>
                <a:cubicBezTo>
                  <a:pt x="8848" y="15119"/>
                  <a:pt x="8928" y="14900"/>
                  <a:pt x="8908" y="14701"/>
                </a:cubicBezTo>
                <a:cubicBezTo>
                  <a:pt x="8908" y="14502"/>
                  <a:pt x="8828" y="14303"/>
                  <a:pt x="8749" y="14124"/>
                </a:cubicBezTo>
                <a:cubicBezTo>
                  <a:pt x="8609" y="13706"/>
                  <a:pt x="8450" y="13309"/>
                  <a:pt x="8311" y="12871"/>
                </a:cubicBezTo>
                <a:cubicBezTo>
                  <a:pt x="8251" y="12771"/>
                  <a:pt x="8231" y="12652"/>
                  <a:pt x="8132" y="12592"/>
                </a:cubicBezTo>
                <a:cubicBezTo>
                  <a:pt x="8083" y="12543"/>
                  <a:pt x="8011" y="12509"/>
                  <a:pt x="7939" y="12509"/>
                </a:cubicBezTo>
                <a:cubicBezTo>
                  <a:pt x="7895" y="12509"/>
                  <a:pt x="7852" y="12522"/>
                  <a:pt x="7814" y="12553"/>
                </a:cubicBezTo>
                <a:cubicBezTo>
                  <a:pt x="7734" y="12632"/>
                  <a:pt x="7734" y="12752"/>
                  <a:pt x="7774" y="12831"/>
                </a:cubicBezTo>
                <a:cubicBezTo>
                  <a:pt x="7833" y="12911"/>
                  <a:pt x="7913" y="12950"/>
                  <a:pt x="7953" y="13030"/>
                </a:cubicBezTo>
                <a:cubicBezTo>
                  <a:pt x="7933" y="13030"/>
                  <a:pt x="7933" y="13050"/>
                  <a:pt x="7933" y="13050"/>
                </a:cubicBezTo>
                <a:cubicBezTo>
                  <a:pt x="7714" y="13110"/>
                  <a:pt x="7535" y="13309"/>
                  <a:pt x="7456" y="13527"/>
                </a:cubicBezTo>
                <a:cubicBezTo>
                  <a:pt x="7416" y="13786"/>
                  <a:pt x="7475" y="14045"/>
                  <a:pt x="7674" y="14204"/>
                </a:cubicBezTo>
                <a:cubicBezTo>
                  <a:pt x="7475" y="14224"/>
                  <a:pt x="7336" y="14403"/>
                  <a:pt x="7316" y="14602"/>
                </a:cubicBezTo>
                <a:cubicBezTo>
                  <a:pt x="7316" y="14800"/>
                  <a:pt x="7436" y="14999"/>
                  <a:pt x="7635" y="15039"/>
                </a:cubicBezTo>
                <a:cubicBezTo>
                  <a:pt x="7515" y="15139"/>
                  <a:pt x="7416" y="15298"/>
                  <a:pt x="7416" y="15457"/>
                </a:cubicBezTo>
                <a:cubicBezTo>
                  <a:pt x="7177" y="14423"/>
                  <a:pt x="6938" y="13408"/>
                  <a:pt x="6680" y="12374"/>
                </a:cubicBezTo>
                <a:cubicBezTo>
                  <a:pt x="7137" y="12155"/>
                  <a:pt x="7535" y="11856"/>
                  <a:pt x="7814" y="11439"/>
                </a:cubicBezTo>
                <a:cubicBezTo>
                  <a:pt x="8132" y="10961"/>
                  <a:pt x="8251" y="10345"/>
                  <a:pt x="8072" y="9788"/>
                </a:cubicBezTo>
                <a:cubicBezTo>
                  <a:pt x="8052" y="9668"/>
                  <a:pt x="8012" y="9569"/>
                  <a:pt x="7913" y="9489"/>
                </a:cubicBezTo>
                <a:cubicBezTo>
                  <a:pt x="7827" y="9437"/>
                  <a:pt x="7741" y="9386"/>
                  <a:pt x="7629" y="9386"/>
                </a:cubicBezTo>
                <a:cubicBezTo>
                  <a:pt x="7611" y="9386"/>
                  <a:pt x="7594" y="9387"/>
                  <a:pt x="7575" y="9390"/>
                </a:cubicBezTo>
                <a:cubicBezTo>
                  <a:pt x="7436" y="9449"/>
                  <a:pt x="7356" y="9569"/>
                  <a:pt x="7276" y="9728"/>
                </a:cubicBezTo>
                <a:cubicBezTo>
                  <a:pt x="6958" y="10484"/>
                  <a:pt x="6958" y="11379"/>
                  <a:pt x="6620" y="12115"/>
                </a:cubicBezTo>
                <a:cubicBezTo>
                  <a:pt x="6222" y="10603"/>
                  <a:pt x="5824" y="9071"/>
                  <a:pt x="5347" y="7560"/>
                </a:cubicBezTo>
                <a:cubicBezTo>
                  <a:pt x="5367" y="7560"/>
                  <a:pt x="5387" y="7560"/>
                  <a:pt x="5426" y="7579"/>
                </a:cubicBezTo>
                <a:cubicBezTo>
                  <a:pt x="5441" y="7581"/>
                  <a:pt x="5456" y="7582"/>
                  <a:pt x="5470" y="7582"/>
                </a:cubicBezTo>
                <a:cubicBezTo>
                  <a:pt x="5654" y="7582"/>
                  <a:pt x="5832" y="7470"/>
                  <a:pt x="5924" y="7341"/>
                </a:cubicBezTo>
                <a:cubicBezTo>
                  <a:pt x="6043" y="7182"/>
                  <a:pt x="6083" y="6983"/>
                  <a:pt x="6123" y="6784"/>
                </a:cubicBezTo>
                <a:cubicBezTo>
                  <a:pt x="6162" y="6386"/>
                  <a:pt x="6063" y="5988"/>
                  <a:pt x="5884" y="5650"/>
                </a:cubicBezTo>
                <a:cubicBezTo>
                  <a:pt x="5824" y="5511"/>
                  <a:pt x="5745" y="5371"/>
                  <a:pt x="5725" y="5232"/>
                </a:cubicBezTo>
                <a:cubicBezTo>
                  <a:pt x="5685" y="5053"/>
                  <a:pt x="5785" y="4874"/>
                  <a:pt x="5824" y="4695"/>
                </a:cubicBezTo>
                <a:cubicBezTo>
                  <a:pt x="5884" y="4277"/>
                  <a:pt x="5685" y="3879"/>
                  <a:pt x="5466" y="3541"/>
                </a:cubicBezTo>
                <a:cubicBezTo>
                  <a:pt x="5267" y="3163"/>
                  <a:pt x="5029" y="2785"/>
                  <a:pt x="5068" y="2368"/>
                </a:cubicBezTo>
                <a:lnTo>
                  <a:pt x="5068" y="2368"/>
                </a:lnTo>
                <a:cubicBezTo>
                  <a:pt x="4571" y="2885"/>
                  <a:pt x="4531" y="3780"/>
                  <a:pt x="4969" y="4357"/>
                </a:cubicBezTo>
                <a:cubicBezTo>
                  <a:pt x="4690" y="4675"/>
                  <a:pt x="4750" y="5232"/>
                  <a:pt x="5068" y="5491"/>
                </a:cubicBezTo>
                <a:cubicBezTo>
                  <a:pt x="4969" y="5650"/>
                  <a:pt x="4889" y="5849"/>
                  <a:pt x="4869" y="6028"/>
                </a:cubicBezTo>
                <a:cubicBezTo>
                  <a:pt x="4233" y="3999"/>
                  <a:pt x="3537" y="1990"/>
                  <a:pt x="276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1021" name="Google Shape;1021;p48"/>
          <p:cNvCxnSpPr/>
          <p:nvPr/>
        </p:nvCxnSpPr>
        <p:spPr>
          <a:xfrm>
            <a:off x="4001497" y="2306166"/>
            <a:ext cx="1130100" cy="0"/>
          </a:xfrm>
          <a:prstGeom prst="straightConnector1">
            <a:avLst/>
          </a:prstGeom>
          <a:noFill/>
          <a:ln w="28575"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32521991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246" name="Google Shape;246;p14"/>
          <p:cNvPicPr preferRelativeResize="0"/>
          <p:nvPr/>
        </p:nvPicPr>
        <p:blipFill rotWithShape="1">
          <a:blip r:embed="rId3">
            <a:alphaModFix/>
          </a:blip>
          <a:srcRect l="16667" r="16666"/>
          <a:stretch/>
        </p:blipFill>
        <p:spPr>
          <a:xfrm>
            <a:off x="6016024" y="1118798"/>
            <a:ext cx="2055921" cy="21046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47" name="Google Shape;247;p14"/>
          <p:cNvSpPr/>
          <p:nvPr/>
        </p:nvSpPr>
        <p:spPr>
          <a:xfrm>
            <a:off x="196150" y="1219486"/>
            <a:ext cx="6066545" cy="1900520"/>
          </a:xfrm>
          <a:prstGeom prst="rect">
            <a:avLst/>
          </a:prstGeom>
          <a:noFill/>
          <a:ln>
            <a:noFill/>
          </a:ln>
        </p:spPr>
        <p:txBody>
          <a:bodyPr spcFirstLastPara="1" wrap="square" lIns="91425" tIns="45700" rIns="91425" bIns="45700" anchor="t" anchorCtr="0">
            <a:spAutoFit/>
          </a:bodyPr>
          <a:lstStyle/>
          <a:p>
            <a:pPr marL="1371600" marR="0" lvl="0" indent="-119126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sym typeface="Arial"/>
              </a:rPr>
              <a:t>Em</a:t>
            </a:r>
            <a:r>
              <a:rPr kumimoji="0" lang="en-US" sz="2000" b="0"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sym typeface="Arial"/>
              </a:rPr>
              <a:t> </a:t>
            </a:r>
            <a:r>
              <a:rPr kumimoji="0" lang="en-US" sz="2000" b="0"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sym typeface="Arial"/>
              </a:rPr>
              <a:t>ơi</a:t>
            </a:r>
            <a:r>
              <a:rPr kumimoji="0" lang="en-US" sz="2000" b="0"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sym typeface="Arial"/>
              </a:rPr>
              <a:t> </a:t>
            </a:r>
            <a:r>
              <a:rPr kumimoji="0" lang="en-US" sz="2000" b="0"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sym typeface="Arial"/>
              </a:rPr>
              <a:t>em</a:t>
            </a:r>
            <a:r>
              <a:rPr kumimoji="0" lang="en-US" sz="2000" b="0"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sym typeface="Arial"/>
              </a:rPr>
              <a:t> </a:t>
            </a:r>
            <a:r>
              <a:rPr kumimoji="0" lang="en-US" sz="2000" b="0"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sym typeface="Arial"/>
              </a:rPr>
              <a:t>đất</a:t>
            </a:r>
            <a:r>
              <a:rPr kumimoji="0" lang="en-US" sz="2000" b="0"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sym typeface="Arial"/>
              </a:rPr>
              <a:t> </a:t>
            </a:r>
            <a:r>
              <a:rPr kumimoji="0" lang="en-US" sz="2000" b="0"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sym typeface="Arial"/>
              </a:rPr>
              <a:t>nước</a:t>
            </a:r>
            <a:r>
              <a:rPr kumimoji="0" lang="en-US" sz="2000" b="0"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sym typeface="Arial"/>
              </a:rPr>
              <a:t> </a:t>
            </a:r>
            <a:r>
              <a:rPr kumimoji="0" lang="en-US" sz="2000" b="0"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sym typeface="Arial"/>
              </a:rPr>
              <a:t>là</a:t>
            </a:r>
            <a:r>
              <a:rPr kumimoji="0" lang="en-US" sz="2000" b="0"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sym typeface="Arial"/>
              </a:rPr>
              <a:t> </a:t>
            </a:r>
            <a:r>
              <a:rPr kumimoji="0" lang="en-US" sz="2000" b="0"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sym typeface="Arial"/>
              </a:rPr>
              <a:t>máu</a:t>
            </a:r>
            <a:r>
              <a:rPr kumimoji="0" lang="en-US" sz="2000" b="0"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sym typeface="Arial"/>
              </a:rPr>
              <a:t> </a:t>
            </a:r>
            <a:r>
              <a:rPr kumimoji="0" lang="en-US" sz="2000" b="0"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sym typeface="Arial"/>
              </a:rPr>
              <a:t>xương</a:t>
            </a:r>
            <a:r>
              <a:rPr kumimoji="0" lang="en-US" sz="2000" b="0"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sym typeface="Arial"/>
              </a:rPr>
              <a:t> của </a:t>
            </a:r>
            <a:r>
              <a:rPr kumimoji="0" lang="en-US" sz="2000" b="0"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sym typeface="Arial"/>
              </a:rPr>
              <a:t>mình</a:t>
            </a:r>
            <a:endParaRPr kumimoji="0"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sym typeface="Arial"/>
            </a:endParaRPr>
          </a:p>
          <a:p>
            <a:pPr marL="1371600" marR="0" lvl="0" indent="-1191260" algn="just" defTabSz="914400" rtl="0" eaLnBrk="1" fontAlgn="auto" latinLnBrk="0" hangingPunct="1">
              <a:lnSpc>
                <a:spcPct val="100000"/>
              </a:lnSpc>
              <a:spcBef>
                <a:spcPts val="1500"/>
              </a:spcBef>
              <a:spcAft>
                <a:spcPts val="0"/>
              </a:spcAft>
              <a:buClr>
                <a:srgbClr val="000000"/>
              </a:buClr>
              <a:buSzTx/>
              <a:buFont typeface="Arial"/>
              <a:buNone/>
              <a:tabLst/>
              <a:defRPr/>
            </a:pPr>
            <a:r>
              <a:rPr kumimoji="0" lang="en-US" sz="2000" b="0"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sym typeface="Arial"/>
              </a:rPr>
              <a:t>Phải</a:t>
            </a:r>
            <a:r>
              <a:rPr kumimoji="0" lang="en-US" sz="2000" b="0"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sym typeface="Arial"/>
              </a:rPr>
              <a:t> </a:t>
            </a:r>
            <a:r>
              <a:rPr kumimoji="0" lang="en-US" sz="2000" b="0"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sym typeface="Arial"/>
              </a:rPr>
              <a:t>biết</a:t>
            </a:r>
            <a:r>
              <a:rPr kumimoji="0" lang="en-US" sz="2000" b="0"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sym typeface="Arial"/>
              </a:rPr>
              <a:t> </a:t>
            </a:r>
            <a:r>
              <a:rPr kumimoji="0" lang="en-US" sz="2000" b="0"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sym typeface="Arial"/>
              </a:rPr>
              <a:t>gắn</a:t>
            </a:r>
            <a:r>
              <a:rPr kumimoji="0" lang="en-US" sz="2000" b="0"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sym typeface="Arial"/>
              </a:rPr>
              <a:t> </a:t>
            </a:r>
            <a:r>
              <a:rPr kumimoji="0" lang="en-US" sz="2000" b="0"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sym typeface="Arial"/>
              </a:rPr>
              <a:t>bó</a:t>
            </a:r>
            <a:r>
              <a:rPr kumimoji="0" lang="en-US" sz="2000" b="0"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sym typeface="Arial"/>
              </a:rPr>
              <a:t> </a:t>
            </a:r>
            <a:r>
              <a:rPr kumimoji="0" lang="en-US" sz="2000" b="0"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sym typeface="Arial"/>
              </a:rPr>
              <a:t>và</a:t>
            </a:r>
            <a:r>
              <a:rPr kumimoji="0" lang="en-US" sz="2000" b="0"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sym typeface="Arial"/>
              </a:rPr>
              <a:t> san </a:t>
            </a:r>
            <a:r>
              <a:rPr kumimoji="0" lang="en-US" sz="2000" b="0"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sym typeface="Arial"/>
              </a:rPr>
              <a:t>sẻ</a:t>
            </a:r>
            <a:endParaRPr kumimoji="0"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sym typeface="Arial"/>
            </a:endParaRPr>
          </a:p>
          <a:p>
            <a:pPr marL="1371600" marR="0" lvl="0" indent="-1191260" algn="just" defTabSz="914400" rtl="0" eaLnBrk="1" fontAlgn="auto" latinLnBrk="0" hangingPunct="1">
              <a:lnSpc>
                <a:spcPct val="100000"/>
              </a:lnSpc>
              <a:spcBef>
                <a:spcPts val="1500"/>
              </a:spcBef>
              <a:spcAft>
                <a:spcPts val="0"/>
              </a:spcAft>
              <a:buClr>
                <a:srgbClr val="000000"/>
              </a:buClr>
              <a:buSzTx/>
              <a:buFont typeface="Arial"/>
              <a:buNone/>
              <a:tabLst/>
              <a:defRPr/>
            </a:pPr>
            <a:r>
              <a:rPr kumimoji="0" lang="en-US" sz="2000" b="0"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sym typeface="Arial"/>
              </a:rPr>
              <a:t>Phải</a:t>
            </a:r>
            <a:r>
              <a:rPr kumimoji="0" lang="en-US" sz="2000" b="0"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sym typeface="Arial"/>
              </a:rPr>
              <a:t> </a:t>
            </a:r>
            <a:r>
              <a:rPr kumimoji="0" lang="en-US" sz="2000" b="0"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sym typeface="Arial"/>
              </a:rPr>
              <a:t>biết</a:t>
            </a:r>
            <a:r>
              <a:rPr kumimoji="0" lang="en-US" sz="2000" b="0"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sym typeface="Arial"/>
              </a:rPr>
              <a:t> hóa </a:t>
            </a:r>
            <a:r>
              <a:rPr kumimoji="0" lang="en-US" sz="2000" b="0"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sym typeface="Arial"/>
              </a:rPr>
              <a:t>thân</a:t>
            </a:r>
            <a:r>
              <a:rPr kumimoji="0" lang="en-US" sz="2000" b="0"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sym typeface="Arial"/>
              </a:rPr>
              <a:t> </a:t>
            </a:r>
            <a:r>
              <a:rPr kumimoji="0" lang="en-US" sz="2000" b="0"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sym typeface="Arial"/>
              </a:rPr>
              <a:t>cho</a:t>
            </a:r>
            <a:r>
              <a:rPr kumimoji="0" lang="en-US" sz="2000" b="0"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sym typeface="Arial"/>
              </a:rPr>
              <a:t> </a:t>
            </a:r>
            <a:r>
              <a:rPr kumimoji="0" lang="en-US" sz="2000" b="0"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sym typeface="Arial"/>
              </a:rPr>
              <a:t>dáng</a:t>
            </a:r>
            <a:r>
              <a:rPr kumimoji="0" lang="en-US" sz="2000" b="0"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sym typeface="Arial"/>
              </a:rPr>
              <a:t> hình </a:t>
            </a:r>
            <a:r>
              <a:rPr kumimoji="0" lang="en-US" sz="2000" b="0"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sym typeface="Arial"/>
              </a:rPr>
              <a:t>xứ</a:t>
            </a:r>
            <a:r>
              <a:rPr kumimoji="0" lang="en-US" sz="2000" b="0"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sym typeface="Arial"/>
              </a:rPr>
              <a:t> </a:t>
            </a:r>
            <a:r>
              <a:rPr kumimoji="0" lang="en-US" sz="2000" b="0"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sym typeface="Arial"/>
              </a:rPr>
              <a:t>sở</a:t>
            </a:r>
            <a:endParaRPr kumimoji="0"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sym typeface="Arial"/>
            </a:endParaRPr>
          </a:p>
          <a:p>
            <a:pPr marL="1371600" marR="0" lvl="0" indent="-1191260" algn="just" defTabSz="914400" rtl="0" eaLnBrk="1" fontAlgn="auto" latinLnBrk="0" hangingPunct="1">
              <a:lnSpc>
                <a:spcPct val="100000"/>
              </a:lnSpc>
              <a:spcBef>
                <a:spcPts val="1500"/>
              </a:spcBef>
              <a:spcAft>
                <a:spcPts val="0"/>
              </a:spcAft>
              <a:buClr>
                <a:srgbClr val="000000"/>
              </a:buClr>
              <a:buSzTx/>
              <a:buFont typeface="Arial"/>
              <a:buNone/>
              <a:tabLst/>
              <a:defRPr/>
            </a:pPr>
            <a:r>
              <a:rPr kumimoji="0" lang="en-US" sz="2000" b="0"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sym typeface="Arial"/>
              </a:rPr>
              <a:t>Làm nên </a:t>
            </a:r>
            <a:r>
              <a:rPr kumimoji="0" lang="en-US" sz="2000" b="0"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sym typeface="Arial"/>
              </a:rPr>
              <a:t>đất</a:t>
            </a:r>
            <a:r>
              <a:rPr kumimoji="0" lang="en-US" sz="2000" b="0"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sym typeface="Arial"/>
              </a:rPr>
              <a:t> </a:t>
            </a:r>
            <a:r>
              <a:rPr kumimoji="0" lang="en-US" sz="2000" b="0"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sym typeface="Arial"/>
              </a:rPr>
              <a:t>nước</a:t>
            </a:r>
            <a:r>
              <a:rPr kumimoji="0" lang="en-US" sz="2000" b="0"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sym typeface="Arial"/>
              </a:rPr>
              <a:t> </a:t>
            </a:r>
            <a:r>
              <a:rPr kumimoji="0" lang="en-US" sz="2000" b="0"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sym typeface="Arial"/>
              </a:rPr>
              <a:t>muôn</a:t>
            </a:r>
            <a:r>
              <a:rPr kumimoji="0" lang="en-US" sz="2000" b="0"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sym typeface="Arial"/>
              </a:rPr>
              <a:t> </a:t>
            </a:r>
            <a:r>
              <a:rPr kumimoji="0" lang="en-US" sz="2000" b="0"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sym typeface="Arial"/>
              </a:rPr>
              <a:t>đời</a:t>
            </a:r>
            <a:r>
              <a:rPr kumimoji="0" lang="en-US" sz="2000" b="0"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sym typeface="Arial"/>
              </a:rPr>
              <a:t> …</a:t>
            </a:r>
            <a:endParaRPr kumimoji="0"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sym typeface="Arial"/>
            </a:endParaRPr>
          </a:p>
        </p:txBody>
      </p:sp>
      <p:sp>
        <p:nvSpPr>
          <p:cNvPr id="248" name="Google Shape;248;p14"/>
          <p:cNvSpPr/>
          <p:nvPr/>
        </p:nvSpPr>
        <p:spPr>
          <a:xfrm>
            <a:off x="427377" y="410912"/>
            <a:ext cx="7171602" cy="707886"/>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Ví</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dụ</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Trong</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đoạn</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trích</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000" b="1"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Đất</a:t>
            </a:r>
            <a:r>
              <a:rPr kumimoji="0" lang="en-US" sz="2000" b="1"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000" b="1"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Nước</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(trường ca </a:t>
            </a:r>
            <a:r>
              <a:rPr kumimoji="0" lang="en-US" sz="2000" b="1"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Mặt</a:t>
            </a:r>
            <a:r>
              <a:rPr kumimoji="0" lang="en-US" sz="2000" b="1"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000" b="1"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đường</a:t>
            </a:r>
            <a:r>
              <a:rPr kumimoji="0" lang="en-US" sz="2000" b="1"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000" b="1"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khát</a:t>
            </a:r>
            <a:r>
              <a:rPr kumimoji="0" lang="en-US" sz="2000" b="1"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000" b="1"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vọng</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có những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câu</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thơ</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a:t>
            </a:r>
            <a:endParaRPr kumimoji="0"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sym typeface="Arial"/>
            </a:endParaRPr>
          </a:p>
        </p:txBody>
      </p:sp>
      <p:sp>
        <p:nvSpPr>
          <p:cNvPr id="249" name="Google Shape;249;p14"/>
          <p:cNvSpPr/>
          <p:nvPr/>
        </p:nvSpPr>
        <p:spPr>
          <a:xfrm>
            <a:off x="346363" y="3326813"/>
            <a:ext cx="8230078" cy="1015663"/>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Theo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anh</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chị</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nhà</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thơ</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Nguyễn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Khoa</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Điềm</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muốn</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gửi</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tới</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thế</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hệ</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trẻ </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thông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điệp</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gì</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qua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đoạn</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thơ</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trên</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Hãy</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viết</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một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bài</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văn</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để</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trình</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bày</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suy</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nghĩ</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của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mình</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về</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ý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nghĩa</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của thông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điệp</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đó</a:t>
            </a:r>
            <a:endParaRPr kumimoji="0"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sym typeface="Arial"/>
            </a:endParaRPr>
          </a:p>
        </p:txBody>
      </p:sp>
    </p:spTree>
    <p:extLst>
      <p:ext uri="{BB962C8B-B14F-4D97-AF65-F5344CB8AC3E}">
        <p14:creationId xmlns:p14="http://schemas.microsoft.com/office/powerpoint/2010/main" val="154810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8"/>
                                        </p:tgtEl>
                                        <p:attrNameLst>
                                          <p:attrName>style.visibility</p:attrName>
                                        </p:attrNameLst>
                                      </p:cBhvr>
                                      <p:to>
                                        <p:strVal val="visible"/>
                                      </p:to>
                                    </p:set>
                                    <p:anim calcmode="lin" valueType="num">
                                      <p:cBhvr additive="base">
                                        <p:cTn id="7" dur="500"/>
                                        <p:tgtEl>
                                          <p:spTgt spid="248"/>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247"/>
                                        </p:tgtEl>
                                        <p:attrNameLst>
                                          <p:attrName>style.visibility</p:attrName>
                                        </p:attrNameLst>
                                      </p:cBhvr>
                                      <p:to>
                                        <p:strVal val="visible"/>
                                      </p:to>
                                    </p:set>
                                    <p:anim calcmode="lin" valueType="num">
                                      <p:cBhvr additive="base">
                                        <p:cTn id="10" dur="500"/>
                                        <p:tgtEl>
                                          <p:spTgt spid="247"/>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246"/>
                                        </p:tgtEl>
                                        <p:attrNameLst>
                                          <p:attrName>style.visibility</p:attrName>
                                        </p:attrNameLst>
                                      </p:cBhvr>
                                      <p:to>
                                        <p:strVal val="visible"/>
                                      </p:to>
                                    </p:set>
                                    <p:anim calcmode="lin" valueType="num">
                                      <p:cBhvr additive="base">
                                        <p:cTn id="13" dur="500"/>
                                        <p:tgtEl>
                                          <p:spTgt spid="246"/>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49"/>
                                        </p:tgtEl>
                                        <p:attrNameLst>
                                          <p:attrName>style.visibility</p:attrName>
                                        </p:attrNameLst>
                                      </p:cBhvr>
                                      <p:to>
                                        <p:strVal val="visible"/>
                                      </p:to>
                                    </p:set>
                                    <p:anim calcmode="lin" valueType="num">
                                      <p:cBhvr additive="base">
                                        <p:cTn id="16" dur="500"/>
                                        <p:tgtEl>
                                          <p:spTgt spid="2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12" name="Google Shape;112;p5"/>
          <p:cNvSpPr/>
          <p:nvPr/>
        </p:nvSpPr>
        <p:spPr>
          <a:xfrm>
            <a:off x="611970" y="1355164"/>
            <a:ext cx="7964472" cy="1791219"/>
          </a:xfrm>
          <a:prstGeom prst="rect">
            <a:avLst/>
          </a:prstGeom>
          <a:noFill/>
          <a:ln>
            <a:noFill/>
          </a:ln>
        </p:spPr>
        <p:txBody>
          <a:bodyPr spcFirstLastPara="1" wrap="square" lIns="91425" tIns="45700" rIns="91425" bIns="45700" anchor="t" anchorCtr="0">
            <a:spAutoFit/>
          </a:bodyPr>
          <a:lstStyle/>
          <a:p>
            <a:pPr lvl="0" algn="just">
              <a:lnSpc>
                <a:spcPct val="115000"/>
              </a:lnSpc>
              <a:buSzPts val="2100"/>
            </a:pPr>
            <a:r>
              <a:rPr lang="vi-VN" sz="2400" dirty="0">
                <a:highlight>
                  <a:srgbClr val="FFFFFF"/>
                </a:highlight>
                <a:latin typeface="Cambria" panose="02040503050406030204" pitchFamily="18" charset="0"/>
                <a:ea typeface="Cambria" panose="02040503050406030204" pitchFamily="18" charset="0"/>
                <a:cs typeface="Times New Roman"/>
                <a:sym typeface="Times New Roman"/>
              </a:rPr>
              <a:t>Các vấn đề xã hội sâu sắc, nhân văn từ trong tác phẩm văn học như lòng yêu nước, mục đích sống, trách nhiệm của thanh niên trong xã hội hiện nay, ý chí nghị lực trong cuộc sống, đức tính khiêm tốn, lí tưởng sống…..</a:t>
            </a:r>
          </a:p>
        </p:txBody>
      </p:sp>
      <p:sp>
        <p:nvSpPr>
          <p:cNvPr id="113" name="Google Shape;113;p5"/>
          <p:cNvSpPr txBox="1"/>
          <p:nvPr/>
        </p:nvSpPr>
        <p:spPr>
          <a:xfrm>
            <a:off x="477182" y="446427"/>
            <a:ext cx="7238407" cy="598275"/>
          </a:xfrm>
          <a:prstGeom prst="rect">
            <a:avLst/>
          </a:prstGeom>
          <a:noFill/>
          <a:ln>
            <a:noFill/>
          </a:ln>
        </p:spPr>
        <p:txBody>
          <a:bodyPr spcFirstLastPara="1" wrap="square" lIns="91425" tIns="91425" rIns="91425" bIns="91425" anchor="t" anchorCtr="0">
            <a:noAutofit/>
          </a:bodyPr>
          <a:lstStyle/>
          <a:p>
            <a:pPr marL="0" marR="0" lvl="0" indent="0" algn="just" defTabSz="914400" rtl="0" eaLnBrk="1" fontAlgn="auto" latinLnBrk="0" hangingPunct="1">
              <a:lnSpc>
                <a:spcPct val="100000"/>
              </a:lnSpc>
              <a:spcBef>
                <a:spcPts val="0"/>
              </a:spcBef>
              <a:spcAft>
                <a:spcPts val="0"/>
              </a:spcAft>
              <a:buClr>
                <a:srgbClr val="434343"/>
              </a:buClr>
              <a:buSzPts val="5800"/>
              <a:buFont typeface="Raleway Thin"/>
              <a:buNone/>
              <a:tabLst/>
              <a:defRPr/>
            </a:pPr>
            <a:r>
              <a:rPr kumimoji="0" lang="en-US" sz="2400" b="1" i="1" u="none" strike="noStrike" kern="0" cap="none" spc="0" normalizeH="0" baseline="0" noProof="0" dirty="0">
                <a:ln>
                  <a:noFill/>
                </a:ln>
                <a:solidFill>
                  <a:srgbClr val="3C4D76"/>
                </a:solidFill>
                <a:effectLst/>
                <a:uLnTx/>
                <a:uFillTx/>
                <a:latin typeface="Cambria" panose="02040503050406030204" pitchFamily="18" charset="0"/>
                <a:ea typeface="Cambria" panose="02040503050406030204" pitchFamily="18" charset="0"/>
                <a:cs typeface="Times New Roman"/>
                <a:sym typeface="Times New Roman"/>
              </a:rPr>
              <a:t>* Đề tài </a:t>
            </a:r>
            <a:r>
              <a:rPr kumimoji="0" lang="en-US" sz="2400" b="1" i="1" u="none" strike="noStrike" kern="0" cap="none" spc="0" normalizeH="0" baseline="0" noProof="0" dirty="0" err="1">
                <a:ln>
                  <a:noFill/>
                </a:ln>
                <a:solidFill>
                  <a:srgbClr val="3C4D76"/>
                </a:solidFill>
                <a:effectLst/>
                <a:uLnTx/>
                <a:uFillTx/>
                <a:latin typeface="Cambria" panose="02040503050406030204" pitchFamily="18" charset="0"/>
                <a:ea typeface="Cambria" panose="02040503050406030204" pitchFamily="18" charset="0"/>
                <a:cs typeface="Times New Roman"/>
                <a:sym typeface="Times New Roman"/>
              </a:rPr>
              <a:t>thường</a:t>
            </a:r>
            <a:r>
              <a:rPr kumimoji="0" lang="en-US" sz="2400" b="1" i="1" u="none" strike="noStrike" kern="0" cap="none" spc="0" normalizeH="0" baseline="0" noProof="0" dirty="0">
                <a:ln>
                  <a:noFill/>
                </a:ln>
                <a:solidFill>
                  <a:srgbClr val="3C4D76"/>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1" i="1" u="none" strike="noStrike" kern="0" cap="none" spc="0" normalizeH="0" baseline="0" noProof="0" dirty="0" err="1">
                <a:ln>
                  <a:noFill/>
                </a:ln>
                <a:solidFill>
                  <a:srgbClr val="3C4D76"/>
                </a:solidFill>
                <a:effectLst/>
                <a:uLnTx/>
                <a:uFillTx/>
                <a:latin typeface="Cambria" panose="02040503050406030204" pitchFamily="18" charset="0"/>
                <a:ea typeface="Cambria" panose="02040503050406030204" pitchFamily="18" charset="0"/>
                <a:cs typeface="Times New Roman"/>
                <a:sym typeface="Times New Roman"/>
              </a:rPr>
              <a:t>hướng</a:t>
            </a:r>
            <a:r>
              <a:rPr kumimoji="0" lang="en-US" sz="2400" b="1" i="1" u="none" strike="noStrike" kern="0" cap="none" spc="0" normalizeH="0" baseline="0" noProof="0" dirty="0">
                <a:ln>
                  <a:noFill/>
                </a:ln>
                <a:solidFill>
                  <a:srgbClr val="3C4D76"/>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1" i="1" u="none" strike="noStrike" kern="0" cap="none" spc="0" normalizeH="0" baseline="0" noProof="0" dirty="0" err="1">
                <a:ln>
                  <a:noFill/>
                </a:ln>
                <a:solidFill>
                  <a:srgbClr val="3C4D76"/>
                </a:solidFill>
                <a:effectLst/>
                <a:uLnTx/>
                <a:uFillTx/>
                <a:latin typeface="Cambria" panose="02040503050406030204" pitchFamily="18" charset="0"/>
                <a:ea typeface="Cambria" panose="02040503050406030204" pitchFamily="18" charset="0"/>
                <a:cs typeface="Times New Roman"/>
                <a:sym typeface="Times New Roman"/>
              </a:rPr>
              <a:t>tới</a:t>
            </a:r>
            <a:endParaRPr kumimoji="0" sz="2400" b="1" i="1" u="none" strike="noStrike" kern="0" cap="none" spc="0" normalizeH="0" baseline="0" noProof="0" dirty="0">
              <a:ln>
                <a:noFill/>
              </a:ln>
              <a:solidFill>
                <a:srgbClr val="3C4D76"/>
              </a:solidFill>
              <a:effectLst/>
              <a:uLnTx/>
              <a:uFillTx/>
              <a:latin typeface="Cambria" panose="02040503050406030204" pitchFamily="18" charset="0"/>
              <a:ea typeface="Cambria" panose="02040503050406030204" pitchFamily="18" charset="0"/>
              <a:cs typeface="Times New Roman"/>
              <a:sym typeface="Times New Roman"/>
            </a:endParaRPr>
          </a:p>
        </p:txBody>
      </p:sp>
    </p:spTree>
    <p:extLst>
      <p:ext uri="{BB962C8B-B14F-4D97-AF65-F5344CB8AC3E}">
        <p14:creationId xmlns:p14="http://schemas.microsoft.com/office/powerpoint/2010/main" val="75459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500"/>
                                        <p:tgtEl>
                                          <p:spTgt spid="1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2"/>
                                        </p:tgtEl>
                                        <p:attrNameLst>
                                          <p:attrName>style.visibility</p:attrName>
                                        </p:attrNameLst>
                                      </p:cBhvr>
                                      <p:to>
                                        <p:strVal val="visible"/>
                                      </p:to>
                                    </p:set>
                                    <p:anim calcmode="lin" valueType="num">
                                      <p:cBhvr additive="base">
                                        <p:cTn id="12" dur="500"/>
                                        <p:tgtEl>
                                          <p:spTgt spid="1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9" name="Google Shape;119;p6"/>
          <p:cNvSpPr txBox="1"/>
          <p:nvPr/>
        </p:nvSpPr>
        <p:spPr>
          <a:xfrm>
            <a:off x="0" y="-87337"/>
            <a:ext cx="7923669" cy="598275"/>
          </a:xfrm>
          <a:prstGeom prst="rect">
            <a:avLst/>
          </a:prstGeom>
          <a:noFill/>
          <a:ln>
            <a:noFill/>
          </a:ln>
        </p:spPr>
        <p:txBody>
          <a:bodyPr spcFirstLastPara="1" wrap="square" lIns="91425" tIns="91425" rIns="91425" bIns="91425" anchor="t" anchorCtr="0">
            <a:noAutofit/>
          </a:bodyPr>
          <a:lstStyle/>
          <a:p>
            <a:pPr lvl="0">
              <a:buClr>
                <a:srgbClr val="434343"/>
              </a:buClr>
              <a:buSzPts val="5800"/>
            </a:pPr>
            <a:r>
              <a:rPr lang="vi-VN" sz="2400" b="1" i="1" dirty="0">
                <a:solidFill>
                  <a:srgbClr val="3C4D76"/>
                </a:solidFill>
                <a:latin typeface="Cambria" panose="02040503050406030204" pitchFamily="18" charset="0"/>
                <a:ea typeface="Cambria" panose="02040503050406030204" pitchFamily="18" charset="0"/>
                <a:cs typeface="Times New Roman"/>
                <a:sym typeface="Times New Roman"/>
              </a:rPr>
              <a:t>Dàn bài chung nghị luận về một số vấn đề xã hội được rút ra từ trong tác phẩm</a:t>
            </a:r>
          </a:p>
        </p:txBody>
      </p:sp>
      <p:sp>
        <p:nvSpPr>
          <p:cNvPr id="120" name="Google Shape;120;p6"/>
          <p:cNvSpPr/>
          <p:nvPr/>
        </p:nvSpPr>
        <p:spPr>
          <a:xfrm>
            <a:off x="353480" y="683291"/>
            <a:ext cx="8328065" cy="1260305"/>
          </a:xfrm>
          <a:prstGeom prst="rect">
            <a:avLst/>
          </a:prstGeom>
          <a:noFill/>
          <a:ln>
            <a:noFill/>
          </a:ln>
        </p:spPr>
        <p:txBody>
          <a:bodyPr spcFirstLastPara="1" wrap="square" lIns="91425" tIns="45700" rIns="91425" bIns="45700" anchor="t" anchorCtr="0">
            <a:spAutoFit/>
          </a:bodyPr>
          <a:lstStyle/>
          <a:p>
            <a:pPr lvl="0" indent="179705" algn="just">
              <a:lnSpc>
                <a:spcPct val="115000"/>
              </a:lnSpc>
            </a:pPr>
            <a:r>
              <a:rPr kumimoji="0" lang="en-US" sz="2200" b="1" i="1" u="none" strike="noStrike" kern="0" cap="none" spc="0" normalizeH="0" baseline="0" noProof="0" dirty="0">
                <a:ln>
                  <a:noFill/>
                </a:ln>
                <a:solidFill>
                  <a:srgbClr val="3C4D76"/>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a:t>
            </a:r>
            <a:r>
              <a:rPr kumimoji="0" lang="en-US" sz="2200" b="1" i="1" u="none" strike="noStrike" kern="0" cap="none" spc="0" normalizeH="0" baseline="0" noProof="0" dirty="0" err="1">
                <a:ln>
                  <a:noFill/>
                </a:ln>
                <a:solidFill>
                  <a:srgbClr val="3C4D76"/>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Mở</a:t>
            </a:r>
            <a:r>
              <a:rPr kumimoji="0" lang="en-US" sz="2200" b="1" i="1" u="none" strike="noStrike" kern="0" cap="none" spc="0" normalizeH="0" baseline="0" noProof="0" dirty="0">
                <a:ln>
                  <a:noFill/>
                </a:ln>
                <a:solidFill>
                  <a:srgbClr val="3C4D76"/>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 </a:t>
            </a:r>
            <a:r>
              <a:rPr lang="en-US" sz="2200" b="1" i="1" dirty="0" err="1" smtClean="0">
                <a:solidFill>
                  <a:srgbClr val="3C4D76"/>
                </a:solidFill>
                <a:highlight>
                  <a:srgbClr val="FFFFFF"/>
                </a:highlight>
                <a:latin typeface="Cambria" panose="02040503050406030204" pitchFamily="18" charset="0"/>
                <a:ea typeface="Cambria" panose="02040503050406030204" pitchFamily="18" charset="0"/>
                <a:cs typeface="Times New Roman"/>
                <a:sym typeface="Times New Roman"/>
              </a:rPr>
              <a:t>đoạn</a:t>
            </a:r>
            <a:endParaRPr kumimoji="0" lang="en-US" sz="2200" b="1" i="1" u="none" strike="noStrike" kern="0" cap="none" spc="0" normalizeH="0" baseline="0" noProof="0" dirty="0" smtClean="0">
              <a:ln>
                <a:noFill/>
              </a:ln>
              <a:solidFill>
                <a:srgbClr val="3C4D76"/>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endParaRPr>
          </a:p>
          <a:p>
            <a:pPr marL="342900" lvl="0" indent="-342900" algn="just">
              <a:lnSpc>
                <a:spcPct val="115000"/>
              </a:lnSpc>
              <a:buFont typeface="Arial" panose="020B0604020202020204" pitchFamily="34" charset="0"/>
              <a:buChar char="•"/>
            </a:pPr>
            <a:r>
              <a:rPr lang="en-US" sz="2200" dirty="0" err="1" smtClean="0">
                <a:solidFill>
                  <a:schemeClr val="tx1"/>
                </a:solidFill>
                <a:highlight>
                  <a:srgbClr val="FFFFFF"/>
                </a:highlight>
                <a:latin typeface="Cambria" panose="02040503050406030204" pitchFamily="18" charset="0"/>
                <a:ea typeface="Cambria" panose="02040503050406030204" pitchFamily="18" charset="0"/>
                <a:cs typeface="Times New Roman"/>
                <a:sym typeface="Times New Roman"/>
              </a:rPr>
              <a:t>Dẫn</a:t>
            </a:r>
            <a:r>
              <a:rPr lang="en-US" sz="2200" dirty="0" smtClean="0">
                <a:solidFill>
                  <a:schemeClr val="tx1"/>
                </a:solidFill>
                <a:highlight>
                  <a:srgbClr val="FFFFFF"/>
                </a:highlight>
                <a:latin typeface="Cambria" panose="02040503050406030204" pitchFamily="18" charset="0"/>
                <a:ea typeface="Cambria" panose="02040503050406030204" pitchFamily="18" charset="0"/>
                <a:cs typeface="Times New Roman"/>
                <a:sym typeface="Times New Roman"/>
              </a:rPr>
              <a:t> </a:t>
            </a:r>
            <a:r>
              <a:rPr lang="en-US" sz="2200" dirty="0" err="1">
                <a:solidFill>
                  <a:schemeClr val="tx1"/>
                </a:solidFill>
                <a:highlight>
                  <a:srgbClr val="FFFFFF"/>
                </a:highlight>
                <a:latin typeface="Cambria" panose="02040503050406030204" pitchFamily="18" charset="0"/>
                <a:ea typeface="Cambria" panose="02040503050406030204" pitchFamily="18" charset="0"/>
                <a:cs typeface="Times New Roman"/>
                <a:sym typeface="Times New Roman"/>
              </a:rPr>
              <a:t>dắt</a:t>
            </a:r>
            <a:r>
              <a:rPr lang="en-US" sz="2200" dirty="0">
                <a:solidFill>
                  <a:schemeClr val="tx1"/>
                </a:solidFill>
                <a:highlight>
                  <a:srgbClr val="FFFFFF"/>
                </a:highlight>
                <a:latin typeface="Cambria" panose="02040503050406030204" pitchFamily="18" charset="0"/>
                <a:ea typeface="Cambria" panose="02040503050406030204" pitchFamily="18" charset="0"/>
                <a:cs typeface="Times New Roman"/>
                <a:sym typeface="Times New Roman"/>
              </a:rPr>
              <a:t>, </a:t>
            </a:r>
            <a:r>
              <a:rPr lang="en-US" sz="2200" dirty="0" err="1">
                <a:solidFill>
                  <a:schemeClr val="tx1"/>
                </a:solidFill>
                <a:highlight>
                  <a:srgbClr val="FFFFFF"/>
                </a:highlight>
                <a:latin typeface="Cambria" panose="02040503050406030204" pitchFamily="18" charset="0"/>
                <a:ea typeface="Cambria" panose="02040503050406030204" pitchFamily="18" charset="0"/>
                <a:cs typeface="Times New Roman"/>
                <a:sym typeface="Times New Roman"/>
              </a:rPr>
              <a:t>giới</a:t>
            </a:r>
            <a:r>
              <a:rPr lang="en-US" sz="2200" dirty="0">
                <a:solidFill>
                  <a:schemeClr val="tx1"/>
                </a:solidFill>
                <a:highlight>
                  <a:srgbClr val="FFFFFF"/>
                </a:highlight>
                <a:latin typeface="Cambria" panose="02040503050406030204" pitchFamily="18" charset="0"/>
                <a:ea typeface="Cambria" panose="02040503050406030204" pitchFamily="18" charset="0"/>
                <a:cs typeface="Times New Roman"/>
                <a:sym typeface="Times New Roman"/>
              </a:rPr>
              <a:t> </a:t>
            </a:r>
            <a:r>
              <a:rPr lang="en-US" sz="2200" dirty="0" err="1">
                <a:solidFill>
                  <a:schemeClr val="tx1"/>
                </a:solidFill>
                <a:highlight>
                  <a:srgbClr val="FFFFFF"/>
                </a:highlight>
                <a:latin typeface="Cambria" panose="02040503050406030204" pitchFamily="18" charset="0"/>
                <a:ea typeface="Cambria" panose="02040503050406030204" pitchFamily="18" charset="0"/>
                <a:cs typeface="Times New Roman"/>
                <a:sym typeface="Times New Roman"/>
              </a:rPr>
              <a:t>thiệu</a:t>
            </a:r>
            <a:r>
              <a:rPr lang="en-US" sz="2200" dirty="0">
                <a:solidFill>
                  <a:schemeClr val="tx1"/>
                </a:solidFill>
                <a:highlight>
                  <a:srgbClr val="FFFFFF"/>
                </a:highlight>
                <a:latin typeface="Cambria" panose="02040503050406030204" pitchFamily="18" charset="0"/>
                <a:ea typeface="Cambria" panose="02040503050406030204" pitchFamily="18" charset="0"/>
                <a:cs typeface="Times New Roman"/>
                <a:sym typeface="Times New Roman"/>
              </a:rPr>
              <a:t> </a:t>
            </a:r>
            <a:r>
              <a:rPr lang="en-US" sz="2200" dirty="0" err="1">
                <a:solidFill>
                  <a:schemeClr val="tx1"/>
                </a:solidFill>
                <a:highlight>
                  <a:srgbClr val="FFFFFF"/>
                </a:highlight>
                <a:latin typeface="Cambria" panose="02040503050406030204" pitchFamily="18" charset="0"/>
                <a:ea typeface="Cambria" panose="02040503050406030204" pitchFamily="18" charset="0"/>
                <a:cs typeface="Times New Roman"/>
                <a:sym typeface="Times New Roman"/>
              </a:rPr>
              <a:t>tác</a:t>
            </a:r>
            <a:r>
              <a:rPr lang="en-US" sz="2200" dirty="0">
                <a:solidFill>
                  <a:schemeClr val="tx1"/>
                </a:solidFill>
                <a:highlight>
                  <a:srgbClr val="FFFFFF"/>
                </a:highlight>
                <a:latin typeface="Cambria" panose="02040503050406030204" pitchFamily="18" charset="0"/>
                <a:ea typeface="Cambria" panose="02040503050406030204" pitchFamily="18" charset="0"/>
                <a:cs typeface="Times New Roman"/>
                <a:sym typeface="Times New Roman"/>
              </a:rPr>
              <a:t> phẩm, </a:t>
            </a:r>
            <a:r>
              <a:rPr lang="en-US" sz="2200" dirty="0" err="1">
                <a:solidFill>
                  <a:schemeClr val="tx1"/>
                </a:solidFill>
                <a:highlight>
                  <a:srgbClr val="FFFFFF"/>
                </a:highlight>
                <a:latin typeface="Cambria" panose="02040503050406030204" pitchFamily="18" charset="0"/>
                <a:ea typeface="Cambria" panose="02040503050406030204" pitchFamily="18" charset="0"/>
                <a:cs typeface="Times New Roman"/>
                <a:sym typeface="Times New Roman"/>
              </a:rPr>
              <a:t>tác</a:t>
            </a:r>
            <a:r>
              <a:rPr lang="en-US" sz="2200" dirty="0">
                <a:solidFill>
                  <a:schemeClr val="tx1"/>
                </a:solidFill>
                <a:highlight>
                  <a:srgbClr val="FFFFFF"/>
                </a:highlight>
                <a:latin typeface="Cambria" panose="02040503050406030204" pitchFamily="18" charset="0"/>
                <a:ea typeface="Cambria" panose="02040503050406030204" pitchFamily="18" charset="0"/>
                <a:cs typeface="Times New Roman"/>
                <a:sym typeface="Times New Roman"/>
              </a:rPr>
              <a:t> </a:t>
            </a:r>
            <a:r>
              <a:rPr lang="en-US" sz="2200" dirty="0" err="1">
                <a:solidFill>
                  <a:schemeClr val="tx1"/>
                </a:solidFill>
                <a:highlight>
                  <a:srgbClr val="FFFFFF"/>
                </a:highlight>
                <a:latin typeface="Cambria" panose="02040503050406030204" pitchFamily="18" charset="0"/>
                <a:ea typeface="Cambria" panose="02040503050406030204" pitchFamily="18" charset="0"/>
                <a:cs typeface="Times New Roman"/>
                <a:sym typeface="Times New Roman"/>
              </a:rPr>
              <a:t>giả</a:t>
            </a:r>
            <a:r>
              <a:rPr lang="en-US" sz="2200" dirty="0">
                <a:solidFill>
                  <a:schemeClr val="tx1"/>
                </a:solidFill>
                <a:highlight>
                  <a:srgbClr val="FFFFFF"/>
                </a:highlight>
                <a:latin typeface="Cambria" panose="02040503050406030204" pitchFamily="18" charset="0"/>
                <a:ea typeface="Cambria" panose="02040503050406030204" pitchFamily="18" charset="0"/>
                <a:cs typeface="Times New Roman"/>
                <a:sym typeface="Times New Roman"/>
              </a:rPr>
              <a:t> có </a:t>
            </a:r>
            <a:r>
              <a:rPr lang="en-US" sz="2200" dirty="0" err="1">
                <a:solidFill>
                  <a:schemeClr val="tx1"/>
                </a:solidFill>
                <a:highlight>
                  <a:srgbClr val="FFFFFF"/>
                </a:highlight>
                <a:latin typeface="Cambria" panose="02040503050406030204" pitchFamily="18" charset="0"/>
                <a:ea typeface="Cambria" panose="02040503050406030204" pitchFamily="18" charset="0"/>
                <a:cs typeface="Times New Roman"/>
                <a:sym typeface="Times New Roman"/>
              </a:rPr>
              <a:t>liên</a:t>
            </a:r>
            <a:r>
              <a:rPr lang="en-US" sz="2200" dirty="0">
                <a:solidFill>
                  <a:schemeClr val="tx1"/>
                </a:solidFill>
                <a:highlight>
                  <a:srgbClr val="FFFFFF"/>
                </a:highlight>
                <a:latin typeface="Cambria" panose="02040503050406030204" pitchFamily="18" charset="0"/>
                <a:ea typeface="Cambria" panose="02040503050406030204" pitchFamily="18" charset="0"/>
                <a:cs typeface="Times New Roman"/>
                <a:sym typeface="Times New Roman"/>
              </a:rPr>
              <a:t> </a:t>
            </a:r>
            <a:r>
              <a:rPr lang="en-US" sz="2200" dirty="0" err="1">
                <a:solidFill>
                  <a:schemeClr val="tx1"/>
                </a:solidFill>
                <a:highlight>
                  <a:srgbClr val="FFFFFF"/>
                </a:highlight>
                <a:latin typeface="Cambria" panose="02040503050406030204" pitchFamily="18" charset="0"/>
                <a:ea typeface="Cambria" panose="02040503050406030204" pitchFamily="18" charset="0"/>
                <a:cs typeface="Times New Roman"/>
                <a:sym typeface="Times New Roman"/>
              </a:rPr>
              <a:t>quan</a:t>
            </a:r>
            <a:endParaRPr lang="en-US" sz="2200" dirty="0">
              <a:solidFill>
                <a:schemeClr val="tx1"/>
              </a:solidFill>
              <a:highlight>
                <a:srgbClr val="FFFFFF"/>
              </a:highlight>
              <a:latin typeface="Cambria" panose="02040503050406030204" pitchFamily="18" charset="0"/>
              <a:ea typeface="Cambria" panose="02040503050406030204" pitchFamily="18" charset="0"/>
              <a:cs typeface="Times New Roman"/>
              <a:sym typeface="Times New Roman"/>
            </a:endParaRPr>
          </a:p>
          <a:p>
            <a:pPr marL="342900" lvl="0" indent="-342900" algn="just">
              <a:lnSpc>
                <a:spcPct val="115000"/>
              </a:lnSpc>
              <a:buFont typeface="Arial" panose="020B0604020202020204" pitchFamily="34" charset="0"/>
              <a:buChar char="•"/>
            </a:pPr>
            <a:r>
              <a:rPr lang="en-US" sz="2200" dirty="0" err="1">
                <a:solidFill>
                  <a:schemeClr val="tx1"/>
                </a:solidFill>
                <a:highlight>
                  <a:srgbClr val="FFFFFF"/>
                </a:highlight>
                <a:latin typeface="Cambria" panose="02040503050406030204" pitchFamily="18" charset="0"/>
                <a:ea typeface="Cambria" panose="02040503050406030204" pitchFamily="18" charset="0"/>
                <a:cs typeface="Times New Roman"/>
                <a:sym typeface="Times New Roman"/>
              </a:rPr>
              <a:t>Giới</a:t>
            </a:r>
            <a:r>
              <a:rPr lang="en-US" sz="2200" dirty="0">
                <a:solidFill>
                  <a:schemeClr val="tx1"/>
                </a:solidFill>
                <a:highlight>
                  <a:srgbClr val="FFFFFF"/>
                </a:highlight>
                <a:latin typeface="Cambria" panose="02040503050406030204" pitchFamily="18" charset="0"/>
                <a:ea typeface="Cambria" panose="02040503050406030204" pitchFamily="18" charset="0"/>
                <a:cs typeface="Times New Roman"/>
                <a:sym typeface="Times New Roman"/>
              </a:rPr>
              <a:t> </a:t>
            </a:r>
            <a:r>
              <a:rPr lang="en-US" sz="2200" dirty="0" err="1">
                <a:solidFill>
                  <a:schemeClr val="tx1"/>
                </a:solidFill>
                <a:highlight>
                  <a:srgbClr val="FFFFFF"/>
                </a:highlight>
                <a:latin typeface="Cambria" panose="02040503050406030204" pitchFamily="18" charset="0"/>
                <a:ea typeface="Cambria" panose="02040503050406030204" pitchFamily="18" charset="0"/>
                <a:cs typeface="Times New Roman"/>
                <a:sym typeface="Times New Roman"/>
              </a:rPr>
              <a:t>thiệu</a:t>
            </a:r>
            <a:r>
              <a:rPr lang="en-US" sz="2200" dirty="0">
                <a:solidFill>
                  <a:schemeClr val="tx1"/>
                </a:solidFill>
                <a:highlight>
                  <a:srgbClr val="FFFFFF"/>
                </a:highlight>
                <a:latin typeface="Cambria" panose="02040503050406030204" pitchFamily="18" charset="0"/>
                <a:ea typeface="Cambria" panose="02040503050406030204" pitchFamily="18" charset="0"/>
                <a:cs typeface="Times New Roman"/>
                <a:sym typeface="Times New Roman"/>
              </a:rPr>
              <a:t> </a:t>
            </a:r>
            <a:r>
              <a:rPr lang="en-US" sz="2200" dirty="0" err="1">
                <a:solidFill>
                  <a:schemeClr val="tx1"/>
                </a:solidFill>
                <a:highlight>
                  <a:srgbClr val="FFFFFF"/>
                </a:highlight>
                <a:latin typeface="Cambria" panose="02040503050406030204" pitchFamily="18" charset="0"/>
                <a:ea typeface="Cambria" panose="02040503050406030204" pitchFamily="18" charset="0"/>
                <a:cs typeface="Times New Roman"/>
                <a:sym typeface="Times New Roman"/>
              </a:rPr>
              <a:t>vấn</a:t>
            </a:r>
            <a:r>
              <a:rPr lang="en-US" sz="2200" dirty="0">
                <a:solidFill>
                  <a:schemeClr val="tx1"/>
                </a:solidFill>
                <a:highlight>
                  <a:srgbClr val="FFFFFF"/>
                </a:highlight>
                <a:latin typeface="Cambria" panose="02040503050406030204" pitchFamily="18" charset="0"/>
                <a:ea typeface="Cambria" panose="02040503050406030204" pitchFamily="18" charset="0"/>
                <a:cs typeface="Times New Roman"/>
                <a:sym typeface="Times New Roman"/>
              </a:rPr>
              <a:t> đề cần </a:t>
            </a:r>
            <a:r>
              <a:rPr lang="en-US" sz="2200" dirty="0" err="1">
                <a:solidFill>
                  <a:schemeClr val="tx1"/>
                </a:solidFill>
                <a:highlight>
                  <a:srgbClr val="FFFFFF"/>
                </a:highlight>
                <a:latin typeface="Cambria" panose="02040503050406030204" pitchFamily="18" charset="0"/>
                <a:ea typeface="Cambria" panose="02040503050406030204" pitchFamily="18" charset="0"/>
                <a:cs typeface="Times New Roman"/>
                <a:sym typeface="Times New Roman"/>
              </a:rPr>
              <a:t>bàn</a:t>
            </a:r>
            <a:r>
              <a:rPr lang="en-US" sz="2200" dirty="0">
                <a:solidFill>
                  <a:schemeClr val="tx1"/>
                </a:solidFill>
                <a:highlight>
                  <a:srgbClr val="FFFFFF"/>
                </a:highlight>
                <a:latin typeface="Cambria" panose="02040503050406030204" pitchFamily="18" charset="0"/>
                <a:ea typeface="Cambria" panose="02040503050406030204" pitchFamily="18" charset="0"/>
                <a:cs typeface="Times New Roman"/>
                <a:sym typeface="Times New Roman"/>
              </a:rPr>
              <a:t> </a:t>
            </a:r>
            <a:r>
              <a:rPr lang="en-US" sz="2200" dirty="0" err="1">
                <a:solidFill>
                  <a:schemeClr val="tx1"/>
                </a:solidFill>
                <a:highlight>
                  <a:srgbClr val="FFFFFF"/>
                </a:highlight>
                <a:latin typeface="Cambria" panose="02040503050406030204" pitchFamily="18" charset="0"/>
                <a:ea typeface="Cambria" panose="02040503050406030204" pitchFamily="18" charset="0"/>
                <a:cs typeface="Times New Roman"/>
                <a:sym typeface="Times New Roman"/>
              </a:rPr>
              <a:t>luận</a:t>
            </a:r>
            <a:r>
              <a:rPr lang="en-US" sz="2200" dirty="0">
                <a:solidFill>
                  <a:schemeClr val="tx1"/>
                </a:solidFill>
                <a:highlight>
                  <a:srgbClr val="FFFFFF"/>
                </a:highlight>
                <a:latin typeface="Cambria" panose="02040503050406030204" pitchFamily="18" charset="0"/>
                <a:ea typeface="Cambria" panose="02040503050406030204" pitchFamily="18" charset="0"/>
                <a:cs typeface="Times New Roman"/>
                <a:sym typeface="Times New Roman"/>
              </a:rPr>
              <a:t> </a:t>
            </a:r>
            <a:r>
              <a:rPr lang="en-US" sz="2200" dirty="0" err="1">
                <a:solidFill>
                  <a:schemeClr val="tx1"/>
                </a:solidFill>
                <a:highlight>
                  <a:srgbClr val="FFFFFF"/>
                </a:highlight>
                <a:latin typeface="Cambria" panose="02040503050406030204" pitchFamily="18" charset="0"/>
                <a:ea typeface="Cambria" panose="02040503050406030204" pitchFamily="18" charset="0"/>
                <a:cs typeface="Times New Roman"/>
                <a:sym typeface="Times New Roman"/>
              </a:rPr>
              <a:t>trong</a:t>
            </a:r>
            <a:r>
              <a:rPr lang="en-US" sz="2200" dirty="0">
                <a:solidFill>
                  <a:schemeClr val="tx1"/>
                </a:solidFill>
                <a:highlight>
                  <a:srgbClr val="FFFFFF"/>
                </a:highlight>
                <a:latin typeface="Cambria" panose="02040503050406030204" pitchFamily="18" charset="0"/>
                <a:ea typeface="Cambria" panose="02040503050406030204" pitchFamily="18" charset="0"/>
                <a:cs typeface="Times New Roman"/>
                <a:sym typeface="Times New Roman"/>
              </a:rPr>
              <a:t> </a:t>
            </a:r>
            <a:r>
              <a:rPr lang="en-US" sz="2200" dirty="0" err="1">
                <a:solidFill>
                  <a:schemeClr val="tx1"/>
                </a:solidFill>
                <a:highlight>
                  <a:srgbClr val="FFFFFF"/>
                </a:highlight>
                <a:latin typeface="Cambria" panose="02040503050406030204" pitchFamily="18" charset="0"/>
                <a:ea typeface="Cambria" panose="02040503050406030204" pitchFamily="18" charset="0"/>
                <a:cs typeface="Times New Roman"/>
                <a:sym typeface="Times New Roman"/>
              </a:rPr>
              <a:t>tác</a:t>
            </a:r>
            <a:r>
              <a:rPr lang="en-US" sz="2200" dirty="0">
                <a:solidFill>
                  <a:schemeClr val="tx1"/>
                </a:solidFill>
                <a:highlight>
                  <a:srgbClr val="FFFFFF"/>
                </a:highlight>
                <a:latin typeface="Cambria" panose="02040503050406030204" pitchFamily="18" charset="0"/>
                <a:ea typeface="Cambria" panose="02040503050406030204" pitchFamily="18" charset="0"/>
                <a:cs typeface="Times New Roman"/>
                <a:sym typeface="Times New Roman"/>
              </a:rPr>
              <a:t> phẩm.</a:t>
            </a:r>
          </a:p>
        </p:txBody>
      </p:sp>
      <p:sp>
        <p:nvSpPr>
          <p:cNvPr id="121" name="Google Shape;121;p6"/>
          <p:cNvSpPr/>
          <p:nvPr/>
        </p:nvSpPr>
        <p:spPr>
          <a:xfrm>
            <a:off x="353480" y="1943596"/>
            <a:ext cx="1995620" cy="481630"/>
          </a:xfrm>
          <a:prstGeom prst="rect">
            <a:avLst/>
          </a:prstGeom>
          <a:noFill/>
          <a:ln>
            <a:noFill/>
          </a:ln>
        </p:spPr>
        <p:txBody>
          <a:bodyPr spcFirstLastPara="1" wrap="square" lIns="91425" tIns="45700" rIns="91425" bIns="45700" anchor="t" anchorCtr="0">
            <a:spAutoFit/>
          </a:bodyPr>
          <a:lstStyle/>
          <a:p>
            <a:pPr marL="0" marR="0" lvl="0" indent="179705" algn="just"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2200" b="1" i="0" u="none" strike="noStrike" kern="0" cap="none" spc="0" normalizeH="0" baseline="0" noProof="0" dirty="0">
                <a:ln>
                  <a:noFill/>
                </a:ln>
                <a:solidFill>
                  <a:srgbClr val="3C4D76"/>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a:t>
            </a:r>
            <a:r>
              <a:rPr kumimoji="0" lang="en-US" sz="2200" b="1" i="0" u="none" strike="noStrike" kern="0" cap="none" spc="0" normalizeH="0" baseline="0" noProof="0" dirty="0" err="1">
                <a:ln>
                  <a:noFill/>
                </a:ln>
                <a:solidFill>
                  <a:srgbClr val="3C4D76"/>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Thân</a:t>
            </a:r>
            <a:r>
              <a:rPr kumimoji="0" lang="en-US" sz="2200" b="1" i="0" u="none" strike="noStrike" kern="0" cap="none" spc="0" normalizeH="0" baseline="0" noProof="0" dirty="0">
                <a:ln>
                  <a:noFill/>
                </a:ln>
                <a:solidFill>
                  <a:srgbClr val="3C4D76"/>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 </a:t>
            </a:r>
            <a:r>
              <a:rPr lang="en-US" sz="2200" b="1" dirty="0" err="1" smtClean="0">
                <a:solidFill>
                  <a:srgbClr val="3C4D76"/>
                </a:solidFill>
                <a:highlight>
                  <a:srgbClr val="FFFFFF"/>
                </a:highlight>
                <a:latin typeface="Cambria" panose="02040503050406030204" pitchFamily="18" charset="0"/>
                <a:ea typeface="Cambria" panose="02040503050406030204" pitchFamily="18" charset="0"/>
                <a:cs typeface="Times New Roman"/>
                <a:sym typeface="Times New Roman"/>
              </a:rPr>
              <a:t>đoạn</a:t>
            </a:r>
            <a:r>
              <a:rPr kumimoji="0" lang="en-US" sz="2200" b="1" i="0" u="none" strike="noStrike" kern="0" cap="none" spc="0" normalizeH="0" baseline="0" noProof="0" dirty="0" smtClean="0">
                <a:ln>
                  <a:noFill/>
                </a:ln>
                <a:solidFill>
                  <a:srgbClr val="725116"/>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a:t>
            </a:r>
            <a:endParaRPr kumimoji="0" sz="2200" b="0" i="0" u="none" strike="noStrike" kern="0" cap="none" spc="0" normalizeH="0" baseline="0" noProof="0" dirty="0">
              <a:ln>
                <a:noFill/>
              </a:ln>
              <a:solidFill>
                <a:srgbClr val="725116"/>
              </a:solidFill>
              <a:effectLst/>
              <a:uLnTx/>
              <a:uFillTx/>
              <a:latin typeface="Cambria" panose="02040503050406030204" pitchFamily="18" charset="0"/>
              <a:ea typeface="Cambria" panose="02040503050406030204" pitchFamily="18" charset="0"/>
              <a:cs typeface="Arial"/>
              <a:sym typeface="Arial"/>
            </a:endParaRPr>
          </a:p>
        </p:txBody>
      </p:sp>
      <p:sp>
        <p:nvSpPr>
          <p:cNvPr id="133" name="Google Shape;133;p6"/>
          <p:cNvSpPr/>
          <p:nvPr/>
        </p:nvSpPr>
        <p:spPr>
          <a:xfrm>
            <a:off x="506961" y="3697703"/>
            <a:ext cx="8178099" cy="1107955"/>
          </a:xfrm>
          <a:prstGeom prst="rect">
            <a:avLst/>
          </a:prstGeom>
          <a:noFill/>
          <a:ln>
            <a:noFill/>
          </a:ln>
        </p:spPr>
        <p:txBody>
          <a:bodyPr spcFirstLastPara="1" wrap="square" lIns="91425" tIns="45700" rIns="91425" bIns="45700" anchor="t" anchorCtr="0">
            <a:spAutoFit/>
          </a:bodyPr>
          <a:lstStyle/>
          <a:p>
            <a:pPr lvl="0" algn="just">
              <a:defRPr/>
            </a:pPr>
            <a:r>
              <a:rPr kumimoji="0" lang="en-US" sz="2200" b="1" i="0" u="none" strike="noStrike" kern="0" cap="none" spc="0" normalizeH="0" baseline="0" noProof="0" dirty="0">
                <a:ln>
                  <a:noFill/>
                </a:ln>
                <a:solidFill>
                  <a:srgbClr val="3C4D76"/>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a:t>
            </a:r>
            <a:r>
              <a:rPr kumimoji="0" lang="en-US" sz="2200" b="1" i="0" u="none" strike="noStrike" kern="0" cap="none" spc="0" normalizeH="0" baseline="0" noProof="0" dirty="0" err="1">
                <a:ln>
                  <a:noFill/>
                </a:ln>
                <a:solidFill>
                  <a:srgbClr val="3C4D76"/>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Kết</a:t>
            </a:r>
            <a:r>
              <a:rPr kumimoji="0" lang="en-US" sz="2200" b="1" i="0" u="none" strike="noStrike" kern="0" cap="none" spc="0" normalizeH="0" baseline="0" noProof="0" dirty="0">
                <a:ln>
                  <a:noFill/>
                </a:ln>
                <a:solidFill>
                  <a:srgbClr val="3C4D76"/>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 </a:t>
            </a:r>
            <a:r>
              <a:rPr lang="en-US" sz="2200" b="1" noProof="0" dirty="0" err="1" smtClean="0">
                <a:solidFill>
                  <a:srgbClr val="3C4D76"/>
                </a:solidFill>
                <a:highlight>
                  <a:srgbClr val="FFFFFF"/>
                </a:highlight>
                <a:latin typeface="Cambria" panose="02040503050406030204" pitchFamily="18" charset="0"/>
                <a:ea typeface="Cambria" panose="02040503050406030204" pitchFamily="18" charset="0"/>
                <a:cs typeface="Times New Roman"/>
                <a:sym typeface="Times New Roman"/>
              </a:rPr>
              <a:t>đoạn</a:t>
            </a:r>
            <a:r>
              <a:rPr kumimoji="0" lang="en-US" sz="2200" b="1" i="0" u="none" strike="noStrike" kern="0" cap="none" spc="0" normalizeH="0" baseline="0" noProof="0" dirty="0" smtClean="0">
                <a:ln>
                  <a:noFill/>
                </a:ln>
                <a:solidFill>
                  <a:srgbClr val="3C4D76"/>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a:t>
            </a:r>
            <a:r>
              <a:rPr kumimoji="0" lang="en-US" sz="2200" b="1" i="0" u="none" strike="noStrike" kern="0" cap="none" spc="0" normalizeH="0" baseline="0" noProof="0" dirty="0" smtClean="0">
                <a:ln>
                  <a:noFill/>
                </a:ln>
                <a:solidFill>
                  <a:srgbClr val="725116"/>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 </a:t>
            </a:r>
          </a:p>
          <a:p>
            <a:pPr marL="342900" lvl="0" indent="-342900" algn="just">
              <a:buFont typeface="Arial" panose="020B0604020202020204" pitchFamily="34" charset="0"/>
              <a:buChar char="•"/>
              <a:defRPr/>
            </a:pPr>
            <a:r>
              <a:rPr lang="vi-VN" sz="2200" dirty="0" smtClean="0">
                <a:latin typeface="Cambria" panose="02040503050406030204" pitchFamily="18" charset="0"/>
                <a:ea typeface="Cambria" panose="02040503050406030204" pitchFamily="18" charset="0"/>
              </a:rPr>
              <a:t>Đánh </a:t>
            </a:r>
            <a:r>
              <a:rPr lang="vi-VN" sz="2200" dirty="0">
                <a:latin typeface="Cambria" panose="02040503050406030204" pitchFamily="18" charset="0"/>
                <a:ea typeface="Cambria" panose="02040503050406030204" pitchFamily="18" charset="0"/>
              </a:rPr>
              <a:t>giá ngắn gọn, khái quát về vấn đề xã hội đã bàn luận.</a:t>
            </a:r>
          </a:p>
          <a:p>
            <a:pPr marL="342900" lvl="0" indent="-342900" algn="just">
              <a:buFont typeface="Arial" panose="020B0604020202020204" pitchFamily="34" charset="0"/>
              <a:buChar char="•"/>
              <a:defRPr/>
            </a:pPr>
            <a:r>
              <a:rPr lang="vi-VN" sz="2200" dirty="0">
                <a:latin typeface="Cambria" panose="02040503050406030204" pitchFamily="18" charset="0"/>
                <a:ea typeface="Cambria" panose="02040503050406030204" pitchFamily="18" charset="0"/>
              </a:rPr>
              <a:t>Phát triển, liên tưởng, mở rộng, nâng cao vấn đề. </a:t>
            </a:r>
          </a:p>
        </p:txBody>
      </p:sp>
      <p:grpSp>
        <p:nvGrpSpPr>
          <p:cNvPr id="32" name="Google Shape;280;p16"/>
          <p:cNvGrpSpPr/>
          <p:nvPr/>
        </p:nvGrpSpPr>
        <p:grpSpPr>
          <a:xfrm>
            <a:off x="597438" y="2502162"/>
            <a:ext cx="8157679" cy="1075846"/>
            <a:chOff x="11146" y="0"/>
            <a:chExt cx="7899945" cy="890709"/>
          </a:xfrm>
        </p:grpSpPr>
        <p:sp>
          <p:nvSpPr>
            <p:cNvPr id="33" name="Google Shape;281;p16"/>
            <p:cNvSpPr/>
            <p:nvPr/>
          </p:nvSpPr>
          <p:spPr>
            <a:xfrm>
              <a:off x="11146" y="0"/>
              <a:ext cx="1997947" cy="890709"/>
            </a:xfrm>
            <a:prstGeom prst="roundRect">
              <a:avLst>
                <a:gd name="adj" fmla="val 10000"/>
              </a:avLst>
            </a:prstGeom>
            <a:ln>
              <a:headEnd type="none" w="sm" len="sm"/>
              <a:tailEnd type="none" w="sm" len="sm"/>
            </a:ln>
          </p:spPr>
          <p:style>
            <a:lnRef idx="3">
              <a:schemeClr val="lt1"/>
            </a:lnRef>
            <a:fillRef idx="1">
              <a:schemeClr val="dk1"/>
            </a:fillRef>
            <a:effectRef idx="1">
              <a:schemeClr val="dk1"/>
            </a:effectRef>
            <a:fontRef idx="minor">
              <a:schemeClr val="lt1"/>
            </a:fontRef>
          </p:style>
          <p:txBody>
            <a:bodyPr spcFirstLastPara="1" wrap="square" lIns="91425" tIns="91425" rIns="91425" bIns="91425"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4" name="Google Shape;282;p16"/>
            <p:cNvSpPr txBox="1"/>
            <p:nvPr/>
          </p:nvSpPr>
          <p:spPr>
            <a:xfrm>
              <a:off x="37234" y="26088"/>
              <a:ext cx="1945771" cy="838533"/>
            </a:xfrm>
            <a:prstGeom prst="rect">
              <a:avLst/>
            </a:prstGeom>
            <a:ln/>
          </p:spPr>
          <p:style>
            <a:lnRef idx="3">
              <a:schemeClr val="lt1"/>
            </a:lnRef>
            <a:fillRef idx="1">
              <a:schemeClr val="dk1"/>
            </a:fillRef>
            <a:effectRef idx="1">
              <a:schemeClr val="dk1"/>
            </a:effectRef>
            <a:fontRef idx="minor">
              <a:schemeClr val="lt1"/>
            </a:fontRef>
          </p:style>
          <p:txBody>
            <a:bodyPr spcFirstLastPara="1" wrap="square" lIns="80000" tIns="80000" rIns="80000" bIns="80000" anchor="ctr" anchorCtr="0">
              <a:noAutofit/>
            </a:bodyPr>
            <a:lstStyle/>
            <a:p>
              <a:pPr marL="0" marR="0" lvl="0" indent="0" algn="just" defTabSz="914400" rtl="0" eaLnBrk="1" fontAlgn="auto" latinLnBrk="0" hangingPunct="1">
                <a:lnSpc>
                  <a:spcPct val="90000"/>
                </a:lnSpc>
                <a:spcBef>
                  <a:spcPts val="0"/>
                </a:spcBef>
                <a:spcAft>
                  <a:spcPts val="0"/>
                </a:spcAft>
                <a:buClr>
                  <a:srgbClr val="000000"/>
                </a:buClr>
                <a:buSzTx/>
                <a:buFont typeface="Arial"/>
                <a:buNone/>
                <a:tabLst/>
                <a:defRPr/>
              </a:pPr>
              <a:r>
                <a:rPr kumimoji="0" lang="en-US" sz="2100" b="0"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Times New Roman"/>
                  <a:sym typeface="Times New Roman"/>
                </a:rPr>
                <a:t>Giới</a:t>
              </a:r>
              <a:r>
                <a:rPr kumimoji="0" lang="en-US" sz="2100"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100" b="0"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Times New Roman"/>
                  <a:sym typeface="Times New Roman"/>
                </a:rPr>
                <a:t>thiệu</a:t>
              </a:r>
              <a:r>
                <a:rPr kumimoji="0" lang="en-US" sz="2100"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100" b="0"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Times New Roman"/>
                  <a:sym typeface="Times New Roman"/>
                </a:rPr>
                <a:t>về</a:t>
              </a:r>
              <a:r>
                <a:rPr kumimoji="0" lang="en-US" sz="2100"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100" b="0"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Times New Roman"/>
                  <a:sym typeface="Times New Roman"/>
                </a:rPr>
                <a:t>tác</a:t>
              </a:r>
              <a:r>
                <a:rPr kumimoji="0" lang="en-US" sz="2100"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100" b="0"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Times New Roman"/>
                  <a:sym typeface="Times New Roman"/>
                </a:rPr>
                <a:t>giả</a:t>
              </a:r>
              <a:r>
                <a:rPr kumimoji="0" lang="en-US" sz="2100"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100" b="0"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Times New Roman"/>
                  <a:sym typeface="Times New Roman"/>
                </a:rPr>
                <a:t>tác</a:t>
              </a:r>
              <a:r>
                <a:rPr kumimoji="0" lang="en-US" sz="2100"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Times New Roman"/>
                  <a:sym typeface="Times New Roman"/>
                </a:rPr>
                <a:t> phẩm</a:t>
              </a:r>
              <a:endParaRPr kumimoji="0" sz="2100"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Times New Roman"/>
                <a:sym typeface="Times New Roman"/>
              </a:endParaRPr>
            </a:p>
          </p:txBody>
        </p:sp>
        <p:sp>
          <p:nvSpPr>
            <p:cNvPr id="35" name="Google Shape;283;p16"/>
            <p:cNvSpPr/>
            <p:nvPr/>
          </p:nvSpPr>
          <p:spPr>
            <a:xfrm>
              <a:off x="2208888" y="197608"/>
              <a:ext cx="423564" cy="495491"/>
            </a:xfrm>
            <a:prstGeom prst="rightArrow">
              <a:avLst>
                <a:gd name="adj1" fmla="val 60000"/>
                <a:gd name="adj2" fmla="val 50000"/>
              </a:avLst>
            </a:prstGeom>
            <a:ln/>
          </p:spPr>
          <p:style>
            <a:lnRef idx="3">
              <a:schemeClr val="lt1"/>
            </a:lnRef>
            <a:fillRef idx="1">
              <a:schemeClr val="dk1"/>
            </a:fillRef>
            <a:effectRef idx="1">
              <a:schemeClr val="dk1"/>
            </a:effectRef>
            <a:fontRef idx="minor">
              <a:schemeClr val="lt1"/>
            </a:fontRef>
          </p:style>
          <p:txBody>
            <a:bodyPr spcFirstLastPara="1" wrap="square" lIns="91425" tIns="91425" rIns="91425" bIns="91425"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6" name="Google Shape;284;p16"/>
            <p:cNvSpPr txBox="1"/>
            <p:nvPr/>
          </p:nvSpPr>
          <p:spPr>
            <a:xfrm>
              <a:off x="2208888" y="296706"/>
              <a:ext cx="296495" cy="297295"/>
            </a:xfrm>
            <a:prstGeom prst="rect">
              <a:avLst/>
            </a:prstGeom>
            <a:ln/>
          </p:spPr>
          <p:style>
            <a:lnRef idx="3">
              <a:schemeClr val="lt1"/>
            </a:lnRef>
            <a:fillRef idx="1">
              <a:schemeClr val="dk1"/>
            </a:fillRef>
            <a:effectRef idx="1">
              <a:schemeClr val="dk1"/>
            </a:effectRef>
            <a:fontRef idx="minor">
              <a:schemeClr val="lt1"/>
            </a:fontRef>
          </p:style>
          <p:txBody>
            <a:bodyPr spcFirstLastPara="1" wrap="square" lIns="0" tIns="0" rIns="0" bIns="0" anchor="ctr" anchorCtr="0">
              <a:noAutofit/>
            </a:bodyPr>
            <a:lstStyle/>
            <a:p>
              <a:pPr marL="0" marR="0" lvl="0" indent="0" algn="just" defTabSz="914400" rtl="0" eaLnBrk="1" fontAlgn="auto" latinLnBrk="0" hangingPunct="1">
                <a:lnSpc>
                  <a:spcPct val="9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Arial"/>
                <a:sym typeface="Arial"/>
              </a:endParaRPr>
            </a:p>
          </p:txBody>
        </p:sp>
        <p:sp>
          <p:nvSpPr>
            <p:cNvPr id="37" name="Google Shape;285;p16"/>
            <p:cNvSpPr/>
            <p:nvPr/>
          </p:nvSpPr>
          <p:spPr>
            <a:xfrm>
              <a:off x="2808273" y="0"/>
              <a:ext cx="1997947" cy="890709"/>
            </a:xfrm>
            <a:prstGeom prst="roundRect">
              <a:avLst>
                <a:gd name="adj" fmla="val 10000"/>
              </a:avLst>
            </a:prstGeom>
            <a:ln>
              <a:headEnd type="none" w="sm" len="sm"/>
              <a:tailEnd type="none" w="sm" len="sm"/>
            </a:ln>
          </p:spPr>
          <p:style>
            <a:lnRef idx="3">
              <a:schemeClr val="lt1"/>
            </a:lnRef>
            <a:fillRef idx="1">
              <a:schemeClr val="dk1"/>
            </a:fillRef>
            <a:effectRef idx="1">
              <a:schemeClr val="dk1"/>
            </a:effectRef>
            <a:fontRef idx="minor">
              <a:schemeClr val="lt1"/>
            </a:fontRef>
          </p:style>
          <p:txBody>
            <a:bodyPr spcFirstLastPara="1" wrap="square" lIns="91425" tIns="91425" rIns="91425" bIns="91425"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8" name="Google Shape;286;p16"/>
            <p:cNvSpPr txBox="1"/>
            <p:nvPr/>
          </p:nvSpPr>
          <p:spPr>
            <a:xfrm>
              <a:off x="2834361" y="26088"/>
              <a:ext cx="1945771" cy="838533"/>
            </a:xfrm>
            <a:prstGeom prst="rect">
              <a:avLst/>
            </a:prstGeom>
            <a:ln/>
          </p:spPr>
          <p:style>
            <a:lnRef idx="3">
              <a:schemeClr val="lt1"/>
            </a:lnRef>
            <a:fillRef idx="1">
              <a:schemeClr val="dk1"/>
            </a:fillRef>
            <a:effectRef idx="1">
              <a:schemeClr val="dk1"/>
            </a:effectRef>
            <a:fontRef idx="minor">
              <a:schemeClr val="lt1"/>
            </a:fontRef>
          </p:style>
          <p:txBody>
            <a:bodyPr spcFirstLastPara="1" wrap="square" lIns="80000" tIns="80000" rIns="80000" bIns="80000" anchor="ctr" anchorCtr="0">
              <a:noAutofit/>
            </a:bodyPr>
            <a:lstStyle/>
            <a:p>
              <a:pPr marL="0" marR="0" lvl="0" indent="0" algn="just" defTabSz="914400" rtl="0" eaLnBrk="1" fontAlgn="auto" latinLnBrk="0" hangingPunct="1">
                <a:lnSpc>
                  <a:spcPct val="90000"/>
                </a:lnSpc>
                <a:spcBef>
                  <a:spcPts val="0"/>
                </a:spcBef>
                <a:spcAft>
                  <a:spcPts val="0"/>
                </a:spcAft>
                <a:buClr>
                  <a:srgbClr val="000000"/>
                </a:buClr>
                <a:buSzTx/>
                <a:buFont typeface="Arial"/>
                <a:buNone/>
                <a:tabLst/>
                <a:defRPr/>
              </a:pPr>
              <a:r>
                <a:rPr kumimoji="0" lang="en-US" sz="21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a:sym typeface="Times New Roman"/>
                </a:rPr>
                <a:t>Bàn luận vấn đề xã hội</a:t>
              </a:r>
              <a:endParaRPr kumimoji="0" sz="21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a:sym typeface="Times New Roman"/>
              </a:endParaRPr>
            </a:p>
          </p:txBody>
        </p:sp>
        <p:sp>
          <p:nvSpPr>
            <p:cNvPr id="39" name="Google Shape;287;p16"/>
            <p:cNvSpPr/>
            <p:nvPr/>
          </p:nvSpPr>
          <p:spPr>
            <a:xfrm>
              <a:off x="5006015" y="197608"/>
              <a:ext cx="423564" cy="495491"/>
            </a:xfrm>
            <a:prstGeom prst="rightArrow">
              <a:avLst>
                <a:gd name="adj1" fmla="val 60000"/>
                <a:gd name="adj2" fmla="val 50000"/>
              </a:avLst>
            </a:prstGeom>
            <a:ln/>
          </p:spPr>
          <p:style>
            <a:lnRef idx="3">
              <a:schemeClr val="lt1"/>
            </a:lnRef>
            <a:fillRef idx="1">
              <a:schemeClr val="dk1"/>
            </a:fillRef>
            <a:effectRef idx="1">
              <a:schemeClr val="dk1"/>
            </a:effectRef>
            <a:fontRef idx="minor">
              <a:schemeClr val="lt1"/>
            </a:fontRef>
          </p:style>
          <p:txBody>
            <a:bodyPr spcFirstLastPara="1" wrap="square" lIns="91425" tIns="91425" rIns="91425" bIns="91425"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40" name="Google Shape;288;p16"/>
            <p:cNvSpPr txBox="1"/>
            <p:nvPr/>
          </p:nvSpPr>
          <p:spPr>
            <a:xfrm>
              <a:off x="5006015" y="296706"/>
              <a:ext cx="296495" cy="297295"/>
            </a:xfrm>
            <a:prstGeom prst="rect">
              <a:avLst/>
            </a:prstGeom>
            <a:ln/>
          </p:spPr>
          <p:style>
            <a:lnRef idx="3">
              <a:schemeClr val="lt1"/>
            </a:lnRef>
            <a:fillRef idx="1">
              <a:schemeClr val="dk1"/>
            </a:fillRef>
            <a:effectRef idx="1">
              <a:schemeClr val="dk1"/>
            </a:effectRef>
            <a:fontRef idx="minor">
              <a:schemeClr val="lt1"/>
            </a:fontRef>
          </p:style>
          <p:txBody>
            <a:bodyPr spcFirstLastPara="1" wrap="square" lIns="0" tIns="0" rIns="0" bIns="0" anchor="ctr" anchorCtr="0">
              <a:noAutofit/>
            </a:bodyPr>
            <a:lstStyle/>
            <a:p>
              <a:pPr marL="0" marR="0" lvl="0" indent="0" algn="just" defTabSz="914400" rtl="0" eaLnBrk="1" fontAlgn="auto" latinLnBrk="0" hangingPunct="1">
                <a:lnSpc>
                  <a:spcPct val="9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Arial"/>
                <a:sym typeface="Arial"/>
              </a:endParaRPr>
            </a:p>
          </p:txBody>
        </p:sp>
        <p:sp>
          <p:nvSpPr>
            <p:cNvPr id="41" name="Google Shape;289;p16"/>
            <p:cNvSpPr/>
            <p:nvPr/>
          </p:nvSpPr>
          <p:spPr>
            <a:xfrm>
              <a:off x="5605400" y="0"/>
              <a:ext cx="2305691" cy="890709"/>
            </a:xfrm>
            <a:prstGeom prst="roundRect">
              <a:avLst>
                <a:gd name="adj" fmla="val 10000"/>
              </a:avLst>
            </a:prstGeom>
            <a:ln>
              <a:headEnd type="none" w="sm" len="sm"/>
              <a:tailEnd type="none" w="sm" len="sm"/>
            </a:ln>
          </p:spPr>
          <p:style>
            <a:lnRef idx="3">
              <a:schemeClr val="lt1"/>
            </a:lnRef>
            <a:fillRef idx="1">
              <a:schemeClr val="dk1"/>
            </a:fillRef>
            <a:effectRef idx="1">
              <a:schemeClr val="dk1"/>
            </a:effectRef>
            <a:fontRef idx="minor">
              <a:schemeClr val="lt1"/>
            </a:fontRef>
          </p:style>
          <p:txBody>
            <a:bodyPr spcFirstLastPara="1" wrap="square" lIns="91425" tIns="91425" rIns="91425" bIns="91425"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42" name="Google Shape;290;p16"/>
            <p:cNvSpPr txBox="1"/>
            <p:nvPr/>
          </p:nvSpPr>
          <p:spPr>
            <a:xfrm>
              <a:off x="5631488" y="26088"/>
              <a:ext cx="2253515" cy="838533"/>
            </a:xfrm>
            <a:prstGeom prst="rect">
              <a:avLst/>
            </a:prstGeom>
            <a:ln/>
          </p:spPr>
          <p:style>
            <a:lnRef idx="3">
              <a:schemeClr val="lt1"/>
            </a:lnRef>
            <a:fillRef idx="1">
              <a:schemeClr val="dk1"/>
            </a:fillRef>
            <a:effectRef idx="1">
              <a:schemeClr val="dk1"/>
            </a:effectRef>
            <a:fontRef idx="minor">
              <a:schemeClr val="lt1"/>
            </a:fontRef>
          </p:style>
          <p:txBody>
            <a:bodyPr spcFirstLastPara="1" wrap="square" lIns="80000" tIns="80000" rIns="80000" bIns="80000" anchor="ctr" anchorCtr="0">
              <a:noAutofit/>
            </a:bodyPr>
            <a:lstStyle/>
            <a:p>
              <a:pPr marL="0" marR="0" lvl="0" indent="0" algn="just" defTabSz="914400" rtl="0" eaLnBrk="1" fontAlgn="auto" latinLnBrk="0" hangingPunct="1">
                <a:lnSpc>
                  <a:spcPct val="90000"/>
                </a:lnSpc>
                <a:spcBef>
                  <a:spcPts val="0"/>
                </a:spcBef>
                <a:spcAft>
                  <a:spcPts val="0"/>
                </a:spcAft>
                <a:buClr>
                  <a:srgbClr val="000000"/>
                </a:buClr>
                <a:buSzTx/>
                <a:buFont typeface="Arial"/>
                <a:buNone/>
                <a:tabLst/>
                <a:defRPr/>
              </a:pPr>
              <a:r>
                <a:rPr kumimoji="0" lang="en-US" sz="21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a:sym typeface="Times New Roman"/>
                </a:rPr>
                <a:t>Bài học nhận thức và hành động</a:t>
              </a:r>
              <a:endParaRPr kumimoji="0" sz="21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a:sym typeface="Times New Roman"/>
              </a:endParaRPr>
            </a:p>
          </p:txBody>
        </p:sp>
      </p:grpSp>
    </p:spTree>
    <p:extLst>
      <p:ext uri="{BB962C8B-B14F-4D97-AF65-F5344CB8AC3E}">
        <p14:creationId xmlns:p14="http://schemas.microsoft.com/office/powerpoint/2010/main" val="21357259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500"/>
                                        <p:tgtEl>
                                          <p:spTgt spid="1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0"/>
                                        </p:tgtEl>
                                        <p:attrNameLst>
                                          <p:attrName>style.visibility</p:attrName>
                                        </p:attrNameLst>
                                      </p:cBhvr>
                                      <p:to>
                                        <p:strVal val="visible"/>
                                      </p:to>
                                    </p:set>
                                    <p:animEffect transition="in" filter="fade">
                                      <p:cBhvr>
                                        <p:cTn id="12" dur="1000"/>
                                        <p:tgtEl>
                                          <p:spTgt spid="1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fade">
                                      <p:cBhvr>
                                        <p:cTn id="17" dur="500"/>
                                        <p:tgtEl>
                                          <p:spTgt spid="12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33"/>
                                        </p:tgtEl>
                                        <p:attrNameLst>
                                          <p:attrName>style.visibility</p:attrName>
                                        </p:attrNameLst>
                                      </p:cBhvr>
                                      <p:to>
                                        <p:strVal val="visible"/>
                                      </p:to>
                                    </p:set>
                                    <p:anim calcmode="lin" valueType="num">
                                      <p:cBhvr additive="base">
                                        <p:cTn id="22" dur="500"/>
                                        <p:tgtEl>
                                          <p:spTgt spid="1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73"/>
        <p:cNvGrpSpPr/>
        <p:nvPr/>
      </p:nvGrpSpPr>
      <p:grpSpPr>
        <a:xfrm>
          <a:off x="0" y="0"/>
          <a:ext cx="0" cy="0"/>
          <a:chOff x="0" y="0"/>
          <a:chExt cx="0" cy="0"/>
        </a:xfrm>
      </p:grpSpPr>
      <p:sp>
        <p:nvSpPr>
          <p:cNvPr id="1574" name="Google Shape;1574;p70"/>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smtClean="0">
                <a:latin typeface="Cambria" panose="02040503050406030204" pitchFamily="18" charset="0"/>
                <a:ea typeface="Cambria" panose="02040503050406030204" pitchFamily="18" charset="0"/>
              </a:rPr>
              <a:t>*Triển khai thân đoạn</a:t>
            </a:r>
            <a:endParaRPr sz="3200" dirty="0">
              <a:latin typeface="Cambria" panose="02040503050406030204" pitchFamily="18" charset="0"/>
              <a:ea typeface="Cambria" panose="02040503050406030204" pitchFamily="18" charset="0"/>
            </a:endParaRPr>
          </a:p>
        </p:txBody>
      </p:sp>
      <p:sp>
        <p:nvSpPr>
          <p:cNvPr id="1575" name="Google Shape;1575;p70"/>
          <p:cNvSpPr txBox="1">
            <a:spLocks noGrp="1"/>
          </p:cNvSpPr>
          <p:nvPr>
            <p:ph type="title" idx="5"/>
          </p:nvPr>
        </p:nvSpPr>
        <p:spPr>
          <a:xfrm>
            <a:off x="6348770" y="2266200"/>
            <a:ext cx="21753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smtClean="0">
                <a:latin typeface="Cambria" panose="02040503050406030204" pitchFamily="18" charset="0"/>
                <a:ea typeface="Cambria" panose="02040503050406030204" pitchFamily="18" charset="0"/>
              </a:rPr>
              <a:t>Rút ra bài học nhận thức</a:t>
            </a:r>
            <a:endParaRPr sz="2400" dirty="0">
              <a:latin typeface="Cambria" panose="02040503050406030204" pitchFamily="18" charset="0"/>
              <a:ea typeface="Cambria" panose="02040503050406030204" pitchFamily="18" charset="0"/>
            </a:endParaRPr>
          </a:p>
        </p:txBody>
      </p:sp>
      <p:sp>
        <p:nvSpPr>
          <p:cNvPr id="1576" name="Google Shape;1576;p70"/>
          <p:cNvSpPr txBox="1">
            <a:spLocks noGrp="1"/>
          </p:cNvSpPr>
          <p:nvPr>
            <p:ph type="title" idx="2"/>
          </p:nvPr>
        </p:nvSpPr>
        <p:spPr>
          <a:xfrm>
            <a:off x="496819" y="2567460"/>
            <a:ext cx="21753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smtClean="0">
                <a:latin typeface="Cambria" panose="02040503050406030204" pitchFamily="18" charset="0"/>
                <a:ea typeface="Cambria" panose="02040503050406030204" pitchFamily="18" charset="0"/>
              </a:rPr>
              <a:t>Giới thiệu</a:t>
            </a:r>
            <a:endParaRPr sz="2400" dirty="0">
              <a:latin typeface="Cambria" panose="02040503050406030204" pitchFamily="18" charset="0"/>
              <a:ea typeface="Cambria" panose="02040503050406030204" pitchFamily="18" charset="0"/>
            </a:endParaRPr>
          </a:p>
        </p:txBody>
      </p:sp>
      <p:sp>
        <p:nvSpPr>
          <p:cNvPr id="1577" name="Google Shape;1577;p70"/>
          <p:cNvSpPr txBox="1">
            <a:spLocks noGrp="1"/>
          </p:cNvSpPr>
          <p:nvPr>
            <p:ph type="subTitle" idx="1"/>
          </p:nvPr>
        </p:nvSpPr>
        <p:spPr>
          <a:xfrm>
            <a:off x="536863" y="3114702"/>
            <a:ext cx="2175300" cy="869400"/>
          </a:xfrm>
          <a:prstGeom prst="rect">
            <a:avLst/>
          </a:prstGeom>
        </p:spPr>
        <p:txBody>
          <a:bodyPr spcFirstLastPara="1" wrap="square" lIns="91425" tIns="91425" rIns="91425" bIns="91425" anchor="ctr" anchorCtr="0">
            <a:noAutofit/>
          </a:bodyPr>
          <a:lstStyle/>
          <a:p>
            <a:pPr marL="0" lvl="0" indent="0" algn="l">
              <a:buClr>
                <a:srgbClr val="000000"/>
              </a:buClr>
              <a:buSzTx/>
              <a:defRPr/>
            </a:pPr>
            <a:r>
              <a:rPr lang="en-US" sz="1600" dirty="0" err="1" smtClean="0">
                <a:solidFill>
                  <a:schemeClr val="tx1"/>
                </a:solidFill>
                <a:latin typeface="Cambria" panose="02040503050406030204" pitchFamily="18" charset="0"/>
                <a:ea typeface="Cambria" panose="02040503050406030204" pitchFamily="18" charset="0"/>
                <a:cs typeface="Times New Roman"/>
                <a:sym typeface="Times New Roman"/>
              </a:rPr>
              <a:t>Về</a:t>
            </a:r>
            <a:r>
              <a:rPr lang="en-US" sz="1600" dirty="0" smtClean="0">
                <a:solidFill>
                  <a:schemeClr val="tx1"/>
                </a:solidFill>
                <a:latin typeface="Cambria" panose="02040503050406030204" pitchFamily="18" charset="0"/>
                <a:ea typeface="Cambria" panose="02040503050406030204" pitchFamily="18" charset="0"/>
                <a:cs typeface="Times New Roman"/>
                <a:sym typeface="Times New Roman"/>
              </a:rPr>
              <a:t> </a:t>
            </a:r>
            <a:r>
              <a:rPr lang="en-US" sz="1600" dirty="0" err="1">
                <a:solidFill>
                  <a:schemeClr val="tx1"/>
                </a:solidFill>
                <a:latin typeface="Cambria" panose="02040503050406030204" pitchFamily="18" charset="0"/>
                <a:ea typeface="Cambria" panose="02040503050406030204" pitchFamily="18" charset="0"/>
                <a:cs typeface="Times New Roman"/>
                <a:sym typeface="Times New Roman"/>
              </a:rPr>
              <a:t>tác</a:t>
            </a:r>
            <a:r>
              <a:rPr lang="en-US" sz="1600" dirty="0">
                <a:solidFill>
                  <a:schemeClr val="tx1"/>
                </a:solidFill>
                <a:latin typeface="Cambria" panose="02040503050406030204" pitchFamily="18" charset="0"/>
                <a:ea typeface="Cambria" panose="02040503050406030204" pitchFamily="18" charset="0"/>
                <a:cs typeface="Times New Roman"/>
                <a:sym typeface="Times New Roman"/>
              </a:rPr>
              <a:t> </a:t>
            </a:r>
            <a:r>
              <a:rPr lang="en-US" sz="1600" dirty="0" err="1">
                <a:solidFill>
                  <a:schemeClr val="tx1"/>
                </a:solidFill>
                <a:latin typeface="Cambria" panose="02040503050406030204" pitchFamily="18" charset="0"/>
                <a:ea typeface="Cambria" panose="02040503050406030204" pitchFamily="18" charset="0"/>
                <a:cs typeface="Times New Roman"/>
                <a:sym typeface="Times New Roman"/>
              </a:rPr>
              <a:t>giả</a:t>
            </a:r>
            <a:r>
              <a:rPr lang="en-US" sz="1600" dirty="0">
                <a:solidFill>
                  <a:schemeClr val="tx1"/>
                </a:solidFill>
                <a:latin typeface="Cambria" panose="02040503050406030204" pitchFamily="18" charset="0"/>
                <a:ea typeface="Cambria" panose="02040503050406030204" pitchFamily="18" charset="0"/>
                <a:cs typeface="Times New Roman"/>
                <a:sym typeface="Times New Roman"/>
              </a:rPr>
              <a:t>, </a:t>
            </a:r>
            <a:r>
              <a:rPr lang="en-US" sz="1600" dirty="0" err="1">
                <a:solidFill>
                  <a:schemeClr val="tx1"/>
                </a:solidFill>
                <a:latin typeface="Cambria" panose="02040503050406030204" pitchFamily="18" charset="0"/>
                <a:ea typeface="Cambria" panose="02040503050406030204" pitchFamily="18" charset="0"/>
                <a:cs typeface="Times New Roman"/>
                <a:sym typeface="Times New Roman"/>
              </a:rPr>
              <a:t>tác</a:t>
            </a:r>
            <a:r>
              <a:rPr lang="en-US" sz="1600" dirty="0">
                <a:solidFill>
                  <a:schemeClr val="tx1"/>
                </a:solidFill>
                <a:latin typeface="Cambria" panose="02040503050406030204" pitchFamily="18" charset="0"/>
                <a:ea typeface="Cambria" panose="02040503050406030204" pitchFamily="18" charset="0"/>
                <a:cs typeface="Times New Roman"/>
                <a:sym typeface="Times New Roman"/>
              </a:rPr>
              <a:t> phẩm có </a:t>
            </a:r>
            <a:r>
              <a:rPr lang="en-US" sz="1600" dirty="0" err="1">
                <a:solidFill>
                  <a:schemeClr val="tx1"/>
                </a:solidFill>
                <a:latin typeface="Cambria" panose="02040503050406030204" pitchFamily="18" charset="0"/>
                <a:ea typeface="Cambria" panose="02040503050406030204" pitchFamily="18" charset="0"/>
                <a:cs typeface="Times New Roman"/>
                <a:sym typeface="Times New Roman"/>
              </a:rPr>
              <a:t>vấn</a:t>
            </a:r>
            <a:r>
              <a:rPr lang="en-US" sz="1600" dirty="0">
                <a:solidFill>
                  <a:schemeClr val="tx1"/>
                </a:solidFill>
                <a:latin typeface="Cambria" panose="02040503050406030204" pitchFamily="18" charset="0"/>
                <a:ea typeface="Cambria" panose="02040503050406030204" pitchFamily="18" charset="0"/>
                <a:cs typeface="Times New Roman"/>
                <a:sym typeface="Times New Roman"/>
              </a:rPr>
              <a:t> đề </a:t>
            </a:r>
            <a:r>
              <a:rPr lang="en-US" sz="1600" dirty="0" err="1">
                <a:solidFill>
                  <a:schemeClr val="tx1"/>
                </a:solidFill>
                <a:latin typeface="Cambria" panose="02040503050406030204" pitchFamily="18" charset="0"/>
                <a:ea typeface="Cambria" panose="02040503050406030204" pitchFamily="18" charset="0"/>
                <a:cs typeface="Times New Roman"/>
                <a:sym typeface="Times New Roman"/>
              </a:rPr>
              <a:t>nghị</a:t>
            </a:r>
            <a:r>
              <a:rPr lang="en-US" sz="1600" dirty="0">
                <a:solidFill>
                  <a:schemeClr val="tx1"/>
                </a:solidFill>
                <a:latin typeface="Cambria" panose="02040503050406030204" pitchFamily="18" charset="0"/>
                <a:ea typeface="Cambria" panose="02040503050406030204" pitchFamily="18" charset="0"/>
                <a:cs typeface="Times New Roman"/>
                <a:sym typeface="Times New Roman"/>
              </a:rPr>
              <a:t> </a:t>
            </a:r>
            <a:r>
              <a:rPr lang="en-US" sz="1600" dirty="0" err="1">
                <a:solidFill>
                  <a:schemeClr val="tx1"/>
                </a:solidFill>
                <a:latin typeface="Cambria" panose="02040503050406030204" pitchFamily="18" charset="0"/>
                <a:ea typeface="Cambria" panose="02040503050406030204" pitchFamily="18" charset="0"/>
                <a:cs typeface="Times New Roman"/>
                <a:sym typeface="Times New Roman"/>
              </a:rPr>
              <a:t>luận</a:t>
            </a:r>
            <a:r>
              <a:rPr lang="en-US" sz="1600" dirty="0">
                <a:solidFill>
                  <a:schemeClr val="tx1"/>
                </a:solidFill>
                <a:latin typeface="Cambria" panose="02040503050406030204" pitchFamily="18" charset="0"/>
                <a:ea typeface="Cambria" panose="02040503050406030204" pitchFamily="18" charset="0"/>
                <a:cs typeface="Times New Roman"/>
                <a:sym typeface="Times New Roman"/>
              </a:rPr>
              <a:t>.</a:t>
            </a:r>
          </a:p>
        </p:txBody>
      </p:sp>
      <p:sp>
        <p:nvSpPr>
          <p:cNvPr id="1578" name="Google Shape;1578;p70"/>
          <p:cNvSpPr txBox="1">
            <a:spLocks noGrp="1"/>
          </p:cNvSpPr>
          <p:nvPr>
            <p:ph type="title" idx="3"/>
          </p:nvPr>
        </p:nvSpPr>
        <p:spPr>
          <a:xfrm>
            <a:off x="2996074" y="1112700"/>
            <a:ext cx="21753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smtClean="0">
                <a:latin typeface="Cambria" panose="02040503050406030204" pitchFamily="18" charset="0"/>
                <a:ea typeface="Cambria" panose="02040503050406030204" pitchFamily="18" charset="0"/>
              </a:rPr>
              <a:t>Bàn luận</a:t>
            </a:r>
            <a:endParaRPr sz="2400" dirty="0">
              <a:latin typeface="Cambria" panose="02040503050406030204" pitchFamily="18" charset="0"/>
              <a:ea typeface="Cambria" panose="02040503050406030204" pitchFamily="18" charset="0"/>
            </a:endParaRPr>
          </a:p>
        </p:txBody>
      </p:sp>
      <p:sp>
        <p:nvSpPr>
          <p:cNvPr id="1579" name="Google Shape;1579;p70"/>
          <p:cNvSpPr txBox="1">
            <a:spLocks noGrp="1"/>
          </p:cNvSpPr>
          <p:nvPr>
            <p:ph type="subTitle" idx="4"/>
          </p:nvPr>
        </p:nvSpPr>
        <p:spPr>
          <a:xfrm>
            <a:off x="2629951" y="2391795"/>
            <a:ext cx="3124818" cy="869400"/>
          </a:xfrm>
          <a:prstGeom prst="rect">
            <a:avLst/>
          </a:prstGeom>
        </p:spPr>
        <p:txBody>
          <a:bodyPr spcFirstLastPara="1" wrap="square" lIns="91425" tIns="91425" rIns="91425" bIns="91425" anchor="ctr" anchorCtr="0">
            <a:noAutofit/>
          </a:bodyPr>
          <a:lstStyle/>
          <a:p>
            <a:pPr marL="0" lvl="0" indent="0" algn="just"/>
            <a:r>
              <a:rPr lang="en-US" sz="1600" dirty="0" smtClean="0">
                <a:latin typeface="Cambria" panose="02040503050406030204" pitchFamily="18" charset="0"/>
                <a:ea typeface="Cambria" panose="02040503050406030204" pitchFamily="18" charset="0"/>
              </a:rPr>
              <a:t>V</a:t>
            </a:r>
            <a:r>
              <a:rPr lang="vi-VN" sz="1600" dirty="0" smtClean="0">
                <a:latin typeface="Cambria" panose="02040503050406030204" pitchFamily="18" charset="0"/>
                <a:ea typeface="Cambria" panose="02040503050406030204" pitchFamily="18" charset="0"/>
              </a:rPr>
              <a:t>ề </a:t>
            </a:r>
            <a:r>
              <a:rPr lang="vi-VN" sz="1600" dirty="0">
                <a:latin typeface="Cambria" panose="02040503050406030204" pitchFamily="18" charset="0"/>
                <a:ea typeface="Cambria" panose="02040503050406030204" pitchFamily="18" charset="0"/>
              </a:rPr>
              <a:t>vấn đề xã hội đặt ra trong các tác phẩm văn học mà đề yêu cầu: </a:t>
            </a:r>
          </a:p>
          <a:p>
            <a:pPr marL="285750" lvl="0" indent="-285750" algn="just">
              <a:buFont typeface="Wingdings" panose="05000000000000000000" pitchFamily="2" charset="2"/>
              <a:buChar char="ü"/>
            </a:pPr>
            <a:r>
              <a:rPr lang="vi-VN" sz="1600" dirty="0">
                <a:latin typeface="Cambria" panose="02040503050406030204" pitchFamily="18" charset="0"/>
                <a:ea typeface="Cambria" panose="02040503050406030204" pitchFamily="18" charset="0"/>
              </a:rPr>
              <a:t>Nêu vấn đề được đặt ra trong tác phẩm văn học: Vấn đề đó là gì? Được thể hiện như thế nào trong tác phẩm?</a:t>
            </a:r>
          </a:p>
          <a:p>
            <a:pPr marL="285750" lvl="0" indent="-285750" algn="just">
              <a:buFont typeface="Wingdings" panose="05000000000000000000" pitchFamily="2" charset="2"/>
              <a:buChar char="ü"/>
            </a:pPr>
            <a:r>
              <a:rPr lang="vi-VN" sz="1600" dirty="0">
                <a:latin typeface="Cambria" panose="02040503050406030204" pitchFamily="18" charset="0"/>
                <a:ea typeface="Cambria" panose="02040503050406030204" pitchFamily="18" charset="0"/>
              </a:rPr>
              <a:t>Bàn luận  về vấn đề xã hội ấy, nêu suy nghĩ của bản </a:t>
            </a:r>
            <a:endParaRPr sz="1600" dirty="0">
              <a:latin typeface="Cambria" panose="02040503050406030204" pitchFamily="18" charset="0"/>
              <a:ea typeface="Cambria" panose="02040503050406030204" pitchFamily="18" charset="0"/>
            </a:endParaRPr>
          </a:p>
        </p:txBody>
      </p:sp>
      <p:sp>
        <p:nvSpPr>
          <p:cNvPr id="1580" name="Google Shape;1580;p70"/>
          <p:cNvSpPr txBox="1">
            <a:spLocks noGrp="1"/>
          </p:cNvSpPr>
          <p:nvPr>
            <p:ph type="subTitle" idx="6"/>
          </p:nvPr>
        </p:nvSpPr>
        <p:spPr>
          <a:xfrm>
            <a:off x="5927834" y="3536718"/>
            <a:ext cx="2858813" cy="869400"/>
          </a:xfrm>
          <a:prstGeom prst="rect">
            <a:avLst/>
          </a:prstGeom>
        </p:spPr>
        <p:txBody>
          <a:bodyPr spcFirstLastPara="1" wrap="square" lIns="91425" tIns="91425" rIns="91425" bIns="91425" anchor="ctr" anchorCtr="0">
            <a:noAutofit/>
          </a:bodyPr>
          <a:lstStyle/>
          <a:p>
            <a:pPr marL="0" lvl="0" indent="0" algn="just"/>
            <a:r>
              <a:rPr lang="en-US" sz="1600" dirty="0">
                <a:latin typeface="Cambria" panose="02040503050406030204" pitchFamily="18" charset="0"/>
                <a:ea typeface="Cambria" panose="02040503050406030204" pitchFamily="18" charset="0"/>
              </a:rPr>
              <a:t>C</a:t>
            </a:r>
            <a:r>
              <a:rPr lang="vi-VN" sz="1600" dirty="0" smtClean="0">
                <a:latin typeface="Cambria" panose="02040503050406030204" pitchFamily="18" charset="0"/>
                <a:ea typeface="Cambria" panose="02040503050406030204" pitchFamily="18" charset="0"/>
              </a:rPr>
              <a:t>hú </a:t>
            </a:r>
            <a:r>
              <a:rPr lang="vi-VN" sz="1600" dirty="0">
                <a:latin typeface="Cambria" panose="02040503050406030204" pitchFamily="18" charset="0"/>
                <a:ea typeface="Cambria" panose="02040503050406030204" pitchFamily="18" charset="0"/>
              </a:rPr>
              <a:t>ý bài học phải được rút ra từ chính vấn đề xã hội  được đặt ra trong tác phẩm mà đề yêu cầu, phải hướng tới tuổi trẻ, phù hợp và thiết thực với tuổi trẻ, tránh chung chung, trừu tượng.</a:t>
            </a:r>
          </a:p>
        </p:txBody>
      </p:sp>
      <p:cxnSp>
        <p:nvCxnSpPr>
          <p:cNvPr id="1581" name="Google Shape;1581;p70"/>
          <p:cNvCxnSpPr/>
          <p:nvPr/>
        </p:nvCxnSpPr>
        <p:spPr>
          <a:xfrm>
            <a:off x="1019407" y="3180013"/>
            <a:ext cx="1130100" cy="0"/>
          </a:xfrm>
          <a:prstGeom prst="straightConnector1">
            <a:avLst/>
          </a:prstGeom>
          <a:noFill/>
          <a:ln w="28575" cap="flat" cmpd="sng">
            <a:solidFill>
              <a:schemeClr val="dk1"/>
            </a:solidFill>
            <a:prstDash val="solid"/>
            <a:round/>
            <a:headEnd type="none" w="med" len="med"/>
            <a:tailEnd type="none" w="med" len="med"/>
          </a:ln>
        </p:spPr>
      </p:cxnSp>
      <p:cxnSp>
        <p:nvCxnSpPr>
          <p:cNvPr id="1582" name="Google Shape;1582;p70"/>
          <p:cNvCxnSpPr/>
          <p:nvPr/>
        </p:nvCxnSpPr>
        <p:spPr>
          <a:xfrm>
            <a:off x="6902527" y="2959297"/>
            <a:ext cx="1130100" cy="0"/>
          </a:xfrm>
          <a:prstGeom prst="straightConnector1">
            <a:avLst/>
          </a:prstGeom>
          <a:noFill/>
          <a:ln w="28575" cap="flat" cmpd="sng">
            <a:solidFill>
              <a:schemeClr val="dk1"/>
            </a:solidFill>
            <a:prstDash val="solid"/>
            <a:round/>
            <a:headEnd type="none" w="med" len="med"/>
            <a:tailEnd type="none" w="med" len="med"/>
          </a:ln>
        </p:spPr>
      </p:cxnSp>
      <p:cxnSp>
        <p:nvCxnSpPr>
          <p:cNvPr id="1583" name="Google Shape;1583;p70"/>
          <p:cNvCxnSpPr/>
          <p:nvPr/>
        </p:nvCxnSpPr>
        <p:spPr>
          <a:xfrm>
            <a:off x="3501785" y="1730648"/>
            <a:ext cx="1130100" cy="0"/>
          </a:xfrm>
          <a:prstGeom prst="straightConnector1">
            <a:avLst/>
          </a:prstGeom>
          <a:noFill/>
          <a:ln w="28575" cap="flat" cmpd="sng">
            <a:solidFill>
              <a:schemeClr val="dk1"/>
            </a:solidFill>
            <a:prstDash val="solid"/>
            <a:round/>
            <a:headEnd type="none" w="med" len="med"/>
            <a:tailEnd type="none" w="med" len="med"/>
          </a:ln>
        </p:spPr>
      </p:cxnSp>
      <p:grpSp>
        <p:nvGrpSpPr>
          <p:cNvPr id="1584" name="Google Shape;1584;p70"/>
          <p:cNvGrpSpPr/>
          <p:nvPr/>
        </p:nvGrpSpPr>
        <p:grpSpPr>
          <a:xfrm>
            <a:off x="1200581" y="1267810"/>
            <a:ext cx="767771" cy="1299650"/>
            <a:chOff x="1641462" y="1409700"/>
            <a:chExt cx="767771" cy="1299650"/>
          </a:xfrm>
        </p:grpSpPr>
        <p:cxnSp>
          <p:nvCxnSpPr>
            <p:cNvPr id="1585" name="Google Shape;1585;p70"/>
            <p:cNvCxnSpPr/>
            <p:nvPr/>
          </p:nvCxnSpPr>
          <p:spPr>
            <a:xfrm rot="10800000">
              <a:off x="2025350" y="1923950"/>
              <a:ext cx="0" cy="785400"/>
            </a:xfrm>
            <a:prstGeom prst="straightConnector1">
              <a:avLst/>
            </a:prstGeom>
            <a:noFill/>
            <a:ln w="28575" cap="flat" cmpd="sng">
              <a:solidFill>
                <a:schemeClr val="dk1"/>
              </a:solidFill>
              <a:prstDash val="solid"/>
              <a:round/>
              <a:headEnd type="none" w="med" len="med"/>
              <a:tailEnd type="none" w="med" len="med"/>
            </a:ln>
          </p:spPr>
        </p:cxnSp>
        <p:sp>
          <p:nvSpPr>
            <p:cNvPr id="1586" name="Google Shape;1586;p70"/>
            <p:cNvSpPr/>
            <p:nvPr/>
          </p:nvSpPr>
          <p:spPr>
            <a:xfrm>
              <a:off x="1641462" y="1409700"/>
              <a:ext cx="767771" cy="761527"/>
            </a:xfrm>
            <a:custGeom>
              <a:avLst/>
              <a:gdLst/>
              <a:ahLst/>
              <a:cxnLst/>
              <a:rect l="l" t="t" r="r" b="b"/>
              <a:pathLst>
                <a:path w="11263" h="11171" extrusionOk="0">
                  <a:moveTo>
                    <a:pt x="5966" y="0"/>
                  </a:moveTo>
                  <a:cubicBezTo>
                    <a:pt x="5449" y="0"/>
                    <a:pt x="4977" y="915"/>
                    <a:pt x="4776" y="1975"/>
                  </a:cubicBezTo>
                  <a:cubicBezTo>
                    <a:pt x="4079" y="1543"/>
                    <a:pt x="3236" y="1181"/>
                    <a:pt x="2619" y="1181"/>
                  </a:cubicBezTo>
                  <a:cubicBezTo>
                    <a:pt x="2099" y="1181"/>
                    <a:pt x="1739" y="1437"/>
                    <a:pt x="1762" y="2124"/>
                  </a:cubicBezTo>
                  <a:cubicBezTo>
                    <a:pt x="1453" y="2432"/>
                    <a:pt x="1195" y="2333"/>
                    <a:pt x="1016" y="2522"/>
                  </a:cubicBezTo>
                  <a:cubicBezTo>
                    <a:pt x="409" y="3228"/>
                    <a:pt x="817" y="4521"/>
                    <a:pt x="2150" y="5287"/>
                  </a:cubicBezTo>
                  <a:cubicBezTo>
                    <a:pt x="1036" y="5486"/>
                    <a:pt x="1" y="6014"/>
                    <a:pt x="1" y="7158"/>
                  </a:cubicBezTo>
                  <a:cubicBezTo>
                    <a:pt x="1" y="7993"/>
                    <a:pt x="936" y="7446"/>
                    <a:pt x="658" y="8829"/>
                  </a:cubicBezTo>
                  <a:cubicBezTo>
                    <a:pt x="540" y="9447"/>
                    <a:pt x="1140" y="9783"/>
                    <a:pt x="1969" y="9783"/>
                  </a:cubicBezTo>
                  <a:cubicBezTo>
                    <a:pt x="2541" y="9783"/>
                    <a:pt x="3222" y="9624"/>
                    <a:pt x="3851" y="9287"/>
                  </a:cubicBezTo>
                  <a:cubicBezTo>
                    <a:pt x="4071" y="10334"/>
                    <a:pt x="4602" y="11171"/>
                    <a:pt x="5363" y="11171"/>
                  </a:cubicBezTo>
                  <a:cubicBezTo>
                    <a:pt x="5462" y="11171"/>
                    <a:pt x="5565" y="11157"/>
                    <a:pt x="5671" y="11127"/>
                  </a:cubicBezTo>
                  <a:cubicBezTo>
                    <a:pt x="6383" y="10922"/>
                    <a:pt x="6119" y="10469"/>
                    <a:pt x="6816" y="10469"/>
                  </a:cubicBezTo>
                  <a:cubicBezTo>
                    <a:pt x="6967" y="10469"/>
                    <a:pt x="7162" y="10490"/>
                    <a:pt x="7422" y="10540"/>
                  </a:cubicBezTo>
                  <a:cubicBezTo>
                    <a:pt x="7496" y="10555"/>
                    <a:pt x="7564" y="10563"/>
                    <a:pt x="7628" y="10563"/>
                  </a:cubicBezTo>
                  <a:cubicBezTo>
                    <a:pt x="8472" y="10563"/>
                    <a:pt x="8422" y="9263"/>
                    <a:pt x="7959" y="8152"/>
                  </a:cubicBezTo>
                  <a:lnTo>
                    <a:pt x="7959" y="8152"/>
                  </a:lnTo>
                  <a:cubicBezTo>
                    <a:pt x="8257" y="8213"/>
                    <a:pt x="8547" y="8246"/>
                    <a:pt x="8816" y="8246"/>
                  </a:cubicBezTo>
                  <a:cubicBezTo>
                    <a:pt x="9824" y="8246"/>
                    <a:pt x="10547" y="7791"/>
                    <a:pt x="10367" y="6660"/>
                  </a:cubicBezTo>
                  <a:cubicBezTo>
                    <a:pt x="10257" y="5944"/>
                    <a:pt x="10238" y="5914"/>
                    <a:pt x="10506" y="5516"/>
                  </a:cubicBezTo>
                  <a:cubicBezTo>
                    <a:pt x="11262" y="4422"/>
                    <a:pt x="10049" y="3745"/>
                    <a:pt x="8556" y="3556"/>
                  </a:cubicBezTo>
                  <a:cubicBezTo>
                    <a:pt x="9349" y="2007"/>
                    <a:pt x="9357" y="340"/>
                    <a:pt x="7944" y="340"/>
                  </a:cubicBezTo>
                  <a:cubicBezTo>
                    <a:pt x="7816" y="340"/>
                    <a:pt x="7675" y="354"/>
                    <a:pt x="7522" y="383"/>
                  </a:cubicBezTo>
                  <a:cubicBezTo>
                    <a:pt x="7247" y="437"/>
                    <a:pt x="7050" y="466"/>
                    <a:pt x="6900" y="466"/>
                  </a:cubicBezTo>
                  <a:cubicBezTo>
                    <a:pt x="6665" y="466"/>
                    <a:pt x="6545" y="396"/>
                    <a:pt x="6417" y="244"/>
                  </a:cubicBezTo>
                  <a:cubicBezTo>
                    <a:pt x="6267" y="75"/>
                    <a:pt x="6115" y="0"/>
                    <a:pt x="596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sym typeface="Arial"/>
              </a:endParaRPr>
            </a:p>
          </p:txBody>
        </p:sp>
      </p:grpSp>
      <p:grpSp>
        <p:nvGrpSpPr>
          <p:cNvPr id="1587" name="Google Shape;1587;p70"/>
          <p:cNvGrpSpPr/>
          <p:nvPr/>
        </p:nvGrpSpPr>
        <p:grpSpPr>
          <a:xfrm>
            <a:off x="7083692" y="842978"/>
            <a:ext cx="767771" cy="1299650"/>
            <a:chOff x="1641462" y="1409700"/>
            <a:chExt cx="767771" cy="1299650"/>
          </a:xfrm>
        </p:grpSpPr>
        <p:cxnSp>
          <p:nvCxnSpPr>
            <p:cNvPr id="1588" name="Google Shape;1588;p70"/>
            <p:cNvCxnSpPr/>
            <p:nvPr/>
          </p:nvCxnSpPr>
          <p:spPr>
            <a:xfrm rot="10800000">
              <a:off x="2025350" y="1923950"/>
              <a:ext cx="0" cy="785400"/>
            </a:xfrm>
            <a:prstGeom prst="straightConnector1">
              <a:avLst/>
            </a:prstGeom>
            <a:noFill/>
            <a:ln w="28575" cap="flat" cmpd="sng">
              <a:solidFill>
                <a:schemeClr val="dk1"/>
              </a:solidFill>
              <a:prstDash val="solid"/>
              <a:round/>
              <a:headEnd type="none" w="med" len="med"/>
              <a:tailEnd type="none" w="med" len="med"/>
            </a:ln>
          </p:spPr>
        </p:cxnSp>
        <p:sp>
          <p:nvSpPr>
            <p:cNvPr id="1589" name="Google Shape;1589;p70"/>
            <p:cNvSpPr/>
            <p:nvPr/>
          </p:nvSpPr>
          <p:spPr>
            <a:xfrm>
              <a:off x="1641462" y="1409700"/>
              <a:ext cx="767771" cy="761527"/>
            </a:xfrm>
            <a:custGeom>
              <a:avLst/>
              <a:gdLst/>
              <a:ahLst/>
              <a:cxnLst/>
              <a:rect l="l" t="t" r="r" b="b"/>
              <a:pathLst>
                <a:path w="11263" h="11171" extrusionOk="0">
                  <a:moveTo>
                    <a:pt x="5966" y="0"/>
                  </a:moveTo>
                  <a:cubicBezTo>
                    <a:pt x="5449" y="0"/>
                    <a:pt x="4977" y="915"/>
                    <a:pt x="4776" y="1975"/>
                  </a:cubicBezTo>
                  <a:cubicBezTo>
                    <a:pt x="4079" y="1543"/>
                    <a:pt x="3236" y="1181"/>
                    <a:pt x="2619" y="1181"/>
                  </a:cubicBezTo>
                  <a:cubicBezTo>
                    <a:pt x="2099" y="1181"/>
                    <a:pt x="1739" y="1437"/>
                    <a:pt x="1762" y="2124"/>
                  </a:cubicBezTo>
                  <a:cubicBezTo>
                    <a:pt x="1453" y="2432"/>
                    <a:pt x="1195" y="2333"/>
                    <a:pt x="1016" y="2522"/>
                  </a:cubicBezTo>
                  <a:cubicBezTo>
                    <a:pt x="409" y="3228"/>
                    <a:pt x="817" y="4521"/>
                    <a:pt x="2150" y="5287"/>
                  </a:cubicBezTo>
                  <a:cubicBezTo>
                    <a:pt x="1036" y="5486"/>
                    <a:pt x="1" y="6014"/>
                    <a:pt x="1" y="7158"/>
                  </a:cubicBezTo>
                  <a:cubicBezTo>
                    <a:pt x="1" y="7993"/>
                    <a:pt x="936" y="7446"/>
                    <a:pt x="658" y="8829"/>
                  </a:cubicBezTo>
                  <a:cubicBezTo>
                    <a:pt x="540" y="9447"/>
                    <a:pt x="1140" y="9783"/>
                    <a:pt x="1969" y="9783"/>
                  </a:cubicBezTo>
                  <a:cubicBezTo>
                    <a:pt x="2541" y="9783"/>
                    <a:pt x="3222" y="9624"/>
                    <a:pt x="3851" y="9287"/>
                  </a:cubicBezTo>
                  <a:cubicBezTo>
                    <a:pt x="4071" y="10334"/>
                    <a:pt x="4602" y="11171"/>
                    <a:pt x="5363" y="11171"/>
                  </a:cubicBezTo>
                  <a:cubicBezTo>
                    <a:pt x="5462" y="11171"/>
                    <a:pt x="5565" y="11157"/>
                    <a:pt x="5671" y="11127"/>
                  </a:cubicBezTo>
                  <a:cubicBezTo>
                    <a:pt x="6383" y="10922"/>
                    <a:pt x="6119" y="10469"/>
                    <a:pt x="6816" y="10469"/>
                  </a:cubicBezTo>
                  <a:cubicBezTo>
                    <a:pt x="6967" y="10469"/>
                    <a:pt x="7162" y="10490"/>
                    <a:pt x="7422" y="10540"/>
                  </a:cubicBezTo>
                  <a:cubicBezTo>
                    <a:pt x="7496" y="10555"/>
                    <a:pt x="7564" y="10563"/>
                    <a:pt x="7628" y="10563"/>
                  </a:cubicBezTo>
                  <a:cubicBezTo>
                    <a:pt x="8472" y="10563"/>
                    <a:pt x="8422" y="9263"/>
                    <a:pt x="7959" y="8152"/>
                  </a:cubicBezTo>
                  <a:lnTo>
                    <a:pt x="7959" y="8152"/>
                  </a:lnTo>
                  <a:cubicBezTo>
                    <a:pt x="8257" y="8213"/>
                    <a:pt x="8547" y="8246"/>
                    <a:pt x="8816" y="8246"/>
                  </a:cubicBezTo>
                  <a:cubicBezTo>
                    <a:pt x="9824" y="8246"/>
                    <a:pt x="10547" y="7791"/>
                    <a:pt x="10367" y="6660"/>
                  </a:cubicBezTo>
                  <a:cubicBezTo>
                    <a:pt x="10257" y="5944"/>
                    <a:pt x="10238" y="5914"/>
                    <a:pt x="10506" y="5516"/>
                  </a:cubicBezTo>
                  <a:cubicBezTo>
                    <a:pt x="11262" y="4422"/>
                    <a:pt x="10049" y="3745"/>
                    <a:pt x="8556" y="3556"/>
                  </a:cubicBezTo>
                  <a:cubicBezTo>
                    <a:pt x="9349" y="2007"/>
                    <a:pt x="9357" y="340"/>
                    <a:pt x="7944" y="340"/>
                  </a:cubicBezTo>
                  <a:cubicBezTo>
                    <a:pt x="7816" y="340"/>
                    <a:pt x="7675" y="354"/>
                    <a:pt x="7522" y="383"/>
                  </a:cubicBezTo>
                  <a:cubicBezTo>
                    <a:pt x="7247" y="437"/>
                    <a:pt x="7050" y="466"/>
                    <a:pt x="6900" y="466"/>
                  </a:cubicBezTo>
                  <a:cubicBezTo>
                    <a:pt x="6665" y="466"/>
                    <a:pt x="6545" y="396"/>
                    <a:pt x="6417" y="244"/>
                  </a:cubicBezTo>
                  <a:cubicBezTo>
                    <a:pt x="6267" y="75"/>
                    <a:pt x="6115" y="0"/>
                    <a:pt x="596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sym typeface="Arial"/>
              </a:endParaRPr>
            </a:p>
          </p:txBody>
        </p:sp>
      </p:grpSp>
      <p:grpSp>
        <p:nvGrpSpPr>
          <p:cNvPr id="1590" name="Google Shape;1590;p70"/>
          <p:cNvGrpSpPr/>
          <p:nvPr/>
        </p:nvGrpSpPr>
        <p:grpSpPr>
          <a:xfrm rot="10800000" flipH="1">
            <a:off x="3864114" y="3981892"/>
            <a:ext cx="767771" cy="1299650"/>
            <a:chOff x="1641462" y="1409700"/>
            <a:chExt cx="767771" cy="1299650"/>
          </a:xfrm>
        </p:grpSpPr>
        <p:cxnSp>
          <p:nvCxnSpPr>
            <p:cNvPr id="1591" name="Google Shape;1591;p70"/>
            <p:cNvCxnSpPr/>
            <p:nvPr/>
          </p:nvCxnSpPr>
          <p:spPr>
            <a:xfrm rot="10800000">
              <a:off x="2025350" y="1923950"/>
              <a:ext cx="0" cy="785400"/>
            </a:xfrm>
            <a:prstGeom prst="straightConnector1">
              <a:avLst/>
            </a:prstGeom>
            <a:noFill/>
            <a:ln w="28575" cap="flat" cmpd="sng">
              <a:solidFill>
                <a:schemeClr val="dk1"/>
              </a:solidFill>
              <a:prstDash val="solid"/>
              <a:round/>
              <a:headEnd type="none" w="med" len="med"/>
              <a:tailEnd type="none" w="med" len="med"/>
            </a:ln>
          </p:spPr>
        </p:cxnSp>
        <p:sp>
          <p:nvSpPr>
            <p:cNvPr id="1592" name="Google Shape;1592;p70"/>
            <p:cNvSpPr/>
            <p:nvPr/>
          </p:nvSpPr>
          <p:spPr>
            <a:xfrm rot="10800000" flipH="1">
              <a:off x="1641462" y="1409700"/>
              <a:ext cx="767771" cy="761527"/>
            </a:xfrm>
            <a:custGeom>
              <a:avLst/>
              <a:gdLst/>
              <a:ahLst/>
              <a:cxnLst/>
              <a:rect l="l" t="t" r="r" b="b"/>
              <a:pathLst>
                <a:path w="11263" h="11171" extrusionOk="0">
                  <a:moveTo>
                    <a:pt x="5966" y="0"/>
                  </a:moveTo>
                  <a:cubicBezTo>
                    <a:pt x="5449" y="0"/>
                    <a:pt x="4977" y="915"/>
                    <a:pt x="4776" y="1975"/>
                  </a:cubicBezTo>
                  <a:cubicBezTo>
                    <a:pt x="4079" y="1543"/>
                    <a:pt x="3236" y="1181"/>
                    <a:pt x="2619" y="1181"/>
                  </a:cubicBezTo>
                  <a:cubicBezTo>
                    <a:pt x="2099" y="1181"/>
                    <a:pt x="1739" y="1437"/>
                    <a:pt x="1762" y="2124"/>
                  </a:cubicBezTo>
                  <a:cubicBezTo>
                    <a:pt x="1453" y="2432"/>
                    <a:pt x="1195" y="2333"/>
                    <a:pt x="1016" y="2522"/>
                  </a:cubicBezTo>
                  <a:cubicBezTo>
                    <a:pt x="409" y="3228"/>
                    <a:pt x="817" y="4521"/>
                    <a:pt x="2150" y="5287"/>
                  </a:cubicBezTo>
                  <a:cubicBezTo>
                    <a:pt x="1036" y="5486"/>
                    <a:pt x="1" y="6014"/>
                    <a:pt x="1" y="7158"/>
                  </a:cubicBezTo>
                  <a:cubicBezTo>
                    <a:pt x="1" y="7993"/>
                    <a:pt x="936" y="7446"/>
                    <a:pt x="658" y="8829"/>
                  </a:cubicBezTo>
                  <a:cubicBezTo>
                    <a:pt x="540" y="9447"/>
                    <a:pt x="1140" y="9783"/>
                    <a:pt x="1969" y="9783"/>
                  </a:cubicBezTo>
                  <a:cubicBezTo>
                    <a:pt x="2541" y="9783"/>
                    <a:pt x="3222" y="9624"/>
                    <a:pt x="3851" y="9287"/>
                  </a:cubicBezTo>
                  <a:cubicBezTo>
                    <a:pt x="4071" y="10334"/>
                    <a:pt x="4602" y="11171"/>
                    <a:pt x="5363" y="11171"/>
                  </a:cubicBezTo>
                  <a:cubicBezTo>
                    <a:pt x="5462" y="11171"/>
                    <a:pt x="5565" y="11157"/>
                    <a:pt x="5671" y="11127"/>
                  </a:cubicBezTo>
                  <a:cubicBezTo>
                    <a:pt x="6383" y="10922"/>
                    <a:pt x="6119" y="10469"/>
                    <a:pt x="6816" y="10469"/>
                  </a:cubicBezTo>
                  <a:cubicBezTo>
                    <a:pt x="6967" y="10469"/>
                    <a:pt x="7162" y="10490"/>
                    <a:pt x="7422" y="10540"/>
                  </a:cubicBezTo>
                  <a:cubicBezTo>
                    <a:pt x="7496" y="10555"/>
                    <a:pt x="7564" y="10563"/>
                    <a:pt x="7628" y="10563"/>
                  </a:cubicBezTo>
                  <a:cubicBezTo>
                    <a:pt x="8472" y="10563"/>
                    <a:pt x="8422" y="9263"/>
                    <a:pt x="7959" y="8152"/>
                  </a:cubicBezTo>
                  <a:lnTo>
                    <a:pt x="7959" y="8152"/>
                  </a:lnTo>
                  <a:cubicBezTo>
                    <a:pt x="8257" y="8213"/>
                    <a:pt x="8547" y="8246"/>
                    <a:pt x="8816" y="8246"/>
                  </a:cubicBezTo>
                  <a:cubicBezTo>
                    <a:pt x="9824" y="8246"/>
                    <a:pt x="10547" y="7791"/>
                    <a:pt x="10367" y="6660"/>
                  </a:cubicBezTo>
                  <a:cubicBezTo>
                    <a:pt x="10257" y="5944"/>
                    <a:pt x="10238" y="5914"/>
                    <a:pt x="10506" y="5516"/>
                  </a:cubicBezTo>
                  <a:cubicBezTo>
                    <a:pt x="11262" y="4422"/>
                    <a:pt x="10049" y="3745"/>
                    <a:pt x="8556" y="3556"/>
                  </a:cubicBezTo>
                  <a:cubicBezTo>
                    <a:pt x="9349" y="2007"/>
                    <a:pt x="9357" y="340"/>
                    <a:pt x="7944" y="340"/>
                  </a:cubicBezTo>
                  <a:cubicBezTo>
                    <a:pt x="7816" y="340"/>
                    <a:pt x="7675" y="354"/>
                    <a:pt x="7522" y="383"/>
                  </a:cubicBezTo>
                  <a:cubicBezTo>
                    <a:pt x="7247" y="437"/>
                    <a:pt x="7050" y="466"/>
                    <a:pt x="6900" y="466"/>
                  </a:cubicBezTo>
                  <a:cubicBezTo>
                    <a:pt x="6665" y="466"/>
                    <a:pt x="6545" y="396"/>
                    <a:pt x="6417" y="244"/>
                  </a:cubicBezTo>
                  <a:cubicBezTo>
                    <a:pt x="6267" y="75"/>
                    <a:pt x="6115" y="0"/>
                    <a:pt x="596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sym typeface="Arial"/>
              </a:endParaRPr>
            </a:p>
          </p:txBody>
        </p:sp>
      </p:grpSp>
      <p:grpSp>
        <p:nvGrpSpPr>
          <p:cNvPr id="1593" name="Google Shape;1593;p70"/>
          <p:cNvGrpSpPr/>
          <p:nvPr/>
        </p:nvGrpSpPr>
        <p:grpSpPr>
          <a:xfrm>
            <a:off x="7265689" y="1036371"/>
            <a:ext cx="363518" cy="370178"/>
            <a:chOff x="-40742750" y="3972175"/>
            <a:chExt cx="311125" cy="316825"/>
          </a:xfrm>
        </p:grpSpPr>
        <p:sp>
          <p:nvSpPr>
            <p:cNvPr id="1594" name="Google Shape;1594;p70"/>
            <p:cNvSpPr/>
            <p:nvPr/>
          </p:nvSpPr>
          <p:spPr>
            <a:xfrm>
              <a:off x="-40699425" y="4118075"/>
              <a:ext cx="226850" cy="101625"/>
            </a:xfrm>
            <a:custGeom>
              <a:avLst/>
              <a:gdLst/>
              <a:ahLst/>
              <a:cxnLst/>
              <a:rect l="l" t="t" r="r" b="b"/>
              <a:pathLst>
                <a:path w="9074" h="4065" extrusionOk="0">
                  <a:moveTo>
                    <a:pt x="0" y="0"/>
                  </a:moveTo>
                  <a:lnTo>
                    <a:pt x="0" y="2017"/>
                  </a:lnTo>
                  <a:cubicBezTo>
                    <a:pt x="0" y="3529"/>
                    <a:pt x="2741" y="4065"/>
                    <a:pt x="4505" y="4065"/>
                  </a:cubicBezTo>
                  <a:cubicBezTo>
                    <a:pt x="6774" y="4065"/>
                    <a:pt x="9074" y="3371"/>
                    <a:pt x="9074" y="2017"/>
                  </a:cubicBezTo>
                  <a:lnTo>
                    <a:pt x="9074" y="0"/>
                  </a:lnTo>
                  <a:lnTo>
                    <a:pt x="5135" y="2237"/>
                  </a:lnTo>
                  <a:cubicBezTo>
                    <a:pt x="4953" y="2359"/>
                    <a:pt x="4748" y="2415"/>
                    <a:pt x="4546" y="2415"/>
                  </a:cubicBezTo>
                  <a:cubicBezTo>
                    <a:pt x="4330" y="2415"/>
                    <a:pt x="4117" y="2351"/>
                    <a:pt x="3938" y="2237"/>
                  </a:cubicBezTo>
                  <a:cubicBezTo>
                    <a:pt x="3623" y="2048"/>
                    <a:pt x="315" y="221"/>
                    <a:pt x="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sym typeface="Arial"/>
              </a:endParaRPr>
            </a:p>
          </p:txBody>
        </p:sp>
        <p:sp>
          <p:nvSpPr>
            <p:cNvPr id="1595" name="Google Shape;1595;p70"/>
            <p:cNvSpPr/>
            <p:nvPr/>
          </p:nvSpPr>
          <p:spPr>
            <a:xfrm>
              <a:off x="-40742750" y="3972175"/>
              <a:ext cx="311125" cy="316825"/>
            </a:xfrm>
            <a:custGeom>
              <a:avLst/>
              <a:gdLst/>
              <a:ahLst/>
              <a:cxnLst/>
              <a:rect l="l" t="t" r="r" b="b"/>
              <a:pathLst>
                <a:path w="12445" h="12673" extrusionOk="0">
                  <a:moveTo>
                    <a:pt x="6254" y="0"/>
                  </a:moveTo>
                  <a:cubicBezTo>
                    <a:pt x="6183" y="0"/>
                    <a:pt x="6112" y="24"/>
                    <a:pt x="6049" y="71"/>
                  </a:cubicBezTo>
                  <a:lnTo>
                    <a:pt x="284" y="3379"/>
                  </a:lnTo>
                  <a:cubicBezTo>
                    <a:pt x="0" y="3537"/>
                    <a:pt x="0" y="3915"/>
                    <a:pt x="284" y="4072"/>
                  </a:cubicBezTo>
                  <a:lnTo>
                    <a:pt x="6049" y="7380"/>
                  </a:lnTo>
                  <a:cubicBezTo>
                    <a:pt x="6112" y="7427"/>
                    <a:pt x="6183" y="7451"/>
                    <a:pt x="6254" y="7451"/>
                  </a:cubicBezTo>
                  <a:cubicBezTo>
                    <a:pt x="6325" y="7451"/>
                    <a:pt x="6396" y="7427"/>
                    <a:pt x="6459" y="7380"/>
                  </a:cubicBezTo>
                  <a:cubicBezTo>
                    <a:pt x="11374" y="4545"/>
                    <a:pt x="11626" y="4419"/>
                    <a:pt x="11626" y="4419"/>
                  </a:cubicBezTo>
                  <a:lnTo>
                    <a:pt x="11626" y="12263"/>
                  </a:lnTo>
                  <a:cubicBezTo>
                    <a:pt x="11657" y="12515"/>
                    <a:pt x="11846" y="12673"/>
                    <a:pt x="12035" y="12673"/>
                  </a:cubicBezTo>
                  <a:cubicBezTo>
                    <a:pt x="12287" y="12673"/>
                    <a:pt x="12445" y="12452"/>
                    <a:pt x="12445" y="12263"/>
                  </a:cubicBezTo>
                  <a:lnTo>
                    <a:pt x="12445" y="3726"/>
                  </a:lnTo>
                  <a:cubicBezTo>
                    <a:pt x="12445" y="3568"/>
                    <a:pt x="12319" y="3411"/>
                    <a:pt x="12256" y="3379"/>
                  </a:cubicBezTo>
                  <a:lnTo>
                    <a:pt x="6459" y="71"/>
                  </a:lnTo>
                  <a:cubicBezTo>
                    <a:pt x="6396" y="24"/>
                    <a:pt x="6325" y="0"/>
                    <a:pt x="625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sym typeface="Arial"/>
              </a:endParaRPr>
            </a:p>
          </p:txBody>
        </p:sp>
      </p:grpSp>
      <p:grpSp>
        <p:nvGrpSpPr>
          <p:cNvPr id="1596" name="Google Shape;1596;p70"/>
          <p:cNvGrpSpPr/>
          <p:nvPr/>
        </p:nvGrpSpPr>
        <p:grpSpPr>
          <a:xfrm>
            <a:off x="4045230" y="4707909"/>
            <a:ext cx="405537" cy="385737"/>
            <a:chOff x="-6690625" y="3631325"/>
            <a:chExt cx="307225" cy="292225"/>
          </a:xfrm>
        </p:grpSpPr>
        <p:sp>
          <p:nvSpPr>
            <p:cNvPr id="1597" name="Google Shape;1597;p70"/>
            <p:cNvSpPr/>
            <p:nvPr/>
          </p:nvSpPr>
          <p:spPr>
            <a:xfrm>
              <a:off x="-6690625" y="3631325"/>
              <a:ext cx="222925" cy="292225"/>
            </a:xfrm>
            <a:custGeom>
              <a:avLst/>
              <a:gdLst/>
              <a:ahLst/>
              <a:cxnLst/>
              <a:rect l="l" t="t" r="r" b="b"/>
              <a:pathLst>
                <a:path w="8917" h="11689" extrusionOk="0">
                  <a:moveTo>
                    <a:pt x="5861" y="2773"/>
                  </a:moveTo>
                  <a:cubicBezTo>
                    <a:pt x="6270" y="2773"/>
                    <a:pt x="6333" y="3435"/>
                    <a:pt x="5861" y="3435"/>
                  </a:cubicBezTo>
                  <a:lnTo>
                    <a:pt x="3813" y="3435"/>
                  </a:lnTo>
                  <a:cubicBezTo>
                    <a:pt x="3372" y="3435"/>
                    <a:pt x="3340" y="2773"/>
                    <a:pt x="3813" y="2773"/>
                  </a:cubicBezTo>
                  <a:close/>
                  <a:moveTo>
                    <a:pt x="2742" y="0"/>
                  </a:moveTo>
                  <a:lnTo>
                    <a:pt x="2742" y="2395"/>
                  </a:lnTo>
                  <a:cubicBezTo>
                    <a:pt x="2742" y="2584"/>
                    <a:pt x="2584" y="2741"/>
                    <a:pt x="2395" y="2741"/>
                  </a:cubicBezTo>
                  <a:lnTo>
                    <a:pt x="1" y="2741"/>
                  </a:lnTo>
                  <a:lnTo>
                    <a:pt x="1" y="10649"/>
                  </a:lnTo>
                  <a:cubicBezTo>
                    <a:pt x="1" y="11216"/>
                    <a:pt x="473" y="11689"/>
                    <a:pt x="1009" y="11689"/>
                  </a:cubicBezTo>
                  <a:lnTo>
                    <a:pt x="7909" y="11689"/>
                  </a:lnTo>
                  <a:cubicBezTo>
                    <a:pt x="8444" y="11689"/>
                    <a:pt x="8917" y="11248"/>
                    <a:pt x="8917" y="10649"/>
                  </a:cubicBezTo>
                  <a:lnTo>
                    <a:pt x="8917" y="7751"/>
                  </a:lnTo>
                  <a:lnTo>
                    <a:pt x="6491" y="10177"/>
                  </a:lnTo>
                  <a:cubicBezTo>
                    <a:pt x="6491" y="10271"/>
                    <a:pt x="6428" y="10303"/>
                    <a:pt x="6365" y="10303"/>
                  </a:cubicBezTo>
                  <a:lnTo>
                    <a:pt x="4317" y="10901"/>
                  </a:lnTo>
                  <a:cubicBezTo>
                    <a:pt x="4198" y="10938"/>
                    <a:pt x="4080" y="10955"/>
                    <a:pt x="3967" y="10955"/>
                  </a:cubicBezTo>
                  <a:cubicBezTo>
                    <a:pt x="3209" y="10955"/>
                    <a:pt x="2625" y="10192"/>
                    <a:pt x="2899" y="9452"/>
                  </a:cubicBezTo>
                  <a:lnTo>
                    <a:pt x="3057" y="8979"/>
                  </a:lnTo>
                  <a:lnTo>
                    <a:pt x="1765" y="8979"/>
                  </a:lnTo>
                  <a:cubicBezTo>
                    <a:pt x="1324" y="8979"/>
                    <a:pt x="1293" y="8255"/>
                    <a:pt x="1765" y="8255"/>
                  </a:cubicBezTo>
                  <a:lnTo>
                    <a:pt x="3277" y="8255"/>
                  </a:lnTo>
                  <a:lnTo>
                    <a:pt x="3529" y="7593"/>
                  </a:lnTo>
                  <a:lnTo>
                    <a:pt x="1797" y="7593"/>
                  </a:lnTo>
                  <a:cubicBezTo>
                    <a:pt x="1356" y="7593"/>
                    <a:pt x="1324" y="6869"/>
                    <a:pt x="1797" y="6869"/>
                  </a:cubicBezTo>
                  <a:lnTo>
                    <a:pt x="4034" y="6869"/>
                  </a:lnTo>
                  <a:lnTo>
                    <a:pt x="4695" y="6207"/>
                  </a:lnTo>
                  <a:lnTo>
                    <a:pt x="1765" y="6207"/>
                  </a:lnTo>
                  <a:cubicBezTo>
                    <a:pt x="1324" y="6207"/>
                    <a:pt x="1293" y="5514"/>
                    <a:pt x="1765" y="5514"/>
                  </a:cubicBezTo>
                  <a:lnTo>
                    <a:pt x="5388" y="5514"/>
                  </a:lnTo>
                  <a:lnTo>
                    <a:pt x="6050" y="4821"/>
                  </a:lnTo>
                  <a:lnTo>
                    <a:pt x="1734" y="4821"/>
                  </a:lnTo>
                  <a:cubicBezTo>
                    <a:pt x="1293" y="4821"/>
                    <a:pt x="1261" y="4128"/>
                    <a:pt x="1734" y="4128"/>
                  </a:cubicBezTo>
                  <a:lnTo>
                    <a:pt x="6711" y="4128"/>
                  </a:lnTo>
                  <a:cubicBezTo>
                    <a:pt x="6963" y="3876"/>
                    <a:pt x="8696" y="2080"/>
                    <a:pt x="8917" y="1891"/>
                  </a:cubicBezTo>
                  <a:lnTo>
                    <a:pt x="8917" y="1009"/>
                  </a:lnTo>
                  <a:cubicBezTo>
                    <a:pt x="8917" y="473"/>
                    <a:pt x="8507" y="0"/>
                    <a:pt x="790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sym typeface="Arial"/>
              </a:endParaRPr>
            </a:p>
          </p:txBody>
        </p:sp>
        <p:sp>
          <p:nvSpPr>
            <p:cNvPr id="1598" name="Google Shape;1598;p70"/>
            <p:cNvSpPr/>
            <p:nvPr/>
          </p:nvSpPr>
          <p:spPr>
            <a:xfrm>
              <a:off x="-6604350" y="3832175"/>
              <a:ext cx="58675" cy="56550"/>
            </a:xfrm>
            <a:custGeom>
              <a:avLst/>
              <a:gdLst/>
              <a:ahLst/>
              <a:cxnLst/>
              <a:rect l="l" t="t" r="r" b="b"/>
              <a:pathLst>
                <a:path w="2347" h="2262" extrusionOk="0">
                  <a:moveTo>
                    <a:pt x="614" y="0"/>
                  </a:moveTo>
                  <a:lnTo>
                    <a:pt x="110" y="1607"/>
                  </a:lnTo>
                  <a:cubicBezTo>
                    <a:pt x="1" y="1934"/>
                    <a:pt x="222" y="2262"/>
                    <a:pt x="550" y="2262"/>
                  </a:cubicBezTo>
                  <a:cubicBezTo>
                    <a:pt x="600" y="2262"/>
                    <a:pt x="654" y="2254"/>
                    <a:pt x="709" y="2237"/>
                  </a:cubicBezTo>
                  <a:lnTo>
                    <a:pt x="2347" y="1701"/>
                  </a:lnTo>
                  <a:lnTo>
                    <a:pt x="61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sym typeface="Arial"/>
              </a:endParaRPr>
            </a:p>
          </p:txBody>
        </p:sp>
        <p:sp>
          <p:nvSpPr>
            <p:cNvPr id="1599" name="Google Shape;1599;p70"/>
            <p:cNvSpPr/>
            <p:nvPr/>
          </p:nvSpPr>
          <p:spPr>
            <a:xfrm>
              <a:off x="-6470875" y="3684775"/>
              <a:ext cx="87475" cy="71800"/>
            </a:xfrm>
            <a:custGeom>
              <a:avLst/>
              <a:gdLst/>
              <a:ahLst/>
              <a:cxnLst/>
              <a:rect l="l" t="t" r="r" b="b"/>
              <a:pathLst>
                <a:path w="3499" h="2872" extrusionOk="0">
                  <a:moveTo>
                    <a:pt x="1479" y="1"/>
                  </a:moveTo>
                  <a:cubicBezTo>
                    <a:pt x="1176" y="1"/>
                    <a:pt x="868" y="114"/>
                    <a:pt x="599" y="383"/>
                  </a:cubicBezTo>
                  <a:lnTo>
                    <a:pt x="1" y="950"/>
                  </a:lnTo>
                  <a:lnTo>
                    <a:pt x="1954" y="2872"/>
                  </a:lnTo>
                  <a:lnTo>
                    <a:pt x="2521" y="2305"/>
                  </a:lnTo>
                  <a:cubicBezTo>
                    <a:pt x="3498" y="1352"/>
                    <a:pt x="2524" y="1"/>
                    <a:pt x="147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sym typeface="Arial"/>
              </a:endParaRPr>
            </a:p>
          </p:txBody>
        </p:sp>
        <p:sp>
          <p:nvSpPr>
            <p:cNvPr id="1600" name="Google Shape;1600;p70"/>
            <p:cNvSpPr/>
            <p:nvPr/>
          </p:nvSpPr>
          <p:spPr>
            <a:xfrm>
              <a:off x="-6578775" y="3721900"/>
              <a:ext cx="143375" cy="143375"/>
            </a:xfrm>
            <a:custGeom>
              <a:avLst/>
              <a:gdLst/>
              <a:ahLst/>
              <a:cxnLst/>
              <a:rect l="l" t="t" r="r" b="b"/>
              <a:pathLst>
                <a:path w="5735" h="5735" extrusionOk="0">
                  <a:moveTo>
                    <a:pt x="3813" y="1"/>
                  </a:moveTo>
                  <a:lnTo>
                    <a:pt x="1" y="3813"/>
                  </a:lnTo>
                  <a:lnTo>
                    <a:pt x="1922" y="5734"/>
                  </a:lnTo>
                  <a:lnTo>
                    <a:pt x="4474" y="3183"/>
                  </a:lnTo>
                  <a:lnTo>
                    <a:pt x="5734" y="1922"/>
                  </a:lnTo>
                  <a:lnTo>
                    <a:pt x="381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sym typeface="Arial"/>
              </a:endParaRPr>
            </a:p>
          </p:txBody>
        </p:sp>
        <p:sp>
          <p:nvSpPr>
            <p:cNvPr id="1601" name="Google Shape;1601;p70"/>
            <p:cNvSpPr/>
            <p:nvPr/>
          </p:nvSpPr>
          <p:spPr>
            <a:xfrm>
              <a:off x="-6685100" y="3636850"/>
              <a:ext cx="47275" cy="46475"/>
            </a:xfrm>
            <a:custGeom>
              <a:avLst/>
              <a:gdLst/>
              <a:ahLst/>
              <a:cxnLst/>
              <a:rect l="l" t="t" r="r" b="b"/>
              <a:pathLst>
                <a:path w="1891" h="1859" extrusionOk="0">
                  <a:moveTo>
                    <a:pt x="1891" y="0"/>
                  </a:moveTo>
                  <a:lnTo>
                    <a:pt x="0" y="1859"/>
                  </a:lnTo>
                  <a:lnTo>
                    <a:pt x="1891" y="1859"/>
                  </a:lnTo>
                  <a:lnTo>
                    <a:pt x="189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sym typeface="Arial"/>
              </a:endParaRPr>
            </a:p>
          </p:txBody>
        </p:sp>
      </p:grpSp>
      <p:grpSp>
        <p:nvGrpSpPr>
          <p:cNvPr id="1602" name="Google Shape;1602;p70"/>
          <p:cNvGrpSpPr/>
          <p:nvPr/>
        </p:nvGrpSpPr>
        <p:grpSpPr>
          <a:xfrm>
            <a:off x="1398304" y="1475290"/>
            <a:ext cx="352349" cy="338760"/>
            <a:chOff x="4447550" y="249750"/>
            <a:chExt cx="500425" cy="481125"/>
          </a:xfrm>
        </p:grpSpPr>
        <p:sp>
          <p:nvSpPr>
            <p:cNvPr id="1603" name="Google Shape;1603;p70"/>
            <p:cNvSpPr/>
            <p:nvPr/>
          </p:nvSpPr>
          <p:spPr>
            <a:xfrm>
              <a:off x="4447550" y="413675"/>
              <a:ext cx="353475" cy="317200"/>
            </a:xfrm>
            <a:custGeom>
              <a:avLst/>
              <a:gdLst/>
              <a:ahLst/>
              <a:cxnLst/>
              <a:rect l="l" t="t" r="r" b="b"/>
              <a:pathLst>
                <a:path w="14139" h="12688" extrusionOk="0">
                  <a:moveTo>
                    <a:pt x="12274" y="0"/>
                  </a:moveTo>
                  <a:lnTo>
                    <a:pt x="10639" y="1635"/>
                  </a:lnTo>
                  <a:cubicBezTo>
                    <a:pt x="10811" y="1720"/>
                    <a:pt x="10970" y="1831"/>
                    <a:pt x="11109" y="1964"/>
                  </a:cubicBezTo>
                  <a:cubicBezTo>
                    <a:pt x="11771" y="2623"/>
                    <a:pt x="11771" y="3698"/>
                    <a:pt x="11109" y="4358"/>
                  </a:cubicBezTo>
                  <a:lnTo>
                    <a:pt x="5520" y="9949"/>
                  </a:lnTo>
                  <a:cubicBezTo>
                    <a:pt x="5189" y="10281"/>
                    <a:pt x="4755" y="10446"/>
                    <a:pt x="4322" y="10446"/>
                  </a:cubicBezTo>
                  <a:cubicBezTo>
                    <a:pt x="3889" y="10446"/>
                    <a:pt x="3456" y="10281"/>
                    <a:pt x="3126" y="9949"/>
                  </a:cubicBezTo>
                  <a:cubicBezTo>
                    <a:pt x="2463" y="9287"/>
                    <a:pt x="2463" y="8215"/>
                    <a:pt x="3126" y="7552"/>
                  </a:cubicBezTo>
                  <a:lnTo>
                    <a:pt x="5330" y="5351"/>
                  </a:lnTo>
                  <a:cubicBezTo>
                    <a:pt x="4924" y="4499"/>
                    <a:pt x="4764" y="3554"/>
                    <a:pt x="4866" y="2620"/>
                  </a:cubicBezTo>
                  <a:lnTo>
                    <a:pt x="4866" y="2620"/>
                  </a:lnTo>
                  <a:lnTo>
                    <a:pt x="1527" y="5956"/>
                  </a:lnTo>
                  <a:cubicBezTo>
                    <a:pt x="0" y="7501"/>
                    <a:pt x="6" y="9992"/>
                    <a:pt x="1545" y="11530"/>
                  </a:cubicBezTo>
                  <a:cubicBezTo>
                    <a:pt x="2316" y="12301"/>
                    <a:pt x="3327" y="12687"/>
                    <a:pt x="4339" y="12687"/>
                  </a:cubicBezTo>
                  <a:cubicBezTo>
                    <a:pt x="5343" y="12687"/>
                    <a:pt x="6348" y="12307"/>
                    <a:pt x="7119" y="11545"/>
                  </a:cubicBezTo>
                  <a:lnTo>
                    <a:pt x="12708" y="5956"/>
                  </a:lnTo>
                  <a:cubicBezTo>
                    <a:pt x="13783" y="4878"/>
                    <a:pt x="14138" y="3276"/>
                    <a:pt x="13626" y="1843"/>
                  </a:cubicBezTo>
                  <a:cubicBezTo>
                    <a:pt x="13500" y="1467"/>
                    <a:pt x="13316" y="1114"/>
                    <a:pt x="13075" y="798"/>
                  </a:cubicBezTo>
                  <a:lnTo>
                    <a:pt x="13066" y="807"/>
                  </a:lnTo>
                  <a:cubicBezTo>
                    <a:pt x="12952" y="663"/>
                    <a:pt x="12843" y="503"/>
                    <a:pt x="12708" y="368"/>
                  </a:cubicBezTo>
                  <a:cubicBezTo>
                    <a:pt x="12569" y="235"/>
                    <a:pt x="12428" y="115"/>
                    <a:pt x="1227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435D74"/>
                </a:solidFill>
                <a:effectLst/>
                <a:uLnTx/>
                <a:uFillTx/>
                <a:latin typeface="Cambria" panose="02040503050406030204" pitchFamily="18" charset="0"/>
                <a:ea typeface="Cambria" panose="02040503050406030204" pitchFamily="18" charset="0"/>
                <a:sym typeface="Arial"/>
              </a:endParaRPr>
            </a:p>
          </p:txBody>
        </p:sp>
        <p:sp>
          <p:nvSpPr>
            <p:cNvPr id="1604" name="Google Shape;1604;p70"/>
            <p:cNvSpPr/>
            <p:nvPr/>
          </p:nvSpPr>
          <p:spPr>
            <a:xfrm>
              <a:off x="4589675" y="249750"/>
              <a:ext cx="358300" cy="322025"/>
            </a:xfrm>
            <a:custGeom>
              <a:avLst/>
              <a:gdLst/>
              <a:ahLst/>
              <a:cxnLst/>
              <a:rect l="l" t="t" r="r" b="b"/>
              <a:pathLst>
                <a:path w="14332" h="12881" extrusionOk="0">
                  <a:moveTo>
                    <a:pt x="9992" y="1"/>
                  </a:moveTo>
                  <a:cubicBezTo>
                    <a:pt x="8989" y="1"/>
                    <a:pt x="7985" y="381"/>
                    <a:pt x="7215" y="1143"/>
                  </a:cubicBezTo>
                  <a:lnTo>
                    <a:pt x="1434" y="6925"/>
                  </a:lnTo>
                  <a:cubicBezTo>
                    <a:pt x="359" y="8003"/>
                    <a:pt x="1" y="9605"/>
                    <a:pt x="515" y="11038"/>
                  </a:cubicBezTo>
                  <a:cubicBezTo>
                    <a:pt x="639" y="11414"/>
                    <a:pt x="826" y="11767"/>
                    <a:pt x="1066" y="12083"/>
                  </a:cubicBezTo>
                  <a:lnTo>
                    <a:pt x="1073" y="12074"/>
                  </a:lnTo>
                  <a:cubicBezTo>
                    <a:pt x="1187" y="12218"/>
                    <a:pt x="1295" y="12378"/>
                    <a:pt x="1434" y="12513"/>
                  </a:cubicBezTo>
                  <a:cubicBezTo>
                    <a:pt x="1569" y="12646"/>
                    <a:pt x="1711" y="12766"/>
                    <a:pt x="1864" y="12881"/>
                  </a:cubicBezTo>
                  <a:lnTo>
                    <a:pt x="3500" y="11243"/>
                  </a:lnTo>
                  <a:cubicBezTo>
                    <a:pt x="3328" y="11158"/>
                    <a:pt x="3168" y="11050"/>
                    <a:pt x="3030" y="10918"/>
                  </a:cubicBezTo>
                  <a:cubicBezTo>
                    <a:pt x="2367" y="10255"/>
                    <a:pt x="2367" y="9183"/>
                    <a:pt x="3030" y="8521"/>
                  </a:cubicBezTo>
                  <a:lnTo>
                    <a:pt x="8811" y="2739"/>
                  </a:lnTo>
                  <a:cubicBezTo>
                    <a:pt x="9143" y="2408"/>
                    <a:pt x="9576" y="2242"/>
                    <a:pt x="10010" y="2242"/>
                  </a:cubicBezTo>
                  <a:cubicBezTo>
                    <a:pt x="10443" y="2242"/>
                    <a:pt x="10876" y="2408"/>
                    <a:pt x="11205" y="2739"/>
                  </a:cubicBezTo>
                  <a:cubicBezTo>
                    <a:pt x="11868" y="3401"/>
                    <a:pt x="11868" y="4473"/>
                    <a:pt x="11205" y="5136"/>
                  </a:cubicBezTo>
                  <a:lnTo>
                    <a:pt x="8811" y="7530"/>
                  </a:lnTo>
                  <a:cubicBezTo>
                    <a:pt x="9215" y="8382"/>
                    <a:pt x="9375" y="9328"/>
                    <a:pt x="9272" y="10261"/>
                  </a:cubicBezTo>
                  <a:lnTo>
                    <a:pt x="12804" y="6732"/>
                  </a:lnTo>
                  <a:cubicBezTo>
                    <a:pt x="14331" y="5187"/>
                    <a:pt x="14325" y="2697"/>
                    <a:pt x="12786" y="1158"/>
                  </a:cubicBezTo>
                  <a:cubicBezTo>
                    <a:pt x="12015" y="387"/>
                    <a:pt x="11004" y="1"/>
                    <a:pt x="999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435D74"/>
                </a:solidFill>
                <a:effectLst/>
                <a:uLnTx/>
                <a:uFillTx/>
                <a:latin typeface="Cambria" panose="02040503050406030204" pitchFamily="18" charset="0"/>
                <a:ea typeface="Cambria" panose="02040503050406030204" pitchFamily="18" charset="0"/>
                <a:sym typeface="Arial"/>
              </a:endParaRPr>
            </a:p>
          </p:txBody>
        </p:sp>
      </p:grpSp>
    </p:spTree>
    <p:extLst>
      <p:ext uri="{BB962C8B-B14F-4D97-AF65-F5344CB8AC3E}">
        <p14:creationId xmlns:p14="http://schemas.microsoft.com/office/powerpoint/2010/main" val="1003269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84"/>
                                        </p:tgtEl>
                                        <p:attrNameLst>
                                          <p:attrName>style.visibility</p:attrName>
                                        </p:attrNameLst>
                                      </p:cBhvr>
                                      <p:to>
                                        <p:strVal val="visible"/>
                                      </p:to>
                                    </p:set>
                                    <p:animEffect transition="in" filter="barn(inVertical)">
                                      <p:cBhvr>
                                        <p:cTn id="7" dur="500"/>
                                        <p:tgtEl>
                                          <p:spTgt spid="1584"/>
                                        </p:tgtEl>
                                      </p:cBhvr>
                                    </p:animEffect>
                                  </p:childTnLst>
                                </p:cTn>
                              </p:par>
                              <p:par>
                                <p:cTn id="8" presetID="16" presetClass="entr" presetSubtype="21" fill="hold" nodeType="withEffect">
                                  <p:stCondLst>
                                    <p:cond delay="0"/>
                                  </p:stCondLst>
                                  <p:childTnLst>
                                    <p:set>
                                      <p:cBhvr>
                                        <p:cTn id="9" dur="1" fill="hold">
                                          <p:stCondLst>
                                            <p:cond delay="0"/>
                                          </p:stCondLst>
                                        </p:cTn>
                                        <p:tgtEl>
                                          <p:spTgt spid="1602"/>
                                        </p:tgtEl>
                                        <p:attrNameLst>
                                          <p:attrName>style.visibility</p:attrName>
                                        </p:attrNameLst>
                                      </p:cBhvr>
                                      <p:to>
                                        <p:strVal val="visible"/>
                                      </p:to>
                                    </p:set>
                                    <p:animEffect transition="in" filter="barn(inVertical)">
                                      <p:cBhvr>
                                        <p:cTn id="10" dur="500"/>
                                        <p:tgtEl>
                                          <p:spTgt spid="160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576"/>
                                        </p:tgtEl>
                                        <p:attrNameLst>
                                          <p:attrName>style.visibility</p:attrName>
                                        </p:attrNameLst>
                                      </p:cBhvr>
                                      <p:to>
                                        <p:strVal val="visible"/>
                                      </p:to>
                                    </p:set>
                                    <p:animEffect transition="in" filter="barn(inVertical)">
                                      <p:cBhvr>
                                        <p:cTn id="13" dur="500"/>
                                        <p:tgtEl>
                                          <p:spTgt spid="1576"/>
                                        </p:tgtEl>
                                      </p:cBhvr>
                                    </p:animEffect>
                                  </p:childTnLst>
                                </p:cTn>
                              </p:par>
                              <p:par>
                                <p:cTn id="14" presetID="16" presetClass="entr" presetSubtype="21" fill="hold" nodeType="withEffect">
                                  <p:stCondLst>
                                    <p:cond delay="0"/>
                                  </p:stCondLst>
                                  <p:childTnLst>
                                    <p:set>
                                      <p:cBhvr>
                                        <p:cTn id="15" dur="1" fill="hold">
                                          <p:stCondLst>
                                            <p:cond delay="0"/>
                                          </p:stCondLst>
                                        </p:cTn>
                                        <p:tgtEl>
                                          <p:spTgt spid="1581"/>
                                        </p:tgtEl>
                                        <p:attrNameLst>
                                          <p:attrName>style.visibility</p:attrName>
                                        </p:attrNameLst>
                                      </p:cBhvr>
                                      <p:to>
                                        <p:strVal val="visible"/>
                                      </p:to>
                                    </p:set>
                                    <p:animEffect transition="in" filter="barn(inVertical)">
                                      <p:cBhvr>
                                        <p:cTn id="16" dur="500"/>
                                        <p:tgtEl>
                                          <p:spTgt spid="1581"/>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577">
                                            <p:txEl>
                                              <p:pRg st="0" end="0"/>
                                            </p:txEl>
                                          </p:spTgt>
                                        </p:tgtEl>
                                        <p:attrNameLst>
                                          <p:attrName>style.visibility</p:attrName>
                                        </p:attrNameLst>
                                      </p:cBhvr>
                                      <p:to>
                                        <p:strVal val="visible"/>
                                      </p:to>
                                    </p:set>
                                    <p:animEffect transition="in" filter="barn(inVertical)">
                                      <p:cBhvr>
                                        <p:cTn id="19" dur="500"/>
                                        <p:tgtEl>
                                          <p:spTgt spid="157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578"/>
                                        </p:tgtEl>
                                        <p:attrNameLst>
                                          <p:attrName>style.visibility</p:attrName>
                                        </p:attrNameLst>
                                      </p:cBhvr>
                                      <p:to>
                                        <p:strVal val="visible"/>
                                      </p:to>
                                    </p:set>
                                    <p:animEffect transition="in" filter="barn(inVertical)">
                                      <p:cBhvr>
                                        <p:cTn id="24" dur="500"/>
                                        <p:tgtEl>
                                          <p:spTgt spid="1578"/>
                                        </p:tgtEl>
                                      </p:cBhvr>
                                    </p:animEffect>
                                  </p:childTnLst>
                                </p:cTn>
                              </p:par>
                              <p:par>
                                <p:cTn id="25" presetID="16" presetClass="entr" presetSubtype="21" fill="hold" nodeType="withEffect">
                                  <p:stCondLst>
                                    <p:cond delay="0"/>
                                  </p:stCondLst>
                                  <p:childTnLst>
                                    <p:set>
                                      <p:cBhvr>
                                        <p:cTn id="26" dur="1" fill="hold">
                                          <p:stCondLst>
                                            <p:cond delay="0"/>
                                          </p:stCondLst>
                                        </p:cTn>
                                        <p:tgtEl>
                                          <p:spTgt spid="1583"/>
                                        </p:tgtEl>
                                        <p:attrNameLst>
                                          <p:attrName>style.visibility</p:attrName>
                                        </p:attrNameLst>
                                      </p:cBhvr>
                                      <p:to>
                                        <p:strVal val="visible"/>
                                      </p:to>
                                    </p:set>
                                    <p:animEffect transition="in" filter="barn(inVertical)">
                                      <p:cBhvr>
                                        <p:cTn id="27" dur="500"/>
                                        <p:tgtEl>
                                          <p:spTgt spid="1583"/>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579">
                                            <p:txEl>
                                              <p:pRg st="0" end="0"/>
                                            </p:txEl>
                                          </p:spTgt>
                                        </p:tgtEl>
                                        <p:attrNameLst>
                                          <p:attrName>style.visibility</p:attrName>
                                        </p:attrNameLst>
                                      </p:cBhvr>
                                      <p:to>
                                        <p:strVal val="visible"/>
                                      </p:to>
                                    </p:set>
                                    <p:animEffect transition="in" filter="barn(inVertical)">
                                      <p:cBhvr>
                                        <p:cTn id="30" dur="500"/>
                                        <p:tgtEl>
                                          <p:spTgt spid="1579">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579">
                                            <p:txEl>
                                              <p:pRg st="1" end="1"/>
                                            </p:txEl>
                                          </p:spTgt>
                                        </p:tgtEl>
                                        <p:attrNameLst>
                                          <p:attrName>style.visibility</p:attrName>
                                        </p:attrNameLst>
                                      </p:cBhvr>
                                      <p:to>
                                        <p:strVal val="visible"/>
                                      </p:to>
                                    </p:set>
                                    <p:animEffect transition="in" filter="barn(inVertical)">
                                      <p:cBhvr>
                                        <p:cTn id="35" dur="500"/>
                                        <p:tgtEl>
                                          <p:spTgt spid="1579">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579">
                                            <p:txEl>
                                              <p:pRg st="2" end="2"/>
                                            </p:txEl>
                                          </p:spTgt>
                                        </p:tgtEl>
                                        <p:attrNameLst>
                                          <p:attrName>style.visibility</p:attrName>
                                        </p:attrNameLst>
                                      </p:cBhvr>
                                      <p:to>
                                        <p:strVal val="visible"/>
                                      </p:to>
                                    </p:set>
                                    <p:animEffect transition="in" filter="barn(inVertical)">
                                      <p:cBhvr>
                                        <p:cTn id="40" dur="500"/>
                                        <p:tgtEl>
                                          <p:spTgt spid="1579">
                                            <p:txEl>
                                              <p:pRg st="2" end="2"/>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1590"/>
                                        </p:tgtEl>
                                        <p:attrNameLst>
                                          <p:attrName>style.visibility</p:attrName>
                                        </p:attrNameLst>
                                      </p:cBhvr>
                                      <p:to>
                                        <p:strVal val="visible"/>
                                      </p:to>
                                    </p:set>
                                    <p:animEffect transition="in" filter="barn(inVertical)">
                                      <p:cBhvr>
                                        <p:cTn id="43" dur="500"/>
                                        <p:tgtEl>
                                          <p:spTgt spid="1590"/>
                                        </p:tgtEl>
                                      </p:cBhvr>
                                    </p:animEffect>
                                  </p:childTnLst>
                                </p:cTn>
                              </p:par>
                              <p:par>
                                <p:cTn id="44" presetID="16" presetClass="entr" presetSubtype="21" fill="hold" nodeType="withEffect">
                                  <p:stCondLst>
                                    <p:cond delay="0"/>
                                  </p:stCondLst>
                                  <p:childTnLst>
                                    <p:set>
                                      <p:cBhvr>
                                        <p:cTn id="45" dur="1" fill="hold">
                                          <p:stCondLst>
                                            <p:cond delay="0"/>
                                          </p:stCondLst>
                                        </p:cTn>
                                        <p:tgtEl>
                                          <p:spTgt spid="1596"/>
                                        </p:tgtEl>
                                        <p:attrNameLst>
                                          <p:attrName>style.visibility</p:attrName>
                                        </p:attrNameLst>
                                      </p:cBhvr>
                                      <p:to>
                                        <p:strVal val="visible"/>
                                      </p:to>
                                    </p:set>
                                    <p:animEffect transition="in" filter="barn(inVertical)">
                                      <p:cBhvr>
                                        <p:cTn id="46" dur="500"/>
                                        <p:tgtEl>
                                          <p:spTgt spid="1596"/>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1587"/>
                                        </p:tgtEl>
                                        <p:attrNameLst>
                                          <p:attrName>style.visibility</p:attrName>
                                        </p:attrNameLst>
                                      </p:cBhvr>
                                      <p:to>
                                        <p:strVal val="visible"/>
                                      </p:to>
                                    </p:set>
                                    <p:animEffect transition="in" filter="barn(inVertical)">
                                      <p:cBhvr>
                                        <p:cTn id="51" dur="500"/>
                                        <p:tgtEl>
                                          <p:spTgt spid="1587"/>
                                        </p:tgtEl>
                                      </p:cBhvr>
                                    </p:animEffect>
                                  </p:childTnLst>
                                </p:cTn>
                              </p:par>
                              <p:par>
                                <p:cTn id="52" presetID="16" presetClass="entr" presetSubtype="21" fill="hold" nodeType="withEffect">
                                  <p:stCondLst>
                                    <p:cond delay="0"/>
                                  </p:stCondLst>
                                  <p:childTnLst>
                                    <p:set>
                                      <p:cBhvr>
                                        <p:cTn id="53" dur="1" fill="hold">
                                          <p:stCondLst>
                                            <p:cond delay="0"/>
                                          </p:stCondLst>
                                        </p:cTn>
                                        <p:tgtEl>
                                          <p:spTgt spid="1593"/>
                                        </p:tgtEl>
                                        <p:attrNameLst>
                                          <p:attrName>style.visibility</p:attrName>
                                        </p:attrNameLst>
                                      </p:cBhvr>
                                      <p:to>
                                        <p:strVal val="visible"/>
                                      </p:to>
                                    </p:set>
                                    <p:animEffect transition="in" filter="barn(inVertical)">
                                      <p:cBhvr>
                                        <p:cTn id="54" dur="500"/>
                                        <p:tgtEl>
                                          <p:spTgt spid="1593"/>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1575"/>
                                        </p:tgtEl>
                                        <p:attrNameLst>
                                          <p:attrName>style.visibility</p:attrName>
                                        </p:attrNameLst>
                                      </p:cBhvr>
                                      <p:to>
                                        <p:strVal val="visible"/>
                                      </p:to>
                                    </p:set>
                                    <p:animEffect transition="in" filter="barn(inVertical)">
                                      <p:cBhvr>
                                        <p:cTn id="57" dur="500"/>
                                        <p:tgtEl>
                                          <p:spTgt spid="1575"/>
                                        </p:tgtEl>
                                      </p:cBhvr>
                                    </p:animEffect>
                                  </p:childTnLst>
                                </p:cTn>
                              </p:par>
                              <p:par>
                                <p:cTn id="58" presetID="16" presetClass="entr" presetSubtype="21" fill="hold" nodeType="withEffect">
                                  <p:stCondLst>
                                    <p:cond delay="0"/>
                                  </p:stCondLst>
                                  <p:childTnLst>
                                    <p:set>
                                      <p:cBhvr>
                                        <p:cTn id="59" dur="1" fill="hold">
                                          <p:stCondLst>
                                            <p:cond delay="0"/>
                                          </p:stCondLst>
                                        </p:cTn>
                                        <p:tgtEl>
                                          <p:spTgt spid="1582"/>
                                        </p:tgtEl>
                                        <p:attrNameLst>
                                          <p:attrName>style.visibility</p:attrName>
                                        </p:attrNameLst>
                                      </p:cBhvr>
                                      <p:to>
                                        <p:strVal val="visible"/>
                                      </p:to>
                                    </p:set>
                                    <p:animEffect transition="in" filter="barn(inVertical)">
                                      <p:cBhvr>
                                        <p:cTn id="60" dur="500"/>
                                        <p:tgtEl>
                                          <p:spTgt spid="1582"/>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1580">
                                            <p:txEl>
                                              <p:pRg st="0" end="0"/>
                                            </p:txEl>
                                          </p:spTgt>
                                        </p:tgtEl>
                                        <p:attrNameLst>
                                          <p:attrName>style.visibility</p:attrName>
                                        </p:attrNameLst>
                                      </p:cBhvr>
                                      <p:to>
                                        <p:strVal val="visible"/>
                                      </p:to>
                                    </p:set>
                                    <p:animEffect transition="in" filter="barn(inVertical)">
                                      <p:cBhvr>
                                        <p:cTn id="63" dur="500"/>
                                        <p:tgtEl>
                                          <p:spTgt spid="158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5" grpId="0"/>
      <p:bldP spid="1576" grpId="0"/>
      <p:bldP spid="1577" grpId="0" build="p"/>
      <p:bldP spid="1578" grpId="0"/>
      <p:bldP spid="1579" grpId="0" build="p"/>
      <p:bldP spid="1580"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60"/>
        <p:cNvGrpSpPr/>
        <p:nvPr/>
      </p:nvGrpSpPr>
      <p:grpSpPr>
        <a:xfrm>
          <a:off x="0" y="0"/>
          <a:ext cx="0" cy="0"/>
          <a:chOff x="0" y="0"/>
          <a:chExt cx="0" cy="0"/>
        </a:xfrm>
      </p:grpSpPr>
      <p:sp>
        <p:nvSpPr>
          <p:cNvPr id="1161" name="Google Shape;1161;p55"/>
          <p:cNvSpPr txBox="1">
            <a:spLocks noGrp="1"/>
          </p:cNvSpPr>
          <p:nvPr>
            <p:ph type="title"/>
          </p:nvPr>
        </p:nvSpPr>
        <p:spPr>
          <a:xfrm>
            <a:off x="2006549" y="2488563"/>
            <a:ext cx="5425521"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4800" dirty="0" smtClean="0">
                <a:latin typeface="Cambria" panose="02040503050406030204" pitchFamily="18" charset="0"/>
                <a:ea typeface="Cambria" panose="02040503050406030204" pitchFamily="18" charset="0"/>
              </a:rPr>
              <a:t>BÀI TẬP VẬN DỤNG </a:t>
            </a:r>
            <a:endParaRPr sz="4800" dirty="0">
              <a:latin typeface="Cambria" panose="02040503050406030204" pitchFamily="18" charset="0"/>
              <a:ea typeface="Cambria" panose="02040503050406030204" pitchFamily="18" charset="0"/>
            </a:endParaRPr>
          </a:p>
        </p:txBody>
      </p:sp>
      <p:sp>
        <p:nvSpPr>
          <p:cNvPr id="1163" name="Google Shape;1163;p55"/>
          <p:cNvSpPr txBox="1">
            <a:spLocks noGrp="1"/>
          </p:cNvSpPr>
          <p:nvPr>
            <p:ph type="title" idx="2"/>
          </p:nvPr>
        </p:nvSpPr>
        <p:spPr>
          <a:xfrm>
            <a:off x="3568200" y="979778"/>
            <a:ext cx="2007600" cy="1317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13800" dirty="0" smtClean="0">
                <a:latin typeface="Cambria" panose="02040503050406030204" pitchFamily="18" charset="0"/>
                <a:ea typeface="Cambria" panose="02040503050406030204" pitchFamily="18" charset="0"/>
              </a:rPr>
              <a:t>II. </a:t>
            </a:r>
            <a:endParaRPr sz="13800" dirty="0">
              <a:latin typeface="Cambria" panose="02040503050406030204" pitchFamily="18" charset="0"/>
              <a:ea typeface="Cambria" panose="02040503050406030204" pitchFamily="18" charset="0"/>
            </a:endParaRPr>
          </a:p>
        </p:txBody>
      </p:sp>
      <p:cxnSp>
        <p:nvCxnSpPr>
          <p:cNvPr id="1164" name="Google Shape;1164;p55"/>
          <p:cNvCxnSpPr/>
          <p:nvPr/>
        </p:nvCxnSpPr>
        <p:spPr>
          <a:xfrm>
            <a:off x="4006950" y="3568113"/>
            <a:ext cx="1130100" cy="0"/>
          </a:xfrm>
          <a:prstGeom prst="straightConnector1">
            <a:avLst/>
          </a:prstGeom>
          <a:noFill/>
          <a:ln w="28575" cap="flat" cmpd="sng">
            <a:solidFill>
              <a:schemeClr val="dk1"/>
            </a:solidFill>
            <a:prstDash val="solid"/>
            <a:round/>
            <a:headEnd type="none" w="med" len="med"/>
            <a:tailEnd type="none" w="med" len="med"/>
          </a:ln>
        </p:spPr>
      </p:cxnSp>
      <p:sp>
        <p:nvSpPr>
          <p:cNvPr id="1165" name="Google Shape;1165;p55"/>
          <p:cNvSpPr/>
          <p:nvPr/>
        </p:nvSpPr>
        <p:spPr>
          <a:xfrm>
            <a:off x="919550" y="1035200"/>
            <a:ext cx="1270110" cy="603228"/>
          </a:xfrm>
          <a:custGeom>
            <a:avLst/>
            <a:gdLst/>
            <a:ahLst/>
            <a:cxnLst/>
            <a:rect l="l" t="t" r="r" b="b"/>
            <a:pathLst>
              <a:path w="17838" h="8472" extrusionOk="0">
                <a:moveTo>
                  <a:pt x="3551" y="0"/>
                </a:moveTo>
                <a:cubicBezTo>
                  <a:pt x="3428" y="0"/>
                  <a:pt x="3302" y="31"/>
                  <a:pt x="3174" y="97"/>
                </a:cubicBezTo>
                <a:cubicBezTo>
                  <a:pt x="2567" y="416"/>
                  <a:pt x="3104" y="794"/>
                  <a:pt x="1970" y="794"/>
                </a:cubicBezTo>
                <a:cubicBezTo>
                  <a:pt x="1145" y="794"/>
                  <a:pt x="1383" y="1838"/>
                  <a:pt x="1950" y="2644"/>
                </a:cubicBezTo>
                <a:cubicBezTo>
                  <a:pt x="856" y="2644"/>
                  <a:pt x="1" y="3102"/>
                  <a:pt x="389" y="4126"/>
                </a:cubicBezTo>
                <a:cubicBezTo>
                  <a:pt x="588" y="4644"/>
                  <a:pt x="617" y="4654"/>
                  <a:pt x="468" y="4992"/>
                </a:cubicBezTo>
                <a:cubicBezTo>
                  <a:pt x="113" y="5818"/>
                  <a:pt x="876" y="6160"/>
                  <a:pt x="1858" y="6160"/>
                </a:cubicBezTo>
                <a:cubicBezTo>
                  <a:pt x="1976" y="6160"/>
                  <a:pt x="2097" y="6155"/>
                  <a:pt x="2219" y="6146"/>
                </a:cubicBezTo>
                <a:lnTo>
                  <a:pt x="2219" y="6146"/>
                </a:lnTo>
                <a:cubicBezTo>
                  <a:pt x="1890" y="7327"/>
                  <a:pt x="2083" y="8472"/>
                  <a:pt x="2944" y="8472"/>
                </a:cubicBezTo>
                <a:cubicBezTo>
                  <a:pt x="3098" y="8472"/>
                  <a:pt x="3274" y="8435"/>
                  <a:pt x="3472" y="8354"/>
                </a:cubicBezTo>
                <a:cubicBezTo>
                  <a:pt x="3752" y="8231"/>
                  <a:pt x="3921" y="8174"/>
                  <a:pt x="4050" y="8174"/>
                </a:cubicBezTo>
                <a:cubicBezTo>
                  <a:pt x="4150" y="8174"/>
                  <a:pt x="4225" y="8209"/>
                  <a:pt x="4308" y="8275"/>
                </a:cubicBezTo>
                <a:cubicBezTo>
                  <a:pt x="4419" y="8356"/>
                  <a:pt x="4522" y="8393"/>
                  <a:pt x="4615" y="8393"/>
                </a:cubicBezTo>
                <a:cubicBezTo>
                  <a:pt x="5047" y="8393"/>
                  <a:pt x="5280" y="7600"/>
                  <a:pt x="5263" y="6733"/>
                </a:cubicBezTo>
                <a:lnTo>
                  <a:pt x="5263" y="6733"/>
                </a:lnTo>
                <a:cubicBezTo>
                  <a:pt x="5721" y="6898"/>
                  <a:pt x="6239" y="7020"/>
                  <a:pt x="6661" y="7020"/>
                </a:cubicBezTo>
                <a:cubicBezTo>
                  <a:pt x="7230" y="7020"/>
                  <a:pt x="7626" y="6799"/>
                  <a:pt x="7472" y="6166"/>
                </a:cubicBezTo>
                <a:cubicBezTo>
                  <a:pt x="7651" y="5877"/>
                  <a:pt x="7870" y="5917"/>
                  <a:pt x="7949" y="5748"/>
                </a:cubicBezTo>
                <a:cubicBezTo>
                  <a:pt x="7989" y="5688"/>
                  <a:pt x="8019" y="5629"/>
                  <a:pt x="8029" y="5549"/>
                </a:cubicBezTo>
                <a:cubicBezTo>
                  <a:pt x="8155" y="5552"/>
                  <a:pt x="8280" y="5554"/>
                  <a:pt x="8405" y="5554"/>
                </a:cubicBezTo>
                <a:cubicBezTo>
                  <a:pt x="9356" y="5554"/>
                  <a:pt x="10276" y="5447"/>
                  <a:pt x="11103" y="5121"/>
                </a:cubicBezTo>
                <a:cubicBezTo>
                  <a:pt x="11113" y="5121"/>
                  <a:pt x="11123" y="5131"/>
                  <a:pt x="11133" y="5131"/>
                </a:cubicBezTo>
                <a:cubicBezTo>
                  <a:pt x="11521" y="5151"/>
                  <a:pt x="11909" y="5241"/>
                  <a:pt x="12277" y="5380"/>
                </a:cubicBezTo>
                <a:cubicBezTo>
                  <a:pt x="12028" y="6265"/>
                  <a:pt x="12754" y="7469"/>
                  <a:pt x="13371" y="8076"/>
                </a:cubicBezTo>
                <a:cubicBezTo>
                  <a:pt x="13799" y="6862"/>
                  <a:pt x="13301" y="6265"/>
                  <a:pt x="12515" y="5469"/>
                </a:cubicBezTo>
                <a:lnTo>
                  <a:pt x="12515" y="5469"/>
                </a:lnTo>
                <a:cubicBezTo>
                  <a:pt x="13537" y="5854"/>
                  <a:pt x="14541" y="6441"/>
                  <a:pt x="15594" y="6441"/>
                </a:cubicBezTo>
                <a:cubicBezTo>
                  <a:pt x="15659" y="6441"/>
                  <a:pt x="15723" y="6439"/>
                  <a:pt x="15788" y="6434"/>
                </a:cubicBezTo>
                <a:cubicBezTo>
                  <a:pt x="16097" y="6604"/>
                  <a:pt x="16420" y="6708"/>
                  <a:pt x="16737" y="6708"/>
                </a:cubicBezTo>
                <a:cubicBezTo>
                  <a:pt x="17125" y="6708"/>
                  <a:pt x="17504" y="6553"/>
                  <a:pt x="17838" y="6176"/>
                </a:cubicBezTo>
                <a:cubicBezTo>
                  <a:pt x="17444" y="6124"/>
                  <a:pt x="16727" y="5762"/>
                  <a:pt x="16205" y="5762"/>
                </a:cubicBezTo>
                <a:cubicBezTo>
                  <a:pt x="15922" y="5762"/>
                  <a:pt x="15696" y="5868"/>
                  <a:pt x="15609" y="6186"/>
                </a:cubicBezTo>
                <a:cubicBezTo>
                  <a:pt x="15553" y="6189"/>
                  <a:pt x="15498" y="6191"/>
                  <a:pt x="15442" y="6191"/>
                </a:cubicBezTo>
                <a:cubicBezTo>
                  <a:pt x="14099" y="6191"/>
                  <a:pt x="12798" y="5190"/>
                  <a:pt x="11461" y="4942"/>
                </a:cubicBezTo>
                <a:cubicBezTo>
                  <a:pt x="12068" y="4634"/>
                  <a:pt x="12625" y="4186"/>
                  <a:pt x="13072" y="3549"/>
                </a:cubicBezTo>
                <a:cubicBezTo>
                  <a:pt x="14057" y="3151"/>
                  <a:pt x="14555" y="2097"/>
                  <a:pt x="14963" y="1172"/>
                </a:cubicBezTo>
                <a:lnTo>
                  <a:pt x="14963" y="1172"/>
                </a:lnTo>
                <a:cubicBezTo>
                  <a:pt x="14157" y="1450"/>
                  <a:pt x="12605" y="2326"/>
                  <a:pt x="12844" y="3380"/>
                </a:cubicBezTo>
                <a:cubicBezTo>
                  <a:pt x="11742" y="4932"/>
                  <a:pt x="10040" y="5322"/>
                  <a:pt x="8254" y="5322"/>
                </a:cubicBezTo>
                <a:cubicBezTo>
                  <a:pt x="8186" y="5322"/>
                  <a:pt x="8117" y="5321"/>
                  <a:pt x="8049" y="5320"/>
                </a:cubicBezTo>
                <a:cubicBezTo>
                  <a:pt x="8039" y="4773"/>
                  <a:pt x="7541" y="4156"/>
                  <a:pt x="6686" y="3878"/>
                </a:cubicBezTo>
                <a:cubicBezTo>
                  <a:pt x="7482" y="3549"/>
                  <a:pt x="8168" y="2992"/>
                  <a:pt x="7989" y="2157"/>
                </a:cubicBezTo>
                <a:cubicBezTo>
                  <a:pt x="7850" y="1540"/>
                  <a:pt x="7253" y="2097"/>
                  <a:pt x="7243" y="1023"/>
                </a:cubicBezTo>
                <a:cubicBezTo>
                  <a:pt x="7238" y="651"/>
                  <a:pt x="6933" y="474"/>
                  <a:pt x="6508" y="474"/>
                </a:cubicBezTo>
                <a:cubicBezTo>
                  <a:pt x="6010" y="474"/>
                  <a:pt x="5347" y="716"/>
                  <a:pt x="4806" y="1172"/>
                </a:cubicBezTo>
                <a:cubicBezTo>
                  <a:pt x="4510" y="509"/>
                  <a:pt x="4054" y="0"/>
                  <a:pt x="3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sp>
        <p:nvSpPr>
          <p:cNvPr id="901" name="Google Shape;901;p47"/>
          <p:cNvSpPr txBox="1">
            <a:spLocks noGrp="1"/>
          </p:cNvSpPr>
          <p:nvPr>
            <p:ph type="title"/>
          </p:nvPr>
        </p:nvSpPr>
        <p:spPr>
          <a:xfrm>
            <a:off x="3457547" y="2522627"/>
            <a:ext cx="539216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dirty="0" smtClean="0">
                <a:latin typeface="Cambria" panose="02040503050406030204" pitchFamily="18" charset="0"/>
                <a:ea typeface="Cambria" panose="02040503050406030204" pitchFamily="18" charset="0"/>
              </a:rPr>
              <a:t>KHÁI QUÁT VỀ NGHỊ LUẬN XÃ HỘI </a:t>
            </a:r>
            <a:endParaRPr sz="4800" dirty="0">
              <a:latin typeface="Cambria" panose="02040503050406030204" pitchFamily="18" charset="0"/>
              <a:ea typeface="Cambria" panose="02040503050406030204" pitchFamily="18" charset="0"/>
            </a:endParaRPr>
          </a:p>
        </p:txBody>
      </p:sp>
      <p:sp>
        <p:nvSpPr>
          <p:cNvPr id="903" name="Google Shape;903;p47"/>
          <p:cNvSpPr txBox="1">
            <a:spLocks noGrp="1"/>
          </p:cNvSpPr>
          <p:nvPr>
            <p:ph type="title" idx="2"/>
          </p:nvPr>
        </p:nvSpPr>
        <p:spPr>
          <a:xfrm>
            <a:off x="2152865" y="2278969"/>
            <a:ext cx="1765200" cy="1317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latin typeface="Cambria" panose="02040503050406030204" pitchFamily="18" charset="0"/>
                <a:ea typeface="Cambria" panose="02040503050406030204" pitchFamily="18" charset="0"/>
              </a:rPr>
              <a:t>I.</a:t>
            </a:r>
            <a:endParaRPr dirty="0">
              <a:latin typeface="Cambria" panose="02040503050406030204" pitchFamily="18" charset="0"/>
              <a:ea typeface="Cambria" panose="02040503050406030204" pitchFamily="18" charset="0"/>
            </a:endParaRPr>
          </a:p>
        </p:txBody>
      </p:sp>
      <p:grpSp>
        <p:nvGrpSpPr>
          <p:cNvPr id="904" name="Google Shape;904;p47"/>
          <p:cNvGrpSpPr/>
          <p:nvPr/>
        </p:nvGrpSpPr>
        <p:grpSpPr>
          <a:xfrm>
            <a:off x="128056" y="855210"/>
            <a:ext cx="2572864" cy="3748242"/>
            <a:chOff x="876865" y="783400"/>
            <a:chExt cx="2572864" cy="3748242"/>
          </a:xfrm>
        </p:grpSpPr>
        <p:grpSp>
          <p:nvGrpSpPr>
            <p:cNvPr id="905" name="Google Shape;905;p47"/>
            <p:cNvGrpSpPr/>
            <p:nvPr/>
          </p:nvGrpSpPr>
          <p:grpSpPr>
            <a:xfrm>
              <a:off x="1353250" y="783400"/>
              <a:ext cx="1818559" cy="3748242"/>
              <a:chOff x="1353250" y="783400"/>
              <a:chExt cx="1818559" cy="3748242"/>
            </a:xfrm>
          </p:grpSpPr>
          <p:sp>
            <p:nvSpPr>
              <p:cNvPr id="906" name="Google Shape;906;p47"/>
              <p:cNvSpPr/>
              <p:nvPr/>
            </p:nvSpPr>
            <p:spPr>
              <a:xfrm>
                <a:off x="1353250" y="783400"/>
                <a:ext cx="1813517" cy="3748242"/>
              </a:xfrm>
              <a:custGeom>
                <a:avLst/>
                <a:gdLst/>
                <a:ahLst/>
                <a:cxnLst/>
                <a:rect l="l" t="t" r="r" b="b"/>
                <a:pathLst>
                  <a:path w="22877" h="47283" extrusionOk="0">
                    <a:moveTo>
                      <a:pt x="20351" y="1469"/>
                    </a:moveTo>
                    <a:lnTo>
                      <a:pt x="20383" y="1502"/>
                    </a:lnTo>
                    <a:lnTo>
                      <a:pt x="20383" y="1502"/>
                    </a:lnTo>
                    <a:cubicBezTo>
                      <a:pt x="20380" y="1506"/>
                      <a:pt x="20376" y="1509"/>
                      <a:pt x="20370" y="1509"/>
                    </a:cubicBezTo>
                    <a:lnTo>
                      <a:pt x="20351" y="1469"/>
                    </a:lnTo>
                    <a:close/>
                    <a:moveTo>
                      <a:pt x="19495" y="1151"/>
                    </a:moveTo>
                    <a:lnTo>
                      <a:pt x="19833" y="1270"/>
                    </a:lnTo>
                    <a:lnTo>
                      <a:pt x="19774" y="1529"/>
                    </a:lnTo>
                    <a:cubicBezTo>
                      <a:pt x="19734" y="1410"/>
                      <a:pt x="19595" y="1330"/>
                      <a:pt x="19475" y="1330"/>
                    </a:cubicBezTo>
                    <a:lnTo>
                      <a:pt x="19475" y="1231"/>
                    </a:lnTo>
                    <a:cubicBezTo>
                      <a:pt x="19475" y="1211"/>
                      <a:pt x="19475" y="1171"/>
                      <a:pt x="19495" y="1151"/>
                    </a:cubicBezTo>
                    <a:close/>
                    <a:moveTo>
                      <a:pt x="20487" y="1538"/>
                    </a:moveTo>
                    <a:lnTo>
                      <a:pt x="20517" y="1546"/>
                    </a:lnTo>
                    <a:lnTo>
                      <a:pt x="20517" y="1546"/>
                    </a:lnTo>
                    <a:cubicBezTo>
                      <a:pt x="20510" y="1548"/>
                      <a:pt x="20500" y="1549"/>
                      <a:pt x="20490" y="1549"/>
                    </a:cubicBezTo>
                    <a:cubicBezTo>
                      <a:pt x="20490" y="1549"/>
                      <a:pt x="20490" y="1543"/>
                      <a:pt x="20487" y="1538"/>
                    </a:cubicBezTo>
                    <a:close/>
                    <a:moveTo>
                      <a:pt x="20470" y="1648"/>
                    </a:moveTo>
                    <a:lnTo>
                      <a:pt x="20331" y="1967"/>
                    </a:lnTo>
                    <a:lnTo>
                      <a:pt x="20291" y="1947"/>
                    </a:lnTo>
                    <a:lnTo>
                      <a:pt x="20470" y="1648"/>
                    </a:lnTo>
                    <a:close/>
                    <a:moveTo>
                      <a:pt x="20788" y="1648"/>
                    </a:moveTo>
                    <a:lnTo>
                      <a:pt x="21385" y="1867"/>
                    </a:lnTo>
                    <a:cubicBezTo>
                      <a:pt x="21365" y="1907"/>
                      <a:pt x="21305" y="1927"/>
                      <a:pt x="21286" y="1967"/>
                    </a:cubicBezTo>
                    <a:cubicBezTo>
                      <a:pt x="21286" y="1947"/>
                      <a:pt x="21286" y="1927"/>
                      <a:pt x="21266" y="1907"/>
                    </a:cubicBezTo>
                    <a:cubicBezTo>
                      <a:pt x="21256" y="1877"/>
                      <a:pt x="21231" y="1862"/>
                      <a:pt x="21206" y="1862"/>
                    </a:cubicBezTo>
                    <a:cubicBezTo>
                      <a:pt x="21181" y="1862"/>
                      <a:pt x="21156" y="1877"/>
                      <a:pt x="21146" y="1907"/>
                    </a:cubicBezTo>
                    <a:lnTo>
                      <a:pt x="21146" y="1847"/>
                    </a:lnTo>
                    <a:cubicBezTo>
                      <a:pt x="21126" y="1827"/>
                      <a:pt x="21087" y="1808"/>
                      <a:pt x="21067" y="1808"/>
                    </a:cubicBezTo>
                    <a:cubicBezTo>
                      <a:pt x="21047" y="1808"/>
                      <a:pt x="20987" y="1808"/>
                      <a:pt x="20987" y="1847"/>
                    </a:cubicBezTo>
                    <a:cubicBezTo>
                      <a:pt x="20987" y="1808"/>
                      <a:pt x="20967" y="1768"/>
                      <a:pt x="20947" y="1748"/>
                    </a:cubicBezTo>
                    <a:cubicBezTo>
                      <a:pt x="20930" y="1742"/>
                      <a:pt x="20916" y="1740"/>
                      <a:pt x="20904" y="1740"/>
                    </a:cubicBezTo>
                    <a:cubicBezTo>
                      <a:pt x="20876" y="1740"/>
                      <a:pt x="20862" y="1754"/>
                      <a:pt x="20848" y="1768"/>
                    </a:cubicBezTo>
                    <a:lnTo>
                      <a:pt x="20788" y="1768"/>
                    </a:lnTo>
                    <a:lnTo>
                      <a:pt x="20788" y="1748"/>
                    </a:lnTo>
                    <a:lnTo>
                      <a:pt x="20788" y="1648"/>
                    </a:lnTo>
                    <a:close/>
                    <a:moveTo>
                      <a:pt x="21325" y="2544"/>
                    </a:moveTo>
                    <a:cubicBezTo>
                      <a:pt x="21325" y="2563"/>
                      <a:pt x="21325" y="2563"/>
                      <a:pt x="21345" y="2603"/>
                    </a:cubicBezTo>
                    <a:lnTo>
                      <a:pt x="21286" y="2603"/>
                    </a:lnTo>
                    <a:cubicBezTo>
                      <a:pt x="21286" y="2563"/>
                      <a:pt x="21325" y="2563"/>
                      <a:pt x="21325" y="2544"/>
                    </a:cubicBezTo>
                    <a:close/>
                    <a:moveTo>
                      <a:pt x="22061" y="2106"/>
                    </a:moveTo>
                    <a:lnTo>
                      <a:pt x="22459" y="2245"/>
                    </a:lnTo>
                    <a:cubicBezTo>
                      <a:pt x="22459" y="2245"/>
                      <a:pt x="22439" y="2245"/>
                      <a:pt x="22439" y="2265"/>
                    </a:cubicBezTo>
                    <a:cubicBezTo>
                      <a:pt x="22380" y="2285"/>
                      <a:pt x="22360" y="2325"/>
                      <a:pt x="22340" y="2365"/>
                    </a:cubicBezTo>
                    <a:cubicBezTo>
                      <a:pt x="22300" y="2345"/>
                      <a:pt x="22280" y="2325"/>
                      <a:pt x="22260" y="2325"/>
                    </a:cubicBezTo>
                    <a:cubicBezTo>
                      <a:pt x="22227" y="2317"/>
                      <a:pt x="22194" y="2312"/>
                      <a:pt x="22163" y="2312"/>
                    </a:cubicBezTo>
                    <a:cubicBezTo>
                      <a:pt x="22118" y="2312"/>
                      <a:pt x="22076" y="2321"/>
                      <a:pt x="22041" y="2345"/>
                    </a:cubicBezTo>
                    <a:cubicBezTo>
                      <a:pt x="21862" y="2424"/>
                      <a:pt x="21703" y="2524"/>
                      <a:pt x="21604" y="2703"/>
                    </a:cubicBezTo>
                    <a:cubicBezTo>
                      <a:pt x="21584" y="2663"/>
                      <a:pt x="21564" y="2663"/>
                      <a:pt x="21544" y="2663"/>
                    </a:cubicBezTo>
                    <a:lnTo>
                      <a:pt x="22041" y="2146"/>
                    </a:lnTo>
                    <a:cubicBezTo>
                      <a:pt x="22041" y="2146"/>
                      <a:pt x="22061" y="2126"/>
                      <a:pt x="22061" y="2106"/>
                    </a:cubicBezTo>
                    <a:close/>
                    <a:moveTo>
                      <a:pt x="19038" y="4036"/>
                    </a:moveTo>
                    <a:lnTo>
                      <a:pt x="19157" y="4095"/>
                    </a:lnTo>
                    <a:lnTo>
                      <a:pt x="19097" y="4394"/>
                    </a:lnTo>
                    <a:cubicBezTo>
                      <a:pt x="19097" y="4334"/>
                      <a:pt x="19097" y="4314"/>
                      <a:pt x="19077" y="4254"/>
                    </a:cubicBezTo>
                    <a:cubicBezTo>
                      <a:pt x="19077" y="4215"/>
                      <a:pt x="19077" y="4155"/>
                      <a:pt x="19058" y="4155"/>
                    </a:cubicBezTo>
                    <a:cubicBezTo>
                      <a:pt x="19058" y="4115"/>
                      <a:pt x="19038" y="4095"/>
                      <a:pt x="19038" y="4036"/>
                    </a:cubicBezTo>
                    <a:close/>
                    <a:moveTo>
                      <a:pt x="19953" y="4354"/>
                    </a:moveTo>
                    <a:lnTo>
                      <a:pt x="20152" y="4414"/>
                    </a:lnTo>
                    <a:lnTo>
                      <a:pt x="20132" y="4414"/>
                    </a:lnTo>
                    <a:cubicBezTo>
                      <a:pt x="20052" y="4414"/>
                      <a:pt x="19953" y="4433"/>
                      <a:pt x="19873" y="4433"/>
                    </a:cubicBezTo>
                    <a:cubicBezTo>
                      <a:pt x="19833" y="4433"/>
                      <a:pt x="19774" y="4453"/>
                      <a:pt x="19694" y="4453"/>
                    </a:cubicBezTo>
                    <a:cubicBezTo>
                      <a:pt x="19774" y="4414"/>
                      <a:pt x="19873" y="4394"/>
                      <a:pt x="19953" y="4354"/>
                    </a:cubicBezTo>
                    <a:close/>
                    <a:moveTo>
                      <a:pt x="19177" y="4692"/>
                    </a:moveTo>
                    <a:cubicBezTo>
                      <a:pt x="19177" y="4712"/>
                      <a:pt x="19157" y="4712"/>
                      <a:pt x="19157" y="4732"/>
                    </a:cubicBezTo>
                    <a:lnTo>
                      <a:pt x="19197" y="4752"/>
                    </a:lnTo>
                    <a:lnTo>
                      <a:pt x="19137" y="4851"/>
                    </a:lnTo>
                    <a:lnTo>
                      <a:pt x="19157" y="4692"/>
                    </a:lnTo>
                    <a:close/>
                    <a:moveTo>
                      <a:pt x="18580" y="3319"/>
                    </a:moveTo>
                    <a:cubicBezTo>
                      <a:pt x="18779" y="3598"/>
                      <a:pt x="18938" y="3916"/>
                      <a:pt x="18998" y="4254"/>
                    </a:cubicBezTo>
                    <a:lnTo>
                      <a:pt x="18998" y="4314"/>
                    </a:lnTo>
                    <a:cubicBezTo>
                      <a:pt x="19058" y="4553"/>
                      <a:pt x="19058" y="4791"/>
                      <a:pt x="19038" y="5030"/>
                    </a:cubicBezTo>
                    <a:lnTo>
                      <a:pt x="18998" y="5249"/>
                    </a:lnTo>
                    <a:lnTo>
                      <a:pt x="19157" y="5090"/>
                    </a:lnTo>
                    <a:cubicBezTo>
                      <a:pt x="19157" y="5050"/>
                      <a:pt x="19177" y="5050"/>
                      <a:pt x="19197" y="5030"/>
                    </a:cubicBezTo>
                    <a:lnTo>
                      <a:pt x="19217" y="5010"/>
                    </a:lnTo>
                    <a:lnTo>
                      <a:pt x="19276" y="4931"/>
                    </a:lnTo>
                    <a:lnTo>
                      <a:pt x="19256" y="4931"/>
                    </a:lnTo>
                    <a:lnTo>
                      <a:pt x="19376" y="4831"/>
                    </a:lnTo>
                    <a:lnTo>
                      <a:pt x="19396" y="4891"/>
                    </a:lnTo>
                    <a:cubicBezTo>
                      <a:pt x="19555" y="4791"/>
                      <a:pt x="19754" y="4712"/>
                      <a:pt x="19973" y="4652"/>
                    </a:cubicBezTo>
                    <a:cubicBezTo>
                      <a:pt x="20052" y="4632"/>
                      <a:pt x="20152" y="4632"/>
                      <a:pt x="20211" y="4612"/>
                    </a:cubicBezTo>
                    <a:cubicBezTo>
                      <a:pt x="20410" y="4553"/>
                      <a:pt x="20589" y="4533"/>
                      <a:pt x="20788" y="4453"/>
                    </a:cubicBezTo>
                    <a:lnTo>
                      <a:pt x="20793" y="4453"/>
                    </a:lnTo>
                    <a:cubicBezTo>
                      <a:pt x="20579" y="4745"/>
                      <a:pt x="20344" y="5034"/>
                      <a:pt x="20032" y="5209"/>
                    </a:cubicBezTo>
                    <a:cubicBezTo>
                      <a:pt x="19767" y="5357"/>
                      <a:pt x="19479" y="5439"/>
                      <a:pt x="19186" y="5439"/>
                    </a:cubicBezTo>
                    <a:cubicBezTo>
                      <a:pt x="19084" y="5439"/>
                      <a:pt x="18981" y="5429"/>
                      <a:pt x="18879" y="5408"/>
                    </a:cubicBezTo>
                    <a:lnTo>
                      <a:pt x="18958" y="5289"/>
                    </a:lnTo>
                    <a:lnTo>
                      <a:pt x="18859" y="5348"/>
                    </a:lnTo>
                    <a:cubicBezTo>
                      <a:pt x="18779" y="5209"/>
                      <a:pt x="18680" y="5030"/>
                      <a:pt x="18640" y="4851"/>
                    </a:cubicBezTo>
                    <a:lnTo>
                      <a:pt x="18640" y="4831"/>
                    </a:lnTo>
                    <a:cubicBezTo>
                      <a:pt x="18580" y="4692"/>
                      <a:pt x="18540" y="4533"/>
                      <a:pt x="18540" y="4394"/>
                    </a:cubicBezTo>
                    <a:lnTo>
                      <a:pt x="18540" y="4314"/>
                    </a:lnTo>
                    <a:cubicBezTo>
                      <a:pt x="18501" y="4215"/>
                      <a:pt x="18501" y="4115"/>
                      <a:pt x="18501" y="4016"/>
                    </a:cubicBezTo>
                    <a:lnTo>
                      <a:pt x="18501" y="3996"/>
                    </a:lnTo>
                    <a:lnTo>
                      <a:pt x="18501" y="3916"/>
                    </a:lnTo>
                    <a:cubicBezTo>
                      <a:pt x="18501" y="3697"/>
                      <a:pt x="18540" y="3498"/>
                      <a:pt x="18580" y="3319"/>
                    </a:cubicBezTo>
                    <a:close/>
                    <a:moveTo>
                      <a:pt x="8117" y="7218"/>
                    </a:moveTo>
                    <a:lnTo>
                      <a:pt x="8136" y="7238"/>
                    </a:lnTo>
                    <a:lnTo>
                      <a:pt x="8156" y="7278"/>
                    </a:lnTo>
                    <a:lnTo>
                      <a:pt x="8182" y="7278"/>
                    </a:lnTo>
                    <a:cubicBezTo>
                      <a:pt x="8143" y="7245"/>
                      <a:pt x="8117" y="7219"/>
                      <a:pt x="8117" y="7218"/>
                    </a:cubicBezTo>
                    <a:close/>
                    <a:moveTo>
                      <a:pt x="8182" y="7278"/>
                    </a:moveTo>
                    <a:cubicBezTo>
                      <a:pt x="8252" y="7338"/>
                      <a:pt x="8366" y="7424"/>
                      <a:pt x="8455" y="7437"/>
                    </a:cubicBezTo>
                    <a:cubicBezTo>
                      <a:pt x="8495" y="7477"/>
                      <a:pt x="8534" y="7477"/>
                      <a:pt x="8634" y="7497"/>
                    </a:cubicBezTo>
                    <a:cubicBezTo>
                      <a:pt x="8634" y="7497"/>
                      <a:pt x="8733" y="7517"/>
                      <a:pt x="8813" y="7537"/>
                    </a:cubicBezTo>
                    <a:cubicBezTo>
                      <a:pt x="8853" y="7576"/>
                      <a:pt x="8912" y="7576"/>
                      <a:pt x="8952" y="7596"/>
                    </a:cubicBezTo>
                    <a:lnTo>
                      <a:pt x="9111" y="7676"/>
                    </a:lnTo>
                    <a:cubicBezTo>
                      <a:pt x="9163" y="7702"/>
                      <a:pt x="9215" y="7743"/>
                      <a:pt x="9264" y="7791"/>
                    </a:cubicBezTo>
                    <a:lnTo>
                      <a:pt x="9264" y="7791"/>
                    </a:lnTo>
                    <a:cubicBezTo>
                      <a:pt x="9208" y="7722"/>
                      <a:pt x="9137" y="7665"/>
                      <a:pt x="9052" y="7616"/>
                    </a:cubicBezTo>
                    <a:lnTo>
                      <a:pt x="9032" y="7596"/>
                    </a:lnTo>
                    <a:lnTo>
                      <a:pt x="9012" y="7596"/>
                    </a:lnTo>
                    <a:cubicBezTo>
                      <a:pt x="8952" y="7557"/>
                      <a:pt x="8892" y="7537"/>
                      <a:pt x="8813" y="7517"/>
                    </a:cubicBezTo>
                    <a:lnTo>
                      <a:pt x="8713" y="7497"/>
                    </a:lnTo>
                    <a:cubicBezTo>
                      <a:pt x="8693" y="7497"/>
                      <a:pt x="8634" y="7457"/>
                      <a:pt x="8614" y="7457"/>
                    </a:cubicBezTo>
                    <a:lnTo>
                      <a:pt x="8554" y="7437"/>
                    </a:lnTo>
                    <a:cubicBezTo>
                      <a:pt x="8435" y="7417"/>
                      <a:pt x="8316" y="7378"/>
                      <a:pt x="8216" y="7298"/>
                    </a:cubicBezTo>
                    <a:lnTo>
                      <a:pt x="8196" y="7278"/>
                    </a:lnTo>
                    <a:close/>
                    <a:moveTo>
                      <a:pt x="14621" y="1907"/>
                    </a:moveTo>
                    <a:lnTo>
                      <a:pt x="14621" y="1907"/>
                    </a:lnTo>
                    <a:cubicBezTo>
                      <a:pt x="14502" y="2504"/>
                      <a:pt x="14621" y="3120"/>
                      <a:pt x="14781" y="3598"/>
                    </a:cubicBezTo>
                    <a:cubicBezTo>
                      <a:pt x="14781" y="3618"/>
                      <a:pt x="14801" y="3638"/>
                      <a:pt x="14801" y="3658"/>
                    </a:cubicBezTo>
                    <a:lnTo>
                      <a:pt x="14820" y="3737"/>
                    </a:lnTo>
                    <a:cubicBezTo>
                      <a:pt x="14880" y="3896"/>
                      <a:pt x="14920" y="4036"/>
                      <a:pt x="14999" y="4195"/>
                    </a:cubicBezTo>
                    <a:lnTo>
                      <a:pt x="15059" y="4294"/>
                    </a:lnTo>
                    <a:cubicBezTo>
                      <a:pt x="15079" y="4354"/>
                      <a:pt x="15119" y="4453"/>
                      <a:pt x="15159" y="4533"/>
                    </a:cubicBezTo>
                    <a:cubicBezTo>
                      <a:pt x="15298" y="4911"/>
                      <a:pt x="15477" y="5309"/>
                      <a:pt x="15576" y="5707"/>
                    </a:cubicBezTo>
                    <a:cubicBezTo>
                      <a:pt x="15616" y="5905"/>
                      <a:pt x="15676" y="6104"/>
                      <a:pt x="15696" y="6303"/>
                    </a:cubicBezTo>
                    <a:lnTo>
                      <a:pt x="15696" y="6383"/>
                    </a:lnTo>
                    <a:lnTo>
                      <a:pt x="15696" y="6403"/>
                    </a:lnTo>
                    <a:cubicBezTo>
                      <a:pt x="15716" y="6582"/>
                      <a:pt x="15696" y="6741"/>
                      <a:pt x="15696" y="6900"/>
                    </a:cubicBezTo>
                    <a:lnTo>
                      <a:pt x="15696" y="6940"/>
                    </a:lnTo>
                    <a:lnTo>
                      <a:pt x="15696" y="6980"/>
                    </a:lnTo>
                    <a:cubicBezTo>
                      <a:pt x="15656" y="7298"/>
                      <a:pt x="15556" y="7596"/>
                      <a:pt x="15377" y="7815"/>
                    </a:cubicBezTo>
                    <a:lnTo>
                      <a:pt x="14980" y="8372"/>
                    </a:lnTo>
                    <a:cubicBezTo>
                      <a:pt x="14960" y="7994"/>
                      <a:pt x="14900" y="7636"/>
                      <a:pt x="14820" y="7218"/>
                    </a:cubicBezTo>
                    <a:lnTo>
                      <a:pt x="14801" y="7079"/>
                    </a:lnTo>
                    <a:cubicBezTo>
                      <a:pt x="14761" y="6821"/>
                      <a:pt x="14701" y="6582"/>
                      <a:pt x="14621" y="6323"/>
                    </a:cubicBezTo>
                    <a:cubicBezTo>
                      <a:pt x="14602" y="6144"/>
                      <a:pt x="14562" y="6005"/>
                      <a:pt x="14522" y="5826"/>
                    </a:cubicBezTo>
                    <a:lnTo>
                      <a:pt x="14502" y="5786"/>
                    </a:lnTo>
                    <a:cubicBezTo>
                      <a:pt x="14462" y="5508"/>
                      <a:pt x="14403" y="5229"/>
                      <a:pt x="14363" y="4990"/>
                    </a:cubicBezTo>
                    <a:lnTo>
                      <a:pt x="14323" y="4851"/>
                    </a:lnTo>
                    <a:cubicBezTo>
                      <a:pt x="14263" y="4294"/>
                      <a:pt x="14224" y="3737"/>
                      <a:pt x="14283" y="3240"/>
                    </a:cubicBezTo>
                    <a:lnTo>
                      <a:pt x="14283" y="3220"/>
                    </a:lnTo>
                    <a:lnTo>
                      <a:pt x="14283" y="3160"/>
                    </a:lnTo>
                    <a:cubicBezTo>
                      <a:pt x="14323" y="2703"/>
                      <a:pt x="14462" y="2265"/>
                      <a:pt x="14621" y="1907"/>
                    </a:cubicBezTo>
                    <a:close/>
                    <a:moveTo>
                      <a:pt x="9264" y="7791"/>
                    </a:moveTo>
                    <a:cubicBezTo>
                      <a:pt x="9298" y="7834"/>
                      <a:pt x="9327" y="7881"/>
                      <a:pt x="9350" y="7935"/>
                    </a:cubicBezTo>
                    <a:lnTo>
                      <a:pt x="9390" y="7954"/>
                    </a:lnTo>
                    <a:cubicBezTo>
                      <a:pt x="9509" y="8193"/>
                      <a:pt x="9529" y="8492"/>
                      <a:pt x="9449" y="8730"/>
                    </a:cubicBezTo>
                    <a:cubicBezTo>
                      <a:pt x="9429" y="8810"/>
                      <a:pt x="9410" y="8909"/>
                      <a:pt x="9350" y="8989"/>
                    </a:cubicBezTo>
                    <a:lnTo>
                      <a:pt x="9310" y="9088"/>
                    </a:lnTo>
                    <a:lnTo>
                      <a:pt x="9489" y="9088"/>
                    </a:lnTo>
                    <a:cubicBezTo>
                      <a:pt x="9509" y="9029"/>
                      <a:pt x="9529" y="8969"/>
                      <a:pt x="9549" y="8909"/>
                    </a:cubicBezTo>
                    <a:cubicBezTo>
                      <a:pt x="9628" y="8631"/>
                      <a:pt x="9609" y="8312"/>
                      <a:pt x="9489" y="8074"/>
                    </a:cubicBezTo>
                    <a:cubicBezTo>
                      <a:pt x="9489" y="8074"/>
                      <a:pt x="9449" y="7994"/>
                      <a:pt x="9429" y="7994"/>
                    </a:cubicBezTo>
                    <a:cubicBezTo>
                      <a:pt x="9385" y="7927"/>
                      <a:pt x="9327" y="7853"/>
                      <a:pt x="9264" y="7791"/>
                    </a:cubicBezTo>
                    <a:close/>
                    <a:moveTo>
                      <a:pt x="9641" y="9084"/>
                    </a:moveTo>
                    <a:cubicBezTo>
                      <a:pt x="9604" y="9084"/>
                      <a:pt x="9566" y="9086"/>
                      <a:pt x="9529" y="9088"/>
                    </a:cubicBezTo>
                    <a:lnTo>
                      <a:pt x="9609" y="9088"/>
                    </a:lnTo>
                    <a:cubicBezTo>
                      <a:pt x="9619" y="9087"/>
                      <a:pt x="9630" y="9085"/>
                      <a:pt x="9641" y="9084"/>
                    </a:cubicBezTo>
                    <a:close/>
                    <a:moveTo>
                      <a:pt x="9769" y="9076"/>
                    </a:moveTo>
                    <a:cubicBezTo>
                      <a:pt x="9726" y="9076"/>
                      <a:pt x="9683" y="9079"/>
                      <a:pt x="9641" y="9084"/>
                    </a:cubicBezTo>
                    <a:lnTo>
                      <a:pt x="9641" y="9084"/>
                    </a:lnTo>
                    <a:cubicBezTo>
                      <a:pt x="9651" y="9084"/>
                      <a:pt x="9662" y="9084"/>
                      <a:pt x="9672" y="9084"/>
                    </a:cubicBezTo>
                    <a:cubicBezTo>
                      <a:pt x="9936" y="9084"/>
                      <a:pt x="10182" y="9135"/>
                      <a:pt x="10384" y="9287"/>
                    </a:cubicBezTo>
                    <a:cubicBezTo>
                      <a:pt x="10423" y="9317"/>
                      <a:pt x="10460" y="9350"/>
                      <a:pt x="10493" y="9385"/>
                    </a:cubicBezTo>
                    <a:lnTo>
                      <a:pt x="10493" y="9385"/>
                    </a:lnTo>
                    <a:cubicBezTo>
                      <a:pt x="10453" y="9334"/>
                      <a:pt x="10404" y="9287"/>
                      <a:pt x="10345" y="9247"/>
                    </a:cubicBezTo>
                    <a:cubicBezTo>
                      <a:pt x="10186" y="9137"/>
                      <a:pt x="9978" y="9076"/>
                      <a:pt x="9769" y="9076"/>
                    </a:cubicBezTo>
                    <a:close/>
                    <a:moveTo>
                      <a:pt x="18565" y="9310"/>
                    </a:moveTo>
                    <a:cubicBezTo>
                      <a:pt x="18297" y="9310"/>
                      <a:pt x="18023" y="9375"/>
                      <a:pt x="17756" y="9487"/>
                    </a:cubicBezTo>
                    <a:lnTo>
                      <a:pt x="17756" y="9487"/>
                    </a:lnTo>
                    <a:cubicBezTo>
                      <a:pt x="17965" y="9418"/>
                      <a:pt x="18177" y="9379"/>
                      <a:pt x="18385" y="9379"/>
                    </a:cubicBezTo>
                    <a:cubicBezTo>
                      <a:pt x="18484" y="9379"/>
                      <a:pt x="18583" y="9388"/>
                      <a:pt x="18680" y="9407"/>
                    </a:cubicBezTo>
                    <a:cubicBezTo>
                      <a:pt x="18779" y="9407"/>
                      <a:pt x="18958" y="9446"/>
                      <a:pt x="19038" y="9606"/>
                    </a:cubicBezTo>
                    <a:cubicBezTo>
                      <a:pt x="19058" y="9645"/>
                      <a:pt x="19077" y="9725"/>
                      <a:pt x="19077" y="9804"/>
                    </a:cubicBezTo>
                    <a:cubicBezTo>
                      <a:pt x="19082" y="9810"/>
                      <a:pt x="19086" y="9816"/>
                      <a:pt x="19090" y="9821"/>
                    </a:cubicBezTo>
                    <a:lnTo>
                      <a:pt x="19090" y="9821"/>
                    </a:lnTo>
                    <a:lnTo>
                      <a:pt x="19097" y="9725"/>
                    </a:lnTo>
                    <a:cubicBezTo>
                      <a:pt x="19137" y="9606"/>
                      <a:pt x="19097" y="9526"/>
                      <a:pt x="19077" y="9486"/>
                    </a:cubicBezTo>
                    <a:cubicBezTo>
                      <a:pt x="19038" y="9407"/>
                      <a:pt x="18958" y="9367"/>
                      <a:pt x="18799" y="9327"/>
                    </a:cubicBezTo>
                    <a:cubicBezTo>
                      <a:pt x="18722" y="9315"/>
                      <a:pt x="18643" y="9310"/>
                      <a:pt x="18565" y="9310"/>
                    </a:cubicBezTo>
                    <a:close/>
                    <a:moveTo>
                      <a:pt x="19090" y="9821"/>
                    </a:moveTo>
                    <a:lnTo>
                      <a:pt x="19077" y="10003"/>
                    </a:lnTo>
                    <a:lnTo>
                      <a:pt x="19141" y="9897"/>
                    </a:lnTo>
                    <a:lnTo>
                      <a:pt x="19141" y="9897"/>
                    </a:lnTo>
                    <a:cubicBezTo>
                      <a:pt x="19125" y="9871"/>
                      <a:pt x="19108" y="9845"/>
                      <a:pt x="19090" y="9821"/>
                    </a:cubicBezTo>
                    <a:close/>
                    <a:moveTo>
                      <a:pt x="16491" y="10461"/>
                    </a:moveTo>
                    <a:lnTo>
                      <a:pt x="16511" y="10521"/>
                    </a:lnTo>
                    <a:cubicBezTo>
                      <a:pt x="16472" y="10540"/>
                      <a:pt x="16432" y="10580"/>
                      <a:pt x="16412" y="10580"/>
                    </a:cubicBezTo>
                    <a:lnTo>
                      <a:pt x="16491" y="10461"/>
                    </a:lnTo>
                    <a:close/>
                    <a:moveTo>
                      <a:pt x="19197" y="9804"/>
                    </a:moveTo>
                    <a:lnTo>
                      <a:pt x="19141" y="9897"/>
                    </a:lnTo>
                    <a:lnTo>
                      <a:pt x="19141" y="9897"/>
                    </a:lnTo>
                    <a:cubicBezTo>
                      <a:pt x="19267" y="10101"/>
                      <a:pt x="19327" y="10363"/>
                      <a:pt x="19299" y="10601"/>
                    </a:cubicBezTo>
                    <a:lnTo>
                      <a:pt x="19299" y="10601"/>
                    </a:lnTo>
                    <a:cubicBezTo>
                      <a:pt x="19392" y="10332"/>
                      <a:pt x="19363" y="10008"/>
                      <a:pt x="19197" y="9804"/>
                    </a:cubicBezTo>
                    <a:close/>
                    <a:moveTo>
                      <a:pt x="19299" y="10601"/>
                    </a:moveTo>
                    <a:cubicBezTo>
                      <a:pt x="19292" y="10621"/>
                      <a:pt x="19285" y="10640"/>
                      <a:pt x="19276" y="10660"/>
                    </a:cubicBezTo>
                    <a:cubicBezTo>
                      <a:pt x="19197" y="10859"/>
                      <a:pt x="19038" y="10998"/>
                      <a:pt x="18839" y="11078"/>
                    </a:cubicBezTo>
                    <a:cubicBezTo>
                      <a:pt x="18680" y="11117"/>
                      <a:pt x="18501" y="11157"/>
                      <a:pt x="18341" y="11157"/>
                    </a:cubicBezTo>
                    <a:lnTo>
                      <a:pt x="18381" y="11078"/>
                    </a:lnTo>
                    <a:lnTo>
                      <a:pt x="18182" y="11177"/>
                    </a:lnTo>
                    <a:cubicBezTo>
                      <a:pt x="18003" y="11257"/>
                      <a:pt x="17824" y="11296"/>
                      <a:pt x="17665" y="11296"/>
                    </a:cubicBezTo>
                    <a:cubicBezTo>
                      <a:pt x="17616" y="11300"/>
                      <a:pt x="17566" y="11302"/>
                      <a:pt x="17515" y="11302"/>
                    </a:cubicBezTo>
                    <a:cubicBezTo>
                      <a:pt x="17281" y="11302"/>
                      <a:pt x="17039" y="11266"/>
                      <a:pt x="16810" y="11217"/>
                    </a:cubicBezTo>
                    <a:lnTo>
                      <a:pt x="16790" y="11117"/>
                    </a:lnTo>
                    <a:lnTo>
                      <a:pt x="16710" y="11197"/>
                    </a:lnTo>
                    <a:cubicBezTo>
                      <a:pt x="16670" y="11237"/>
                      <a:pt x="16591" y="11296"/>
                      <a:pt x="16511" y="11316"/>
                    </a:cubicBezTo>
                    <a:lnTo>
                      <a:pt x="16133" y="11495"/>
                    </a:lnTo>
                    <a:lnTo>
                      <a:pt x="16133" y="11495"/>
                    </a:lnTo>
                    <a:lnTo>
                      <a:pt x="16531" y="11436"/>
                    </a:lnTo>
                    <a:cubicBezTo>
                      <a:pt x="16557" y="11434"/>
                      <a:pt x="16584" y="11433"/>
                      <a:pt x="16610" y="11433"/>
                    </a:cubicBezTo>
                    <a:cubicBezTo>
                      <a:pt x="16757" y="11433"/>
                      <a:pt x="16907" y="11463"/>
                      <a:pt x="17048" y="11521"/>
                    </a:cubicBezTo>
                    <a:lnTo>
                      <a:pt x="17048" y="11521"/>
                    </a:lnTo>
                    <a:cubicBezTo>
                      <a:pt x="17028" y="11519"/>
                      <a:pt x="17008" y="11517"/>
                      <a:pt x="16989" y="11515"/>
                    </a:cubicBezTo>
                    <a:lnTo>
                      <a:pt x="16989" y="11515"/>
                    </a:lnTo>
                    <a:cubicBezTo>
                      <a:pt x="17083" y="11562"/>
                      <a:pt x="17165" y="11610"/>
                      <a:pt x="17245" y="11667"/>
                    </a:cubicBezTo>
                    <a:lnTo>
                      <a:pt x="17245" y="11667"/>
                    </a:lnTo>
                    <a:cubicBezTo>
                      <a:pt x="17259" y="11663"/>
                      <a:pt x="17273" y="11659"/>
                      <a:pt x="17287" y="11654"/>
                    </a:cubicBezTo>
                    <a:cubicBezTo>
                      <a:pt x="17213" y="11601"/>
                      <a:pt x="17132" y="11556"/>
                      <a:pt x="17048" y="11521"/>
                    </a:cubicBezTo>
                    <a:lnTo>
                      <a:pt x="17048" y="11521"/>
                    </a:lnTo>
                    <a:cubicBezTo>
                      <a:pt x="17207" y="11535"/>
                      <a:pt x="17364" y="11535"/>
                      <a:pt x="17506" y="11535"/>
                    </a:cubicBezTo>
                    <a:cubicBezTo>
                      <a:pt x="17705" y="11535"/>
                      <a:pt x="17884" y="11495"/>
                      <a:pt x="18063" y="11416"/>
                    </a:cubicBezTo>
                    <a:cubicBezTo>
                      <a:pt x="18282" y="11416"/>
                      <a:pt x="18481" y="11396"/>
                      <a:pt x="18699" y="11316"/>
                    </a:cubicBezTo>
                    <a:cubicBezTo>
                      <a:pt x="18958" y="11217"/>
                      <a:pt x="19137" y="11078"/>
                      <a:pt x="19237" y="10839"/>
                    </a:cubicBezTo>
                    <a:cubicBezTo>
                      <a:pt x="19269" y="10765"/>
                      <a:pt x="19290" y="10684"/>
                      <a:pt x="19299" y="10601"/>
                    </a:cubicBezTo>
                    <a:close/>
                    <a:moveTo>
                      <a:pt x="12826" y="17827"/>
                    </a:moveTo>
                    <a:lnTo>
                      <a:pt x="12771" y="17941"/>
                    </a:lnTo>
                    <a:cubicBezTo>
                      <a:pt x="12871" y="17980"/>
                      <a:pt x="12931" y="18040"/>
                      <a:pt x="13010" y="18080"/>
                    </a:cubicBezTo>
                    <a:cubicBezTo>
                      <a:pt x="13070" y="18100"/>
                      <a:pt x="13090" y="18139"/>
                      <a:pt x="13130" y="18159"/>
                    </a:cubicBezTo>
                    <a:cubicBezTo>
                      <a:pt x="13269" y="18259"/>
                      <a:pt x="13388" y="18358"/>
                      <a:pt x="13527" y="18378"/>
                    </a:cubicBezTo>
                    <a:lnTo>
                      <a:pt x="13567" y="18378"/>
                    </a:lnTo>
                    <a:cubicBezTo>
                      <a:pt x="13687" y="18378"/>
                      <a:pt x="13806" y="18299"/>
                      <a:pt x="13925" y="18259"/>
                    </a:cubicBezTo>
                    <a:cubicBezTo>
                      <a:pt x="13985" y="18239"/>
                      <a:pt x="14064" y="18199"/>
                      <a:pt x="14104" y="18179"/>
                    </a:cubicBezTo>
                    <a:cubicBezTo>
                      <a:pt x="14263" y="18139"/>
                      <a:pt x="14403" y="18100"/>
                      <a:pt x="14582" y="18100"/>
                    </a:cubicBezTo>
                    <a:cubicBezTo>
                      <a:pt x="14602" y="18099"/>
                      <a:pt x="14622" y="18098"/>
                      <a:pt x="14642" y="18098"/>
                    </a:cubicBezTo>
                    <a:cubicBezTo>
                      <a:pt x="15061" y="18098"/>
                      <a:pt x="15488" y="18295"/>
                      <a:pt x="15716" y="18637"/>
                    </a:cubicBezTo>
                    <a:cubicBezTo>
                      <a:pt x="15755" y="18657"/>
                      <a:pt x="15775" y="18677"/>
                      <a:pt x="15775" y="18696"/>
                    </a:cubicBezTo>
                    <a:cubicBezTo>
                      <a:pt x="15858" y="18821"/>
                      <a:pt x="15924" y="18970"/>
                      <a:pt x="15968" y="19131"/>
                    </a:cubicBezTo>
                    <a:lnTo>
                      <a:pt x="15968" y="19131"/>
                    </a:lnTo>
                    <a:cubicBezTo>
                      <a:pt x="15936" y="18899"/>
                      <a:pt x="15859" y="18683"/>
                      <a:pt x="15735" y="18498"/>
                    </a:cubicBezTo>
                    <a:lnTo>
                      <a:pt x="15735" y="18478"/>
                    </a:lnTo>
                    <a:lnTo>
                      <a:pt x="15735" y="18458"/>
                    </a:lnTo>
                    <a:lnTo>
                      <a:pt x="15716" y="18458"/>
                    </a:lnTo>
                    <a:lnTo>
                      <a:pt x="15716" y="18438"/>
                    </a:lnTo>
                    <a:cubicBezTo>
                      <a:pt x="15508" y="18155"/>
                      <a:pt x="15139" y="17979"/>
                      <a:pt x="14761" y="17979"/>
                    </a:cubicBezTo>
                    <a:cubicBezTo>
                      <a:pt x="14741" y="17979"/>
                      <a:pt x="14721" y="17979"/>
                      <a:pt x="14701" y="17980"/>
                    </a:cubicBezTo>
                    <a:cubicBezTo>
                      <a:pt x="14542" y="17980"/>
                      <a:pt x="14403" y="18020"/>
                      <a:pt x="14283" y="18060"/>
                    </a:cubicBezTo>
                    <a:cubicBezTo>
                      <a:pt x="14224" y="18080"/>
                      <a:pt x="14144" y="18120"/>
                      <a:pt x="14104" y="18139"/>
                    </a:cubicBezTo>
                    <a:cubicBezTo>
                      <a:pt x="13945" y="18219"/>
                      <a:pt x="13826" y="18279"/>
                      <a:pt x="13687" y="18279"/>
                    </a:cubicBezTo>
                    <a:lnTo>
                      <a:pt x="13627" y="18279"/>
                    </a:lnTo>
                    <a:cubicBezTo>
                      <a:pt x="13448" y="18259"/>
                      <a:pt x="13309" y="18139"/>
                      <a:pt x="13189" y="18040"/>
                    </a:cubicBezTo>
                    <a:cubicBezTo>
                      <a:pt x="13149" y="18000"/>
                      <a:pt x="13110" y="17980"/>
                      <a:pt x="13090" y="17960"/>
                    </a:cubicBezTo>
                    <a:cubicBezTo>
                      <a:pt x="13014" y="17923"/>
                      <a:pt x="12920" y="17867"/>
                      <a:pt x="12826" y="17827"/>
                    </a:cubicBezTo>
                    <a:close/>
                    <a:moveTo>
                      <a:pt x="19861" y="0"/>
                    </a:moveTo>
                    <a:cubicBezTo>
                      <a:pt x="19830" y="0"/>
                      <a:pt x="19787" y="23"/>
                      <a:pt x="19774" y="37"/>
                    </a:cubicBezTo>
                    <a:cubicBezTo>
                      <a:pt x="19595" y="57"/>
                      <a:pt x="19455" y="156"/>
                      <a:pt x="19356" y="276"/>
                    </a:cubicBezTo>
                    <a:cubicBezTo>
                      <a:pt x="19197" y="455"/>
                      <a:pt x="19137" y="674"/>
                      <a:pt x="19097" y="952"/>
                    </a:cubicBezTo>
                    <a:cubicBezTo>
                      <a:pt x="19058" y="972"/>
                      <a:pt x="18998" y="1032"/>
                      <a:pt x="18978" y="1072"/>
                    </a:cubicBezTo>
                    <a:cubicBezTo>
                      <a:pt x="18699" y="1410"/>
                      <a:pt x="18540" y="1827"/>
                      <a:pt x="18501" y="2265"/>
                    </a:cubicBezTo>
                    <a:cubicBezTo>
                      <a:pt x="18481" y="2603"/>
                      <a:pt x="18501" y="2922"/>
                      <a:pt x="18600" y="3260"/>
                    </a:cubicBezTo>
                    <a:cubicBezTo>
                      <a:pt x="18580" y="3240"/>
                      <a:pt x="18560" y="3200"/>
                      <a:pt x="18540" y="3160"/>
                    </a:cubicBezTo>
                    <a:lnTo>
                      <a:pt x="18461" y="3061"/>
                    </a:lnTo>
                    <a:lnTo>
                      <a:pt x="18441" y="3200"/>
                    </a:lnTo>
                    <a:cubicBezTo>
                      <a:pt x="18381" y="3419"/>
                      <a:pt x="18341" y="3658"/>
                      <a:pt x="18341" y="3916"/>
                    </a:cubicBezTo>
                    <a:lnTo>
                      <a:pt x="18341" y="4055"/>
                    </a:lnTo>
                    <a:cubicBezTo>
                      <a:pt x="18341" y="4155"/>
                      <a:pt x="18341" y="4234"/>
                      <a:pt x="18361" y="4314"/>
                    </a:cubicBezTo>
                    <a:cubicBezTo>
                      <a:pt x="18361" y="4354"/>
                      <a:pt x="18361" y="4433"/>
                      <a:pt x="18381" y="4453"/>
                    </a:cubicBezTo>
                    <a:cubicBezTo>
                      <a:pt x="18401" y="4612"/>
                      <a:pt x="18441" y="4752"/>
                      <a:pt x="18481" y="4891"/>
                    </a:cubicBezTo>
                    <a:lnTo>
                      <a:pt x="18481" y="4911"/>
                    </a:lnTo>
                    <a:cubicBezTo>
                      <a:pt x="18560" y="5110"/>
                      <a:pt x="18640" y="5289"/>
                      <a:pt x="18739" y="5428"/>
                    </a:cubicBezTo>
                    <a:cubicBezTo>
                      <a:pt x="17466" y="6224"/>
                      <a:pt x="16292" y="7179"/>
                      <a:pt x="15218" y="8213"/>
                    </a:cubicBezTo>
                    <a:lnTo>
                      <a:pt x="15477" y="7895"/>
                    </a:lnTo>
                    <a:cubicBezTo>
                      <a:pt x="15656" y="7636"/>
                      <a:pt x="15775" y="7338"/>
                      <a:pt x="15815" y="7000"/>
                    </a:cubicBezTo>
                    <a:cubicBezTo>
                      <a:pt x="15815" y="6940"/>
                      <a:pt x="15855" y="6900"/>
                      <a:pt x="15855" y="6880"/>
                    </a:cubicBezTo>
                    <a:cubicBezTo>
                      <a:pt x="15875" y="6721"/>
                      <a:pt x="15875" y="6582"/>
                      <a:pt x="15855" y="6403"/>
                    </a:cubicBezTo>
                    <a:cubicBezTo>
                      <a:pt x="15855" y="6403"/>
                      <a:pt x="15855" y="6224"/>
                      <a:pt x="15815" y="6224"/>
                    </a:cubicBezTo>
                    <a:cubicBezTo>
                      <a:pt x="15795" y="6025"/>
                      <a:pt x="15775" y="5846"/>
                      <a:pt x="15716" y="5687"/>
                    </a:cubicBezTo>
                    <a:cubicBezTo>
                      <a:pt x="15616" y="5289"/>
                      <a:pt x="15457" y="4891"/>
                      <a:pt x="15298" y="4513"/>
                    </a:cubicBezTo>
                    <a:cubicBezTo>
                      <a:pt x="15278" y="4433"/>
                      <a:pt x="15218" y="4334"/>
                      <a:pt x="15198" y="4254"/>
                    </a:cubicBezTo>
                    <a:cubicBezTo>
                      <a:pt x="15159" y="4215"/>
                      <a:pt x="15159" y="4115"/>
                      <a:pt x="15159" y="4115"/>
                    </a:cubicBezTo>
                    <a:cubicBezTo>
                      <a:pt x="15099" y="3956"/>
                      <a:pt x="15059" y="3837"/>
                      <a:pt x="14999" y="3717"/>
                    </a:cubicBezTo>
                    <a:cubicBezTo>
                      <a:pt x="14999" y="3697"/>
                      <a:pt x="14999" y="3697"/>
                      <a:pt x="14980" y="3658"/>
                    </a:cubicBezTo>
                    <a:lnTo>
                      <a:pt x="14960" y="3638"/>
                    </a:lnTo>
                    <a:cubicBezTo>
                      <a:pt x="14960" y="3618"/>
                      <a:pt x="14920" y="3598"/>
                      <a:pt x="14920" y="3558"/>
                    </a:cubicBezTo>
                    <a:cubicBezTo>
                      <a:pt x="14721" y="2961"/>
                      <a:pt x="14582" y="2126"/>
                      <a:pt x="14980" y="1410"/>
                    </a:cubicBezTo>
                    <a:lnTo>
                      <a:pt x="14880" y="1330"/>
                    </a:lnTo>
                    <a:cubicBezTo>
                      <a:pt x="14502" y="1808"/>
                      <a:pt x="14283" y="2424"/>
                      <a:pt x="14184" y="3140"/>
                    </a:cubicBezTo>
                    <a:lnTo>
                      <a:pt x="14164" y="3300"/>
                    </a:lnTo>
                    <a:cubicBezTo>
                      <a:pt x="14104" y="3757"/>
                      <a:pt x="14124" y="4254"/>
                      <a:pt x="14204" y="4811"/>
                    </a:cubicBezTo>
                    <a:cubicBezTo>
                      <a:pt x="14204" y="4911"/>
                      <a:pt x="14263" y="5050"/>
                      <a:pt x="14263" y="5050"/>
                    </a:cubicBezTo>
                    <a:cubicBezTo>
                      <a:pt x="14303" y="5309"/>
                      <a:pt x="14323" y="5547"/>
                      <a:pt x="14403" y="5806"/>
                    </a:cubicBezTo>
                    <a:cubicBezTo>
                      <a:pt x="14403" y="5826"/>
                      <a:pt x="14423" y="5886"/>
                      <a:pt x="14423" y="5925"/>
                    </a:cubicBezTo>
                    <a:cubicBezTo>
                      <a:pt x="14462" y="6084"/>
                      <a:pt x="14502" y="6244"/>
                      <a:pt x="14522" y="6403"/>
                    </a:cubicBezTo>
                    <a:cubicBezTo>
                      <a:pt x="14582" y="6622"/>
                      <a:pt x="14621" y="6880"/>
                      <a:pt x="14681" y="7099"/>
                    </a:cubicBezTo>
                    <a:cubicBezTo>
                      <a:pt x="14681" y="7099"/>
                      <a:pt x="14701" y="7238"/>
                      <a:pt x="14701" y="7278"/>
                    </a:cubicBezTo>
                    <a:cubicBezTo>
                      <a:pt x="14801" y="7775"/>
                      <a:pt x="14860" y="8193"/>
                      <a:pt x="14880" y="8571"/>
                    </a:cubicBezTo>
                    <a:lnTo>
                      <a:pt x="14880" y="8611"/>
                    </a:lnTo>
                    <a:cubicBezTo>
                      <a:pt x="12016" y="11515"/>
                      <a:pt x="9986" y="15235"/>
                      <a:pt x="9032" y="19234"/>
                    </a:cubicBezTo>
                    <a:cubicBezTo>
                      <a:pt x="8912" y="19214"/>
                      <a:pt x="8813" y="19214"/>
                      <a:pt x="8713" y="19214"/>
                    </a:cubicBezTo>
                    <a:cubicBezTo>
                      <a:pt x="8618" y="19214"/>
                      <a:pt x="8541" y="19214"/>
                      <a:pt x="8500" y="19231"/>
                    </a:cubicBezTo>
                    <a:lnTo>
                      <a:pt x="8500" y="19231"/>
                    </a:lnTo>
                    <a:cubicBezTo>
                      <a:pt x="8530" y="19228"/>
                      <a:pt x="8563" y="19225"/>
                      <a:pt x="8601" y="19225"/>
                    </a:cubicBezTo>
                    <a:cubicBezTo>
                      <a:pt x="8629" y="19225"/>
                      <a:pt x="8660" y="19227"/>
                      <a:pt x="8693" y="19234"/>
                    </a:cubicBezTo>
                    <a:cubicBezTo>
                      <a:pt x="8813" y="19234"/>
                      <a:pt x="8912" y="19234"/>
                      <a:pt x="9052" y="19253"/>
                    </a:cubicBezTo>
                    <a:lnTo>
                      <a:pt x="9111" y="19273"/>
                    </a:lnTo>
                    <a:lnTo>
                      <a:pt x="9131" y="19234"/>
                    </a:lnTo>
                    <a:cubicBezTo>
                      <a:pt x="10424" y="13644"/>
                      <a:pt x="13885" y="8690"/>
                      <a:pt x="18640" y="5587"/>
                    </a:cubicBezTo>
                    <a:lnTo>
                      <a:pt x="18640" y="5587"/>
                    </a:lnTo>
                    <a:lnTo>
                      <a:pt x="16432" y="10202"/>
                    </a:lnTo>
                    <a:lnTo>
                      <a:pt x="16491" y="10202"/>
                    </a:lnTo>
                    <a:lnTo>
                      <a:pt x="16133" y="10779"/>
                    </a:lnTo>
                    <a:lnTo>
                      <a:pt x="15895" y="11296"/>
                    </a:lnTo>
                    <a:lnTo>
                      <a:pt x="12752" y="17781"/>
                    </a:lnTo>
                    <a:lnTo>
                      <a:pt x="12811" y="17821"/>
                    </a:lnTo>
                    <a:cubicBezTo>
                      <a:pt x="12816" y="17823"/>
                      <a:pt x="12821" y="17825"/>
                      <a:pt x="12826" y="17827"/>
                    </a:cubicBezTo>
                    <a:lnTo>
                      <a:pt x="12826" y="17827"/>
                    </a:lnTo>
                    <a:lnTo>
                      <a:pt x="15755" y="11734"/>
                    </a:lnTo>
                    <a:cubicBezTo>
                      <a:pt x="16035" y="11891"/>
                      <a:pt x="16328" y="11966"/>
                      <a:pt x="16619" y="11966"/>
                    </a:cubicBezTo>
                    <a:cubicBezTo>
                      <a:pt x="16845" y="11966"/>
                      <a:pt x="17070" y="11920"/>
                      <a:pt x="17287" y="11833"/>
                    </a:cubicBezTo>
                    <a:lnTo>
                      <a:pt x="17387" y="11794"/>
                    </a:lnTo>
                    <a:lnTo>
                      <a:pt x="17307" y="11714"/>
                    </a:lnTo>
                    <a:cubicBezTo>
                      <a:pt x="17286" y="11698"/>
                      <a:pt x="17266" y="11682"/>
                      <a:pt x="17245" y="11667"/>
                    </a:cubicBezTo>
                    <a:lnTo>
                      <a:pt x="17245" y="11667"/>
                    </a:lnTo>
                    <a:cubicBezTo>
                      <a:pt x="17087" y="11711"/>
                      <a:pt x="16925" y="11733"/>
                      <a:pt x="16764" y="11733"/>
                    </a:cubicBezTo>
                    <a:cubicBezTo>
                      <a:pt x="16469" y="11733"/>
                      <a:pt x="16176" y="11657"/>
                      <a:pt x="15915" y="11495"/>
                    </a:cubicBezTo>
                    <a:lnTo>
                      <a:pt x="15895" y="11316"/>
                    </a:lnTo>
                    <a:lnTo>
                      <a:pt x="16173" y="10978"/>
                    </a:lnTo>
                    <a:cubicBezTo>
                      <a:pt x="16273" y="10859"/>
                      <a:pt x="16412" y="10759"/>
                      <a:pt x="16531" y="10680"/>
                    </a:cubicBezTo>
                    <a:lnTo>
                      <a:pt x="16591" y="10660"/>
                    </a:lnTo>
                    <a:lnTo>
                      <a:pt x="16531" y="10481"/>
                    </a:lnTo>
                    <a:cubicBezTo>
                      <a:pt x="16889" y="10043"/>
                      <a:pt x="17247" y="9725"/>
                      <a:pt x="17585" y="9566"/>
                    </a:cubicBezTo>
                    <a:cubicBezTo>
                      <a:pt x="17642" y="9537"/>
                      <a:pt x="17699" y="9511"/>
                      <a:pt x="17756" y="9487"/>
                    </a:cubicBezTo>
                    <a:lnTo>
                      <a:pt x="17756" y="9487"/>
                    </a:lnTo>
                    <a:cubicBezTo>
                      <a:pt x="17631" y="9529"/>
                      <a:pt x="17507" y="9582"/>
                      <a:pt x="17387" y="9645"/>
                    </a:cubicBezTo>
                    <a:cubicBezTo>
                      <a:pt x="17068" y="9824"/>
                      <a:pt x="16770" y="10083"/>
                      <a:pt x="16491" y="10401"/>
                    </a:cubicBezTo>
                    <a:lnTo>
                      <a:pt x="16551" y="10322"/>
                    </a:lnTo>
                    <a:lnTo>
                      <a:pt x="16472" y="10322"/>
                    </a:lnTo>
                    <a:lnTo>
                      <a:pt x="18660" y="5746"/>
                    </a:lnTo>
                    <a:cubicBezTo>
                      <a:pt x="18779" y="5766"/>
                      <a:pt x="18879" y="5766"/>
                      <a:pt x="18998" y="5766"/>
                    </a:cubicBezTo>
                    <a:cubicBezTo>
                      <a:pt x="19336" y="5766"/>
                      <a:pt x="19654" y="5707"/>
                      <a:pt x="19933" y="5528"/>
                    </a:cubicBezTo>
                    <a:cubicBezTo>
                      <a:pt x="20271" y="5329"/>
                      <a:pt x="20569" y="5010"/>
                      <a:pt x="20729" y="4632"/>
                    </a:cubicBezTo>
                    <a:lnTo>
                      <a:pt x="20748" y="4612"/>
                    </a:lnTo>
                    <a:cubicBezTo>
                      <a:pt x="20768" y="4573"/>
                      <a:pt x="20788" y="4573"/>
                      <a:pt x="20828" y="4553"/>
                    </a:cubicBezTo>
                    <a:cubicBezTo>
                      <a:pt x="21484" y="4234"/>
                      <a:pt x="22041" y="3638"/>
                      <a:pt x="22459" y="3140"/>
                    </a:cubicBezTo>
                    <a:cubicBezTo>
                      <a:pt x="22559" y="3041"/>
                      <a:pt x="22678" y="2882"/>
                      <a:pt x="22718" y="2683"/>
                    </a:cubicBezTo>
                    <a:cubicBezTo>
                      <a:pt x="22857" y="2424"/>
                      <a:pt x="22837" y="2325"/>
                      <a:pt x="22758" y="2265"/>
                    </a:cubicBezTo>
                    <a:cubicBezTo>
                      <a:pt x="22877" y="2066"/>
                      <a:pt x="22857" y="1808"/>
                      <a:pt x="22738" y="1629"/>
                    </a:cubicBezTo>
                    <a:cubicBezTo>
                      <a:pt x="22618" y="1449"/>
                      <a:pt x="22400" y="1370"/>
                      <a:pt x="22181" y="1370"/>
                    </a:cubicBezTo>
                    <a:cubicBezTo>
                      <a:pt x="22240" y="1211"/>
                      <a:pt x="22181" y="1012"/>
                      <a:pt x="22041" y="873"/>
                    </a:cubicBezTo>
                    <a:cubicBezTo>
                      <a:pt x="22022" y="853"/>
                      <a:pt x="21982" y="853"/>
                      <a:pt x="21962" y="853"/>
                    </a:cubicBezTo>
                    <a:lnTo>
                      <a:pt x="21942" y="833"/>
                    </a:lnTo>
                    <a:lnTo>
                      <a:pt x="21882" y="833"/>
                    </a:lnTo>
                    <a:cubicBezTo>
                      <a:pt x="21838" y="811"/>
                      <a:pt x="21792" y="802"/>
                      <a:pt x="21746" y="802"/>
                    </a:cubicBezTo>
                    <a:cubicBezTo>
                      <a:pt x="21666" y="802"/>
                      <a:pt x="21587" y="828"/>
                      <a:pt x="21524" y="853"/>
                    </a:cubicBezTo>
                    <a:cubicBezTo>
                      <a:pt x="21524" y="773"/>
                      <a:pt x="21484" y="713"/>
                      <a:pt x="21465" y="614"/>
                    </a:cubicBezTo>
                    <a:cubicBezTo>
                      <a:pt x="21465" y="574"/>
                      <a:pt x="21365" y="415"/>
                      <a:pt x="21365" y="415"/>
                    </a:cubicBezTo>
                    <a:lnTo>
                      <a:pt x="21286" y="336"/>
                    </a:lnTo>
                    <a:lnTo>
                      <a:pt x="21266" y="316"/>
                    </a:lnTo>
                    <a:lnTo>
                      <a:pt x="21246" y="276"/>
                    </a:lnTo>
                    <a:lnTo>
                      <a:pt x="21186" y="276"/>
                    </a:lnTo>
                    <a:cubicBezTo>
                      <a:pt x="21116" y="262"/>
                      <a:pt x="21045" y="248"/>
                      <a:pt x="20975" y="248"/>
                    </a:cubicBezTo>
                    <a:cubicBezTo>
                      <a:pt x="20946" y="248"/>
                      <a:pt x="20917" y="250"/>
                      <a:pt x="20888" y="256"/>
                    </a:cubicBezTo>
                    <a:cubicBezTo>
                      <a:pt x="20868" y="256"/>
                      <a:pt x="20848" y="256"/>
                      <a:pt x="20828" y="276"/>
                    </a:cubicBezTo>
                    <a:cubicBezTo>
                      <a:pt x="20788" y="276"/>
                      <a:pt x="20788" y="276"/>
                      <a:pt x="20768" y="316"/>
                    </a:cubicBezTo>
                    <a:cubicBezTo>
                      <a:pt x="20649" y="355"/>
                      <a:pt x="20550" y="435"/>
                      <a:pt x="20470" y="475"/>
                    </a:cubicBezTo>
                    <a:cubicBezTo>
                      <a:pt x="20450" y="276"/>
                      <a:pt x="20271" y="77"/>
                      <a:pt x="20052" y="37"/>
                    </a:cubicBezTo>
                    <a:cubicBezTo>
                      <a:pt x="19993" y="17"/>
                      <a:pt x="19953" y="17"/>
                      <a:pt x="19893" y="17"/>
                    </a:cubicBezTo>
                    <a:cubicBezTo>
                      <a:pt x="19887" y="5"/>
                      <a:pt x="19875" y="0"/>
                      <a:pt x="19861" y="0"/>
                    </a:cubicBezTo>
                    <a:close/>
                    <a:moveTo>
                      <a:pt x="8500" y="19231"/>
                    </a:moveTo>
                    <a:lnTo>
                      <a:pt x="8500" y="19231"/>
                    </a:lnTo>
                    <a:cubicBezTo>
                      <a:pt x="8484" y="19232"/>
                      <a:pt x="8469" y="19234"/>
                      <a:pt x="8455" y="19234"/>
                    </a:cubicBezTo>
                    <a:cubicBezTo>
                      <a:pt x="8349" y="19251"/>
                      <a:pt x="8251" y="19292"/>
                      <a:pt x="8168" y="19348"/>
                    </a:cubicBezTo>
                    <a:lnTo>
                      <a:pt x="8168" y="19348"/>
                    </a:lnTo>
                    <a:cubicBezTo>
                      <a:pt x="8267" y="19291"/>
                      <a:pt x="8379" y="19250"/>
                      <a:pt x="8495" y="19234"/>
                    </a:cubicBezTo>
                    <a:cubicBezTo>
                      <a:pt x="8496" y="19233"/>
                      <a:pt x="8498" y="19232"/>
                      <a:pt x="8500" y="19231"/>
                    </a:cubicBezTo>
                    <a:close/>
                    <a:moveTo>
                      <a:pt x="4296" y="21475"/>
                    </a:moveTo>
                    <a:cubicBezTo>
                      <a:pt x="4213" y="21475"/>
                      <a:pt x="4130" y="21487"/>
                      <a:pt x="4051" y="21511"/>
                    </a:cubicBezTo>
                    <a:lnTo>
                      <a:pt x="4051" y="21511"/>
                    </a:lnTo>
                    <a:cubicBezTo>
                      <a:pt x="4021" y="21504"/>
                      <a:pt x="3990" y="21501"/>
                      <a:pt x="3959" y="21501"/>
                    </a:cubicBezTo>
                    <a:cubicBezTo>
                      <a:pt x="3956" y="21501"/>
                      <a:pt x="3953" y="21501"/>
                      <a:pt x="3951" y="21501"/>
                    </a:cubicBezTo>
                    <a:lnTo>
                      <a:pt x="3951" y="21501"/>
                    </a:lnTo>
                    <a:cubicBezTo>
                      <a:pt x="3973" y="21508"/>
                      <a:pt x="3996" y="21516"/>
                      <a:pt x="4019" y="21521"/>
                    </a:cubicBezTo>
                    <a:cubicBezTo>
                      <a:pt x="4030" y="21517"/>
                      <a:pt x="4040" y="21514"/>
                      <a:pt x="4051" y="21511"/>
                    </a:cubicBezTo>
                    <a:lnTo>
                      <a:pt x="4051" y="21511"/>
                    </a:lnTo>
                    <a:cubicBezTo>
                      <a:pt x="4098" y="21520"/>
                      <a:pt x="4142" y="21537"/>
                      <a:pt x="4178" y="21561"/>
                    </a:cubicBezTo>
                    <a:lnTo>
                      <a:pt x="4417" y="21720"/>
                    </a:lnTo>
                    <a:lnTo>
                      <a:pt x="4277" y="21521"/>
                    </a:lnTo>
                    <a:cubicBezTo>
                      <a:pt x="4331" y="21510"/>
                      <a:pt x="4387" y="21504"/>
                      <a:pt x="4443" y="21504"/>
                    </a:cubicBezTo>
                    <a:cubicBezTo>
                      <a:pt x="4481" y="21504"/>
                      <a:pt x="4519" y="21507"/>
                      <a:pt x="4557" y="21512"/>
                    </a:cubicBezTo>
                    <a:lnTo>
                      <a:pt x="4557" y="21512"/>
                    </a:lnTo>
                    <a:cubicBezTo>
                      <a:pt x="4471" y="21488"/>
                      <a:pt x="4383" y="21475"/>
                      <a:pt x="4296" y="21475"/>
                    </a:cubicBezTo>
                    <a:close/>
                    <a:moveTo>
                      <a:pt x="19794" y="21149"/>
                    </a:moveTo>
                    <a:cubicBezTo>
                      <a:pt x="19795" y="21191"/>
                      <a:pt x="19813" y="21266"/>
                      <a:pt x="19813" y="21322"/>
                    </a:cubicBezTo>
                    <a:cubicBezTo>
                      <a:pt x="19813" y="21422"/>
                      <a:pt x="19853" y="21521"/>
                      <a:pt x="19853" y="21621"/>
                    </a:cubicBezTo>
                    <a:lnTo>
                      <a:pt x="19853" y="21680"/>
                    </a:lnTo>
                    <a:lnTo>
                      <a:pt x="19873" y="21740"/>
                    </a:lnTo>
                    <a:cubicBezTo>
                      <a:pt x="19873" y="21759"/>
                      <a:pt x="19873" y="21760"/>
                      <a:pt x="19891" y="21778"/>
                    </a:cubicBezTo>
                    <a:lnTo>
                      <a:pt x="19891" y="21778"/>
                    </a:lnTo>
                    <a:cubicBezTo>
                      <a:pt x="19887" y="21712"/>
                      <a:pt x="19873" y="21647"/>
                      <a:pt x="19873" y="21581"/>
                    </a:cubicBezTo>
                    <a:cubicBezTo>
                      <a:pt x="19873" y="21541"/>
                      <a:pt x="19873" y="21481"/>
                      <a:pt x="19853" y="21442"/>
                    </a:cubicBezTo>
                    <a:cubicBezTo>
                      <a:pt x="19853" y="21362"/>
                      <a:pt x="19833" y="21322"/>
                      <a:pt x="19833" y="21283"/>
                    </a:cubicBezTo>
                    <a:cubicBezTo>
                      <a:pt x="19819" y="21239"/>
                      <a:pt x="19807" y="21195"/>
                      <a:pt x="19794" y="21149"/>
                    </a:cubicBezTo>
                    <a:close/>
                    <a:moveTo>
                      <a:pt x="18421" y="20129"/>
                    </a:moveTo>
                    <a:cubicBezTo>
                      <a:pt x="17585" y="20129"/>
                      <a:pt x="16690" y="20547"/>
                      <a:pt x="15696" y="21422"/>
                    </a:cubicBezTo>
                    <a:cubicBezTo>
                      <a:pt x="15573" y="21504"/>
                      <a:pt x="15468" y="21605"/>
                      <a:pt x="15363" y="21705"/>
                    </a:cubicBezTo>
                    <a:lnTo>
                      <a:pt x="15363" y="21705"/>
                    </a:lnTo>
                    <a:cubicBezTo>
                      <a:pt x="15349" y="21730"/>
                      <a:pt x="15333" y="21755"/>
                      <a:pt x="15318" y="21780"/>
                    </a:cubicBezTo>
                    <a:cubicBezTo>
                      <a:pt x="15397" y="21740"/>
                      <a:pt x="15457" y="21661"/>
                      <a:pt x="15517" y="21621"/>
                    </a:cubicBezTo>
                    <a:cubicBezTo>
                      <a:pt x="16511" y="20726"/>
                      <a:pt x="17446" y="20288"/>
                      <a:pt x="18341" y="20288"/>
                    </a:cubicBezTo>
                    <a:lnTo>
                      <a:pt x="18580" y="20288"/>
                    </a:lnTo>
                    <a:cubicBezTo>
                      <a:pt x="18859" y="20328"/>
                      <a:pt x="19137" y="20387"/>
                      <a:pt x="19336" y="20527"/>
                    </a:cubicBezTo>
                    <a:cubicBezTo>
                      <a:pt x="19356" y="20527"/>
                      <a:pt x="19455" y="20586"/>
                      <a:pt x="19495" y="20646"/>
                    </a:cubicBezTo>
                    <a:cubicBezTo>
                      <a:pt x="19575" y="20726"/>
                      <a:pt x="19654" y="20785"/>
                      <a:pt x="19694" y="20885"/>
                    </a:cubicBezTo>
                    <a:cubicBezTo>
                      <a:pt x="19745" y="20985"/>
                      <a:pt x="19771" y="21070"/>
                      <a:pt x="19794" y="21149"/>
                    </a:cubicBezTo>
                    <a:lnTo>
                      <a:pt x="19794" y="21149"/>
                    </a:lnTo>
                    <a:cubicBezTo>
                      <a:pt x="19794" y="21147"/>
                      <a:pt x="19794" y="21145"/>
                      <a:pt x="19794" y="21143"/>
                    </a:cubicBezTo>
                    <a:lnTo>
                      <a:pt x="19794" y="21104"/>
                    </a:lnTo>
                    <a:lnTo>
                      <a:pt x="19794" y="21064"/>
                    </a:lnTo>
                    <a:cubicBezTo>
                      <a:pt x="19774" y="20944"/>
                      <a:pt x="19754" y="20805"/>
                      <a:pt x="19674" y="20666"/>
                    </a:cubicBezTo>
                    <a:cubicBezTo>
                      <a:pt x="19615" y="20566"/>
                      <a:pt x="19575" y="20507"/>
                      <a:pt x="19475" y="20427"/>
                    </a:cubicBezTo>
                    <a:lnTo>
                      <a:pt x="19416" y="20367"/>
                    </a:lnTo>
                    <a:lnTo>
                      <a:pt x="19376" y="20348"/>
                    </a:lnTo>
                    <a:cubicBezTo>
                      <a:pt x="19197" y="20228"/>
                      <a:pt x="18958" y="20149"/>
                      <a:pt x="18680" y="20129"/>
                    </a:cubicBezTo>
                    <a:close/>
                    <a:moveTo>
                      <a:pt x="19891" y="21778"/>
                    </a:moveTo>
                    <a:cubicBezTo>
                      <a:pt x="19892" y="21792"/>
                      <a:pt x="19893" y="21806"/>
                      <a:pt x="19893" y="21820"/>
                    </a:cubicBezTo>
                    <a:cubicBezTo>
                      <a:pt x="19900" y="21823"/>
                      <a:pt x="19905" y="21827"/>
                      <a:pt x="19910" y="21831"/>
                    </a:cubicBezTo>
                    <a:lnTo>
                      <a:pt x="19910" y="21831"/>
                    </a:lnTo>
                    <a:cubicBezTo>
                      <a:pt x="19904" y="21814"/>
                      <a:pt x="19898" y="21797"/>
                      <a:pt x="19893" y="21780"/>
                    </a:cubicBezTo>
                    <a:cubicBezTo>
                      <a:pt x="19893" y="21779"/>
                      <a:pt x="19892" y="21779"/>
                      <a:pt x="19891" y="21778"/>
                    </a:cubicBezTo>
                    <a:close/>
                    <a:moveTo>
                      <a:pt x="19910" y="21831"/>
                    </a:moveTo>
                    <a:cubicBezTo>
                      <a:pt x="19918" y="21857"/>
                      <a:pt x="19927" y="21882"/>
                      <a:pt x="19937" y="21907"/>
                    </a:cubicBezTo>
                    <a:lnTo>
                      <a:pt x="19937" y="21907"/>
                    </a:lnTo>
                    <a:cubicBezTo>
                      <a:pt x="19930" y="21867"/>
                      <a:pt x="19924" y="21845"/>
                      <a:pt x="19910" y="21831"/>
                    </a:cubicBezTo>
                    <a:close/>
                    <a:moveTo>
                      <a:pt x="15968" y="19131"/>
                    </a:moveTo>
                    <a:cubicBezTo>
                      <a:pt x="15987" y="19273"/>
                      <a:pt x="15989" y="19421"/>
                      <a:pt x="15974" y="19572"/>
                    </a:cubicBezTo>
                    <a:cubicBezTo>
                      <a:pt x="15915" y="19970"/>
                      <a:pt x="15775" y="20367"/>
                      <a:pt x="15616" y="20726"/>
                    </a:cubicBezTo>
                    <a:cubicBezTo>
                      <a:pt x="15437" y="21143"/>
                      <a:pt x="15278" y="21501"/>
                      <a:pt x="15099" y="21800"/>
                    </a:cubicBezTo>
                    <a:lnTo>
                      <a:pt x="14880" y="22158"/>
                    </a:lnTo>
                    <a:lnTo>
                      <a:pt x="15218" y="21840"/>
                    </a:lnTo>
                    <a:cubicBezTo>
                      <a:pt x="15268" y="21796"/>
                      <a:pt x="15316" y="21751"/>
                      <a:pt x="15363" y="21705"/>
                    </a:cubicBezTo>
                    <a:lnTo>
                      <a:pt x="15363" y="21705"/>
                    </a:lnTo>
                    <a:cubicBezTo>
                      <a:pt x="15480" y="21507"/>
                      <a:pt x="15570" y="21291"/>
                      <a:pt x="15676" y="21044"/>
                    </a:cubicBezTo>
                    <a:cubicBezTo>
                      <a:pt x="15815" y="20666"/>
                      <a:pt x="15974" y="20268"/>
                      <a:pt x="16014" y="19850"/>
                    </a:cubicBezTo>
                    <a:cubicBezTo>
                      <a:pt x="16049" y="19607"/>
                      <a:pt x="16029" y="19357"/>
                      <a:pt x="15968" y="19131"/>
                    </a:cubicBezTo>
                    <a:close/>
                    <a:moveTo>
                      <a:pt x="4557" y="21512"/>
                    </a:moveTo>
                    <a:cubicBezTo>
                      <a:pt x="4735" y="21561"/>
                      <a:pt x="4904" y="21661"/>
                      <a:pt x="5033" y="21800"/>
                    </a:cubicBezTo>
                    <a:cubicBezTo>
                      <a:pt x="5172" y="21959"/>
                      <a:pt x="5272" y="22218"/>
                      <a:pt x="5252" y="22456"/>
                    </a:cubicBezTo>
                    <a:cubicBezTo>
                      <a:pt x="5244" y="22556"/>
                      <a:pt x="5225" y="22648"/>
                      <a:pt x="5200" y="22737"/>
                    </a:cubicBezTo>
                    <a:lnTo>
                      <a:pt x="5200" y="22737"/>
                    </a:lnTo>
                    <a:cubicBezTo>
                      <a:pt x="5248" y="22622"/>
                      <a:pt x="5272" y="22495"/>
                      <a:pt x="5272" y="22357"/>
                    </a:cubicBezTo>
                    <a:cubicBezTo>
                      <a:pt x="5272" y="22138"/>
                      <a:pt x="5232" y="21919"/>
                      <a:pt x="5073" y="21760"/>
                    </a:cubicBezTo>
                    <a:cubicBezTo>
                      <a:pt x="4939" y="21626"/>
                      <a:pt x="4750" y="21537"/>
                      <a:pt x="4557" y="21512"/>
                    </a:cubicBezTo>
                    <a:close/>
                    <a:moveTo>
                      <a:pt x="5200" y="22737"/>
                    </a:moveTo>
                    <a:lnTo>
                      <a:pt x="5200" y="22737"/>
                    </a:lnTo>
                    <a:cubicBezTo>
                      <a:pt x="5186" y="22770"/>
                      <a:pt x="5171" y="22803"/>
                      <a:pt x="5153" y="22834"/>
                    </a:cubicBezTo>
                    <a:lnTo>
                      <a:pt x="5113" y="22755"/>
                    </a:lnTo>
                    <a:lnTo>
                      <a:pt x="5113" y="22992"/>
                    </a:lnTo>
                    <a:lnTo>
                      <a:pt x="5113" y="22992"/>
                    </a:lnTo>
                    <a:cubicBezTo>
                      <a:pt x="5145" y="22909"/>
                      <a:pt x="5176" y="22825"/>
                      <a:pt x="5200" y="22737"/>
                    </a:cubicBezTo>
                    <a:close/>
                    <a:moveTo>
                      <a:pt x="19937" y="21907"/>
                    </a:moveTo>
                    <a:cubicBezTo>
                      <a:pt x="19941" y="21934"/>
                      <a:pt x="19946" y="21970"/>
                      <a:pt x="19953" y="22019"/>
                    </a:cubicBezTo>
                    <a:cubicBezTo>
                      <a:pt x="19993" y="22218"/>
                      <a:pt x="20132" y="22416"/>
                      <a:pt x="20231" y="22556"/>
                    </a:cubicBezTo>
                    <a:cubicBezTo>
                      <a:pt x="20271" y="22615"/>
                      <a:pt x="20331" y="22675"/>
                      <a:pt x="20370" y="22755"/>
                    </a:cubicBezTo>
                    <a:cubicBezTo>
                      <a:pt x="20390" y="22774"/>
                      <a:pt x="20430" y="22834"/>
                      <a:pt x="20450" y="22854"/>
                    </a:cubicBezTo>
                    <a:lnTo>
                      <a:pt x="20470" y="22874"/>
                    </a:lnTo>
                    <a:cubicBezTo>
                      <a:pt x="20490" y="22914"/>
                      <a:pt x="20550" y="22954"/>
                      <a:pt x="20589" y="23033"/>
                    </a:cubicBezTo>
                    <a:cubicBezTo>
                      <a:pt x="20669" y="23133"/>
                      <a:pt x="20748" y="23232"/>
                      <a:pt x="20788" y="23331"/>
                    </a:cubicBezTo>
                    <a:lnTo>
                      <a:pt x="20748" y="23232"/>
                    </a:lnTo>
                    <a:cubicBezTo>
                      <a:pt x="20689" y="23113"/>
                      <a:pt x="20609" y="22973"/>
                      <a:pt x="20510" y="22854"/>
                    </a:cubicBezTo>
                    <a:lnTo>
                      <a:pt x="20490" y="22814"/>
                    </a:lnTo>
                    <a:lnTo>
                      <a:pt x="20470" y="22755"/>
                    </a:lnTo>
                    <a:lnTo>
                      <a:pt x="20410" y="22715"/>
                    </a:lnTo>
                    <a:cubicBezTo>
                      <a:pt x="20370" y="22635"/>
                      <a:pt x="20351" y="22576"/>
                      <a:pt x="20291" y="22536"/>
                    </a:cubicBezTo>
                    <a:lnTo>
                      <a:pt x="20251" y="22476"/>
                    </a:lnTo>
                    <a:lnTo>
                      <a:pt x="20211" y="22436"/>
                    </a:lnTo>
                    <a:cubicBezTo>
                      <a:pt x="20112" y="22271"/>
                      <a:pt x="20013" y="22106"/>
                      <a:pt x="19937" y="21907"/>
                    </a:cubicBezTo>
                    <a:close/>
                    <a:moveTo>
                      <a:pt x="20788" y="23331"/>
                    </a:moveTo>
                    <a:cubicBezTo>
                      <a:pt x="20788" y="23347"/>
                      <a:pt x="20788" y="23351"/>
                      <a:pt x="20798" y="23351"/>
                    </a:cubicBezTo>
                    <a:lnTo>
                      <a:pt x="20798" y="23351"/>
                    </a:lnTo>
                    <a:lnTo>
                      <a:pt x="20788" y="23331"/>
                    </a:lnTo>
                    <a:close/>
                    <a:moveTo>
                      <a:pt x="20798" y="23351"/>
                    </a:moveTo>
                    <a:lnTo>
                      <a:pt x="20830" y="23415"/>
                    </a:lnTo>
                    <a:lnTo>
                      <a:pt x="20830" y="23415"/>
                    </a:lnTo>
                    <a:cubicBezTo>
                      <a:pt x="20823" y="23394"/>
                      <a:pt x="20816" y="23373"/>
                      <a:pt x="20808" y="23351"/>
                    </a:cubicBezTo>
                    <a:cubicBezTo>
                      <a:pt x="20804" y="23351"/>
                      <a:pt x="20801" y="23351"/>
                      <a:pt x="20798" y="23351"/>
                    </a:cubicBezTo>
                    <a:close/>
                    <a:moveTo>
                      <a:pt x="5113" y="22992"/>
                    </a:moveTo>
                    <a:lnTo>
                      <a:pt x="5113" y="22992"/>
                    </a:lnTo>
                    <a:cubicBezTo>
                      <a:pt x="5100" y="23026"/>
                      <a:pt x="5086" y="23059"/>
                      <a:pt x="5073" y="23093"/>
                    </a:cubicBezTo>
                    <a:cubicBezTo>
                      <a:pt x="5073" y="23229"/>
                      <a:pt x="5058" y="23395"/>
                      <a:pt x="5004" y="23553"/>
                    </a:cubicBezTo>
                    <a:lnTo>
                      <a:pt x="5004" y="23553"/>
                    </a:lnTo>
                    <a:cubicBezTo>
                      <a:pt x="5007" y="23545"/>
                      <a:pt x="5010" y="23538"/>
                      <a:pt x="5013" y="23530"/>
                    </a:cubicBezTo>
                    <a:cubicBezTo>
                      <a:pt x="5073" y="23351"/>
                      <a:pt x="5113" y="23152"/>
                      <a:pt x="5113" y="22993"/>
                    </a:cubicBezTo>
                    <a:lnTo>
                      <a:pt x="5113" y="22992"/>
                    </a:lnTo>
                    <a:close/>
                    <a:moveTo>
                      <a:pt x="5172" y="23988"/>
                    </a:moveTo>
                    <a:lnTo>
                      <a:pt x="5172" y="23988"/>
                    </a:lnTo>
                    <a:cubicBezTo>
                      <a:pt x="5171" y="23989"/>
                      <a:pt x="5169" y="23990"/>
                      <a:pt x="5167" y="23991"/>
                    </a:cubicBezTo>
                    <a:lnTo>
                      <a:pt x="5167" y="23991"/>
                    </a:lnTo>
                    <a:cubicBezTo>
                      <a:pt x="5158" y="24097"/>
                      <a:pt x="5139" y="24200"/>
                      <a:pt x="5111" y="24301"/>
                    </a:cubicBezTo>
                    <a:lnTo>
                      <a:pt x="5111" y="24301"/>
                    </a:lnTo>
                    <a:cubicBezTo>
                      <a:pt x="5142" y="24199"/>
                      <a:pt x="5163" y="24094"/>
                      <a:pt x="5172" y="23988"/>
                    </a:cubicBezTo>
                    <a:close/>
                    <a:moveTo>
                      <a:pt x="3879" y="24247"/>
                    </a:moveTo>
                    <a:lnTo>
                      <a:pt x="3879" y="24386"/>
                    </a:lnTo>
                    <a:lnTo>
                      <a:pt x="3820" y="24247"/>
                    </a:lnTo>
                    <a:close/>
                    <a:moveTo>
                      <a:pt x="5004" y="23553"/>
                    </a:moveTo>
                    <a:lnTo>
                      <a:pt x="5004" y="23553"/>
                    </a:lnTo>
                    <a:cubicBezTo>
                      <a:pt x="4904" y="23785"/>
                      <a:pt x="4750" y="24035"/>
                      <a:pt x="4615" y="24247"/>
                    </a:cubicBezTo>
                    <a:lnTo>
                      <a:pt x="4516" y="24247"/>
                    </a:lnTo>
                    <a:lnTo>
                      <a:pt x="4536" y="24346"/>
                    </a:lnTo>
                    <a:cubicBezTo>
                      <a:pt x="4556" y="24426"/>
                      <a:pt x="4556" y="24505"/>
                      <a:pt x="4576" y="24585"/>
                    </a:cubicBezTo>
                    <a:lnTo>
                      <a:pt x="4576" y="24983"/>
                    </a:lnTo>
                    <a:lnTo>
                      <a:pt x="4715" y="24585"/>
                    </a:lnTo>
                    <a:cubicBezTo>
                      <a:pt x="4774" y="24328"/>
                      <a:pt x="4951" y="24130"/>
                      <a:pt x="5167" y="23991"/>
                    </a:cubicBezTo>
                    <a:lnTo>
                      <a:pt x="5167" y="23991"/>
                    </a:lnTo>
                    <a:cubicBezTo>
                      <a:pt x="5170" y="23964"/>
                      <a:pt x="5171" y="23936"/>
                      <a:pt x="5172" y="23908"/>
                    </a:cubicBezTo>
                    <a:lnTo>
                      <a:pt x="5172" y="23809"/>
                    </a:lnTo>
                    <a:lnTo>
                      <a:pt x="5073" y="23849"/>
                    </a:lnTo>
                    <a:cubicBezTo>
                      <a:pt x="4954" y="23908"/>
                      <a:pt x="4854" y="23988"/>
                      <a:pt x="4755" y="24087"/>
                    </a:cubicBezTo>
                    <a:cubicBezTo>
                      <a:pt x="4854" y="23928"/>
                      <a:pt x="4934" y="23789"/>
                      <a:pt x="4974" y="23630"/>
                    </a:cubicBezTo>
                    <a:cubicBezTo>
                      <a:pt x="4985" y="23604"/>
                      <a:pt x="4995" y="23579"/>
                      <a:pt x="5004" y="23553"/>
                    </a:cubicBezTo>
                    <a:close/>
                    <a:moveTo>
                      <a:pt x="20830" y="23415"/>
                    </a:moveTo>
                    <a:cubicBezTo>
                      <a:pt x="20916" y="23675"/>
                      <a:pt x="20963" y="23951"/>
                      <a:pt x="20908" y="24227"/>
                    </a:cubicBezTo>
                    <a:lnTo>
                      <a:pt x="20908" y="24247"/>
                    </a:lnTo>
                    <a:lnTo>
                      <a:pt x="20908" y="24266"/>
                    </a:lnTo>
                    <a:lnTo>
                      <a:pt x="20908" y="24306"/>
                    </a:lnTo>
                    <a:cubicBezTo>
                      <a:pt x="20808" y="24804"/>
                      <a:pt x="20490" y="25301"/>
                      <a:pt x="20072" y="25599"/>
                    </a:cubicBezTo>
                    <a:cubicBezTo>
                      <a:pt x="19953" y="25699"/>
                      <a:pt x="19774" y="25758"/>
                      <a:pt x="19595" y="25838"/>
                    </a:cubicBezTo>
                    <a:lnTo>
                      <a:pt x="19495" y="25898"/>
                    </a:lnTo>
                    <a:lnTo>
                      <a:pt x="19595" y="25957"/>
                    </a:lnTo>
                    <a:cubicBezTo>
                      <a:pt x="19615" y="25997"/>
                      <a:pt x="19674" y="26017"/>
                      <a:pt x="19694" y="26037"/>
                    </a:cubicBezTo>
                    <a:cubicBezTo>
                      <a:pt x="19720" y="26063"/>
                      <a:pt x="19739" y="26082"/>
                      <a:pt x="19755" y="26096"/>
                    </a:cubicBezTo>
                    <a:lnTo>
                      <a:pt x="19755" y="26096"/>
                    </a:lnTo>
                    <a:cubicBezTo>
                      <a:pt x="19875" y="26035"/>
                      <a:pt x="19974" y="25983"/>
                      <a:pt x="20072" y="25918"/>
                    </a:cubicBezTo>
                    <a:cubicBezTo>
                      <a:pt x="20530" y="25599"/>
                      <a:pt x="20848" y="25102"/>
                      <a:pt x="20967" y="24545"/>
                    </a:cubicBezTo>
                    <a:cubicBezTo>
                      <a:pt x="20967" y="24545"/>
                      <a:pt x="20987" y="24465"/>
                      <a:pt x="20987" y="24426"/>
                    </a:cubicBezTo>
                    <a:cubicBezTo>
                      <a:pt x="21047" y="24107"/>
                      <a:pt x="21027" y="23809"/>
                      <a:pt x="20888" y="23530"/>
                    </a:cubicBezTo>
                    <a:lnTo>
                      <a:pt x="20830" y="23415"/>
                    </a:lnTo>
                    <a:close/>
                    <a:moveTo>
                      <a:pt x="19755" y="26096"/>
                    </a:moveTo>
                    <a:cubicBezTo>
                      <a:pt x="19729" y="26109"/>
                      <a:pt x="19702" y="26122"/>
                      <a:pt x="19674" y="26136"/>
                    </a:cubicBezTo>
                    <a:lnTo>
                      <a:pt x="19694" y="26156"/>
                    </a:lnTo>
                    <a:cubicBezTo>
                      <a:pt x="19754" y="26216"/>
                      <a:pt x="19774" y="26236"/>
                      <a:pt x="19833" y="26256"/>
                    </a:cubicBezTo>
                    <a:cubicBezTo>
                      <a:pt x="20238" y="26489"/>
                      <a:pt x="20557" y="26832"/>
                      <a:pt x="20734" y="27208"/>
                    </a:cubicBezTo>
                    <a:lnTo>
                      <a:pt x="20734" y="27208"/>
                    </a:lnTo>
                    <a:cubicBezTo>
                      <a:pt x="20601" y="26809"/>
                      <a:pt x="20265" y="26407"/>
                      <a:pt x="19813" y="26136"/>
                    </a:cubicBezTo>
                    <a:cubicBezTo>
                      <a:pt x="19791" y="26125"/>
                      <a:pt x="19775" y="26114"/>
                      <a:pt x="19755" y="26096"/>
                    </a:cubicBezTo>
                    <a:close/>
                    <a:moveTo>
                      <a:pt x="10126" y="24306"/>
                    </a:moveTo>
                    <a:cubicBezTo>
                      <a:pt x="10046" y="24346"/>
                      <a:pt x="10006" y="24386"/>
                      <a:pt x="9947" y="24426"/>
                    </a:cubicBezTo>
                    <a:cubicBezTo>
                      <a:pt x="9429" y="24843"/>
                      <a:pt x="9191" y="25599"/>
                      <a:pt x="9390" y="26196"/>
                    </a:cubicBezTo>
                    <a:cubicBezTo>
                      <a:pt x="9350" y="26216"/>
                      <a:pt x="9350" y="26236"/>
                      <a:pt x="9350" y="26276"/>
                    </a:cubicBezTo>
                    <a:cubicBezTo>
                      <a:pt x="9330" y="26315"/>
                      <a:pt x="9350" y="26375"/>
                      <a:pt x="9410" y="26395"/>
                    </a:cubicBezTo>
                    <a:lnTo>
                      <a:pt x="9449" y="26395"/>
                    </a:lnTo>
                    <a:lnTo>
                      <a:pt x="9449" y="26415"/>
                    </a:lnTo>
                    <a:cubicBezTo>
                      <a:pt x="9628" y="26713"/>
                      <a:pt x="9887" y="26912"/>
                      <a:pt x="10146" y="27111"/>
                    </a:cubicBezTo>
                    <a:cubicBezTo>
                      <a:pt x="9032" y="27887"/>
                      <a:pt x="7957" y="28921"/>
                      <a:pt x="7022" y="30115"/>
                    </a:cubicBezTo>
                    <a:cubicBezTo>
                      <a:pt x="7221" y="29777"/>
                      <a:pt x="7400" y="29379"/>
                      <a:pt x="7540" y="28961"/>
                    </a:cubicBezTo>
                    <a:lnTo>
                      <a:pt x="9788" y="24326"/>
                    </a:lnTo>
                    <a:cubicBezTo>
                      <a:pt x="9907" y="24326"/>
                      <a:pt x="10006" y="24306"/>
                      <a:pt x="10126" y="24306"/>
                    </a:cubicBezTo>
                    <a:close/>
                    <a:moveTo>
                      <a:pt x="6664" y="30513"/>
                    </a:moveTo>
                    <a:lnTo>
                      <a:pt x="6704" y="30553"/>
                    </a:lnTo>
                    <a:cubicBezTo>
                      <a:pt x="6645" y="30592"/>
                      <a:pt x="6625" y="30652"/>
                      <a:pt x="6565" y="30692"/>
                    </a:cubicBezTo>
                    <a:cubicBezTo>
                      <a:pt x="6625" y="30612"/>
                      <a:pt x="6645" y="30572"/>
                      <a:pt x="6664" y="30513"/>
                    </a:cubicBezTo>
                    <a:close/>
                    <a:moveTo>
                      <a:pt x="6406" y="23530"/>
                    </a:moveTo>
                    <a:cubicBezTo>
                      <a:pt x="6545" y="24127"/>
                      <a:pt x="6724" y="24724"/>
                      <a:pt x="6843" y="25341"/>
                    </a:cubicBezTo>
                    <a:cubicBezTo>
                      <a:pt x="7301" y="27589"/>
                      <a:pt x="7122" y="29419"/>
                      <a:pt x="6366" y="30871"/>
                    </a:cubicBezTo>
                    <a:lnTo>
                      <a:pt x="6406" y="23530"/>
                    </a:lnTo>
                    <a:close/>
                    <a:moveTo>
                      <a:pt x="20734" y="27208"/>
                    </a:moveTo>
                    <a:cubicBezTo>
                      <a:pt x="20748" y="27249"/>
                      <a:pt x="20759" y="27289"/>
                      <a:pt x="20768" y="27330"/>
                    </a:cubicBezTo>
                    <a:cubicBezTo>
                      <a:pt x="20888" y="27847"/>
                      <a:pt x="20709" y="28424"/>
                      <a:pt x="20351" y="28722"/>
                    </a:cubicBezTo>
                    <a:cubicBezTo>
                      <a:pt x="20092" y="28901"/>
                      <a:pt x="19813" y="29001"/>
                      <a:pt x="19495" y="29080"/>
                    </a:cubicBezTo>
                    <a:cubicBezTo>
                      <a:pt x="19316" y="29120"/>
                      <a:pt x="19177" y="29180"/>
                      <a:pt x="18998" y="29220"/>
                    </a:cubicBezTo>
                    <a:lnTo>
                      <a:pt x="18978" y="29220"/>
                    </a:lnTo>
                    <a:lnTo>
                      <a:pt x="18898" y="29240"/>
                    </a:lnTo>
                    <a:lnTo>
                      <a:pt x="18879" y="29240"/>
                    </a:lnTo>
                    <a:lnTo>
                      <a:pt x="18719" y="29319"/>
                    </a:lnTo>
                    <a:cubicBezTo>
                      <a:pt x="18501" y="29478"/>
                      <a:pt x="18322" y="29677"/>
                      <a:pt x="18162" y="29836"/>
                    </a:cubicBezTo>
                    <a:lnTo>
                      <a:pt x="18103" y="29896"/>
                    </a:lnTo>
                    <a:lnTo>
                      <a:pt x="17725" y="30274"/>
                    </a:lnTo>
                    <a:cubicBezTo>
                      <a:pt x="17466" y="30473"/>
                      <a:pt x="17108" y="30592"/>
                      <a:pt x="16710" y="30592"/>
                    </a:cubicBezTo>
                    <a:cubicBezTo>
                      <a:pt x="16372" y="30592"/>
                      <a:pt x="15994" y="30513"/>
                      <a:pt x="15676" y="30334"/>
                    </a:cubicBezTo>
                    <a:cubicBezTo>
                      <a:pt x="15099" y="30035"/>
                      <a:pt x="14641" y="29478"/>
                      <a:pt x="14343" y="28722"/>
                    </a:cubicBezTo>
                    <a:cubicBezTo>
                      <a:pt x="14323" y="28643"/>
                      <a:pt x="14303" y="28543"/>
                      <a:pt x="14283" y="28484"/>
                    </a:cubicBezTo>
                    <a:lnTo>
                      <a:pt x="14184" y="28146"/>
                    </a:lnTo>
                    <a:lnTo>
                      <a:pt x="14124" y="28424"/>
                    </a:lnTo>
                    <a:cubicBezTo>
                      <a:pt x="14104" y="28643"/>
                      <a:pt x="14025" y="28822"/>
                      <a:pt x="13945" y="29001"/>
                    </a:cubicBezTo>
                    <a:cubicBezTo>
                      <a:pt x="13739" y="29412"/>
                      <a:pt x="13288" y="29701"/>
                      <a:pt x="12871" y="29701"/>
                    </a:cubicBezTo>
                    <a:cubicBezTo>
                      <a:pt x="12844" y="29701"/>
                      <a:pt x="12818" y="29700"/>
                      <a:pt x="12791" y="29697"/>
                    </a:cubicBezTo>
                    <a:cubicBezTo>
                      <a:pt x="12692" y="29697"/>
                      <a:pt x="12612" y="29677"/>
                      <a:pt x="12533" y="29677"/>
                    </a:cubicBezTo>
                    <a:cubicBezTo>
                      <a:pt x="12195" y="29578"/>
                      <a:pt x="11916" y="29240"/>
                      <a:pt x="11657" y="28742"/>
                    </a:cubicBezTo>
                    <a:cubicBezTo>
                      <a:pt x="11618" y="28643"/>
                      <a:pt x="11558" y="28543"/>
                      <a:pt x="11538" y="28444"/>
                    </a:cubicBezTo>
                    <a:cubicBezTo>
                      <a:pt x="11419" y="28146"/>
                      <a:pt x="11299" y="27847"/>
                      <a:pt x="11061" y="27608"/>
                    </a:cubicBezTo>
                    <a:lnTo>
                      <a:pt x="11021" y="27529"/>
                    </a:lnTo>
                    <a:lnTo>
                      <a:pt x="7341" y="34074"/>
                    </a:lnTo>
                    <a:lnTo>
                      <a:pt x="7281" y="34153"/>
                    </a:lnTo>
                    <a:lnTo>
                      <a:pt x="7420" y="34153"/>
                    </a:lnTo>
                    <a:lnTo>
                      <a:pt x="7460" y="34113"/>
                    </a:lnTo>
                    <a:cubicBezTo>
                      <a:pt x="7479" y="34113"/>
                      <a:pt x="7515" y="34096"/>
                      <a:pt x="7552" y="34094"/>
                    </a:cubicBezTo>
                    <a:lnTo>
                      <a:pt x="7552" y="34094"/>
                    </a:lnTo>
                    <a:lnTo>
                      <a:pt x="10941" y="28086"/>
                    </a:lnTo>
                    <a:cubicBezTo>
                      <a:pt x="11120" y="28305"/>
                      <a:pt x="11220" y="28583"/>
                      <a:pt x="11339" y="28822"/>
                    </a:cubicBezTo>
                    <a:lnTo>
                      <a:pt x="11498" y="29120"/>
                    </a:lnTo>
                    <a:cubicBezTo>
                      <a:pt x="11737" y="29637"/>
                      <a:pt x="12075" y="29996"/>
                      <a:pt x="12433" y="30095"/>
                    </a:cubicBezTo>
                    <a:cubicBezTo>
                      <a:pt x="12513" y="30115"/>
                      <a:pt x="12612" y="30135"/>
                      <a:pt x="12732" y="30135"/>
                    </a:cubicBezTo>
                    <a:cubicBezTo>
                      <a:pt x="12772" y="30140"/>
                      <a:pt x="12812" y="30142"/>
                      <a:pt x="12853" y="30142"/>
                    </a:cubicBezTo>
                    <a:cubicBezTo>
                      <a:pt x="13314" y="30142"/>
                      <a:pt x="13787" y="29836"/>
                      <a:pt x="14025" y="29379"/>
                    </a:cubicBezTo>
                    <a:cubicBezTo>
                      <a:pt x="14104" y="29240"/>
                      <a:pt x="14124" y="29120"/>
                      <a:pt x="14184" y="29001"/>
                    </a:cubicBezTo>
                    <a:cubicBezTo>
                      <a:pt x="14184" y="29021"/>
                      <a:pt x="14204" y="29041"/>
                      <a:pt x="14204" y="29080"/>
                    </a:cubicBezTo>
                    <a:cubicBezTo>
                      <a:pt x="14502" y="29856"/>
                      <a:pt x="14980" y="30453"/>
                      <a:pt x="15576" y="30732"/>
                    </a:cubicBezTo>
                    <a:cubicBezTo>
                      <a:pt x="15868" y="30895"/>
                      <a:pt x="16226" y="30993"/>
                      <a:pt x="16574" y="30993"/>
                    </a:cubicBezTo>
                    <a:cubicBezTo>
                      <a:pt x="16606" y="30993"/>
                      <a:pt x="16638" y="30992"/>
                      <a:pt x="16670" y="30990"/>
                    </a:cubicBezTo>
                    <a:cubicBezTo>
                      <a:pt x="17088" y="30990"/>
                      <a:pt x="17466" y="30871"/>
                      <a:pt x="17765" y="30632"/>
                    </a:cubicBezTo>
                    <a:cubicBezTo>
                      <a:pt x="17884" y="30533"/>
                      <a:pt x="18003" y="30413"/>
                      <a:pt x="18142" y="30294"/>
                    </a:cubicBezTo>
                    <a:lnTo>
                      <a:pt x="18242" y="30194"/>
                    </a:lnTo>
                    <a:cubicBezTo>
                      <a:pt x="18381" y="30015"/>
                      <a:pt x="18560" y="29836"/>
                      <a:pt x="18759" y="29697"/>
                    </a:cubicBezTo>
                    <a:cubicBezTo>
                      <a:pt x="18799" y="29677"/>
                      <a:pt x="18859" y="29637"/>
                      <a:pt x="18879" y="29618"/>
                    </a:cubicBezTo>
                    <a:cubicBezTo>
                      <a:pt x="18938" y="29598"/>
                      <a:pt x="19038" y="29578"/>
                      <a:pt x="19058" y="29538"/>
                    </a:cubicBezTo>
                    <a:cubicBezTo>
                      <a:pt x="19197" y="29498"/>
                      <a:pt x="19356" y="29439"/>
                      <a:pt x="19495" y="29419"/>
                    </a:cubicBezTo>
                    <a:cubicBezTo>
                      <a:pt x="19794" y="29339"/>
                      <a:pt x="20132" y="29240"/>
                      <a:pt x="20370" y="29041"/>
                    </a:cubicBezTo>
                    <a:cubicBezTo>
                      <a:pt x="20788" y="28722"/>
                      <a:pt x="20987" y="28106"/>
                      <a:pt x="20848" y="27529"/>
                    </a:cubicBezTo>
                    <a:cubicBezTo>
                      <a:pt x="20822" y="27420"/>
                      <a:pt x="20784" y="27313"/>
                      <a:pt x="20734" y="27208"/>
                    </a:cubicBezTo>
                    <a:close/>
                    <a:moveTo>
                      <a:pt x="8804" y="33283"/>
                    </a:moveTo>
                    <a:lnTo>
                      <a:pt x="8804" y="33283"/>
                    </a:lnTo>
                    <a:cubicBezTo>
                      <a:pt x="8427" y="33670"/>
                      <a:pt x="7963" y="33936"/>
                      <a:pt x="7560" y="34093"/>
                    </a:cubicBezTo>
                    <a:cubicBezTo>
                      <a:pt x="7557" y="34093"/>
                      <a:pt x="7555" y="34094"/>
                      <a:pt x="7552" y="34094"/>
                    </a:cubicBezTo>
                    <a:lnTo>
                      <a:pt x="7552" y="34094"/>
                    </a:lnTo>
                    <a:lnTo>
                      <a:pt x="7440" y="34292"/>
                    </a:lnTo>
                    <a:cubicBezTo>
                      <a:pt x="7901" y="34102"/>
                      <a:pt x="8450" y="33772"/>
                      <a:pt x="8804" y="33283"/>
                    </a:cubicBezTo>
                    <a:close/>
                    <a:moveTo>
                      <a:pt x="4019" y="28882"/>
                    </a:moveTo>
                    <a:lnTo>
                      <a:pt x="3382" y="37475"/>
                    </a:lnTo>
                    <a:cubicBezTo>
                      <a:pt x="2586" y="35486"/>
                      <a:pt x="2964" y="33178"/>
                      <a:pt x="3382" y="31388"/>
                    </a:cubicBezTo>
                    <a:cubicBezTo>
                      <a:pt x="3482" y="31010"/>
                      <a:pt x="3561" y="30652"/>
                      <a:pt x="3661" y="30274"/>
                    </a:cubicBezTo>
                    <a:cubicBezTo>
                      <a:pt x="3780" y="29817"/>
                      <a:pt x="3879" y="29359"/>
                      <a:pt x="4019" y="28882"/>
                    </a:cubicBezTo>
                    <a:close/>
                    <a:moveTo>
                      <a:pt x="7460" y="6880"/>
                    </a:moveTo>
                    <a:cubicBezTo>
                      <a:pt x="7341" y="6900"/>
                      <a:pt x="7221" y="6940"/>
                      <a:pt x="7102" y="7019"/>
                    </a:cubicBezTo>
                    <a:cubicBezTo>
                      <a:pt x="7102" y="7019"/>
                      <a:pt x="7062" y="7019"/>
                      <a:pt x="7062" y="7039"/>
                    </a:cubicBezTo>
                    <a:cubicBezTo>
                      <a:pt x="6664" y="7318"/>
                      <a:pt x="6426" y="7815"/>
                      <a:pt x="6267" y="8531"/>
                    </a:cubicBezTo>
                    <a:cubicBezTo>
                      <a:pt x="6247" y="8472"/>
                      <a:pt x="6227" y="8372"/>
                      <a:pt x="6207" y="8293"/>
                    </a:cubicBezTo>
                    <a:cubicBezTo>
                      <a:pt x="6147" y="8094"/>
                      <a:pt x="6068" y="7875"/>
                      <a:pt x="5948" y="7696"/>
                    </a:cubicBezTo>
                    <a:cubicBezTo>
                      <a:pt x="5829" y="7497"/>
                      <a:pt x="5650" y="7378"/>
                      <a:pt x="5471" y="7298"/>
                    </a:cubicBezTo>
                    <a:cubicBezTo>
                      <a:pt x="5451" y="7298"/>
                      <a:pt x="5451" y="7278"/>
                      <a:pt x="5431" y="7278"/>
                    </a:cubicBezTo>
                    <a:cubicBezTo>
                      <a:pt x="5375" y="7263"/>
                      <a:pt x="5317" y="7255"/>
                      <a:pt x="5258" y="7255"/>
                    </a:cubicBezTo>
                    <a:cubicBezTo>
                      <a:pt x="5085" y="7255"/>
                      <a:pt x="4908" y="7319"/>
                      <a:pt x="4775" y="7437"/>
                    </a:cubicBezTo>
                    <a:cubicBezTo>
                      <a:pt x="4715" y="7497"/>
                      <a:pt x="4655" y="7576"/>
                      <a:pt x="4615" y="7636"/>
                    </a:cubicBezTo>
                    <a:cubicBezTo>
                      <a:pt x="4576" y="7676"/>
                      <a:pt x="4576" y="7696"/>
                      <a:pt x="4556" y="7736"/>
                    </a:cubicBezTo>
                    <a:cubicBezTo>
                      <a:pt x="4536" y="7815"/>
                      <a:pt x="4476" y="7875"/>
                      <a:pt x="4456" y="7915"/>
                    </a:cubicBezTo>
                    <a:cubicBezTo>
                      <a:pt x="4417" y="7935"/>
                      <a:pt x="4337" y="7935"/>
                      <a:pt x="4257" y="7935"/>
                    </a:cubicBezTo>
                    <a:lnTo>
                      <a:pt x="4178" y="7935"/>
                    </a:lnTo>
                    <a:cubicBezTo>
                      <a:pt x="3979" y="7935"/>
                      <a:pt x="3820" y="8014"/>
                      <a:pt x="3681" y="8133"/>
                    </a:cubicBezTo>
                    <a:cubicBezTo>
                      <a:pt x="3621" y="8193"/>
                      <a:pt x="3581" y="8233"/>
                      <a:pt x="3541" y="8312"/>
                    </a:cubicBezTo>
                    <a:cubicBezTo>
                      <a:pt x="3382" y="8591"/>
                      <a:pt x="3482" y="8929"/>
                      <a:pt x="3641" y="9128"/>
                    </a:cubicBezTo>
                    <a:cubicBezTo>
                      <a:pt x="3740" y="9267"/>
                      <a:pt x="3860" y="9367"/>
                      <a:pt x="4039" y="9466"/>
                    </a:cubicBezTo>
                    <a:cubicBezTo>
                      <a:pt x="3720" y="9506"/>
                      <a:pt x="3362" y="9586"/>
                      <a:pt x="3044" y="9725"/>
                    </a:cubicBezTo>
                    <a:cubicBezTo>
                      <a:pt x="2964" y="9745"/>
                      <a:pt x="2885" y="9804"/>
                      <a:pt x="2845" y="9824"/>
                    </a:cubicBezTo>
                    <a:cubicBezTo>
                      <a:pt x="2765" y="9884"/>
                      <a:pt x="2726" y="9904"/>
                      <a:pt x="2686" y="9964"/>
                    </a:cubicBezTo>
                    <a:cubicBezTo>
                      <a:pt x="2586" y="10083"/>
                      <a:pt x="2547" y="10222"/>
                      <a:pt x="2586" y="10361"/>
                    </a:cubicBezTo>
                    <a:cubicBezTo>
                      <a:pt x="2646" y="10481"/>
                      <a:pt x="2746" y="10580"/>
                      <a:pt x="2845" y="10660"/>
                    </a:cubicBezTo>
                    <a:cubicBezTo>
                      <a:pt x="2885" y="10680"/>
                      <a:pt x="2925" y="10720"/>
                      <a:pt x="2964" y="10759"/>
                    </a:cubicBezTo>
                    <a:lnTo>
                      <a:pt x="2984" y="10779"/>
                    </a:lnTo>
                    <a:cubicBezTo>
                      <a:pt x="2984" y="10779"/>
                      <a:pt x="3024" y="10799"/>
                      <a:pt x="3024" y="10819"/>
                    </a:cubicBezTo>
                    <a:cubicBezTo>
                      <a:pt x="3044" y="10839"/>
                      <a:pt x="3064" y="10879"/>
                      <a:pt x="3064" y="10899"/>
                    </a:cubicBezTo>
                    <a:cubicBezTo>
                      <a:pt x="3084" y="10918"/>
                      <a:pt x="3124" y="10978"/>
                      <a:pt x="3124" y="11018"/>
                    </a:cubicBezTo>
                    <a:cubicBezTo>
                      <a:pt x="3143" y="11097"/>
                      <a:pt x="3163" y="11157"/>
                      <a:pt x="3183" y="11217"/>
                    </a:cubicBezTo>
                    <a:cubicBezTo>
                      <a:pt x="3263" y="11416"/>
                      <a:pt x="3342" y="11595"/>
                      <a:pt x="3482" y="11754"/>
                    </a:cubicBezTo>
                    <a:lnTo>
                      <a:pt x="3521" y="11774"/>
                    </a:lnTo>
                    <a:lnTo>
                      <a:pt x="3541" y="11794"/>
                    </a:lnTo>
                    <a:cubicBezTo>
                      <a:pt x="3685" y="11914"/>
                      <a:pt x="3887" y="11976"/>
                      <a:pt x="4098" y="11976"/>
                    </a:cubicBezTo>
                    <a:cubicBezTo>
                      <a:pt x="4238" y="11976"/>
                      <a:pt x="4382" y="11949"/>
                      <a:pt x="4516" y="11893"/>
                    </a:cubicBezTo>
                    <a:cubicBezTo>
                      <a:pt x="4655" y="11853"/>
                      <a:pt x="4775" y="11754"/>
                      <a:pt x="4914" y="11615"/>
                    </a:cubicBezTo>
                    <a:lnTo>
                      <a:pt x="4954" y="11575"/>
                    </a:lnTo>
                    <a:lnTo>
                      <a:pt x="4954" y="11575"/>
                    </a:lnTo>
                    <a:cubicBezTo>
                      <a:pt x="4874" y="11913"/>
                      <a:pt x="5033" y="12311"/>
                      <a:pt x="5312" y="12490"/>
                    </a:cubicBezTo>
                    <a:cubicBezTo>
                      <a:pt x="5332" y="12510"/>
                      <a:pt x="5411" y="12530"/>
                      <a:pt x="5431" y="12570"/>
                    </a:cubicBezTo>
                    <a:cubicBezTo>
                      <a:pt x="5531" y="12609"/>
                      <a:pt x="5630" y="12619"/>
                      <a:pt x="5729" y="12619"/>
                    </a:cubicBezTo>
                    <a:cubicBezTo>
                      <a:pt x="5829" y="12619"/>
                      <a:pt x="5928" y="12609"/>
                      <a:pt x="6028" y="12609"/>
                    </a:cubicBezTo>
                    <a:cubicBezTo>
                      <a:pt x="5332" y="14579"/>
                      <a:pt x="5053" y="16747"/>
                      <a:pt x="5252" y="18836"/>
                    </a:cubicBezTo>
                    <a:lnTo>
                      <a:pt x="5272" y="19134"/>
                    </a:lnTo>
                    <a:cubicBezTo>
                      <a:pt x="5312" y="19333"/>
                      <a:pt x="5332" y="19512"/>
                      <a:pt x="5351" y="19651"/>
                    </a:cubicBezTo>
                    <a:cubicBezTo>
                      <a:pt x="5531" y="20726"/>
                      <a:pt x="5829" y="21820"/>
                      <a:pt x="6107" y="22834"/>
                    </a:cubicBezTo>
                    <a:lnTo>
                      <a:pt x="6207" y="23152"/>
                    </a:lnTo>
                    <a:lnTo>
                      <a:pt x="6147" y="31269"/>
                    </a:lnTo>
                    <a:cubicBezTo>
                      <a:pt x="5172" y="32681"/>
                      <a:pt x="4377" y="34253"/>
                      <a:pt x="3860" y="35844"/>
                    </a:cubicBezTo>
                    <a:cubicBezTo>
                      <a:pt x="3720" y="36321"/>
                      <a:pt x="3561" y="36779"/>
                      <a:pt x="3422" y="37276"/>
                    </a:cubicBezTo>
                    <a:lnTo>
                      <a:pt x="4078" y="28066"/>
                    </a:lnTo>
                    <a:cubicBezTo>
                      <a:pt x="4277" y="27032"/>
                      <a:pt x="4357" y="26176"/>
                      <a:pt x="4317" y="25341"/>
                    </a:cubicBezTo>
                    <a:cubicBezTo>
                      <a:pt x="4337" y="25341"/>
                      <a:pt x="4357" y="25321"/>
                      <a:pt x="4357" y="25321"/>
                    </a:cubicBezTo>
                    <a:lnTo>
                      <a:pt x="4417" y="25301"/>
                    </a:lnTo>
                    <a:cubicBezTo>
                      <a:pt x="4760" y="25032"/>
                      <a:pt x="5002" y="24685"/>
                      <a:pt x="5111" y="24301"/>
                    </a:cubicBezTo>
                    <a:lnTo>
                      <a:pt x="5111" y="24301"/>
                    </a:lnTo>
                    <a:cubicBezTo>
                      <a:pt x="5005" y="24641"/>
                      <a:pt x="4782" y="24952"/>
                      <a:pt x="4476" y="25182"/>
                    </a:cubicBezTo>
                    <a:lnTo>
                      <a:pt x="4456" y="25182"/>
                    </a:lnTo>
                    <a:lnTo>
                      <a:pt x="4436" y="25201"/>
                    </a:lnTo>
                    <a:cubicBezTo>
                      <a:pt x="4417" y="25221"/>
                      <a:pt x="4377" y="25221"/>
                      <a:pt x="4357" y="25221"/>
                    </a:cubicBezTo>
                    <a:lnTo>
                      <a:pt x="4317" y="25221"/>
                    </a:lnTo>
                    <a:cubicBezTo>
                      <a:pt x="4218" y="25182"/>
                      <a:pt x="4078" y="25122"/>
                      <a:pt x="3979" y="25082"/>
                    </a:cubicBezTo>
                    <a:cubicBezTo>
                      <a:pt x="3780" y="24943"/>
                      <a:pt x="3641" y="24784"/>
                      <a:pt x="3561" y="24605"/>
                    </a:cubicBezTo>
                    <a:cubicBezTo>
                      <a:pt x="3501" y="24445"/>
                      <a:pt x="3501" y="24266"/>
                      <a:pt x="3561" y="24147"/>
                    </a:cubicBezTo>
                    <a:lnTo>
                      <a:pt x="3999" y="24764"/>
                    </a:lnTo>
                    <a:lnTo>
                      <a:pt x="4118" y="24704"/>
                    </a:lnTo>
                    <a:cubicBezTo>
                      <a:pt x="4039" y="24545"/>
                      <a:pt x="3979" y="24366"/>
                      <a:pt x="3979" y="24207"/>
                    </a:cubicBezTo>
                    <a:lnTo>
                      <a:pt x="3979" y="24147"/>
                    </a:lnTo>
                    <a:lnTo>
                      <a:pt x="3800" y="24127"/>
                    </a:lnTo>
                    <a:cubicBezTo>
                      <a:pt x="3581" y="23709"/>
                      <a:pt x="3442" y="23272"/>
                      <a:pt x="3422" y="22894"/>
                    </a:cubicBezTo>
                    <a:cubicBezTo>
                      <a:pt x="3382" y="22436"/>
                      <a:pt x="3482" y="22019"/>
                      <a:pt x="3720" y="21661"/>
                    </a:cubicBezTo>
                    <a:cubicBezTo>
                      <a:pt x="3778" y="21544"/>
                      <a:pt x="3855" y="21504"/>
                      <a:pt x="3951" y="21501"/>
                    </a:cubicBezTo>
                    <a:lnTo>
                      <a:pt x="3951" y="21501"/>
                    </a:lnTo>
                    <a:cubicBezTo>
                      <a:pt x="3920" y="21492"/>
                      <a:pt x="3891" y="21484"/>
                      <a:pt x="3867" y="21484"/>
                    </a:cubicBezTo>
                    <a:cubicBezTo>
                      <a:pt x="3848" y="21484"/>
                      <a:pt x="3832" y="21489"/>
                      <a:pt x="3820" y="21501"/>
                    </a:cubicBezTo>
                    <a:cubicBezTo>
                      <a:pt x="3641" y="21521"/>
                      <a:pt x="3541" y="21641"/>
                      <a:pt x="3482" y="21740"/>
                    </a:cubicBezTo>
                    <a:cubicBezTo>
                      <a:pt x="3263" y="22118"/>
                      <a:pt x="3143" y="22556"/>
                      <a:pt x="3183" y="23033"/>
                    </a:cubicBezTo>
                    <a:cubicBezTo>
                      <a:pt x="3223" y="23391"/>
                      <a:pt x="3322" y="23789"/>
                      <a:pt x="3521" y="24147"/>
                    </a:cubicBezTo>
                    <a:lnTo>
                      <a:pt x="3462" y="24087"/>
                    </a:lnTo>
                    <a:lnTo>
                      <a:pt x="3422" y="24147"/>
                    </a:lnTo>
                    <a:cubicBezTo>
                      <a:pt x="3283" y="24346"/>
                      <a:pt x="3263" y="24585"/>
                      <a:pt x="3342" y="24804"/>
                    </a:cubicBezTo>
                    <a:cubicBezTo>
                      <a:pt x="3422" y="25022"/>
                      <a:pt x="3581" y="25221"/>
                      <a:pt x="3820" y="25341"/>
                    </a:cubicBezTo>
                    <a:cubicBezTo>
                      <a:pt x="3919" y="25400"/>
                      <a:pt x="4039" y="25440"/>
                      <a:pt x="4138" y="25440"/>
                    </a:cubicBezTo>
                    <a:lnTo>
                      <a:pt x="3939" y="28126"/>
                    </a:lnTo>
                    <a:cubicBezTo>
                      <a:pt x="3780" y="28901"/>
                      <a:pt x="3581" y="29677"/>
                      <a:pt x="3422" y="30413"/>
                    </a:cubicBezTo>
                    <a:cubicBezTo>
                      <a:pt x="3322" y="30791"/>
                      <a:pt x="3243" y="31169"/>
                      <a:pt x="3143" y="31547"/>
                    </a:cubicBezTo>
                    <a:cubicBezTo>
                      <a:pt x="2686" y="33437"/>
                      <a:pt x="2288" y="35864"/>
                      <a:pt x="3243" y="37953"/>
                    </a:cubicBezTo>
                    <a:cubicBezTo>
                      <a:pt x="3084" y="38510"/>
                      <a:pt x="2944" y="39027"/>
                      <a:pt x="2785" y="39544"/>
                    </a:cubicBezTo>
                    <a:cubicBezTo>
                      <a:pt x="2089" y="42150"/>
                      <a:pt x="1353" y="44836"/>
                      <a:pt x="0" y="47223"/>
                    </a:cubicBezTo>
                    <a:lnTo>
                      <a:pt x="100" y="47282"/>
                    </a:lnTo>
                    <a:lnTo>
                      <a:pt x="6545" y="35864"/>
                    </a:lnTo>
                    <a:cubicBezTo>
                      <a:pt x="6605" y="35844"/>
                      <a:pt x="6645" y="35784"/>
                      <a:pt x="6704" y="35764"/>
                    </a:cubicBezTo>
                    <a:cubicBezTo>
                      <a:pt x="6704" y="35764"/>
                      <a:pt x="6863" y="35665"/>
                      <a:pt x="6923" y="35645"/>
                    </a:cubicBezTo>
                    <a:cubicBezTo>
                      <a:pt x="7400" y="35347"/>
                      <a:pt x="7798" y="35028"/>
                      <a:pt x="8117" y="34690"/>
                    </a:cubicBezTo>
                    <a:lnTo>
                      <a:pt x="8216" y="34591"/>
                    </a:lnTo>
                    <a:cubicBezTo>
                      <a:pt x="8713" y="34074"/>
                      <a:pt x="9012" y="33497"/>
                      <a:pt x="9151" y="32900"/>
                    </a:cubicBezTo>
                    <a:lnTo>
                      <a:pt x="9032" y="32880"/>
                    </a:lnTo>
                    <a:cubicBezTo>
                      <a:pt x="8971" y="33025"/>
                      <a:pt x="8894" y="33159"/>
                      <a:pt x="8804" y="33283"/>
                    </a:cubicBezTo>
                    <a:lnTo>
                      <a:pt x="8804" y="33283"/>
                    </a:lnTo>
                    <a:cubicBezTo>
                      <a:pt x="8855" y="33230"/>
                      <a:pt x="8905" y="33176"/>
                      <a:pt x="8952" y="33119"/>
                    </a:cubicBezTo>
                    <a:lnTo>
                      <a:pt x="8952" y="33119"/>
                    </a:lnTo>
                    <a:cubicBezTo>
                      <a:pt x="8773" y="33497"/>
                      <a:pt x="8534" y="33875"/>
                      <a:pt x="8216" y="34213"/>
                    </a:cubicBezTo>
                    <a:lnTo>
                      <a:pt x="8196" y="34372"/>
                    </a:lnTo>
                    <a:lnTo>
                      <a:pt x="8156" y="34372"/>
                    </a:lnTo>
                    <a:lnTo>
                      <a:pt x="8136" y="34392"/>
                    </a:lnTo>
                    <a:cubicBezTo>
                      <a:pt x="7798" y="34750"/>
                      <a:pt x="7361" y="35088"/>
                      <a:pt x="6863" y="35386"/>
                    </a:cubicBezTo>
                    <a:lnTo>
                      <a:pt x="6764" y="35446"/>
                    </a:lnTo>
                    <a:cubicBezTo>
                      <a:pt x="6704" y="35486"/>
                      <a:pt x="6645" y="35526"/>
                      <a:pt x="6565" y="35546"/>
                    </a:cubicBezTo>
                    <a:lnTo>
                      <a:pt x="6545" y="35546"/>
                    </a:lnTo>
                    <a:lnTo>
                      <a:pt x="1134" y="45134"/>
                    </a:lnTo>
                    <a:cubicBezTo>
                      <a:pt x="1930" y="43284"/>
                      <a:pt x="2467" y="41295"/>
                      <a:pt x="2984" y="39345"/>
                    </a:cubicBezTo>
                    <a:cubicBezTo>
                      <a:pt x="3124" y="38868"/>
                      <a:pt x="3263" y="38370"/>
                      <a:pt x="3382" y="37913"/>
                    </a:cubicBezTo>
                    <a:lnTo>
                      <a:pt x="3442" y="37774"/>
                    </a:lnTo>
                    <a:cubicBezTo>
                      <a:pt x="3641" y="37117"/>
                      <a:pt x="3840" y="36441"/>
                      <a:pt x="4039" y="35784"/>
                    </a:cubicBezTo>
                    <a:cubicBezTo>
                      <a:pt x="5153" y="32343"/>
                      <a:pt x="7619" y="28921"/>
                      <a:pt x="10305" y="27131"/>
                    </a:cubicBezTo>
                    <a:lnTo>
                      <a:pt x="10384" y="27091"/>
                    </a:lnTo>
                    <a:lnTo>
                      <a:pt x="10305" y="27032"/>
                    </a:lnTo>
                    <a:cubicBezTo>
                      <a:pt x="10006" y="26833"/>
                      <a:pt x="9728" y="26634"/>
                      <a:pt x="9549" y="26335"/>
                    </a:cubicBezTo>
                    <a:cubicBezTo>
                      <a:pt x="9549" y="26335"/>
                      <a:pt x="9549" y="26315"/>
                      <a:pt x="9529" y="26315"/>
                    </a:cubicBezTo>
                    <a:lnTo>
                      <a:pt x="9529" y="26296"/>
                    </a:lnTo>
                    <a:lnTo>
                      <a:pt x="9509" y="26276"/>
                    </a:lnTo>
                    <a:lnTo>
                      <a:pt x="9449" y="26196"/>
                    </a:lnTo>
                    <a:lnTo>
                      <a:pt x="9449" y="26176"/>
                    </a:lnTo>
                    <a:lnTo>
                      <a:pt x="9449" y="26136"/>
                    </a:lnTo>
                    <a:cubicBezTo>
                      <a:pt x="9250" y="25599"/>
                      <a:pt x="9509" y="24903"/>
                      <a:pt x="10006" y="24485"/>
                    </a:cubicBezTo>
                    <a:cubicBezTo>
                      <a:pt x="10106" y="24386"/>
                      <a:pt x="10285" y="24286"/>
                      <a:pt x="10543" y="24187"/>
                    </a:cubicBezTo>
                    <a:lnTo>
                      <a:pt x="10504" y="24048"/>
                    </a:lnTo>
                    <a:cubicBezTo>
                      <a:pt x="10225" y="24127"/>
                      <a:pt x="9947" y="24147"/>
                      <a:pt x="9708" y="24147"/>
                    </a:cubicBezTo>
                    <a:lnTo>
                      <a:pt x="9648" y="24147"/>
                    </a:lnTo>
                    <a:lnTo>
                      <a:pt x="7798" y="28026"/>
                    </a:lnTo>
                    <a:cubicBezTo>
                      <a:pt x="8156" y="26713"/>
                      <a:pt x="8316" y="25341"/>
                      <a:pt x="8435" y="23928"/>
                    </a:cubicBezTo>
                    <a:lnTo>
                      <a:pt x="8435" y="23888"/>
                    </a:lnTo>
                    <a:lnTo>
                      <a:pt x="8415" y="23849"/>
                    </a:lnTo>
                    <a:cubicBezTo>
                      <a:pt x="7997" y="23610"/>
                      <a:pt x="7699" y="23232"/>
                      <a:pt x="7619" y="22814"/>
                    </a:cubicBezTo>
                    <a:lnTo>
                      <a:pt x="7619" y="22794"/>
                    </a:lnTo>
                    <a:lnTo>
                      <a:pt x="7619" y="22755"/>
                    </a:lnTo>
                    <a:cubicBezTo>
                      <a:pt x="7560" y="22397"/>
                      <a:pt x="7699" y="22038"/>
                      <a:pt x="7798" y="21661"/>
                    </a:cubicBezTo>
                    <a:lnTo>
                      <a:pt x="7938" y="21143"/>
                    </a:lnTo>
                    <a:lnTo>
                      <a:pt x="7957" y="21044"/>
                    </a:lnTo>
                    <a:cubicBezTo>
                      <a:pt x="7997" y="20944"/>
                      <a:pt x="7997" y="20845"/>
                      <a:pt x="7997" y="20745"/>
                    </a:cubicBezTo>
                    <a:lnTo>
                      <a:pt x="7997" y="20706"/>
                    </a:lnTo>
                    <a:lnTo>
                      <a:pt x="7997" y="20547"/>
                    </a:lnTo>
                    <a:cubicBezTo>
                      <a:pt x="7997" y="20447"/>
                      <a:pt x="7957" y="20348"/>
                      <a:pt x="7938" y="20248"/>
                    </a:cubicBezTo>
                    <a:cubicBezTo>
                      <a:pt x="7898" y="20029"/>
                      <a:pt x="7838" y="19810"/>
                      <a:pt x="7938" y="19612"/>
                    </a:cubicBezTo>
                    <a:cubicBezTo>
                      <a:pt x="7982" y="19512"/>
                      <a:pt x="8063" y="19418"/>
                      <a:pt x="8168" y="19348"/>
                    </a:cubicBezTo>
                    <a:lnTo>
                      <a:pt x="8168" y="19348"/>
                    </a:lnTo>
                    <a:cubicBezTo>
                      <a:pt x="8029" y="19429"/>
                      <a:pt x="7916" y="19543"/>
                      <a:pt x="7858" y="19671"/>
                    </a:cubicBezTo>
                    <a:cubicBezTo>
                      <a:pt x="7759" y="19910"/>
                      <a:pt x="7818" y="20169"/>
                      <a:pt x="7858" y="20407"/>
                    </a:cubicBezTo>
                    <a:cubicBezTo>
                      <a:pt x="7898" y="20507"/>
                      <a:pt x="7918" y="20606"/>
                      <a:pt x="7918" y="20706"/>
                    </a:cubicBezTo>
                    <a:lnTo>
                      <a:pt x="7918" y="20825"/>
                    </a:lnTo>
                    <a:lnTo>
                      <a:pt x="7918" y="20905"/>
                    </a:lnTo>
                    <a:cubicBezTo>
                      <a:pt x="7918" y="20964"/>
                      <a:pt x="7918" y="21044"/>
                      <a:pt x="7898" y="21123"/>
                    </a:cubicBezTo>
                    <a:lnTo>
                      <a:pt x="7838" y="21322"/>
                    </a:lnTo>
                    <a:cubicBezTo>
                      <a:pt x="7818" y="21462"/>
                      <a:pt x="7759" y="21621"/>
                      <a:pt x="7719" y="21760"/>
                    </a:cubicBezTo>
                    <a:cubicBezTo>
                      <a:pt x="7599" y="22138"/>
                      <a:pt x="7460" y="22516"/>
                      <a:pt x="7520" y="22914"/>
                    </a:cubicBezTo>
                    <a:lnTo>
                      <a:pt x="7520" y="22934"/>
                    </a:lnTo>
                    <a:lnTo>
                      <a:pt x="7520" y="22993"/>
                    </a:lnTo>
                    <a:cubicBezTo>
                      <a:pt x="7599" y="23431"/>
                      <a:pt x="7898" y="23809"/>
                      <a:pt x="8335" y="24087"/>
                    </a:cubicBezTo>
                    <a:cubicBezTo>
                      <a:pt x="8156" y="25778"/>
                      <a:pt x="7997" y="27429"/>
                      <a:pt x="7420" y="28981"/>
                    </a:cubicBezTo>
                    <a:lnTo>
                      <a:pt x="6704" y="30473"/>
                    </a:lnTo>
                    <a:cubicBezTo>
                      <a:pt x="7241" y="29100"/>
                      <a:pt x="7321" y="27410"/>
                      <a:pt x="6943" y="25420"/>
                    </a:cubicBezTo>
                    <a:cubicBezTo>
                      <a:pt x="6804" y="24644"/>
                      <a:pt x="6605" y="23888"/>
                      <a:pt x="6406" y="23152"/>
                    </a:cubicBezTo>
                    <a:lnTo>
                      <a:pt x="6426" y="18139"/>
                    </a:lnTo>
                    <a:cubicBezTo>
                      <a:pt x="6426" y="18060"/>
                      <a:pt x="6465" y="18040"/>
                      <a:pt x="6465" y="18040"/>
                    </a:cubicBezTo>
                    <a:cubicBezTo>
                      <a:pt x="6645" y="17881"/>
                      <a:pt x="6824" y="17742"/>
                      <a:pt x="7003" y="17563"/>
                    </a:cubicBezTo>
                    <a:cubicBezTo>
                      <a:pt x="7122" y="17463"/>
                      <a:pt x="7241" y="17344"/>
                      <a:pt x="7361" y="17244"/>
                    </a:cubicBezTo>
                    <a:lnTo>
                      <a:pt x="7460" y="17165"/>
                    </a:lnTo>
                    <a:cubicBezTo>
                      <a:pt x="7659" y="16986"/>
                      <a:pt x="7838" y="16827"/>
                      <a:pt x="8017" y="16648"/>
                    </a:cubicBezTo>
                    <a:lnTo>
                      <a:pt x="8196" y="16469"/>
                    </a:lnTo>
                    <a:cubicBezTo>
                      <a:pt x="8554" y="16071"/>
                      <a:pt x="8892" y="15673"/>
                      <a:pt x="9131" y="15275"/>
                    </a:cubicBezTo>
                    <a:lnTo>
                      <a:pt x="9211" y="15156"/>
                    </a:lnTo>
                    <a:cubicBezTo>
                      <a:pt x="9549" y="14539"/>
                      <a:pt x="9728" y="13902"/>
                      <a:pt x="9728" y="13286"/>
                    </a:cubicBezTo>
                    <a:lnTo>
                      <a:pt x="9609" y="13286"/>
                    </a:lnTo>
                    <a:cubicBezTo>
                      <a:pt x="9489" y="14081"/>
                      <a:pt x="8853" y="14678"/>
                      <a:pt x="8355" y="15036"/>
                    </a:cubicBezTo>
                    <a:cubicBezTo>
                      <a:pt x="8335" y="15056"/>
                      <a:pt x="8316" y="15056"/>
                      <a:pt x="8296" y="15076"/>
                    </a:cubicBezTo>
                    <a:cubicBezTo>
                      <a:pt x="8256" y="15076"/>
                      <a:pt x="8256" y="15096"/>
                      <a:pt x="8236" y="15096"/>
                    </a:cubicBezTo>
                    <a:lnTo>
                      <a:pt x="8216" y="15096"/>
                    </a:lnTo>
                    <a:cubicBezTo>
                      <a:pt x="8057" y="15195"/>
                      <a:pt x="7957" y="15275"/>
                      <a:pt x="7838" y="15355"/>
                    </a:cubicBezTo>
                    <a:cubicBezTo>
                      <a:pt x="7838" y="15355"/>
                      <a:pt x="7798" y="15394"/>
                      <a:pt x="7719" y="15434"/>
                    </a:cubicBezTo>
                    <a:lnTo>
                      <a:pt x="7599" y="15494"/>
                    </a:lnTo>
                    <a:cubicBezTo>
                      <a:pt x="7420" y="15593"/>
                      <a:pt x="7261" y="15693"/>
                      <a:pt x="7102" y="15792"/>
                    </a:cubicBezTo>
                    <a:cubicBezTo>
                      <a:pt x="6863" y="15931"/>
                      <a:pt x="6645" y="16071"/>
                      <a:pt x="6426" y="16250"/>
                    </a:cubicBezTo>
                    <a:cubicBezTo>
                      <a:pt x="6406" y="16250"/>
                      <a:pt x="6406" y="16270"/>
                      <a:pt x="6366" y="16270"/>
                    </a:cubicBezTo>
                    <a:lnTo>
                      <a:pt x="6406" y="12649"/>
                    </a:lnTo>
                    <a:lnTo>
                      <a:pt x="6505" y="12649"/>
                    </a:lnTo>
                    <a:cubicBezTo>
                      <a:pt x="6645" y="12669"/>
                      <a:pt x="6804" y="12749"/>
                      <a:pt x="6963" y="12848"/>
                    </a:cubicBezTo>
                    <a:lnTo>
                      <a:pt x="7122" y="12908"/>
                    </a:lnTo>
                    <a:cubicBezTo>
                      <a:pt x="7305" y="12999"/>
                      <a:pt x="7471" y="13048"/>
                      <a:pt x="7619" y="13048"/>
                    </a:cubicBezTo>
                    <a:cubicBezTo>
                      <a:pt x="7697" y="13048"/>
                      <a:pt x="7770" y="13034"/>
                      <a:pt x="7838" y="13007"/>
                    </a:cubicBezTo>
                    <a:cubicBezTo>
                      <a:pt x="7898" y="12987"/>
                      <a:pt x="7938" y="12967"/>
                      <a:pt x="7957" y="12947"/>
                    </a:cubicBezTo>
                    <a:cubicBezTo>
                      <a:pt x="8196" y="12788"/>
                      <a:pt x="8316" y="12470"/>
                      <a:pt x="8236" y="12192"/>
                    </a:cubicBezTo>
                    <a:cubicBezTo>
                      <a:pt x="8236" y="12152"/>
                      <a:pt x="8216" y="12112"/>
                      <a:pt x="8216" y="12072"/>
                    </a:cubicBezTo>
                    <a:lnTo>
                      <a:pt x="8216" y="12072"/>
                    </a:lnTo>
                    <a:cubicBezTo>
                      <a:pt x="8481" y="12228"/>
                      <a:pt x="8782" y="12310"/>
                      <a:pt x="9062" y="12310"/>
                    </a:cubicBezTo>
                    <a:cubicBezTo>
                      <a:pt x="9140" y="12310"/>
                      <a:pt x="9217" y="12304"/>
                      <a:pt x="9290" y="12291"/>
                    </a:cubicBezTo>
                    <a:cubicBezTo>
                      <a:pt x="9489" y="12271"/>
                      <a:pt x="9688" y="12172"/>
                      <a:pt x="9827" y="12052"/>
                    </a:cubicBezTo>
                    <a:cubicBezTo>
                      <a:pt x="10006" y="11893"/>
                      <a:pt x="10126" y="11714"/>
                      <a:pt x="10185" y="11555"/>
                    </a:cubicBezTo>
                    <a:cubicBezTo>
                      <a:pt x="10205" y="11475"/>
                      <a:pt x="10205" y="11376"/>
                      <a:pt x="10205" y="11296"/>
                    </a:cubicBezTo>
                    <a:lnTo>
                      <a:pt x="10205" y="11217"/>
                    </a:lnTo>
                    <a:cubicBezTo>
                      <a:pt x="10205" y="11117"/>
                      <a:pt x="10205" y="10998"/>
                      <a:pt x="10245" y="10879"/>
                    </a:cubicBezTo>
                    <a:cubicBezTo>
                      <a:pt x="10245" y="10859"/>
                      <a:pt x="10285" y="10819"/>
                      <a:pt x="10285" y="10799"/>
                    </a:cubicBezTo>
                    <a:cubicBezTo>
                      <a:pt x="10305" y="10779"/>
                      <a:pt x="10325" y="10720"/>
                      <a:pt x="10325" y="10700"/>
                    </a:cubicBezTo>
                    <a:cubicBezTo>
                      <a:pt x="10384" y="10660"/>
                      <a:pt x="10404" y="10580"/>
                      <a:pt x="10444" y="10521"/>
                    </a:cubicBezTo>
                    <a:cubicBezTo>
                      <a:pt x="10543" y="10401"/>
                      <a:pt x="10643" y="10262"/>
                      <a:pt x="10703" y="10083"/>
                    </a:cubicBezTo>
                    <a:cubicBezTo>
                      <a:pt x="10770" y="9847"/>
                      <a:pt x="10680" y="9582"/>
                      <a:pt x="10493" y="9385"/>
                    </a:cubicBezTo>
                    <a:lnTo>
                      <a:pt x="10493" y="9385"/>
                    </a:lnTo>
                    <a:cubicBezTo>
                      <a:pt x="10615" y="9542"/>
                      <a:pt x="10653" y="9744"/>
                      <a:pt x="10623" y="9924"/>
                    </a:cubicBezTo>
                    <a:cubicBezTo>
                      <a:pt x="10603" y="10083"/>
                      <a:pt x="10504" y="10202"/>
                      <a:pt x="10404" y="10322"/>
                    </a:cubicBezTo>
                    <a:lnTo>
                      <a:pt x="10245" y="10540"/>
                    </a:lnTo>
                    <a:lnTo>
                      <a:pt x="10225" y="10620"/>
                    </a:lnTo>
                    <a:cubicBezTo>
                      <a:pt x="10205" y="10640"/>
                      <a:pt x="10205" y="10680"/>
                      <a:pt x="10166" y="10720"/>
                    </a:cubicBezTo>
                    <a:cubicBezTo>
                      <a:pt x="10126" y="10839"/>
                      <a:pt x="10126" y="10998"/>
                      <a:pt x="10126" y="11117"/>
                    </a:cubicBezTo>
                    <a:lnTo>
                      <a:pt x="10126" y="11177"/>
                    </a:lnTo>
                    <a:cubicBezTo>
                      <a:pt x="10126" y="11277"/>
                      <a:pt x="10126" y="11336"/>
                      <a:pt x="10106" y="11416"/>
                    </a:cubicBezTo>
                    <a:cubicBezTo>
                      <a:pt x="10046" y="11595"/>
                      <a:pt x="9947" y="11734"/>
                      <a:pt x="9807" y="11873"/>
                    </a:cubicBezTo>
                    <a:cubicBezTo>
                      <a:pt x="9668" y="11993"/>
                      <a:pt x="9509" y="12072"/>
                      <a:pt x="9330" y="12092"/>
                    </a:cubicBezTo>
                    <a:cubicBezTo>
                      <a:pt x="9269" y="12100"/>
                      <a:pt x="9206" y="12104"/>
                      <a:pt x="9142" y="12104"/>
                    </a:cubicBezTo>
                    <a:cubicBezTo>
                      <a:pt x="8875" y="12104"/>
                      <a:pt x="8589" y="12034"/>
                      <a:pt x="8316" y="11873"/>
                    </a:cubicBezTo>
                    <a:cubicBezTo>
                      <a:pt x="8256" y="11833"/>
                      <a:pt x="8236" y="11814"/>
                      <a:pt x="8176" y="11794"/>
                    </a:cubicBezTo>
                    <a:lnTo>
                      <a:pt x="7938" y="11615"/>
                    </a:lnTo>
                    <a:lnTo>
                      <a:pt x="8077" y="11873"/>
                    </a:lnTo>
                    <a:cubicBezTo>
                      <a:pt x="8136" y="11973"/>
                      <a:pt x="8176" y="12072"/>
                      <a:pt x="8216" y="12172"/>
                    </a:cubicBezTo>
                    <a:cubicBezTo>
                      <a:pt x="8256" y="12410"/>
                      <a:pt x="8156" y="12669"/>
                      <a:pt x="7977" y="12788"/>
                    </a:cubicBezTo>
                    <a:cubicBezTo>
                      <a:pt x="7938" y="12808"/>
                      <a:pt x="7918" y="12828"/>
                      <a:pt x="7878" y="12868"/>
                    </a:cubicBezTo>
                    <a:cubicBezTo>
                      <a:pt x="7833" y="12887"/>
                      <a:pt x="7780" y="12896"/>
                      <a:pt x="7721" y="12896"/>
                    </a:cubicBezTo>
                    <a:cubicBezTo>
                      <a:pt x="7594" y="12896"/>
                      <a:pt x="7437" y="12856"/>
                      <a:pt x="7261" y="12788"/>
                    </a:cubicBezTo>
                    <a:lnTo>
                      <a:pt x="7122" y="12709"/>
                    </a:lnTo>
                    <a:cubicBezTo>
                      <a:pt x="6963" y="12629"/>
                      <a:pt x="6784" y="12530"/>
                      <a:pt x="6625" y="12510"/>
                    </a:cubicBezTo>
                    <a:cubicBezTo>
                      <a:pt x="6565" y="12510"/>
                      <a:pt x="6525" y="12490"/>
                      <a:pt x="6446" y="12490"/>
                    </a:cubicBezTo>
                    <a:lnTo>
                      <a:pt x="6366" y="12490"/>
                    </a:lnTo>
                    <a:lnTo>
                      <a:pt x="6326" y="16469"/>
                    </a:lnTo>
                    <a:lnTo>
                      <a:pt x="6326" y="16469"/>
                    </a:lnTo>
                    <a:lnTo>
                      <a:pt x="6446" y="16369"/>
                    </a:lnTo>
                    <a:cubicBezTo>
                      <a:pt x="6505" y="16349"/>
                      <a:pt x="6525" y="16289"/>
                      <a:pt x="6565" y="16270"/>
                    </a:cubicBezTo>
                    <a:cubicBezTo>
                      <a:pt x="6804" y="16091"/>
                      <a:pt x="7022" y="15951"/>
                      <a:pt x="7221" y="15812"/>
                    </a:cubicBezTo>
                    <a:cubicBezTo>
                      <a:pt x="7400" y="15713"/>
                      <a:pt x="7540" y="15613"/>
                      <a:pt x="7719" y="15514"/>
                    </a:cubicBezTo>
                    <a:lnTo>
                      <a:pt x="7838" y="15454"/>
                    </a:lnTo>
                    <a:lnTo>
                      <a:pt x="7918" y="15394"/>
                    </a:lnTo>
                    <a:cubicBezTo>
                      <a:pt x="8037" y="15315"/>
                      <a:pt x="8156" y="15255"/>
                      <a:pt x="8335" y="15136"/>
                    </a:cubicBezTo>
                    <a:cubicBezTo>
                      <a:pt x="8355" y="15136"/>
                      <a:pt x="8355" y="15096"/>
                      <a:pt x="8395" y="15096"/>
                    </a:cubicBezTo>
                    <a:cubicBezTo>
                      <a:pt x="8415" y="15076"/>
                      <a:pt x="8435" y="15076"/>
                      <a:pt x="8455" y="15056"/>
                    </a:cubicBezTo>
                    <a:cubicBezTo>
                      <a:pt x="8853" y="14778"/>
                      <a:pt x="9330" y="14340"/>
                      <a:pt x="9589" y="13783"/>
                    </a:cubicBezTo>
                    <a:lnTo>
                      <a:pt x="9589" y="13783"/>
                    </a:lnTo>
                    <a:cubicBezTo>
                      <a:pt x="9509" y="14181"/>
                      <a:pt x="9350" y="14599"/>
                      <a:pt x="9111" y="15036"/>
                    </a:cubicBezTo>
                    <a:lnTo>
                      <a:pt x="9091" y="15076"/>
                    </a:lnTo>
                    <a:lnTo>
                      <a:pt x="9091" y="15096"/>
                    </a:lnTo>
                    <a:lnTo>
                      <a:pt x="9052" y="15136"/>
                    </a:lnTo>
                    <a:cubicBezTo>
                      <a:pt x="8813" y="15553"/>
                      <a:pt x="8455" y="15971"/>
                      <a:pt x="8037" y="16389"/>
                    </a:cubicBezTo>
                    <a:lnTo>
                      <a:pt x="7957" y="16469"/>
                    </a:lnTo>
                    <a:cubicBezTo>
                      <a:pt x="7798" y="16648"/>
                      <a:pt x="7599" y="16827"/>
                      <a:pt x="7361" y="17006"/>
                    </a:cubicBezTo>
                    <a:lnTo>
                      <a:pt x="7321" y="17065"/>
                    </a:lnTo>
                    <a:cubicBezTo>
                      <a:pt x="7202" y="17185"/>
                      <a:pt x="7062" y="17284"/>
                      <a:pt x="6943" y="17384"/>
                    </a:cubicBezTo>
                    <a:cubicBezTo>
                      <a:pt x="6744" y="17563"/>
                      <a:pt x="6545" y="17722"/>
                      <a:pt x="6366" y="17881"/>
                    </a:cubicBezTo>
                    <a:lnTo>
                      <a:pt x="6326" y="17980"/>
                    </a:lnTo>
                    <a:lnTo>
                      <a:pt x="6306" y="22635"/>
                    </a:lnTo>
                    <a:cubicBezTo>
                      <a:pt x="6008" y="21621"/>
                      <a:pt x="5729" y="20606"/>
                      <a:pt x="5550" y="19552"/>
                    </a:cubicBezTo>
                    <a:cubicBezTo>
                      <a:pt x="5531" y="19353"/>
                      <a:pt x="5511" y="19154"/>
                      <a:pt x="5471" y="18876"/>
                    </a:cubicBezTo>
                    <a:lnTo>
                      <a:pt x="5451" y="18736"/>
                    </a:lnTo>
                    <a:cubicBezTo>
                      <a:pt x="5252" y="16628"/>
                      <a:pt x="5531" y="14459"/>
                      <a:pt x="6247" y="12490"/>
                    </a:cubicBezTo>
                    <a:lnTo>
                      <a:pt x="6267" y="12390"/>
                    </a:lnTo>
                    <a:lnTo>
                      <a:pt x="6107" y="12410"/>
                    </a:lnTo>
                    <a:cubicBezTo>
                      <a:pt x="6025" y="12427"/>
                      <a:pt x="5946" y="12437"/>
                      <a:pt x="5869" y="12437"/>
                    </a:cubicBezTo>
                    <a:cubicBezTo>
                      <a:pt x="5760" y="12437"/>
                      <a:pt x="5655" y="12417"/>
                      <a:pt x="5550" y="12371"/>
                    </a:cubicBezTo>
                    <a:lnTo>
                      <a:pt x="5511" y="12371"/>
                    </a:lnTo>
                    <a:lnTo>
                      <a:pt x="5451" y="12351"/>
                    </a:lnTo>
                    <a:cubicBezTo>
                      <a:pt x="5212" y="12192"/>
                      <a:pt x="5073" y="11853"/>
                      <a:pt x="5153" y="11555"/>
                    </a:cubicBezTo>
                    <a:cubicBezTo>
                      <a:pt x="5172" y="11475"/>
                      <a:pt x="5212" y="11376"/>
                      <a:pt x="5272" y="11257"/>
                    </a:cubicBezTo>
                    <a:lnTo>
                      <a:pt x="5172" y="11177"/>
                    </a:lnTo>
                    <a:cubicBezTo>
                      <a:pt x="5073" y="11296"/>
                      <a:pt x="5013" y="11396"/>
                      <a:pt x="4914" y="11475"/>
                    </a:cubicBezTo>
                    <a:cubicBezTo>
                      <a:pt x="4775" y="11575"/>
                      <a:pt x="4655" y="11674"/>
                      <a:pt x="4536" y="11714"/>
                    </a:cubicBezTo>
                    <a:cubicBezTo>
                      <a:pt x="4417" y="11770"/>
                      <a:pt x="4289" y="11797"/>
                      <a:pt x="4165" y="11797"/>
                    </a:cubicBezTo>
                    <a:cubicBezTo>
                      <a:pt x="3978" y="11797"/>
                      <a:pt x="3800" y="11734"/>
                      <a:pt x="3681" y="11615"/>
                    </a:cubicBezTo>
                    <a:lnTo>
                      <a:pt x="3661" y="11595"/>
                    </a:lnTo>
                    <a:cubicBezTo>
                      <a:pt x="3541" y="11475"/>
                      <a:pt x="3462" y="11296"/>
                      <a:pt x="3382" y="11117"/>
                    </a:cubicBezTo>
                    <a:cubicBezTo>
                      <a:pt x="3362" y="11058"/>
                      <a:pt x="3322" y="10958"/>
                      <a:pt x="3283" y="10879"/>
                    </a:cubicBezTo>
                    <a:lnTo>
                      <a:pt x="3243" y="10779"/>
                    </a:lnTo>
                    <a:cubicBezTo>
                      <a:pt x="3223" y="10759"/>
                      <a:pt x="3223" y="10720"/>
                      <a:pt x="3183" y="10700"/>
                    </a:cubicBezTo>
                    <a:lnTo>
                      <a:pt x="3163" y="10680"/>
                    </a:lnTo>
                    <a:lnTo>
                      <a:pt x="3124" y="10620"/>
                    </a:lnTo>
                    <a:cubicBezTo>
                      <a:pt x="3064" y="10580"/>
                      <a:pt x="3044" y="10560"/>
                      <a:pt x="2984" y="10521"/>
                    </a:cubicBezTo>
                    <a:cubicBezTo>
                      <a:pt x="2885" y="10461"/>
                      <a:pt x="2825" y="10381"/>
                      <a:pt x="2785" y="10282"/>
                    </a:cubicBezTo>
                    <a:cubicBezTo>
                      <a:pt x="2765" y="10182"/>
                      <a:pt x="2785" y="10083"/>
                      <a:pt x="2865" y="10003"/>
                    </a:cubicBezTo>
                    <a:cubicBezTo>
                      <a:pt x="2885" y="9964"/>
                      <a:pt x="2944" y="9924"/>
                      <a:pt x="2984" y="9904"/>
                    </a:cubicBezTo>
                    <a:cubicBezTo>
                      <a:pt x="3044" y="9864"/>
                      <a:pt x="3124" y="9824"/>
                      <a:pt x="3163" y="9804"/>
                    </a:cubicBezTo>
                    <a:cubicBezTo>
                      <a:pt x="3561" y="9665"/>
                      <a:pt x="4019" y="9526"/>
                      <a:pt x="4357" y="9526"/>
                    </a:cubicBezTo>
                    <a:lnTo>
                      <a:pt x="4655" y="9526"/>
                    </a:lnTo>
                    <a:lnTo>
                      <a:pt x="4377" y="9426"/>
                    </a:lnTo>
                    <a:cubicBezTo>
                      <a:pt x="4138" y="9327"/>
                      <a:pt x="3939" y="9208"/>
                      <a:pt x="3820" y="9068"/>
                    </a:cubicBezTo>
                    <a:cubicBezTo>
                      <a:pt x="3641" y="8830"/>
                      <a:pt x="3621" y="8571"/>
                      <a:pt x="3720" y="8372"/>
                    </a:cubicBezTo>
                    <a:cubicBezTo>
                      <a:pt x="3740" y="8312"/>
                      <a:pt x="3780" y="8273"/>
                      <a:pt x="3840" y="8213"/>
                    </a:cubicBezTo>
                    <a:cubicBezTo>
                      <a:pt x="3939" y="8114"/>
                      <a:pt x="4118" y="8034"/>
                      <a:pt x="4257" y="8034"/>
                    </a:cubicBezTo>
                    <a:lnTo>
                      <a:pt x="4337" y="8034"/>
                    </a:lnTo>
                    <a:cubicBezTo>
                      <a:pt x="4436" y="8034"/>
                      <a:pt x="4516" y="8034"/>
                      <a:pt x="4615" y="7994"/>
                    </a:cubicBezTo>
                    <a:cubicBezTo>
                      <a:pt x="4675" y="7935"/>
                      <a:pt x="4735" y="7835"/>
                      <a:pt x="4755" y="7775"/>
                    </a:cubicBezTo>
                    <a:cubicBezTo>
                      <a:pt x="4775" y="7736"/>
                      <a:pt x="4775" y="7716"/>
                      <a:pt x="4814" y="7696"/>
                    </a:cubicBezTo>
                    <a:cubicBezTo>
                      <a:pt x="4834" y="7636"/>
                      <a:pt x="4874" y="7596"/>
                      <a:pt x="4954" y="7537"/>
                    </a:cubicBezTo>
                    <a:cubicBezTo>
                      <a:pt x="5087" y="7437"/>
                      <a:pt x="5248" y="7393"/>
                      <a:pt x="5391" y="7393"/>
                    </a:cubicBezTo>
                    <a:cubicBezTo>
                      <a:pt x="5418" y="7393"/>
                      <a:pt x="5445" y="7394"/>
                      <a:pt x="5471" y="7397"/>
                    </a:cubicBezTo>
                    <a:lnTo>
                      <a:pt x="5531" y="7397"/>
                    </a:lnTo>
                    <a:cubicBezTo>
                      <a:pt x="5690" y="7437"/>
                      <a:pt x="5849" y="7576"/>
                      <a:pt x="5948" y="7736"/>
                    </a:cubicBezTo>
                    <a:cubicBezTo>
                      <a:pt x="6048" y="7915"/>
                      <a:pt x="6127" y="8114"/>
                      <a:pt x="6167" y="8312"/>
                    </a:cubicBezTo>
                    <a:cubicBezTo>
                      <a:pt x="6247" y="8531"/>
                      <a:pt x="6267" y="8730"/>
                      <a:pt x="6306" y="8909"/>
                    </a:cubicBezTo>
                    <a:lnTo>
                      <a:pt x="6346" y="9367"/>
                    </a:lnTo>
                    <a:lnTo>
                      <a:pt x="6426" y="8869"/>
                    </a:lnTo>
                    <a:cubicBezTo>
                      <a:pt x="6446" y="8770"/>
                      <a:pt x="6446" y="8671"/>
                      <a:pt x="6465" y="8571"/>
                    </a:cubicBezTo>
                    <a:cubicBezTo>
                      <a:pt x="6605" y="7875"/>
                      <a:pt x="6843" y="7397"/>
                      <a:pt x="7221" y="7119"/>
                    </a:cubicBezTo>
                    <a:lnTo>
                      <a:pt x="7241" y="7099"/>
                    </a:lnTo>
                    <a:cubicBezTo>
                      <a:pt x="7341" y="7019"/>
                      <a:pt x="7460" y="6980"/>
                      <a:pt x="7599" y="6940"/>
                    </a:cubicBezTo>
                    <a:lnTo>
                      <a:pt x="7639" y="6940"/>
                    </a:lnTo>
                    <a:cubicBezTo>
                      <a:pt x="7699" y="6940"/>
                      <a:pt x="7739" y="6940"/>
                      <a:pt x="7798" y="6980"/>
                    </a:cubicBezTo>
                    <a:cubicBezTo>
                      <a:pt x="7838" y="7000"/>
                      <a:pt x="7898" y="7019"/>
                      <a:pt x="7938" y="7079"/>
                    </a:cubicBezTo>
                    <a:lnTo>
                      <a:pt x="7957" y="7099"/>
                    </a:lnTo>
                    <a:cubicBezTo>
                      <a:pt x="7977" y="7119"/>
                      <a:pt x="8017" y="7139"/>
                      <a:pt x="8037" y="7139"/>
                    </a:cubicBezTo>
                    <a:lnTo>
                      <a:pt x="7918" y="7019"/>
                    </a:lnTo>
                    <a:cubicBezTo>
                      <a:pt x="7858" y="6980"/>
                      <a:pt x="7818" y="6940"/>
                      <a:pt x="7739" y="6900"/>
                    </a:cubicBezTo>
                    <a:cubicBezTo>
                      <a:pt x="7699" y="6880"/>
                      <a:pt x="7639" y="6880"/>
                      <a:pt x="7599" y="688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907" name="Google Shape;907;p47"/>
              <p:cNvGrpSpPr/>
              <p:nvPr/>
            </p:nvGrpSpPr>
            <p:grpSpPr>
              <a:xfrm>
                <a:off x="1495423" y="1197635"/>
                <a:ext cx="1561217" cy="2038071"/>
                <a:chOff x="1398995" y="915163"/>
                <a:chExt cx="490255" cy="640037"/>
              </a:xfrm>
            </p:grpSpPr>
            <p:sp>
              <p:nvSpPr>
                <p:cNvPr id="908" name="Google Shape;908;p47"/>
                <p:cNvSpPr/>
                <p:nvPr/>
              </p:nvSpPr>
              <p:spPr>
                <a:xfrm>
                  <a:off x="1533650" y="1209500"/>
                  <a:ext cx="355600" cy="345700"/>
                </a:xfrm>
                <a:custGeom>
                  <a:avLst/>
                  <a:gdLst/>
                  <a:ahLst/>
                  <a:cxnLst/>
                  <a:rect l="l" t="t" r="r" b="b"/>
                  <a:pathLst>
                    <a:path w="14224" h="13828" extrusionOk="0">
                      <a:moveTo>
                        <a:pt x="4966" y="1"/>
                      </a:moveTo>
                      <a:cubicBezTo>
                        <a:pt x="4818" y="1"/>
                        <a:pt x="4672" y="28"/>
                        <a:pt x="4536" y="86"/>
                      </a:cubicBezTo>
                      <a:cubicBezTo>
                        <a:pt x="3999" y="285"/>
                        <a:pt x="3700" y="881"/>
                        <a:pt x="3700" y="1419"/>
                      </a:cubicBezTo>
                      <a:cubicBezTo>
                        <a:pt x="3700" y="1976"/>
                        <a:pt x="3899" y="2473"/>
                        <a:pt x="4198" y="2930"/>
                      </a:cubicBezTo>
                      <a:cubicBezTo>
                        <a:pt x="3502" y="2373"/>
                        <a:pt x="2507" y="1936"/>
                        <a:pt x="1771" y="1717"/>
                      </a:cubicBezTo>
                      <a:cubicBezTo>
                        <a:pt x="1582" y="1659"/>
                        <a:pt x="1403" y="1622"/>
                        <a:pt x="1219" y="1622"/>
                      </a:cubicBezTo>
                      <a:cubicBezTo>
                        <a:pt x="1152" y="1622"/>
                        <a:pt x="1084" y="1627"/>
                        <a:pt x="1015" y="1637"/>
                      </a:cubicBezTo>
                      <a:cubicBezTo>
                        <a:pt x="776" y="1697"/>
                        <a:pt x="518" y="1836"/>
                        <a:pt x="418" y="2075"/>
                      </a:cubicBezTo>
                      <a:cubicBezTo>
                        <a:pt x="279" y="2393"/>
                        <a:pt x="458" y="2771"/>
                        <a:pt x="478" y="3109"/>
                      </a:cubicBezTo>
                      <a:lnTo>
                        <a:pt x="478" y="3269"/>
                      </a:lnTo>
                      <a:lnTo>
                        <a:pt x="478" y="3308"/>
                      </a:lnTo>
                      <a:cubicBezTo>
                        <a:pt x="478" y="3408"/>
                        <a:pt x="478" y="3507"/>
                        <a:pt x="458" y="3627"/>
                      </a:cubicBezTo>
                      <a:cubicBezTo>
                        <a:pt x="458" y="3666"/>
                        <a:pt x="418" y="3726"/>
                        <a:pt x="418" y="3726"/>
                      </a:cubicBezTo>
                      <a:cubicBezTo>
                        <a:pt x="299" y="4303"/>
                        <a:pt x="0" y="4880"/>
                        <a:pt x="80" y="5457"/>
                      </a:cubicBezTo>
                      <a:cubicBezTo>
                        <a:pt x="80" y="5477"/>
                        <a:pt x="80" y="5497"/>
                        <a:pt x="100" y="5556"/>
                      </a:cubicBezTo>
                      <a:cubicBezTo>
                        <a:pt x="219" y="6193"/>
                        <a:pt x="796" y="6710"/>
                        <a:pt x="1453" y="6889"/>
                      </a:cubicBezTo>
                      <a:cubicBezTo>
                        <a:pt x="1695" y="6960"/>
                        <a:pt x="1941" y="6990"/>
                        <a:pt x="2189" y="6990"/>
                      </a:cubicBezTo>
                      <a:cubicBezTo>
                        <a:pt x="2571" y="6990"/>
                        <a:pt x="2957" y="6918"/>
                        <a:pt x="3342" y="6809"/>
                      </a:cubicBezTo>
                      <a:lnTo>
                        <a:pt x="3342" y="6809"/>
                      </a:lnTo>
                      <a:cubicBezTo>
                        <a:pt x="3044" y="6949"/>
                        <a:pt x="2785" y="7068"/>
                        <a:pt x="2646" y="7187"/>
                      </a:cubicBezTo>
                      <a:cubicBezTo>
                        <a:pt x="2109" y="7645"/>
                        <a:pt x="1811" y="8381"/>
                        <a:pt x="2029" y="9037"/>
                      </a:cubicBezTo>
                      <a:cubicBezTo>
                        <a:pt x="2029" y="9057"/>
                        <a:pt x="2089" y="9157"/>
                        <a:pt x="2089" y="9157"/>
                      </a:cubicBezTo>
                      <a:cubicBezTo>
                        <a:pt x="2109" y="9177"/>
                        <a:pt x="2109" y="9197"/>
                        <a:pt x="2109" y="9236"/>
                      </a:cubicBezTo>
                      <a:cubicBezTo>
                        <a:pt x="2467" y="9853"/>
                        <a:pt x="3223" y="10092"/>
                        <a:pt x="3700" y="10629"/>
                      </a:cubicBezTo>
                      <a:cubicBezTo>
                        <a:pt x="4039" y="10987"/>
                        <a:pt x="4178" y="11444"/>
                        <a:pt x="4377" y="11882"/>
                      </a:cubicBezTo>
                      <a:cubicBezTo>
                        <a:pt x="4576" y="12320"/>
                        <a:pt x="4874" y="12757"/>
                        <a:pt x="5312" y="12877"/>
                      </a:cubicBezTo>
                      <a:cubicBezTo>
                        <a:pt x="5411" y="12907"/>
                        <a:pt x="5512" y="12922"/>
                        <a:pt x="5613" y="12922"/>
                      </a:cubicBezTo>
                      <a:cubicBezTo>
                        <a:pt x="6103" y="12922"/>
                        <a:pt x="6596" y="12586"/>
                        <a:pt x="6844" y="12141"/>
                      </a:cubicBezTo>
                      <a:cubicBezTo>
                        <a:pt x="6963" y="11882"/>
                        <a:pt x="7042" y="11624"/>
                        <a:pt x="7062" y="11325"/>
                      </a:cubicBezTo>
                      <a:cubicBezTo>
                        <a:pt x="7102" y="11484"/>
                        <a:pt x="7162" y="11663"/>
                        <a:pt x="7241" y="11822"/>
                      </a:cubicBezTo>
                      <a:cubicBezTo>
                        <a:pt x="7500" y="12539"/>
                        <a:pt x="7977" y="13175"/>
                        <a:pt x="8654" y="13553"/>
                      </a:cubicBezTo>
                      <a:cubicBezTo>
                        <a:pt x="8976" y="13733"/>
                        <a:pt x="9347" y="13827"/>
                        <a:pt x="9713" y="13827"/>
                      </a:cubicBezTo>
                      <a:cubicBezTo>
                        <a:pt x="10115" y="13827"/>
                        <a:pt x="10509" y="13713"/>
                        <a:pt x="10822" y="13474"/>
                      </a:cubicBezTo>
                      <a:cubicBezTo>
                        <a:pt x="10961" y="13354"/>
                        <a:pt x="11081" y="13235"/>
                        <a:pt x="11220" y="13076"/>
                      </a:cubicBezTo>
                      <a:lnTo>
                        <a:pt x="11260" y="13036"/>
                      </a:lnTo>
                      <a:cubicBezTo>
                        <a:pt x="11439" y="12837"/>
                        <a:pt x="11618" y="12638"/>
                        <a:pt x="11856" y="12479"/>
                      </a:cubicBezTo>
                      <a:cubicBezTo>
                        <a:pt x="11936" y="12439"/>
                        <a:pt x="11976" y="12419"/>
                        <a:pt x="12055" y="12360"/>
                      </a:cubicBezTo>
                      <a:cubicBezTo>
                        <a:pt x="12075" y="12360"/>
                        <a:pt x="12115" y="12340"/>
                        <a:pt x="12135" y="12340"/>
                      </a:cubicBezTo>
                      <a:cubicBezTo>
                        <a:pt x="12612" y="12161"/>
                        <a:pt x="13149" y="12121"/>
                        <a:pt x="13547" y="11783"/>
                      </a:cubicBezTo>
                      <a:cubicBezTo>
                        <a:pt x="14005" y="11444"/>
                        <a:pt x="14164" y="10788"/>
                        <a:pt x="14025" y="10251"/>
                      </a:cubicBezTo>
                      <a:cubicBezTo>
                        <a:pt x="13866" y="9694"/>
                        <a:pt x="13468" y="9236"/>
                        <a:pt x="12970" y="8938"/>
                      </a:cubicBezTo>
                      <a:cubicBezTo>
                        <a:pt x="12871" y="8878"/>
                        <a:pt x="12831" y="8779"/>
                        <a:pt x="12732" y="8739"/>
                      </a:cubicBezTo>
                      <a:cubicBezTo>
                        <a:pt x="12911" y="8660"/>
                        <a:pt x="13070" y="8560"/>
                        <a:pt x="13229" y="8461"/>
                      </a:cubicBezTo>
                      <a:cubicBezTo>
                        <a:pt x="13706" y="8103"/>
                        <a:pt x="14025" y="7585"/>
                        <a:pt x="14144" y="7048"/>
                      </a:cubicBezTo>
                      <a:lnTo>
                        <a:pt x="14144" y="6969"/>
                      </a:lnTo>
                      <a:cubicBezTo>
                        <a:pt x="14224" y="6670"/>
                        <a:pt x="14204" y="6352"/>
                        <a:pt x="14084" y="6054"/>
                      </a:cubicBezTo>
                      <a:lnTo>
                        <a:pt x="14025" y="5954"/>
                      </a:lnTo>
                      <a:cubicBezTo>
                        <a:pt x="13945" y="5795"/>
                        <a:pt x="13846" y="5656"/>
                        <a:pt x="13746" y="5536"/>
                      </a:cubicBezTo>
                      <a:cubicBezTo>
                        <a:pt x="13726" y="5497"/>
                        <a:pt x="13706" y="5477"/>
                        <a:pt x="13706" y="5457"/>
                      </a:cubicBezTo>
                      <a:cubicBezTo>
                        <a:pt x="13627" y="5377"/>
                        <a:pt x="13587" y="5278"/>
                        <a:pt x="13508" y="5198"/>
                      </a:cubicBezTo>
                      <a:cubicBezTo>
                        <a:pt x="13488" y="5178"/>
                        <a:pt x="13448" y="5158"/>
                        <a:pt x="13448" y="5139"/>
                      </a:cubicBezTo>
                      <a:cubicBezTo>
                        <a:pt x="13309" y="4900"/>
                        <a:pt x="13149" y="4701"/>
                        <a:pt x="13110" y="4422"/>
                      </a:cubicBezTo>
                      <a:cubicBezTo>
                        <a:pt x="13110" y="4402"/>
                        <a:pt x="13110" y="4383"/>
                        <a:pt x="13090" y="4363"/>
                      </a:cubicBezTo>
                      <a:cubicBezTo>
                        <a:pt x="13090" y="4303"/>
                        <a:pt x="13050" y="4283"/>
                        <a:pt x="13050" y="4263"/>
                      </a:cubicBezTo>
                      <a:cubicBezTo>
                        <a:pt x="13030" y="4104"/>
                        <a:pt x="13010" y="3925"/>
                        <a:pt x="13010" y="3766"/>
                      </a:cubicBezTo>
                      <a:lnTo>
                        <a:pt x="13010" y="3686"/>
                      </a:lnTo>
                      <a:cubicBezTo>
                        <a:pt x="12990" y="3527"/>
                        <a:pt x="12951" y="3388"/>
                        <a:pt x="12891" y="3229"/>
                      </a:cubicBezTo>
                      <a:cubicBezTo>
                        <a:pt x="12831" y="3129"/>
                        <a:pt x="12732" y="3030"/>
                        <a:pt x="12632" y="2970"/>
                      </a:cubicBezTo>
                      <a:cubicBezTo>
                        <a:pt x="12612" y="2930"/>
                        <a:pt x="12553" y="2911"/>
                        <a:pt x="12533" y="2891"/>
                      </a:cubicBezTo>
                      <a:cubicBezTo>
                        <a:pt x="12314" y="2731"/>
                        <a:pt x="12016" y="2672"/>
                        <a:pt x="11737" y="2632"/>
                      </a:cubicBezTo>
                      <a:cubicBezTo>
                        <a:pt x="11687" y="2629"/>
                        <a:pt x="11638" y="2628"/>
                        <a:pt x="11588" y="2628"/>
                      </a:cubicBezTo>
                      <a:cubicBezTo>
                        <a:pt x="10474" y="2628"/>
                        <a:pt x="9471" y="3262"/>
                        <a:pt x="8614" y="4005"/>
                      </a:cubicBezTo>
                      <a:cubicBezTo>
                        <a:pt x="8435" y="4164"/>
                        <a:pt x="8156" y="4402"/>
                        <a:pt x="7938" y="4601"/>
                      </a:cubicBezTo>
                      <a:cubicBezTo>
                        <a:pt x="8176" y="4204"/>
                        <a:pt x="8375" y="3786"/>
                        <a:pt x="8574" y="3328"/>
                      </a:cubicBezTo>
                      <a:cubicBezTo>
                        <a:pt x="8753" y="2930"/>
                        <a:pt x="8912" y="2513"/>
                        <a:pt x="8952" y="2095"/>
                      </a:cubicBezTo>
                      <a:cubicBezTo>
                        <a:pt x="9012" y="1677"/>
                        <a:pt x="8932" y="1240"/>
                        <a:pt x="8713" y="901"/>
                      </a:cubicBezTo>
                      <a:cubicBezTo>
                        <a:pt x="8713" y="901"/>
                        <a:pt x="8713" y="881"/>
                        <a:pt x="8674" y="842"/>
                      </a:cubicBezTo>
                      <a:cubicBezTo>
                        <a:pt x="8428" y="509"/>
                        <a:pt x="8003" y="324"/>
                        <a:pt x="7591" y="324"/>
                      </a:cubicBezTo>
                      <a:cubicBezTo>
                        <a:pt x="7436" y="324"/>
                        <a:pt x="7283" y="350"/>
                        <a:pt x="7142" y="404"/>
                      </a:cubicBezTo>
                      <a:cubicBezTo>
                        <a:pt x="6900" y="497"/>
                        <a:pt x="6693" y="625"/>
                        <a:pt x="6472" y="625"/>
                      </a:cubicBezTo>
                      <a:cubicBezTo>
                        <a:pt x="6457" y="625"/>
                        <a:pt x="6441" y="624"/>
                        <a:pt x="6426" y="623"/>
                      </a:cubicBezTo>
                      <a:cubicBezTo>
                        <a:pt x="6187" y="603"/>
                        <a:pt x="6028" y="424"/>
                        <a:pt x="5849" y="305"/>
                      </a:cubicBezTo>
                      <a:cubicBezTo>
                        <a:pt x="5594" y="116"/>
                        <a:pt x="5275" y="1"/>
                        <a:pt x="496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9" name="Google Shape;909;p47"/>
                <p:cNvSpPr/>
                <p:nvPr/>
              </p:nvSpPr>
              <p:spPr>
                <a:xfrm rot="-2231719">
                  <a:off x="1432456" y="950553"/>
                  <a:ext cx="174055" cy="169230"/>
                </a:xfrm>
                <a:custGeom>
                  <a:avLst/>
                  <a:gdLst/>
                  <a:ahLst/>
                  <a:cxnLst/>
                  <a:rect l="l" t="t" r="r" b="b"/>
                  <a:pathLst>
                    <a:path w="14224" h="13828" extrusionOk="0">
                      <a:moveTo>
                        <a:pt x="4966" y="1"/>
                      </a:moveTo>
                      <a:cubicBezTo>
                        <a:pt x="4818" y="1"/>
                        <a:pt x="4672" y="28"/>
                        <a:pt x="4536" y="86"/>
                      </a:cubicBezTo>
                      <a:cubicBezTo>
                        <a:pt x="3999" y="285"/>
                        <a:pt x="3700" y="881"/>
                        <a:pt x="3700" y="1419"/>
                      </a:cubicBezTo>
                      <a:cubicBezTo>
                        <a:pt x="3700" y="1976"/>
                        <a:pt x="3899" y="2473"/>
                        <a:pt x="4198" y="2930"/>
                      </a:cubicBezTo>
                      <a:cubicBezTo>
                        <a:pt x="3502" y="2373"/>
                        <a:pt x="2507" y="1936"/>
                        <a:pt x="1771" y="1717"/>
                      </a:cubicBezTo>
                      <a:cubicBezTo>
                        <a:pt x="1582" y="1659"/>
                        <a:pt x="1403" y="1622"/>
                        <a:pt x="1219" y="1622"/>
                      </a:cubicBezTo>
                      <a:cubicBezTo>
                        <a:pt x="1152" y="1622"/>
                        <a:pt x="1084" y="1627"/>
                        <a:pt x="1015" y="1637"/>
                      </a:cubicBezTo>
                      <a:cubicBezTo>
                        <a:pt x="776" y="1697"/>
                        <a:pt x="518" y="1836"/>
                        <a:pt x="418" y="2075"/>
                      </a:cubicBezTo>
                      <a:cubicBezTo>
                        <a:pt x="279" y="2393"/>
                        <a:pt x="458" y="2771"/>
                        <a:pt x="478" y="3109"/>
                      </a:cubicBezTo>
                      <a:lnTo>
                        <a:pt x="478" y="3269"/>
                      </a:lnTo>
                      <a:lnTo>
                        <a:pt x="478" y="3308"/>
                      </a:lnTo>
                      <a:cubicBezTo>
                        <a:pt x="478" y="3408"/>
                        <a:pt x="478" y="3507"/>
                        <a:pt x="458" y="3627"/>
                      </a:cubicBezTo>
                      <a:cubicBezTo>
                        <a:pt x="458" y="3666"/>
                        <a:pt x="418" y="3726"/>
                        <a:pt x="418" y="3726"/>
                      </a:cubicBezTo>
                      <a:cubicBezTo>
                        <a:pt x="299" y="4303"/>
                        <a:pt x="0" y="4880"/>
                        <a:pt x="80" y="5457"/>
                      </a:cubicBezTo>
                      <a:cubicBezTo>
                        <a:pt x="80" y="5477"/>
                        <a:pt x="80" y="5497"/>
                        <a:pt x="100" y="5556"/>
                      </a:cubicBezTo>
                      <a:cubicBezTo>
                        <a:pt x="219" y="6193"/>
                        <a:pt x="796" y="6710"/>
                        <a:pt x="1453" y="6889"/>
                      </a:cubicBezTo>
                      <a:cubicBezTo>
                        <a:pt x="1695" y="6960"/>
                        <a:pt x="1941" y="6990"/>
                        <a:pt x="2189" y="6990"/>
                      </a:cubicBezTo>
                      <a:cubicBezTo>
                        <a:pt x="2571" y="6990"/>
                        <a:pt x="2957" y="6918"/>
                        <a:pt x="3342" y="6809"/>
                      </a:cubicBezTo>
                      <a:lnTo>
                        <a:pt x="3342" y="6809"/>
                      </a:lnTo>
                      <a:cubicBezTo>
                        <a:pt x="3044" y="6949"/>
                        <a:pt x="2785" y="7068"/>
                        <a:pt x="2646" y="7187"/>
                      </a:cubicBezTo>
                      <a:cubicBezTo>
                        <a:pt x="2109" y="7645"/>
                        <a:pt x="1811" y="8381"/>
                        <a:pt x="2029" y="9037"/>
                      </a:cubicBezTo>
                      <a:cubicBezTo>
                        <a:pt x="2029" y="9057"/>
                        <a:pt x="2089" y="9157"/>
                        <a:pt x="2089" y="9157"/>
                      </a:cubicBezTo>
                      <a:cubicBezTo>
                        <a:pt x="2109" y="9177"/>
                        <a:pt x="2109" y="9197"/>
                        <a:pt x="2109" y="9236"/>
                      </a:cubicBezTo>
                      <a:cubicBezTo>
                        <a:pt x="2467" y="9853"/>
                        <a:pt x="3223" y="10092"/>
                        <a:pt x="3700" y="10629"/>
                      </a:cubicBezTo>
                      <a:cubicBezTo>
                        <a:pt x="4039" y="10987"/>
                        <a:pt x="4178" y="11444"/>
                        <a:pt x="4377" y="11882"/>
                      </a:cubicBezTo>
                      <a:cubicBezTo>
                        <a:pt x="4576" y="12320"/>
                        <a:pt x="4874" y="12757"/>
                        <a:pt x="5312" y="12877"/>
                      </a:cubicBezTo>
                      <a:cubicBezTo>
                        <a:pt x="5411" y="12907"/>
                        <a:pt x="5512" y="12922"/>
                        <a:pt x="5613" y="12922"/>
                      </a:cubicBezTo>
                      <a:cubicBezTo>
                        <a:pt x="6103" y="12922"/>
                        <a:pt x="6596" y="12586"/>
                        <a:pt x="6844" y="12141"/>
                      </a:cubicBezTo>
                      <a:cubicBezTo>
                        <a:pt x="6963" y="11882"/>
                        <a:pt x="7042" y="11624"/>
                        <a:pt x="7062" y="11325"/>
                      </a:cubicBezTo>
                      <a:cubicBezTo>
                        <a:pt x="7102" y="11484"/>
                        <a:pt x="7162" y="11663"/>
                        <a:pt x="7241" y="11822"/>
                      </a:cubicBezTo>
                      <a:cubicBezTo>
                        <a:pt x="7500" y="12539"/>
                        <a:pt x="7977" y="13175"/>
                        <a:pt x="8654" y="13553"/>
                      </a:cubicBezTo>
                      <a:cubicBezTo>
                        <a:pt x="8976" y="13733"/>
                        <a:pt x="9347" y="13827"/>
                        <a:pt x="9713" y="13827"/>
                      </a:cubicBezTo>
                      <a:cubicBezTo>
                        <a:pt x="10115" y="13827"/>
                        <a:pt x="10509" y="13713"/>
                        <a:pt x="10822" y="13474"/>
                      </a:cubicBezTo>
                      <a:cubicBezTo>
                        <a:pt x="10961" y="13354"/>
                        <a:pt x="11081" y="13235"/>
                        <a:pt x="11220" y="13076"/>
                      </a:cubicBezTo>
                      <a:lnTo>
                        <a:pt x="11260" y="13036"/>
                      </a:lnTo>
                      <a:cubicBezTo>
                        <a:pt x="11439" y="12837"/>
                        <a:pt x="11618" y="12638"/>
                        <a:pt x="11856" y="12479"/>
                      </a:cubicBezTo>
                      <a:cubicBezTo>
                        <a:pt x="11936" y="12439"/>
                        <a:pt x="11976" y="12419"/>
                        <a:pt x="12055" y="12360"/>
                      </a:cubicBezTo>
                      <a:cubicBezTo>
                        <a:pt x="12075" y="12360"/>
                        <a:pt x="12115" y="12340"/>
                        <a:pt x="12135" y="12340"/>
                      </a:cubicBezTo>
                      <a:cubicBezTo>
                        <a:pt x="12612" y="12161"/>
                        <a:pt x="13149" y="12121"/>
                        <a:pt x="13547" y="11783"/>
                      </a:cubicBezTo>
                      <a:cubicBezTo>
                        <a:pt x="14005" y="11444"/>
                        <a:pt x="14164" y="10788"/>
                        <a:pt x="14025" y="10251"/>
                      </a:cubicBezTo>
                      <a:cubicBezTo>
                        <a:pt x="13866" y="9694"/>
                        <a:pt x="13468" y="9236"/>
                        <a:pt x="12970" y="8938"/>
                      </a:cubicBezTo>
                      <a:cubicBezTo>
                        <a:pt x="12871" y="8878"/>
                        <a:pt x="12831" y="8779"/>
                        <a:pt x="12732" y="8739"/>
                      </a:cubicBezTo>
                      <a:cubicBezTo>
                        <a:pt x="12911" y="8660"/>
                        <a:pt x="13070" y="8560"/>
                        <a:pt x="13229" y="8461"/>
                      </a:cubicBezTo>
                      <a:cubicBezTo>
                        <a:pt x="13706" y="8103"/>
                        <a:pt x="14025" y="7585"/>
                        <a:pt x="14144" y="7048"/>
                      </a:cubicBezTo>
                      <a:lnTo>
                        <a:pt x="14144" y="6969"/>
                      </a:lnTo>
                      <a:cubicBezTo>
                        <a:pt x="14224" y="6670"/>
                        <a:pt x="14204" y="6352"/>
                        <a:pt x="14084" y="6054"/>
                      </a:cubicBezTo>
                      <a:lnTo>
                        <a:pt x="14025" y="5954"/>
                      </a:lnTo>
                      <a:cubicBezTo>
                        <a:pt x="13945" y="5795"/>
                        <a:pt x="13846" y="5656"/>
                        <a:pt x="13746" y="5536"/>
                      </a:cubicBezTo>
                      <a:cubicBezTo>
                        <a:pt x="13726" y="5497"/>
                        <a:pt x="13706" y="5477"/>
                        <a:pt x="13706" y="5457"/>
                      </a:cubicBezTo>
                      <a:cubicBezTo>
                        <a:pt x="13627" y="5377"/>
                        <a:pt x="13587" y="5278"/>
                        <a:pt x="13508" y="5198"/>
                      </a:cubicBezTo>
                      <a:cubicBezTo>
                        <a:pt x="13488" y="5178"/>
                        <a:pt x="13448" y="5158"/>
                        <a:pt x="13448" y="5139"/>
                      </a:cubicBezTo>
                      <a:cubicBezTo>
                        <a:pt x="13309" y="4900"/>
                        <a:pt x="13149" y="4701"/>
                        <a:pt x="13110" y="4422"/>
                      </a:cubicBezTo>
                      <a:cubicBezTo>
                        <a:pt x="13110" y="4402"/>
                        <a:pt x="13110" y="4383"/>
                        <a:pt x="13090" y="4363"/>
                      </a:cubicBezTo>
                      <a:cubicBezTo>
                        <a:pt x="13090" y="4303"/>
                        <a:pt x="13050" y="4283"/>
                        <a:pt x="13050" y="4263"/>
                      </a:cubicBezTo>
                      <a:cubicBezTo>
                        <a:pt x="13030" y="4104"/>
                        <a:pt x="13010" y="3925"/>
                        <a:pt x="13010" y="3766"/>
                      </a:cubicBezTo>
                      <a:lnTo>
                        <a:pt x="13010" y="3686"/>
                      </a:lnTo>
                      <a:cubicBezTo>
                        <a:pt x="12990" y="3527"/>
                        <a:pt x="12951" y="3388"/>
                        <a:pt x="12891" y="3229"/>
                      </a:cubicBezTo>
                      <a:cubicBezTo>
                        <a:pt x="12831" y="3129"/>
                        <a:pt x="12732" y="3030"/>
                        <a:pt x="12632" y="2970"/>
                      </a:cubicBezTo>
                      <a:cubicBezTo>
                        <a:pt x="12612" y="2930"/>
                        <a:pt x="12553" y="2911"/>
                        <a:pt x="12533" y="2891"/>
                      </a:cubicBezTo>
                      <a:cubicBezTo>
                        <a:pt x="12314" y="2731"/>
                        <a:pt x="12016" y="2672"/>
                        <a:pt x="11737" y="2632"/>
                      </a:cubicBezTo>
                      <a:cubicBezTo>
                        <a:pt x="11687" y="2629"/>
                        <a:pt x="11638" y="2628"/>
                        <a:pt x="11588" y="2628"/>
                      </a:cubicBezTo>
                      <a:cubicBezTo>
                        <a:pt x="10474" y="2628"/>
                        <a:pt x="9471" y="3262"/>
                        <a:pt x="8614" y="4005"/>
                      </a:cubicBezTo>
                      <a:cubicBezTo>
                        <a:pt x="8435" y="4164"/>
                        <a:pt x="8156" y="4402"/>
                        <a:pt x="7938" y="4601"/>
                      </a:cubicBezTo>
                      <a:cubicBezTo>
                        <a:pt x="8176" y="4204"/>
                        <a:pt x="8375" y="3786"/>
                        <a:pt x="8574" y="3328"/>
                      </a:cubicBezTo>
                      <a:cubicBezTo>
                        <a:pt x="8753" y="2930"/>
                        <a:pt x="8912" y="2513"/>
                        <a:pt x="8952" y="2095"/>
                      </a:cubicBezTo>
                      <a:cubicBezTo>
                        <a:pt x="9012" y="1677"/>
                        <a:pt x="8932" y="1240"/>
                        <a:pt x="8713" y="901"/>
                      </a:cubicBezTo>
                      <a:cubicBezTo>
                        <a:pt x="8713" y="901"/>
                        <a:pt x="8713" y="881"/>
                        <a:pt x="8674" y="842"/>
                      </a:cubicBezTo>
                      <a:cubicBezTo>
                        <a:pt x="8428" y="509"/>
                        <a:pt x="8003" y="324"/>
                        <a:pt x="7591" y="324"/>
                      </a:cubicBezTo>
                      <a:cubicBezTo>
                        <a:pt x="7436" y="324"/>
                        <a:pt x="7283" y="350"/>
                        <a:pt x="7142" y="404"/>
                      </a:cubicBezTo>
                      <a:cubicBezTo>
                        <a:pt x="6900" y="497"/>
                        <a:pt x="6693" y="625"/>
                        <a:pt x="6472" y="625"/>
                      </a:cubicBezTo>
                      <a:cubicBezTo>
                        <a:pt x="6457" y="625"/>
                        <a:pt x="6441" y="624"/>
                        <a:pt x="6426" y="623"/>
                      </a:cubicBezTo>
                      <a:cubicBezTo>
                        <a:pt x="6187" y="603"/>
                        <a:pt x="6028" y="424"/>
                        <a:pt x="5849" y="305"/>
                      </a:cubicBezTo>
                      <a:cubicBezTo>
                        <a:pt x="5594" y="116"/>
                        <a:pt x="5275" y="1"/>
                        <a:pt x="496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a:ln>
                        <a:noFill/>
                      </a:ln>
                      <a:solidFill>
                        <a:srgbClr val="000000"/>
                      </a:solidFill>
                      <a:effectLst/>
                      <a:uLnTx/>
                      <a:uFillTx/>
                      <a:latin typeface="Arial"/>
                      <a:cs typeface="Arial"/>
                      <a:sym typeface="Arial"/>
                    </a:rPr>
                    <a:t> </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10" name="Google Shape;910;p47"/>
              <p:cNvGrpSpPr/>
              <p:nvPr/>
            </p:nvGrpSpPr>
            <p:grpSpPr>
              <a:xfrm>
                <a:off x="2229049" y="1520555"/>
                <a:ext cx="671669" cy="376263"/>
                <a:chOff x="2642075" y="1014725"/>
                <a:chExt cx="210100" cy="117700"/>
              </a:xfrm>
            </p:grpSpPr>
            <p:sp>
              <p:nvSpPr>
                <p:cNvPr id="911" name="Google Shape;911;p47"/>
                <p:cNvSpPr/>
                <p:nvPr/>
              </p:nvSpPr>
              <p:spPr>
                <a:xfrm>
                  <a:off x="2642075" y="1056900"/>
                  <a:ext cx="131850" cy="75525"/>
                </a:xfrm>
                <a:custGeom>
                  <a:avLst/>
                  <a:gdLst/>
                  <a:ahLst/>
                  <a:cxnLst/>
                  <a:rect l="l" t="t" r="r" b="b"/>
                  <a:pathLst>
                    <a:path w="5274" h="3021" extrusionOk="0">
                      <a:moveTo>
                        <a:pt x="5086" y="1"/>
                      </a:moveTo>
                      <a:cubicBezTo>
                        <a:pt x="5058" y="1"/>
                        <a:pt x="5028" y="10"/>
                        <a:pt x="5002" y="32"/>
                      </a:cubicBezTo>
                      <a:cubicBezTo>
                        <a:pt x="3609" y="1266"/>
                        <a:pt x="1938" y="2220"/>
                        <a:pt x="148" y="2777"/>
                      </a:cubicBezTo>
                      <a:cubicBezTo>
                        <a:pt x="1" y="2814"/>
                        <a:pt x="23" y="3021"/>
                        <a:pt x="169" y="3021"/>
                      </a:cubicBezTo>
                      <a:cubicBezTo>
                        <a:pt x="181" y="3021"/>
                        <a:pt x="194" y="3019"/>
                        <a:pt x="207" y="3016"/>
                      </a:cubicBezTo>
                      <a:cubicBezTo>
                        <a:pt x="2038" y="2439"/>
                        <a:pt x="3728" y="1464"/>
                        <a:pt x="5181" y="191"/>
                      </a:cubicBezTo>
                      <a:cubicBezTo>
                        <a:pt x="5273" y="114"/>
                        <a:pt x="5186" y="1"/>
                        <a:pt x="508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2" name="Google Shape;912;p47"/>
                <p:cNvSpPr/>
                <p:nvPr/>
              </p:nvSpPr>
              <p:spPr>
                <a:xfrm>
                  <a:off x="2757650" y="1037300"/>
                  <a:ext cx="43300" cy="39300"/>
                </a:xfrm>
                <a:custGeom>
                  <a:avLst/>
                  <a:gdLst/>
                  <a:ahLst/>
                  <a:cxnLst/>
                  <a:rect l="l" t="t" r="r" b="b"/>
                  <a:pathLst>
                    <a:path w="1732" h="1572" extrusionOk="0">
                      <a:moveTo>
                        <a:pt x="739" y="0"/>
                      </a:moveTo>
                      <a:cubicBezTo>
                        <a:pt x="587" y="0"/>
                        <a:pt x="437" y="72"/>
                        <a:pt x="299" y="180"/>
                      </a:cubicBezTo>
                      <a:cubicBezTo>
                        <a:pt x="160" y="339"/>
                        <a:pt x="60" y="558"/>
                        <a:pt x="40" y="796"/>
                      </a:cubicBezTo>
                      <a:cubicBezTo>
                        <a:pt x="1" y="1015"/>
                        <a:pt x="60" y="1194"/>
                        <a:pt x="180" y="1294"/>
                      </a:cubicBezTo>
                      <a:lnTo>
                        <a:pt x="180" y="1333"/>
                      </a:lnTo>
                      <a:cubicBezTo>
                        <a:pt x="464" y="1488"/>
                        <a:pt x="785" y="1571"/>
                        <a:pt x="1102" y="1571"/>
                      </a:cubicBezTo>
                      <a:cubicBezTo>
                        <a:pt x="1317" y="1571"/>
                        <a:pt x="1531" y="1533"/>
                        <a:pt x="1731" y="1453"/>
                      </a:cubicBezTo>
                      <a:cubicBezTo>
                        <a:pt x="1510" y="1266"/>
                        <a:pt x="1245" y="1166"/>
                        <a:pt x="986" y="1166"/>
                      </a:cubicBezTo>
                      <a:cubicBezTo>
                        <a:pt x="943" y="1166"/>
                        <a:pt x="899" y="1169"/>
                        <a:pt x="856" y="1174"/>
                      </a:cubicBezTo>
                      <a:cubicBezTo>
                        <a:pt x="1154" y="1055"/>
                        <a:pt x="1373" y="757"/>
                        <a:pt x="1433" y="379"/>
                      </a:cubicBezTo>
                      <a:cubicBezTo>
                        <a:pt x="1367" y="364"/>
                        <a:pt x="1300" y="357"/>
                        <a:pt x="1233" y="357"/>
                      </a:cubicBezTo>
                      <a:cubicBezTo>
                        <a:pt x="940" y="357"/>
                        <a:pt x="653" y="497"/>
                        <a:pt x="458" y="757"/>
                      </a:cubicBezTo>
                      <a:cubicBezTo>
                        <a:pt x="577" y="518"/>
                        <a:pt x="737" y="259"/>
                        <a:pt x="876" y="21"/>
                      </a:cubicBezTo>
                      <a:cubicBezTo>
                        <a:pt x="830" y="7"/>
                        <a:pt x="785" y="0"/>
                        <a:pt x="73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3" name="Google Shape;913;p47"/>
                <p:cNvSpPr/>
                <p:nvPr/>
              </p:nvSpPr>
              <p:spPr>
                <a:xfrm>
                  <a:off x="2760150" y="1049825"/>
                  <a:ext cx="16175" cy="20825"/>
                </a:xfrm>
                <a:custGeom>
                  <a:avLst/>
                  <a:gdLst/>
                  <a:ahLst/>
                  <a:cxnLst/>
                  <a:rect l="l" t="t" r="r" b="b"/>
                  <a:pathLst>
                    <a:path w="647" h="833" extrusionOk="0">
                      <a:moveTo>
                        <a:pt x="275" y="0"/>
                      </a:moveTo>
                      <a:cubicBezTo>
                        <a:pt x="270" y="0"/>
                        <a:pt x="264" y="5"/>
                        <a:pt x="259" y="17"/>
                      </a:cubicBezTo>
                      <a:cubicBezTo>
                        <a:pt x="159" y="196"/>
                        <a:pt x="100" y="435"/>
                        <a:pt x="80" y="653"/>
                      </a:cubicBezTo>
                      <a:cubicBezTo>
                        <a:pt x="60" y="435"/>
                        <a:pt x="80" y="236"/>
                        <a:pt x="159" y="37"/>
                      </a:cubicBezTo>
                      <a:cubicBezTo>
                        <a:pt x="159" y="25"/>
                        <a:pt x="137" y="5"/>
                        <a:pt x="120" y="5"/>
                      </a:cubicBezTo>
                      <a:cubicBezTo>
                        <a:pt x="109" y="5"/>
                        <a:pt x="100" y="13"/>
                        <a:pt x="100" y="37"/>
                      </a:cubicBezTo>
                      <a:cubicBezTo>
                        <a:pt x="20" y="236"/>
                        <a:pt x="0" y="474"/>
                        <a:pt x="20" y="693"/>
                      </a:cubicBezTo>
                      <a:lnTo>
                        <a:pt x="20" y="733"/>
                      </a:lnTo>
                      <a:lnTo>
                        <a:pt x="20" y="753"/>
                      </a:lnTo>
                      <a:cubicBezTo>
                        <a:pt x="219" y="793"/>
                        <a:pt x="398" y="832"/>
                        <a:pt x="597" y="832"/>
                      </a:cubicBezTo>
                      <a:cubicBezTo>
                        <a:pt x="617" y="832"/>
                        <a:pt x="617" y="773"/>
                        <a:pt x="597" y="773"/>
                      </a:cubicBezTo>
                      <a:cubicBezTo>
                        <a:pt x="477" y="753"/>
                        <a:pt x="358" y="753"/>
                        <a:pt x="219" y="733"/>
                      </a:cubicBezTo>
                      <a:cubicBezTo>
                        <a:pt x="358" y="733"/>
                        <a:pt x="458" y="693"/>
                        <a:pt x="577" y="693"/>
                      </a:cubicBezTo>
                      <a:cubicBezTo>
                        <a:pt x="597" y="693"/>
                        <a:pt x="597" y="653"/>
                        <a:pt x="577" y="653"/>
                      </a:cubicBezTo>
                      <a:cubicBezTo>
                        <a:pt x="477" y="653"/>
                        <a:pt x="378" y="673"/>
                        <a:pt x="279" y="673"/>
                      </a:cubicBezTo>
                      <a:cubicBezTo>
                        <a:pt x="398" y="634"/>
                        <a:pt x="517" y="574"/>
                        <a:pt x="617" y="474"/>
                      </a:cubicBezTo>
                      <a:cubicBezTo>
                        <a:pt x="647" y="459"/>
                        <a:pt x="631" y="421"/>
                        <a:pt x="613" y="421"/>
                      </a:cubicBezTo>
                      <a:cubicBezTo>
                        <a:pt x="608" y="421"/>
                        <a:pt x="602" y="425"/>
                        <a:pt x="597" y="435"/>
                      </a:cubicBezTo>
                      <a:cubicBezTo>
                        <a:pt x="458" y="554"/>
                        <a:pt x="298" y="634"/>
                        <a:pt x="119" y="673"/>
                      </a:cubicBezTo>
                      <a:cubicBezTo>
                        <a:pt x="179" y="594"/>
                        <a:pt x="199" y="554"/>
                        <a:pt x="259" y="494"/>
                      </a:cubicBezTo>
                      <a:cubicBezTo>
                        <a:pt x="273" y="465"/>
                        <a:pt x="266" y="447"/>
                        <a:pt x="254" y="447"/>
                      </a:cubicBezTo>
                      <a:cubicBezTo>
                        <a:pt x="249" y="447"/>
                        <a:pt x="244" y="449"/>
                        <a:pt x="239" y="454"/>
                      </a:cubicBezTo>
                      <a:cubicBezTo>
                        <a:pt x="179" y="494"/>
                        <a:pt x="159" y="554"/>
                        <a:pt x="100" y="594"/>
                      </a:cubicBezTo>
                      <a:cubicBezTo>
                        <a:pt x="119" y="395"/>
                        <a:pt x="179" y="236"/>
                        <a:pt x="279" y="57"/>
                      </a:cubicBezTo>
                      <a:cubicBezTo>
                        <a:pt x="293" y="28"/>
                        <a:pt x="287" y="0"/>
                        <a:pt x="2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4" name="Google Shape;914;p47"/>
                <p:cNvSpPr/>
                <p:nvPr/>
              </p:nvSpPr>
              <p:spPr>
                <a:xfrm>
                  <a:off x="2777550" y="1014725"/>
                  <a:ext cx="67150" cy="51575"/>
                </a:xfrm>
                <a:custGeom>
                  <a:avLst/>
                  <a:gdLst/>
                  <a:ahLst/>
                  <a:cxnLst/>
                  <a:rect l="l" t="t" r="r" b="b"/>
                  <a:pathLst>
                    <a:path w="2686" h="2063" extrusionOk="0">
                      <a:moveTo>
                        <a:pt x="1989" y="1"/>
                      </a:moveTo>
                      <a:cubicBezTo>
                        <a:pt x="1660" y="1"/>
                        <a:pt x="1324" y="95"/>
                        <a:pt x="1035" y="247"/>
                      </a:cubicBezTo>
                      <a:cubicBezTo>
                        <a:pt x="637" y="446"/>
                        <a:pt x="279" y="764"/>
                        <a:pt x="0" y="1162"/>
                      </a:cubicBezTo>
                      <a:lnTo>
                        <a:pt x="279" y="1978"/>
                      </a:lnTo>
                      <a:cubicBezTo>
                        <a:pt x="524" y="2027"/>
                        <a:pt x="770" y="2063"/>
                        <a:pt x="1015" y="2063"/>
                      </a:cubicBezTo>
                      <a:cubicBezTo>
                        <a:pt x="1068" y="2063"/>
                        <a:pt x="1121" y="2061"/>
                        <a:pt x="1174" y="2057"/>
                      </a:cubicBezTo>
                      <a:cubicBezTo>
                        <a:pt x="1472" y="2038"/>
                        <a:pt x="1771" y="1958"/>
                        <a:pt x="1990" y="1759"/>
                      </a:cubicBezTo>
                      <a:cubicBezTo>
                        <a:pt x="2288" y="1520"/>
                        <a:pt x="2487" y="1083"/>
                        <a:pt x="2626" y="665"/>
                      </a:cubicBezTo>
                      <a:cubicBezTo>
                        <a:pt x="2666" y="526"/>
                        <a:pt x="2686" y="327"/>
                        <a:pt x="2626" y="187"/>
                      </a:cubicBezTo>
                      <a:cubicBezTo>
                        <a:pt x="2547" y="68"/>
                        <a:pt x="2407" y="48"/>
                        <a:pt x="2288" y="28"/>
                      </a:cubicBezTo>
                      <a:cubicBezTo>
                        <a:pt x="2190" y="10"/>
                        <a:pt x="2090" y="1"/>
                        <a:pt x="198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5" name="Google Shape;915;p47"/>
                <p:cNvSpPr/>
                <p:nvPr/>
              </p:nvSpPr>
              <p:spPr>
                <a:xfrm>
                  <a:off x="2820800" y="1024875"/>
                  <a:ext cx="31375" cy="38325"/>
                </a:xfrm>
                <a:custGeom>
                  <a:avLst/>
                  <a:gdLst/>
                  <a:ahLst/>
                  <a:cxnLst/>
                  <a:rect l="l" t="t" r="r" b="b"/>
                  <a:pathLst>
                    <a:path w="1255" h="1533" extrusionOk="0">
                      <a:moveTo>
                        <a:pt x="956" y="0"/>
                      </a:moveTo>
                      <a:lnTo>
                        <a:pt x="1" y="1532"/>
                      </a:lnTo>
                      <a:cubicBezTo>
                        <a:pt x="220" y="1532"/>
                        <a:pt x="419" y="1512"/>
                        <a:pt x="618" y="1433"/>
                      </a:cubicBezTo>
                      <a:cubicBezTo>
                        <a:pt x="817" y="1353"/>
                        <a:pt x="1015" y="1194"/>
                        <a:pt x="1115" y="975"/>
                      </a:cubicBezTo>
                      <a:cubicBezTo>
                        <a:pt x="1254" y="677"/>
                        <a:pt x="1195" y="259"/>
                        <a:pt x="95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6" name="Google Shape;916;p47"/>
                <p:cNvSpPr/>
                <p:nvPr/>
              </p:nvSpPr>
              <p:spPr>
                <a:xfrm>
                  <a:off x="2831750" y="1053725"/>
                  <a:ext cx="7000" cy="1000"/>
                </a:xfrm>
                <a:custGeom>
                  <a:avLst/>
                  <a:gdLst/>
                  <a:ahLst/>
                  <a:cxnLst/>
                  <a:rect l="l" t="t" r="r" b="b"/>
                  <a:pathLst>
                    <a:path w="280" h="40" extrusionOk="0">
                      <a:moveTo>
                        <a:pt x="20" y="0"/>
                      </a:moveTo>
                      <a:cubicBezTo>
                        <a:pt x="1" y="0"/>
                        <a:pt x="1" y="0"/>
                        <a:pt x="1" y="20"/>
                      </a:cubicBezTo>
                      <a:cubicBezTo>
                        <a:pt x="1" y="40"/>
                        <a:pt x="1" y="40"/>
                        <a:pt x="20" y="40"/>
                      </a:cubicBezTo>
                      <a:lnTo>
                        <a:pt x="239" y="40"/>
                      </a:lnTo>
                      <a:cubicBezTo>
                        <a:pt x="279" y="40"/>
                        <a:pt x="279" y="40"/>
                        <a:pt x="279" y="20"/>
                      </a:cubicBezTo>
                      <a:cubicBezTo>
                        <a:pt x="279" y="0"/>
                        <a:pt x="279" y="0"/>
                        <a:pt x="23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7" name="Google Shape;917;p47"/>
                <p:cNvSpPr/>
                <p:nvPr/>
              </p:nvSpPr>
              <p:spPr>
                <a:xfrm>
                  <a:off x="2834725" y="1051725"/>
                  <a:ext cx="5000" cy="1525"/>
                </a:xfrm>
                <a:custGeom>
                  <a:avLst/>
                  <a:gdLst/>
                  <a:ahLst/>
                  <a:cxnLst/>
                  <a:rect l="l" t="t" r="r" b="b"/>
                  <a:pathLst>
                    <a:path w="200" h="61" extrusionOk="0">
                      <a:moveTo>
                        <a:pt x="41" y="1"/>
                      </a:moveTo>
                      <a:cubicBezTo>
                        <a:pt x="1" y="1"/>
                        <a:pt x="1" y="1"/>
                        <a:pt x="1" y="40"/>
                      </a:cubicBezTo>
                      <a:cubicBezTo>
                        <a:pt x="1" y="60"/>
                        <a:pt x="1" y="60"/>
                        <a:pt x="41" y="60"/>
                      </a:cubicBezTo>
                      <a:lnTo>
                        <a:pt x="180" y="60"/>
                      </a:lnTo>
                      <a:cubicBezTo>
                        <a:pt x="200" y="60"/>
                        <a:pt x="200" y="60"/>
                        <a:pt x="200" y="40"/>
                      </a:cubicBezTo>
                      <a:lnTo>
                        <a:pt x="18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8" name="Google Shape;918;p47"/>
                <p:cNvSpPr/>
                <p:nvPr/>
              </p:nvSpPr>
              <p:spPr>
                <a:xfrm>
                  <a:off x="2835725" y="1049250"/>
                  <a:ext cx="5500" cy="2000"/>
                </a:xfrm>
                <a:custGeom>
                  <a:avLst/>
                  <a:gdLst/>
                  <a:ahLst/>
                  <a:cxnLst/>
                  <a:rect l="l" t="t" r="r" b="b"/>
                  <a:pathLst>
                    <a:path w="220" h="80" extrusionOk="0">
                      <a:moveTo>
                        <a:pt x="200" y="0"/>
                      </a:moveTo>
                      <a:cubicBezTo>
                        <a:pt x="140" y="0"/>
                        <a:pt x="60" y="40"/>
                        <a:pt x="21" y="40"/>
                      </a:cubicBezTo>
                      <a:cubicBezTo>
                        <a:pt x="1" y="40"/>
                        <a:pt x="1" y="40"/>
                        <a:pt x="1" y="60"/>
                      </a:cubicBezTo>
                      <a:lnTo>
                        <a:pt x="21" y="80"/>
                      </a:lnTo>
                      <a:cubicBezTo>
                        <a:pt x="60" y="80"/>
                        <a:pt x="140" y="60"/>
                        <a:pt x="200" y="60"/>
                      </a:cubicBezTo>
                      <a:cubicBezTo>
                        <a:pt x="220" y="60"/>
                        <a:pt x="220" y="60"/>
                        <a:pt x="220" y="40"/>
                      </a:cubicBezTo>
                      <a:cubicBezTo>
                        <a:pt x="220" y="40"/>
                        <a:pt x="220" y="0"/>
                        <a:pt x="2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9" name="Google Shape;919;p47"/>
                <p:cNvSpPr/>
                <p:nvPr/>
              </p:nvSpPr>
              <p:spPr>
                <a:xfrm>
                  <a:off x="2836725" y="1047250"/>
                  <a:ext cx="5500" cy="1525"/>
                </a:xfrm>
                <a:custGeom>
                  <a:avLst/>
                  <a:gdLst/>
                  <a:ahLst/>
                  <a:cxnLst/>
                  <a:rect l="l" t="t" r="r" b="b"/>
                  <a:pathLst>
                    <a:path w="220" h="61" extrusionOk="0">
                      <a:moveTo>
                        <a:pt x="20" y="0"/>
                      </a:moveTo>
                      <a:cubicBezTo>
                        <a:pt x="1" y="0"/>
                        <a:pt x="1" y="0"/>
                        <a:pt x="1" y="40"/>
                      </a:cubicBezTo>
                      <a:cubicBezTo>
                        <a:pt x="1" y="60"/>
                        <a:pt x="1" y="60"/>
                        <a:pt x="20" y="60"/>
                      </a:cubicBezTo>
                      <a:lnTo>
                        <a:pt x="199" y="60"/>
                      </a:lnTo>
                      <a:cubicBezTo>
                        <a:pt x="219" y="60"/>
                        <a:pt x="219" y="60"/>
                        <a:pt x="219" y="40"/>
                      </a:cubicBezTo>
                      <a:cubicBezTo>
                        <a:pt x="219" y="0"/>
                        <a:pt x="219" y="0"/>
                        <a:pt x="1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0" name="Google Shape;920;p47"/>
                <p:cNvSpPr/>
                <p:nvPr/>
              </p:nvSpPr>
              <p:spPr>
                <a:xfrm>
                  <a:off x="2838225" y="1045250"/>
                  <a:ext cx="5500" cy="1025"/>
                </a:xfrm>
                <a:custGeom>
                  <a:avLst/>
                  <a:gdLst/>
                  <a:ahLst/>
                  <a:cxnLst/>
                  <a:rect l="l" t="t" r="r" b="b"/>
                  <a:pathLst>
                    <a:path w="220" h="41" extrusionOk="0">
                      <a:moveTo>
                        <a:pt x="20" y="1"/>
                      </a:moveTo>
                      <a:cubicBezTo>
                        <a:pt x="0" y="1"/>
                        <a:pt x="0" y="1"/>
                        <a:pt x="0" y="21"/>
                      </a:cubicBezTo>
                      <a:cubicBezTo>
                        <a:pt x="0" y="41"/>
                        <a:pt x="0" y="41"/>
                        <a:pt x="20" y="41"/>
                      </a:cubicBezTo>
                      <a:lnTo>
                        <a:pt x="199" y="41"/>
                      </a:lnTo>
                      <a:cubicBezTo>
                        <a:pt x="219" y="41"/>
                        <a:pt x="219" y="41"/>
                        <a:pt x="219" y="21"/>
                      </a:cubicBezTo>
                      <a:cubicBezTo>
                        <a:pt x="219" y="1"/>
                        <a:pt x="219" y="1"/>
                        <a:pt x="19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1" name="Google Shape;921;p47"/>
                <p:cNvSpPr/>
                <p:nvPr/>
              </p:nvSpPr>
              <p:spPr>
                <a:xfrm>
                  <a:off x="2840700" y="1043775"/>
                  <a:ext cx="4000" cy="1025"/>
                </a:xfrm>
                <a:custGeom>
                  <a:avLst/>
                  <a:gdLst/>
                  <a:ahLst/>
                  <a:cxnLst/>
                  <a:rect l="l" t="t" r="r" b="b"/>
                  <a:pathLst>
                    <a:path w="160" h="41" extrusionOk="0">
                      <a:moveTo>
                        <a:pt x="21" y="0"/>
                      </a:moveTo>
                      <a:cubicBezTo>
                        <a:pt x="1" y="0"/>
                        <a:pt x="1" y="0"/>
                        <a:pt x="1" y="20"/>
                      </a:cubicBezTo>
                      <a:cubicBezTo>
                        <a:pt x="1" y="40"/>
                        <a:pt x="21" y="40"/>
                        <a:pt x="21" y="40"/>
                      </a:cubicBezTo>
                      <a:lnTo>
                        <a:pt x="140" y="40"/>
                      </a:lnTo>
                      <a:cubicBezTo>
                        <a:pt x="160" y="40"/>
                        <a:pt x="160" y="40"/>
                        <a:pt x="160" y="20"/>
                      </a:cubicBezTo>
                      <a:cubicBezTo>
                        <a:pt x="160" y="0"/>
                        <a:pt x="140" y="0"/>
                        <a:pt x="14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2" name="Google Shape;922;p47"/>
                <p:cNvSpPr/>
                <p:nvPr/>
              </p:nvSpPr>
              <p:spPr>
                <a:xfrm>
                  <a:off x="2841700" y="1040275"/>
                  <a:ext cx="4500" cy="1525"/>
                </a:xfrm>
                <a:custGeom>
                  <a:avLst/>
                  <a:gdLst/>
                  <a:ahLst/>
                  <a:cxnLst/>
                  <a:rect l="l" t="t" r="r" b="b"/>
                  <a:pathLst>
                    <a:path w="180" h="61" extrusionOk="0">
                      <a:moveTo>
                        <a:pt x="20" y="1"/>
                      </a:moveTo>
                      <a:cubicBezTo>
                        <a:pt x="20" y="1"/>
                        <a:pt x="0" y="1"/>
                        <a:pt x="0" y="21"/>
                      </a:cubicBezTo>
                      <a:lnTo>
                        <a:pt x="20" y="41"/>
                      </a:lnTo>
                      <a:cubicBezTo>
                        <a:pt x="80" y="61"/>
                        <a:pt x="100" y="61"/>
                        <a:pt x="160" y="61"/>
                      </a:cubicBezTo>
                      <a:cubicBezTo>
                        <a:pt x="160" y="61"/>
                        <a:pt x="179" y="61"/>
                        <a:pt x="179" y="41"/>
                      </a:cubicBezTo>
                      <a:lnTo>
                        <a:pt x="160" y="21"/>
                      </a:lnTo>
                      <a:cubicBezTo>
                        <a:pt x="100" y="21"/>
                        <a:pt x="60" y="21"/>
                        <a:pt x="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3" name="Google Shape;923;p47"/>
                <p:cNvSpPr/>
                <p:nvPr/>
              </p:nvSpPr>
              <p:spPr>
                <a:xfrm>
                  <a:off x="2843200" y="1037800"/>
                  <a:ext cx="3500" cy="1525"/>
                </a:xfrm>
                <a:custGeom>
                  <a:avLst/>
                  <a:gdLst/>
                  <a:ahLst/>
                  <a:cxnLst/>
                  <a:rect l="l" t="t" r="r" b="b"/>
                  <a:pathLst>
                    <a:path w="140" h="61" extrusionOk="0">
                      <a:moveTo>
                        <a:pt x="20" y="1"/>
                      </a:moveTo>
                      <a:cubicBezTo>
                        <a:pt x="20" y="1"/>
                        <a:pt x="0" y="1"/>
                        <a:pt x="0" y="20"/>
                      </a:cubicBezTo>
                      <a:lnTo>
                        <a:pt x="20" y="40"/>
                      </a:lnTo>
                      <a:cubicBezTo>
                        <a:pt x="40" y="60"/>
                        <a:pt x="100" y="60"/>
                        <a:pt x="119" y="60"/>
                      </a:cubicBezTo>
                      <a:cubicBezTo>
                        <a:pt x="119" y="60"/>
                        <a:pt x="139" y="60"/>
                        <a:pt x="139" y="40"/>
                      </a:cubicBezTo>
                      <a:lnTo>
                        <a:pt x="119" y="20"/>
                      </a:lnTo>
                      <a:cubicBezTo>
                        <a:pt x="60" y="20"/>
                        <a:pt x="40" y="20"/>
                        <a:pt x="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4" name="Google Shape;924;p47"/>
                <p:cNvSpPr/>
                <p:nvPr/>
              </p:nvSpPr>
              <p:spPr>
                <a:xfrm>
                  <a:off x="2843700" y="1035800"/>
                  <a:ext cx="3000" cy="1025"/>
                </a:xfrm>
                <a:custGeom>
                  <a:avLst/>
                  <a:gdLst/>
                  <a:ahLst/>
                  <a:cxnLst/>
                  <a:rect l="l" t="t" r="r" b="b"/>
                  <a:pathLst>
                    <a:path w="120" h="41" extrusionOk="0">
                      <a:moveTo>
                        <a:pt x="20" y="1"/>
                      </a:moveTo>
                      <a:cubicBezTo>
                        <a:pt x="20" y="1"/>
                        <a:pt x="0" y="1"/>
                        <a:pt x="0" y="21"/>
                      </a:cubicBezTo>
                      <a:lnTo>
                        <a:pt x="0" y="41"/>
                      </a:lnTo>
                      <a:lnTo>
                        <a:pt x="99" y="41"/>
                      </a:lnTo>
                      <a:cubicBezTo>
                        <a:pt x="99" y="41"/>
                        <a:pt x="119" y="41"/>
                        <a:pt x="119" y="21"/>
                      </a:cubicBezTo>
                      <a:lnTo>
                        <a:pt x="9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5" name="Google Shape;925;p47"/>
                <p:cNvSpPr/>
                <p:nvPr/>
              </p:nvSpPr>
              <p:spPr>
                <a:xfrm>
                  <a:off x="2846175" y="1033325"/>
                  <a:ext cx="1025" cy="1025"/>
                </a:xfrm>
                <a:custGeom>
                  <a:avLst/>
                  <a:gdLst/>
                  <a:ahLst/>
                  <a:cxnLst/>
                  <a:rect l="l" t="t" r="r" b="b"/>
                  <a:pathLst>
                    <a:path w="41" h="41" extrusionOk="0">
                      <a:moveTo>
                        <a:pt x="20" y="0"/>
                      </a:moveTo>
                      <a:cubicBezTo>
                        <a:pt x="0" y="0"/>
                        <a:pt x="0" y="0"/>
                        <a:pt x="20" y="20"/>
                      </a:cubicBezTo>
                      <a:lnTo>
                        <a:pt x="20" y="40"/>
                      </a:lnTo>
                      <a:lnTo>
                        <a:pt x="40" y="40"/>
                      </a:lnTo>
                      <a:lnTo>
                        <a:pt x="40" y="20"/>
                      </a:lnTo>
                      <a:lnTo>
                        <a:pt x="20"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6" name="Google Shape;926;p47"/>
                <p:cNvSpPr/>
                <p:nvPr/>
              </p:nvSpPr>
              <p:spPr>
                <a:xfrm>
                  <a:off x="2786500" y="1057350"/>
                  <a:ext cx="19050" cy="6325"/>
                </a:xfrm>
                <a:custGeom>
                  <a:avLst/>
                  <a:gdLst/>
                  <a:ahLst/>
                  <a:cxnLst/>
                  <a:rect l="l" t="t" r="r" b="b"/>
                  <a:pathLst>
                    <a:path w="762" h="253" extrusionOk="0">
                      <a:moveTo>
                        <a:pt x="725" y="1"/>
                      </a:moveTo>
                      <a:cubicBezTo>
                        <a:pt x="716" y="1"/>
                        <a:pt x="707" y="4"/>
                        <a:pt x="697" y="14"/>
                      </a:cubicBezTo>
                      <a:cubicBezTo>
                        <a:pt x="478" y="54"/>
                        <a:pt x="239" y="134"/>
                        <a:pt x="20" y="213"/>
                      </a:cubicBezTo>
                      <a:cubicBezTo>
                        <a:pt x="0" y="213"/>
                        <a:pt x="20" y="253"/>
                        <a:pt x="40" y="253"/>
                      </a:cubicBezTo>
                      <a:cubicBezTo>
                        <a:pt x="80" y="233"/>
                        <a:pt x="80" y="233"/>
                        <a:pt x="100" y="233"/>
                      </a:cubicBezTo>
                      <a:lnTo>
                        <a:pt x="120" y="233"/>
                      </a:lnTo>
                      <a:cubicBezTo>
                        <a:pt x="299" y="233"/>
                        <a:pt x="438" y="213"/>
                        <a:pt x="617" y="153"/>
                      </a:cubicBezTo>
                      <a:cubicBezTo>
                        <a:pt x="637" y="153"/>
                        <a:pt x="617" y="114"/>
                        <a:pt x="597" y="114"/>
                      </a:cubicBezTo>
                      <a:cubicBezTo>
                        <a:pt x="498" y="134"/>
                        <a:pt x="378" y="153"/>
                        <a:pt x="279" y="153"/>
                      </a:cubicBezTo>
                      <a:cubicBezTo>
                        <a:pt x="418" y="114"/>
                        <a:pt x="577" y="54"/>
                        <a:pt x="716" y="34"/>
                      </a:cubicBezTo>
                      <a:cubicBezTo>
                        <a:pt x="761" y="34"/>
                        <a:pt x="750" y="1"/>
                        <a:pt x="72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7" name="Google Shape;927;p47"/>
                <p:cNvSpPr/>
                <p:nvPr/>
              </p:nvSpPr>
              <p:spPr>
                <a:xfrm>
                  <a:off x="2787575" y="1053625"/>
                  <a:ext cx="16350" cy="7700"/>
                </a:xfrm>
                <a:custGeom>
                  <a:avLst/>
                  <a:gdLst/>
                  <a:ahLst/>
                  <a:cxnLst/>
                  <a:rect l="l" t="t" r="r" b="b"/>
                  <a:pathLst>
                    <a:path w="654" h="308" extrusionOk="0">
                      <a:moveTo>
                        <a:pt x="640" y="1"/>
                      </a:moveTo>
                      <a:cubicBezTo>
                        <a:pt x="638" y="1"/>
                        <a:pt x="636" y="2"/>
                        <a:pt x="634" y="4"/>
                      </a:cubicBezTo>
                      <a:cubicBezTo>
                        <a:pt x="395" y="24"/>
                        <a:pt x="196" y="123"/>
                        <a:pt x="17" y="263"/>
                      </a:cubicBezTo>
                      <a:cubicBezTo>
                        <a:pt x="1" y="279"/>
                        <a:pt x="11" y="308"/>
                        <a:pt x="36" y="308"/>
                      </a:cubicBezTo>
                      <a:cubicBezTo>
                        <a:pt x="42" y="308"/>
                        <a:pt x="49" y="306"/>
                        <a:pt x="57" y="302"/>
                      </a:cubicBezTo>
                      <a:cubicBezTo>
                        <a:pt x="236" y="183"/>
                        <a:pt x="415" y="104"/>
                        <a:pt x="634" y="64"/>
                      </a:cubicBezTo>
                      <a:cubicBezTo>
                        <a:pt x="651" y="64"/>
                        <a:pt x="653" y="1"/>
                        <a:pt x="64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8" name="Google Shape;928;p47"/>
                <p:cNvSpPr/>
                <p:nvPr/>
              </p:nvSpPr>
              <p:spPr>
                <a:xfrm>
                  <a:off x="2789050" y="1047400"/>
                  <a:ext cx="14150" cy="10900"/>
                </a:xfrm>
                <a:custGeom>
                  <a:avLst/>
                  <a:gdLst/>
                  <a:ahLst/>
                  <a:cxnLst/>
                  <a:rect l="l" t="t" r="r" b="b"/>
                  <a:pathLst>
                    <a:path w="566" h="436" extrusionOk="0">
                      <a:moveTo>
                        <a:pt x="540" y="1"/>
                      </a:moveTo>
                      <a:cubicBezTo>
                        <a:pt x="537" y="1"/>
                        <a:pt x="535" y="5"/>
                        <a:pt x="535" y="14"/>
                      </a:cubicBezTo>
                      <a:lnTo>
                        <a:pt x="137" y="253"/>
                      </a:lnTo>
                      <a:cubicBezTo>
                        <a:pt x="117" y="273"/>
                        <a:pt x="137" y="313"/>
                        <a:pt x="157" y="313"/>
                      </a:cubicBezTo>
                      <a:lnTo>
                        <a:pt x="18" y="372"/>
                      </a:lnTo>
                      <a:cubicBezTo>
                        <a:pt x="0" y="372"/>
                        <a:pt x="14" y="435"/>
                        <a:pt x="31" y="435"/>
                      </a:cubicBezTo>
                      <a:cubicBezTo>
                        <a:pt x="33" y="435"/>
                        <a:pt x="35" y="434"/>
                        <a:pt x="38" y="432"/>
                      </a:cubicBezTo>
                      <a:lnTo>
                        <a:pt x="495" y="213"/>
                      </a:lnTo>
                      <a:cubicBezTo>
                        <a:pt x="513" y="213"/>
                        <a:pt x="499" y="150"/>
                        <a:pt x="468" y="150"/>
                      </a:cubicBezTo>
                      <a:cubicBezTo>
                        <a:pt x="464" y="150"/>
                        <a:pt x="460" y="151"/>
                        <a:pt x="455" y="154"/>
                      </a:cubicBezTo>
                      <a:lnTo>
                        <a:pt x="177" y="313"/>
                      </a:lnTo>
                      <a:cubicBezTo>
                        <a:pt x="296" y="213"/>
                        <a:pt x="416" y="134"/>
                        <a:pt x="535" y="54"/>
                      </a:cubicBezTo>
                      <a:cubicBezTo>
                        <a:pt x="565" y="39"/>
                        <a:pt x="549" y="1"/>
                        <a:pt x="54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9" name="Google Shape;929;p47"/>
                <p:cNvSpPr/>
                <p:nvPr/>
              </p:nvSpPr>
              <p:spPr>
                <a:xfrm>
                  <a:off x="2779525" y="1034175"/>
                  <a:ext cx="17925" cy="12600"/>
                </a:xfrm>
                <a:custGeom>
                  <a:avLst/>
                  <a:gdLst/>
                  <a:ahLst/>
                  <a:cxnLst/>
                  <a:rect l="l" t="t" r="r" b="b"/>
                  <a:pathLst>
                    <a:path w="717" h="504" extrusionOk="0">
                      <a:moveTo>
                        <a:pt x="559" y="1"/>
                      </a:moveTo>
                      <a:lnTo>
                        <a:pt x="559" y="1"/>
                      </a:lnTo>
                      <a:cubicBezTo>
                        <a:pt x="559" y="1"/>
                        <a:pt x="558" y="3"/>
                        <a:pt x="558" y="6"/>
                      </a:cubicBezTo>
                      <a:cubicBezTo>
                        <a:pt x="379" y="106"/>
                        <a:pt x="200" y="245"/>
                        <a:pt x="61" y="404"/>
                      </a:cubicBezTo>
                      <a:lnTo>
                        <a:pt x="61" y="444"/>
                      </a:lnTo>
                      <a:cubicBezTo>
                        <a:pt x="61" y="464"/>
                        <a:pt x="21" y="464"/>
                        <a:pt x="21" y="464"/>
                      </a:cubicBezTo>
                      <a:cubicBezTo>
                        <a:pt x="1" y="464"/>
                        <a:pt x="1" y="464"/>
                        <a:pt x="1" y="484"/>
                      </a:cubicBezTo>
                      <a:cubicBezTo>
                        <a:pt x="1" y="504"/>
                        <a:pt x="21" y="504"/>
                        <a:pt x="21" y="504"/>
                      </a:cubicBezTo>
                      <a:cubicBezTo>
                        <a:pt x="61" y="484"/>
                        <a:pt x="100" y="464"/>
                        <a:pt x="120" y="424"/>
                      </a:cubicBezTo>
                      <a:lnTo>
                        <a:pt x="160" y="424"/>
                      </a:lnTo>
                      <a:cubicBezTo>
                        <a:pt x="319" y="325"/>
                        <a:pt x="518" y="265"/>
                        <a:pt x="697" y="185"/>
                      </a:cubicBezTo>
                      <a:cubicBezTo>
                        <a:pt x="717" y="185"/>
                        <a:pt x="697" y="146"/>
                        <a:pt x="677" y="146"/>
                      </a:cubicBezTo>
                      <a:cubicBezTo>
                        <a:pt x="498" y="185"/>
                        <a:pt x="319" y="265"/>
                        <a:pt x="160" y="364"/>
                      </a:cubicBezTo>
                      <a:cubicBezTo>
                        <a:pt x="259" y="245"/>
                        <a:pt x="399" y="146"/>
                        <a:pt x="558" y="66"/>
                      </a:cubicBezTo>
                      <a:cubicBezTo>
                        <a:pt x="574" y="33"/>
                        <a:pt x="564" y="1"/>
                        <a:pt x="55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0" name="Google Shape;930;p47"/>
                <p:cNvSpPr/>
                <p:nvPr/>
              </p:nvSpPr>
              <p:spPr>
                <a:xfrm>
                  <a:off x="2784500" y="1040650"/>
                  <a:ext cx="14425" cy="5625"/>
                </a:xfrm>
                <a:custGeom>
                  <a:avLst/>
                  <a:gdLst/>
                  <a:ahLst/>
                  <a:cxnLst/>
                  <a:rect l="l" t="t" r="r" b="b"/>
                  <a:pathLst>
                    <a:path w="577" h="225" extrusionOk="0">
                      <a:moveTo>
                        <a:pt x="546" y="0"/>
                      </a:moveTo>
                      <a:cubicBezTo>
                        <a:pt x="539" y="0"/>
                        <a:pt x="529" y="2"/>
                        <a:pt x="518" y="6"/>
                      </a:cubicBezTo>
                      <a:cubicBezTo>
                        <a:pt x="359" y="46"/>
                        <a:pt x="200" y="125"/>
                        <a:pt x="21" y="185"/>
                      </a:cubicBezTo>
                      <a:cubicBezTo>
                        <a:pt x="1" y="185"/>
                        <a:pt x="21" y="225"/>
                        <a:pt x="60" y="225"/>
                      </a:cubicBezTo>
                      <a:cubicBezTo>
                        <a:pt x="220" y="145"/>
                        <a:pt x="379" y="105"/>
                        <a:pt x="558" y="46"/>
                      </a:cubicBezTo>
                      <a:cubicBezTo>
                        <a:pt x="574" y="30"/>
                        <a:pt x="577" y="0"/>
                        <a:pt x="54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1" name="Google Shape;931;p47"/>
                <p:cNvSpPr/>
                <p:nvPr/>
              </p:nvSpPr>
              <p:spPr>
                <a:xfrm>
                  <a:off x="2793950" y="1044275"/>
                  <a:ext cx="6000" cy="4000"/>
                </a:xfrm>
                <a:custGeom>
                  <a:avLst/>
                  <a:gdLst/>
                  <a:ahLst/>
                  <a:cxnLst/>
                  <a:rect l="l" t="t" r="r" b="b"/>
                  <a:pathLst>
                    <a:path w="240" h="160" extrusionOk="0">
                      <a:moveTo>
                        <a:pt x="220" y="0"/>
                      </a:moveTo>
                      <a:cubicBezTo>
                        <a:pt x="140" y="40"/>
                        <a:pt x="100" y="80"/>
                        <a:pt x="21" y="100"/>
                      </a:cubicBezTo>
                      <a:cubicBezTo>
                        <a:pt x="1" y="100"/>
                        <a:pt x="1" y="100"/>
                        <a:pt x="1" y="139"/>
                      </a:cubicBezTo>
                      <a:cubicBezTo>
                        <a:pt x="1" y="159"/>
                        <a:pt x="21" y="159"/>
                        <a:pt x="21" y="159"/>
                      </a:cubicBezTo>
                      <a:cubicBezTo>
                        <a:pt x="100" y="139"/>
                        <a:pt x="140" y="80"/>
                        <a:pt x="220" y="60"/>
                      </a:cubicBezTo>
                      <a:cubicBezTo>
                        <a:pt x="239" y="60"/>
                        <a:pt x="239" y="60"/>
                        <a:pt x="239" y="40"/>
                      </a:cubicBezTo>
                      <a:lnTo>
                        <a:pt x="220"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2" name="Google Shape;932;p47"/>
                <p:cNvSpPr/>
                <p:nvPr/>
              </p:nvSpPr>
              <p:spPr>
                <a:xfrm>
                  <a:off x="2824375" y="1046625"/>
                  <a:ext cx="12275" cy="6750"/>
                </a:xfrm>
                <a:custGeom>
                  <a:avLst/>
                  <a:gdLst/>
                  <a:ahLst/>
                  <a:cxnLst/>
                  <a:rect l="l" t="t" r="r" b="b"/>
                  <a:pathLst>
                    <a:path w="491" h="270" extrusionOk="0">
                      <a:moveTo>
                        <a:pt x="476" y="0"/>
                      </a:moveTo>
                      <a:lnTo>
                        <a:pt x="476" y="0"/>
                      </a:lnTo>
                      <a:cubicBezTo>
                        <a:pt x="475" y="0"/>
                        <a:pt x="475" y="2"/>
                        <a:pt x="475" y="6"/>
                      </a:cubicBezTo>
                      <a:cubicBezTo>
                        <a:pt x="315" y="65"/>
                        <a:pt x="176" y="105"/>
                        <a:pt x="17" y="205"/>
                      </a:cubicBezTo>
                      <a:cubicBezTo>
                        <a:pt x="1" y="237"/>
                        <a:pt x="11" y="269"/>
                        <a:pt x="37" y="269"/>
                      </a:cubicBezTo>
                      <a:cubicBezTo>
                        <a:pt x="43" y="269"/>
                        <a:pt x="50" y="268"/>
                        <a:pt x="57" y="264"/>
                      </a:cubicBezTo>
                      <a:cubicBezTo>
                        <a:pt x="176" y="165"/>
                        <a:pt x="315" y="105"/>
                        <a:pt x="475" y="65"/>
                      </a:cubicBezTo>
                      <a:cubicBezTo>
                        <a:pt x="491" y="33"/>
                        <a:pt x="481" y="0"/>
                        <a:pt x="47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3" name="Google Shape;933;p47"/>
                <p:cNvSpPr/>
                <p:nvPr/>
              </p:nvSpPr>
              <p:spPr>
                <a:xfrm>
                  <a:off x="2822300" y="1041150"/>
                  <a:ext cx="17350" cy="6625"/>
                </a:xfrm>
                <a:custGeom>
                  <a:avLst/>
                  <a:gdLst/>
                  <a:ahLst/>
                  <a:cxnLst/>
                  <a:rect l="l" t="t" r="r" b="b"/>
                  <a:pathLst>
                    <a:path w="694" h="265" extrusionOk="0">
                      <a:moveTo>
                        <a:pt x="668" y="0"/>
                      </a:moveTo>
                      <a:cubicBezTo>
                        <a:pt x="664" y="0"/>
                        <a:pt x="661" y="2"/>
                        <a:pt x="657" y="6"/>
                      </a:cubicBezTo>
                      <a:cubicBezTo>
                        <a:pt x="438" y="65"/>
                        <a:pt x="239" y="105"/>
                        <a:pt x="40" y="205"/>
                      </a:cubicBezTo>
                      <a:cubicBezTo>
                        <a:pt x="1" y="205"/>
                        <a:pt x="40" y="264"/>
                        <a:pt x="60" y="264"/>
                      </a:cubicBezTo>
                      <a:cubicBezTo>
                        <a:pt x="259" y="185"/>
                        <a:pt x="478" y="105"/>
                        <a:pt x="677" y="65"/>
                      </a:cubicBezTo>
                      <a:cubicBezTo>
                        <a:pt x="693" y="33"/>
                        <a:pt x="683" y="0"/>
                        <a:pt x="66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4" name="Google Shape;934;p47"/>
                <p:cNvSpPr/>
                <p:nvPr/>
              </p:nvSpPr>
              <p:spPr>
                <a:xfrm>
                  <a:off x="2809375" y="1050525"/>
                  <a:ext cx="26100" cy="10675"/>
                </a:xfrm>
                <a:custGeom>
                  <a:avLst/>
                  <a:gdLst/>
                  <a:ahLst/>
                  <a:cxnLst/>
                  <a:rect l="l" t="t" r="r" b="b"/>
                  <a:pathLst>
                    <a:path w="1044" h="427" extrusionOk="0">
                      <a:moveTo>
                        <a:pt x="1015" y="0"/>
                      </a:moveTo>
                      <a:cubicBezTo>
                        <a:pt x="1008" y="0"/>
                        <a:pt x="1001" y="3"/>
                        <a:pt x="995" y="9"/>
                      </a:cubicBezTo>
                      <a:cubicBezTo>
                        <a:pt x="697" y="208"/>
                        <a:pt x="378" y="327"/>
                        <a:pt x="20" y="387"/>
                      </a:cubicBezTo>
                      <a:cubicBezTo>
                        <a:pt x="0" y="387"/>
                        <a:pt x="0" y="426"/>
                        <a:pt x="20" y="426"/>
                      </a:cubicBezTo>
                      <a:cubicBezTo>
                        <a:pt x="378" y="387"/>
                        <a:pt x="717" y="228"/>
                        <a:pt x="1015" y="29"/>
                      </a:cubicBezTo>
                      <a:cubicBezTo>
                        <a:pt x="1043" y="15"/>
                        <a:pt x="1031" y="0"/>
                        <a:pt x="101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5" name="Google Shape;935;p47"/>
                <p:cNvSpPr/>
                <p:nvPr/>
              </p:nvSpPr>
              <p:spPr>
                <a:xfrm>
                  <a:off x="2829775" y="1031825"/>
                  <a:ext cx="12450" cy="3525"/>
                </a:xfrm>
                <a:custGeom>
                  <a:avLst/>
                  <a:gdLst/>
                  <a:ahLst/>
                  <a:cxnLst/>
                  <a:rect l="l" t="t" r="r" b="b"/>
                  <a:pathLst>
                    <a:path w="498" h="141" extrusionOk="0">
                      <a:moveTo>
                        <a:pt x="458" y="1"/>
                      </a:moveTo>
                      <a:cubicBezTo>
                        <a:pt x="338" y="1"/>
                        <a:pt x="179" y="41"/>
                        <a:pt x="40" y="80"/>
                      </a:cubicBezTo>
                      <a:cubicBezTo>
                        <a:pt x="0" y="80"/>
                        <a:pt x="40" y="140"/>
                        <a:pt x="60" y="140"/>
                      </a:cubicBezTo>
                      <a:cubicBezTo>
                        <a:pt x="199" y="80"/>
                        <a:pt x="338" y="60"/>
                        <a:pt x="477" y="60"/>
                      </a:cubicBezTo>
                      <a:cubicBezTo>
                        <a:pt x="497" y="60"/>
                        <a:pt x="497" y="1"/>
                        <a:pt x="45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6" name="Google Shape;936;p47"/>
                <p:cNvSpPr/>
                <p:nvPr/>
              </p:nvSpPr>
              <p:spPr>
                <a:xfrm>
                  <a:off x="2830750" y="1025725"/>
                  <a:ext cx="12425" cy="5625"/>
                </a:xfrm>
                <a:custGeom>
                  <a:avLst/>
                  <a:gdLst/>
                  <a:ahLst/>
                  <a:cxnLst/>
                  <a:rect l="l" t="t" r="r" b="b"/>
                  <a:pathLst>
                    <a:path w="497" h="225" extrusionOk="0">
                      <a:moveTo>
                        <a:pt x="466" y="1"/>
                      </a:moveTo>
                      <a:cubicBezTo>
                        <a:pt x="459" y="1"/>
                        <a:pt x="450" y="2"/>
                        <a:pt x="438" y="6"/>
                      </a:cubicBezTo>
                      <a:cubicBezTo>
                        <a:pt x="299" y="46"/>
                        <a:pt x="160" y="125"/>
                        <a:pt x="21" y="185"/>
                      </a:cubicBezTo>
                      <a:cubicBezTo>
                        <a:pt x="1" y="185"/>
                        <a:pt x="21" y="225"/>
                        <a:pt x="41" y="225"/>
                      </a:cubicBezTo>
                      <a:cubicBezTo>
                        <a:pt x="200" y="185"/>
                        <a:pt x="319" y="106"/>
                        <a:pt x="458" y="46"/>
                      </a:cubicBezTo>
                      <a:cubicBezTo>
                        <a:pt x="491" y="30"/>
                        <a:pt x="497" y="1"/>
                        <a:pt x="46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7" name="Google Shape;937;p47"/>
                <p:cNvSpPr/>
                <p:nvPr/>
              </p:nvSpPr>
              <p:spPr>
                <a:xfrm>
                  <a:off x="2833300" y="1021300"/>
                  <a:ext cx="9900" cy="4175"/>
                </a:xfrm>
                <a:custGeom>
                  <a:avLst/>
                  <a:gdLst/>
                  <a:ahLst/>
                  <a:cxnLst/>
                  <a:rect l="l" t="t" r="r" b="b"/>
                  <a:pathLst>
                    <a:path w="396" h="167" extrusionOk="0">
                      <a:moveTo>
                        <a:pt x="368" y="1"/>
                      </a:moveTo>
                      <a:cubicBezTo>
                        <a:pt x="365" y="1"/>
                        <a:pt x="361" y="2"/>
                        <a:pt x="356" y="4"/>
                      </a:cubicBezTo>
                      <a:cubicBezTo>
                        <a:pt x="237" y="24"/>
                        <a:pt x="118" y="64"/>
                        <a:pt x="18" y="104"/>
                      </a:cubicBezTo>
                      <a:cubicBezTo>
                        <a:pt x="0" y="104"/>
                        <a:pt x="14" y="166"/>
                        <a:pt x="31" y="166"/>
                      </a:cubicBezTo>
                      <a:cubicBezTo>
                        <a:pt x="34" y="166"/>
                        <a:pt x="36" y="165"/>
                        <a:pt x="38" y="163"/>
                      </a:cubicBezTo>
                      <a:cubicBezTo>
                        <a:pt x="138" y="104"/>
                        <a:pt x="237" y="64"/>
                        <a:pt x="356" y="64"/>
                      </a:cubicBezTo>
                      <a:cubicBezTo>
                        <a:pt x="392" y="64"/>
                        <a:pt x="396" y="1"/>
                        <a:pt x="36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8" name="Google Shape;938;p47"/>
                <p:cNvSpPr/>
                <p:nvPr/>
              </p:nvSpPr>
              <p:spPr>
                <a:xfrm>
                  <a:off x="2811350" y="1016825"/>
                  <a:ext cx="28375" cy="8575"/>
                </a:xfrm>
                <a:custGeom>
                  <a:avLst/>
                  <a:gdLst/>
                  <a:ahLst/>
                  <a:cxnLst/>
                  <a:rect l="l" t="t" r="r" b="b"/>
                  <a:pathLst>
                    <a:path w="1135" h="343" extrusionOk="0">
                      <a:moveTo>
                        <a:pt x="1122" y="0"/>
                      </a:moveTo>
                      <a:cubicBezTo>
                        <a:pt x="1120" y="0"/>
                        <a:pt x="1118" y="1"/>
                        <a:pt x="1115" y="4"/>
                      </a:cubicBezTo>
                      <a:cubicBezTo>
                        <a:pt x="737" y="44"/>
                        <a:pt x="379" y="143"/>
                        <a:pt x="21" y="283"/>
                      </a:cubicBezTo>
                      <a:cubicBezTo>
                        <a:pt x="1" y="283"/>
                        <a:pt x="21" y="342"/>
                        <a:pt x="41" y="342"/>
                      </a:cubicBezTo>
                      <a:cubicBezTo>
                        <a:pt x="399" y="183"/>
                        <a:pt x="737" y="84"/>
                        <a:pt x="1115" y="64"/>
                      </a:cubicBezTo>
                      <a:cubicBezTo>
                        <a:pt x="1132" y="47"/>
                        <a:pt x="1134" y="0"/>
                        <a:pt x="11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9" name="Google Shape;939;p47"/>
                <p:cNvSpPr/>
                <p:nvPr/>
              </p:nvSpPr>
              <p:spPr>
                <a:xfrm>
                  <a:off x="2802000" y="1028850"/>
                  <a:ext cx="19825" cy="12600"/>
                </a:xfrm>
                <a:custGeom>
                  <a:avLst/>
                  <a:gdLst/>
                  <a:ahLst/>
                  <a:cxnLst/>
                  <a:rect l="l" t="t" r="r" b="b"/>
                  <a:pathLst>
                    <a:path w="793" h="504" extrusionOk="0">
                      <a:moveTo>
                        <a:pt x="713" y="0"/>
                      </a:moveTo>
                      <a:cubicBezTo>
                        <a:pt x="474" y="120"/>
                        <a:pt x="256" y="239"/>
                        <a:pt x="17" y="458"/>
                      </a:cubicBezTo>
                      <a:cubicBezTo>
                        <a:pt x="1" y="474"/>
                        <a:pt x="11" y="503"/>
                        <a:pt x="36" y="503"/>
                      </a:cubicBezTo>
                      <a:cubicBezTo>
                        <a:pt x="42" y="503"/>
                        <a:pt x="49" y="502"/>
                        <a:pt x="57" y="498"/>
                      </a:cubicBezTo>
                      <a:cubicBezTo>
                        <a:pt x="276" y="319"/>
                        <a:pt x="494" y="179"/>
                        <a:pt x="753" y="80"/>
                      </a:cubicBezTo>
                      <a:cubicBezTo>
                        <a:pt x="793" y="60"/>
                        <a:pt x="773" y="0"/>
                        <a:pt x="71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0" name="Google Shape;940;p47"/>
                <p:cNvSpPr/>
                <p:nvPr/>
              </p:nvSpPr>
              <p:spPr>
                <a:xfrm>
                  <a:off x="2804900" y="1043625"/>
                  <a:ext cx="11950" cy="5150"/>
                </a:xfrm>
                <a:custGeom>
                  <a:avLst/>
                  <a:gdLst/>
                  <a:ahLst/>
                  <a:cxnLst/>
                  <a:rect l="l" t="t" r="r" b="b"/>
                  <a:pathLst>
                    <a:path w="478" h="206" extrusionOk="0">
                      <a:moveTo>
                        <a:pt x="456" y="1"/>
                      </a:moveTo>
                      <a:cubicBezTo>
                        <a:pt x="451" y="1"/>
                        <a:pt x="445" y="3"/>
                        <a:pt x="438" y="6"/>
                      </a:cubicBezTo>
                      <a:cubicBezTo>
                        <a:pt x="299" y="86"/>
                        <a:pt x="179" y="126"/>
                        <a:pt x="40" y="165"/>
                      </a:cubicBezTo>
                      <a:cubicBezTo>
                        <a:pt x="0" y="165"/>
                        <a:pt x="0" y="205"/>
                        <a:pt x="40" y="205"/>
                      </a:cubicBezTo>
                      <a:cubicBezTo>
                        <a:pt x="179" y="185"/>
                        <a:pt x="319" y="126"/>
                        <a:pt x="458" y="66"/>
                      </a:cubicBezTo>
                      <a:cubicBezTo>
                        <a:pt x="474" y="33"/>
                        <a:pt x="477" y="1"/>
                        <a:pt x="45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941" name="Google Shape;941;p47"/>
              <p:cNvSpPr/>
              <p:nvPr/>
            </p:nvSpPr>
            <p:spPr>
              <a:xfrm rot="519441">
                <a:off x="1667536" y="3322132"/>
                <a:ext cx="390205" cy="515968"/>
              </a:xfrm>
              <a:custGeom>
                <a:avLst/>
                <a:gdLst/>
                <a:ahLst/>
                <a:cxnLst/>
                <a:rect l="l" t="t" r="r" b="b"/>
                <a:pathLst>
                  <a:path w="4318" h="5710" extrusionOk="0">
                    <a:moveTo>
                      <a:pt x="4318" y="0"/>
                    </a:moveTo>
                    <a:cubicBezTo>
                      <a:pt x="4218" y="736"/>
                      <a:pt x="3641" y="1333"/>
                      <a:pt x="3044" y="1790"/>
                    </a:cubicBezTo>
                    <a:cubicBezTo>
                      <a:pt x="2985" y="1810"/>
                      <a:pt x="2965" y="1830"/>
                      <a:pt x="2925" y="1870"/>
                    </a:cubicBezTo>
                    <a:cubicBezTo>
                      <a:pt x="2786" y="1969"/>
                      <a:pt x="2647" y="2029"/>
                      <a:pt x="2487" y="2129"/>
                    </a:cubicBezTo>
                    <a:cubicBezTo>
                      <a:pt x="2468" y="2129"/>
                      <a:pt x="2468" y="2148"/>
                      <a:pt x="2448" y="2148"/>
                    </a:cubicBezTo>
                    <a:cubicBezTo>
                      <a:pt x="2229" y="2288"/>
                      <a:pt x="2030" y="2407"/>
                      <a:pt x="1791" y="2526"/>
                    </a:cubicBezTo>
                    <a:cubicBezTo>
                      <a:pt x="1572" y="2686"/>
                      <a:pt x="1354" y="2805"/>
                      <a:pt x="1135" y="2984"/>
                    </a:cubicBezTo>
                    <a:cubicBezTo>
                      <a:pt x="976" y="3103"/>
                      <a:pt x="797" y="3243"/>
                      <a:pt x="677" y="3402"/>
                    </a:cubicBezTo>
                    <a:cubicBezTo>
                      <a:pt x="657" y="3422"/>
                      <a:pt x="637" y="3441"/>
                      <a:pt x="637" y="3481"/>
                    </a:cubicBezTo>
                    <a:cubicBezTo>
                      <a:pt x="498" y="3601"/>
                      <a:pt x="399" y="3740"/>
                      <a:pt x="339" y="3899"/>
                    </a:cubicBezTo>
                    <a:cubicBezTo>
                      <a:pt x="339" y="3919"/>
                      <a:pt x="299" y="3939"/>
                      <a:pt x="279" y="3979"/>
                    </a:cubicBezTo>
                    <a:cubicBezTo>
                      <a:pt x="140" y="4237"/>
                      <a:pt x="41" y="4575"/>
                      <a:pt x="1" y="4874"/>
                    </a:cubicBezTo>
                    <a:lnTo>
                      <a:pt x="1" y="5709"/>
                    </a:lnTo>
                    <a:cubicBezTo>
                      <a:pt x="200" y="5490"/>
                      <a:pt x="598" y="5073"/>
                      <a:pt x="956" y="4774"/>
                    </a:cubicBezTo>
                    <a:cubicBezTo>
                      <a:pt x="976" y="4734"/>
                      <a:pt x="996" y="4715"/>
                      <a:pt x="1035" y="4715"/>
                    </a:cubicBezTo>
                    <a:cubicBezTo>
                      <a:pt x="1354" y="4456"/>
                      <a:pt x="1672" y="4177"/>
                      <a:pt x="1990" y="3879"/>
                    </a:cubicBezTo>
                    <a:lnTo>
                      <a:pt x="2050" y="3819"/>
                    </a:lnTo>
                    <a:cubicBezTo>
                      <a:pt x="2249" y="3640"/>
                      <a:pt x="2448" y="3441"/>
                      <a:pt x="2647" y="3282"/>
                    </a:cubicBezTo>
                    <a:lnTo>
                      <a:pt x="2726" y="3203"/>
                    </a:lnTo>
                    <a:cubicBezTo>
                      <a:pt x="3084" y="2825"/>
                      <a:pt x="3462" y="2387"/>
                      <a:pt x="3741" y="1930"/>
                    </a:cubicBezTo>
                    <a:cubicBezTo>
                      <a:pt x="3741" y="1910"/>
                      <a:pt x="3761" y="1870"/>
                      <a:pt x="3761" y="1870"/>
                    </a:cubicBezTo>
                    <a:cubicBezTo>
                      <a:pt x="4079" y="1293"/>
                      <a:pt x="4318" y="676"/>
                      <a:pt x="43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2" name="Google Shape;942;p47"/>
              <p:cNvSpPr/>
              <p:nvPr/>
            </p:nvSpPr>
            <p:spPr>
              <a:xfrm>
                <a:off x="1766750" y="1842510"/>
                <a:ext cx="345105" cy="456343"/>
              </a:xfrm>
              <a:custGeom>
                <a:avLst/>
                <a:gdLst/>
                <a:ahLst/>
                <a:cxnLst/>
                <a:rect l="l" t="t" r="r" b="b"/>
                <a:pathLst>
                  <a:path w="4318" h="5710" extrusionOk="0">
                    <a:moveTo>
                      <a:pt x="4318" y="0"/>
                    </a:moveTo>
                    <a:cubicBezTo>
                      <a:pt x="4218" y="736"/>
                      <a:pt x="3641" y="1333"/>
                      <a:pt x="3044" y="1790"/>
                    </a:cubicBezTo>
                    <a:cubicBezTo>
                      <a:pt x="2985" y="1810"/>
                      <a:pt x="2965" y="1830"/>
                      <a:pt x="2925" y="1870"/>
                    </a:cubicBezTo>
                    <a:cubicBezTo>
                      <a:pt x="2786" y="1969"/>
                      <a:pt x="2647" y="2029"/>
                      <a:pt x="2487" y="2129"/>
                    </a:cubicBezTo>
                    <a:cubicBezTo>
                      <a:pt x="2468" y="2129"/>
                      <a:pt x="2468" y="2148"/>
                      <a:pt x="2448" y="2148"/>
                    </a:cubicBezTo>
                    <a:cubicBezTo>
                      <a:pt x="2229" y="2288"/>
                      <a:pt x="2030" y="2407"/>
                      <a:pt x="1791" y="2526"/>
                    </a:cubicBezTo>
                    <a:cubicBezTo>
                      <a:pt x="1572" y="2686"/>
                      <a:pt x="1354" y="2805"/>
                      <a:pt x="1135" y="2984"/>
                    </a:cubicBezTo>
                    <a:cubicBezTo>
                      <a:pt x="976" y="3103"/>
                      <a:pt x="797" y="3243"/>
                      <a:pt x="677" y="3402"/>
                    </a:cubicBezTo>
                    <a:cubicBezTo>
                      <a:pt x="657" y="3422"/>
                      <a:pt x="637" y="3441"/>
                      <a:pt x="637" y="3481"/>
                    </a:cubicBezTo>
                    <a:cubicBezTo>
                      <a:pt x="498" y="3601"/>
                      <a:pt x="399" y="3740"/>
                      <a:pt x="339" y="3899"/>
                    </a:cubicBezTo>
                    <a:cubicBezTo>
                      <a:pt x="339" y="3919"/>
                      <a:pt x="299" y="3939"/>
                      <a:pt x="279" y="3979"/>
                    </a:cubicBezTo>
                    <a:cubicBezTo>
                      <a:pt x="140" y="4237"/>
                      <a:pt x="41" y="4575"/>
                      <a:pt x="1" y="4874"/>
                    </a:cubicBezTo>
                    <a:lnTo>
                      <a:pt x="1" y="5709"/>
                    </a:lnTo>
                    <a:cubicBezTo>
                      <a:pt x="200" y="5490"/>
                      <a:pt x="598" y="5073"/>
                      <a:pt x="956" y="4774"/>
                    </a:cubicBezTo>
                    <a:cubicBezTo>
                      <a:pt x="976" y="4734"/>
                      <a:pt x="996" y="4715"/>
                      <a:pt x="1035" y="4715"/>
                    </a:cubicBezTo>
                    <a:cubicBezTo>
                      <a:pt x="1354" y="4456"/>
                      <a:pt x="1672" y="4177"/>
                      <a:pt x="1990" y="3879"/>
                    </a:cubicBezTo>
                    <a:lnTo>
                      <a:pt x="2050" y="3819"/>
                    </a:lnTo>
                    <a:cubicBezTo>
                      <a:pt x="2249" y="3640"/>
                      <a:pt x="2448" y="3441"/>
                      <a:pt x="2647" y="3282"/>
                    </a:cubicBezTo>
                    <a:lnTo>
                      <a:pt x="2726" y="3203"/>
                    </a:lnTo>
                    <a:cubicBezTo>
                      <a:pt x="3084" y="2825"/>
                      <a:pt x="3462" y="2387"/>
                      <a:pt x="3741" y="1930"/>
                    </a:cubicBezTo>
                    <a:cubicBezTo>
                      <a:pt x="3741" y="1910"/>
                      <a:pt x="3761" y="1870"/>
                      <a:pt x="3761" y="1870"/>
                    </a:cubicBezTo>
                    <a:cubicBezTo>
                      <a:pt x="4079" y="1293"/>
                      <a:pt x="4318" y="676"/>
                      <a:pt x="43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3" name="Google Shape;943;p47"/>
              <p:cNvSpPr/>
              <p:nvPr/>
            </p:nvSpPr>
            <p:spPr>
              <a:xfrm rot="2243658">
                <a:off x="2365566" y="934887"/>
                <a:ext cx="345031" cy="457964"/>
              </a:xfrm>
              <a:custGeom>
                <a:avLst/>
                <a:gdLst/>
                <a:ahLst/>
                <a:cxnLst/>
                <a:rect l="l" t="t" r="r" b="b"/>
                <a:pathLst>
                  <a:path w="4317" h="5730" extrusionOk="0">
                    <a:moveTo>
                      <a:pt x="0" y="0"/>
                    </a:moveTo>
                    <a:cubicBezTo>
                      <a:pt x="0" y="676"/>
                      <a:pt x="219" y="1293"/>
                      <a:pt x="557" y="1870"/>
                    </a:cubicBezTo>
                    <a:cubicBezTo>
                      <a:pt x="577" y="1890"/>
                      <a:pt x="597" y="1910"/>
                      <a:pt x="577" y="1950"/>
                    </a:cubicBezTo>
                    <a:cubicBezTo>
                      <a:pt x="856" y="2387"/>
                      <a:pt x="1234" y="2845"/>
                      <a:pt x="1592" y="3203"/>
                    </a:cubicBezTo>
                    <a:lnTo>
                      <a:pt x="1671" y="3282"/>
                    </a:lnTo>
                    <a:cubicBezTo>
                      <a:pt x="1870" y="3461"/>
                      <a:pt x="2069" y="3660"/>
                      <a:pt x="2268" y="3839"/>
                    </a:cubicBezTo>
                    <a:lnTo>
                      <a:pt x="2328" y="3879"/>
                    </a:lnTo>
                    <a:cubicBezTo>
                      <a:pt x="2646" y="4178"/>
                      <a:pt x="2964" y="4456"/>
                      <a:pt x="3283" y="4735"/>
                    </a:cubicBezTo>
                    <a:cubicBezTo>
                      <a:pt x="3322" y="4735"/>
                      <a:pt x="3342" y="4754"/>
                      <a:pt x="3362" y="4774"/>
                    </a:cubicBezTo>
                    <a:cubicBezTo>
                      <a:pt x="3720" y="5073"/>
                      <a:pt x="4118" y="5490"/>
                      <a:pt x="4317" y="5729"/>
                    </a:cubicBezTo>
                    <a:lnTo>
                      <a:pt x="4317" y="4874"/>
                    </a:lnTo>
                    <a:cubicBezTo>
                      <a:pt x="4277" y="4575"/>
                      <a:pt x="4178" y="4257"/>
                      <a:pt x="4039" y="3979"/>
                    </a:cubicBezTo>
                    <a:cubicBezTo>
                      <a:pt x="4019" y="3959"/>
                      <a:pt x="3979" y="3919"/>
                      <a:pt x="3979" y="3899"/>
                    </a:cubicBezTo>
                    <a:cubicBezTo>
                      <a:pt x="3919" y="3760"/>
                      <a:pt x="3820" y="3601"/>
                      <a:pt x="3680" y="3481"/>
                    </a:cubicBezTo>
                    <a:cubicBezTo>
                      <a:pt x="3680" y="3461"/>
                      <a:pt x="3661" y="3422"/>
                      <a:pt x="3641" y="3402"/>
                    </a:cubicBezTo>
                    <a:cubicBezTo>
                      <a:pt x="3501" y="3262"/>
                      <a:pt x="3342" y="3103"/>
                      <a:pt x="3183" y="2984"/>
                    </a:cubicBezTo>
                    <a:cubicBezTo>
                      <a:pt x="2964" y="2805"/>
                      <a:pt x="2745" y="2686"/>
                      <a:pt x="2507" y="2546"/>
                    </a:cubicBezTo>
                    <a:cubicBezTo>
                      <a:pt x="2288" y="2407"/>
                      <a:pt x="2089" y="2288"/>
                      <a:pt x="1870" y="2168"/>
                    </a:cubicBezTo>
                    <a:cubicBezTo>
                      <a:pt x="1850" y="2168"/>
                      <a:pt x="1850" y="2148"/>
                      <a:pt x="1811" y="2148"/>
                    </a:cubicBezTo>
                    <a:cubicBezTo>
                      <a:pt x="1671" y="2049"/>
                      <a:pt x="1512" y="1969"/>
                      <a:pt x="1393" y="1870"/>
                    </a:cubicBezTo>
                    <a:cubicBezTo>
                      <a:pt x="1353" y="1830"/>
                      <a:pt x="1313" y="1810"/>
                      <a:pt x="1273" y="1790"/>
                    </a:cubicBezTo>
                    <a:cubicBezTo>
                      <a:pt x="677" y="1353"/>
                      <a:pt x="100" y="756"/>
                      <a:pt x="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944" name="Google Shape;944;p47"/>
              <p:cNvGrpSpPr/>
              <p:nvPr/>
            </p:nvGrpSpPr>
            <p:grpSpPr>
              <a:xfrm>
                <a:off x="1610564" y="2480590"/>
                <a:ext cx="162243" cy="306893"/>
                <a:chOff x="2769600" y="1113500"/>
                <a:chExt cx="50750" cy="96000"/>
              </a:xfrm>
            </p:grpSpPr>
            <p:sp>
              <p:nvSpPr>
                <p:cNvPr id="945" name="Google Shape;945;p47"/>
                <p:cNvSpPr/>
                <p:nvPr/>
              </p:nvSpPr>
              <p:spPr>
                <a:xfrm>
                  <a:off x="2772575" y="1170575"/>
                  <a:ext cx="44275" cy="38925"/>
                </a:xfrm>
                <a:custGeom>
                  <a:avLst/>
                  <a:gdLst/>
                  <a:ahLst/>
                  <a:cxnLst/>
                  <a:rect l="l" t="t" r="r" b="b"/>
                  <a:pathLst>
                    <a:path w="1771" h="1557" extrusionOk="0">
                      <a:moveTo>
                        <a:pt x="677" y="1"/>
                      </a:moveTo>
                      <a:cubicBezTo>
                        <a:pt x="458" y="299"/>
                        <a:pt x="458" y="697"/>
                        <a:pt x="617" y="1055"/>
                      </a:cubicBezTo>
                      <a:cubicBezTo>
                        <a:pt x="478" y="816"/>
                        <a:pt x="299" y="578"/>
                        <a:pt x="120" y="359"/>
                      </a:cubicBezTo>
                      <a:cubicBezTo>
                        <a:pt x="40" y="518"/>
                        <a:pt x="0" y="717"/>
                        <a:pt x="20" y="956"/>
                      </a:cubicBezTo>
                      <a:cubicBezTo>
                        <a:pt x="100" y="1175"/>
                        <a:pt x="259" y="1354"/>
                        <a:pt x="478" y="1473"/>
                      </a:cubicBezTo>
                      <a:cubicBezTo>
                        <a:pt x="588" y="1522"/>
                        <a:pt x="707" y="1556"/>
                        <a:pt x="814" y="1556"/>
                      </a:cubicBezTo>
                      <a:cubicBezTo>
                        <a:pt x="880" y="1556"/>
                        <a:pt x="942" y="1543"/>
                        <a:pt x="995" y="1513"/>
                      </a:cubicBezTo>
                      <a:lnTo>
                        <a:pt x="1015" y="1493"/>
                      </a:lnTo>
                      <a:cubicBezTo>
                        <a:pt x="1472" y="1175"/>
                        <a:pt x="1751" y="697"/>
                        <a:pt x="1771" y="160"/>
                      </a:cubicBezTo>
                      <a:lnTo>
                        <a:pt x="1771" y="160"/>
                      </a:lnTo>
                      <a:cubicBezTo>
                        <a:pt x="1472" y="299"/>
                        <a:pt x="1273" y="558"/>
                        <a:pt x="1174" y="856"/>
                      </a:cubicBezTo>
                      <a:cubicBezTo>
                        <a:pt x="1174" y="518"/>
                        <a:pt x="975" y="200"/>
                        <a:pt x="67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6" name="Google Shape;946;p47"/>
                <p:cNvSpPr/>
                <p:nvPr/>
              </p:nvSpPr>
              <p:spPr>
                <a:xfrm>
                  <a:off x="2780025" y="1191225"/>
                  <a:ext cx="24250" cy="17175"/>
                </a:xfrm>
                <a:custGeom>
                  <a:avLst/>
                  <a:gdLst/>
                  <a:ahLst/>
                  <a:cxnLst/>
                  <a:rect l="l" t="t" r="r" b="b"/>
                  <a:pathLst>
                    <a:path w="970" h="687" extrusionOk="0">
                      <a:moveTo>
                        <a:pt x="598" y="0"/>
                      </a:moveTo>
                      <a:cubicBezTo>
                        <a:pt x="588" y="0"/>
                        <a:pt x="578" y="10"/>
                        <a:pt x="578" y="30"/>
                      </a:cubicBezTo>
                      <a:cubicBezTo>
                        <a:pt x="617" y="189"/>
                        <a:pt x="657" y="368"/>
                        <a:pt x="617" y="547"/>
                      </a:cubicBezTo>
                      <a:cubicBezTo>
                        <a:pt x="598" y="488"/>
                        <a:pt x="558" y="428"/>
                        <a:pt x="518" y="368"/>
                      </a:cubicBezTo>
                      <a:cubicBezTo>
                        <a:pt x="512" y="363"/>
                        <a:pt x="505" y="360"/>
                        <a:pt x="497" y="360"/>
                      </a:cubicBezTo>
                      <a:cubicBezTo>
                        <a:pt x="480" y="360"/>
                        <a:pt x="464" y="374"/>
                        <a:pt x="478" y="388"/>
                      </a:cubicBezTo>
                      <a:cubicBezTo>
                        <a:pt x="498" y="448"/>
                        <a:pt x="558" y="528"/>
                        <a:pt x="578" y="567"/>
                      </a:cubicBezTo>
                      <a:cubicBezTo>
                        <a:pt x="399" y="468"/>
                        <a:pt x="259" y="349"/>
                        <a:pt x="120" y="189"/>
                      </a:cubicBezTo>
                      <a:cubicBezTo>
                        <a:pt x="115" y="184"/>
                        <a:pt x="108" y="182"/>
                        <a:pt x="101" y="182"/>
                      </a:cubicBezTo>
                      <a:cubicBezTo>
                        <a:pt x="83" y="182"/>
                        <a:pt x="66" y="200"/>
                        <a:pt x="80" y="229"/>
                      </a:cubicBezTo>
                      <a:cubicBezTo>
                        <a:pt x="200" y="388"/>
                        <a:pt x="379" y="547"/>
                        <a:pt x="578" y="647"/>
                      </a:cubicBezTo>
                      <a:cubicBezTo>
                        <a:pt x="379" y="567"/>
                        <a:pt x="200" y="468"/>
                        <a:pt x="60" y="329"/>
                      </a:cubicBezTo>
                      <a:cubicBezTo>
                        <a:pt x="54" y="316"/>
                        <a:pt x="46" y="312"/>
                        <a:pt x="38" y="312"/>
                      </a:cubicBezTo>
                      <a:cubicBezTo>
                        <a:pt x="20" y="312"/>
                        <a:pt x="1" y="335"/>
                        <a:pt x="1" y="349"/>
                      </a:cubicBezTo>
                      <a:cubicBezTo>
                        <a:pt x="180" y="488"/>
                        <a:pt x="379" y="627"/>
                        <a:pt x="598" y="687"/>
                      </a:cubicBezTo>
                      <a:lnTo>
                        <a:pt x="657" y="687"/>
                      </a:lnTo>
                      <a:cubicBezTo>
                        <a:pt x="777" y="547"/>
                        <a:pt x="876" y="368"/>
                        <a:pt x="956" y="189"/>
                      </a:cubicBezTo>
                      <a:cubicBezTo>
                        <a:pt x="970" y="175"/>
                        <a:pt x="944" y="161"/>
                        <a:pt x="921" y="161"/>
                      </a:cubicBezTo>
                      <a:cubicBezTo>
                        <a:pt x="911" y="161"/>
                        <a:pt x="902" y="164"/>
                        <a:pt x="896" y="170"/>
                      </a:cubicBezTo>
                      <a:cubicBezTo>
                        <a:pt x="856" y="289"/>
                        <a:pt x="796" y="388"/>
                        <a:pt x="717" y="488"/>
                      </a:cubicBezTo>
                      <a:cubicBezTo>
                        <a:pt x="757" y="388"/>
                        <a:pt x="796" y="269"/>
                        <a:pt x="816" y="170"/>
                      </a:cubicBezTo>
                      <a:cubicBezTo>
                        <a:pt x="844" y="155"/>
                        <a:pt x="813" y="141"/>
                        <a:pt x="792" y="141"/>
                      </a:cubicBezTo>
                      <a:cubicBezTo>
                        <a:pt x="783" y="141"/>
                        <a:pt x="777" y="144"/>
                        <a:pt x="777" y="150"/>
                      </a:cubicBezTo>
                      <a:cubicBezTo>
                        <a:pt x="717" y="229"/>
                        <a:pt x="697" y="329"/>
                        <a:pt x="677" y="428"/>
                      </a:cubicBezTo>
                      <a:cubicBezTo>
                        <a:pt x="677" y="289"/>
                        <a:pt x="657" y="150"/>
                        <a:pt x="617" y="30"/>
                      </a:cubicBezTo>
                      <a:cubicBezTo>
                        <a:pt x="617" y="10"/>
                        <a:pt x="607" y="0"/>
                        <a:pt x="59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7" name="Google Shape;947;p47"/>
                <p:cNvSpPr/>
                <p:nvPr/>
              </p:nvSpPr>
              <p:spPr>
                <a:xfrm>
                  <a:off x="2769600" y="1113900"/>
                  <a:ext cx="47250" cy="71625"/>
                </a:xfrm>
                <a:custGeom>
                  <a:avLst/>
                  <a:gdLst/>
                  <a:ahLst/>
                  <a:cxnLst/>
                  <a:rect l="l" t="t" r="r" b="b"/>
                  <a:pathLst>
                    <a:path w="1890" h="2865" extrusionOk="0">
                      <a:moveTo>
                        <a:pt x="617" y="0"/>
                      </a:moveTo>
                      <a:cubicBezTo>
                        <a:pt x="497" y="40"/>
                        <a:pt x="398" y="139"/>
                        <a:pt x="318" y="239"/>
                      </a:cubicBezTo>
                      <a:cubicBezTo>
                        <a:pt x="99" y="597"/>
                        <a:pt x="0" y="1035"/>
                        <a:pt x="20" y="1472"/>
                      </a:cubicBezTo>
                      <a:cubicBezTo>
                        <a:pt x="60" y="1930"/>
                        <a:pt x="219" y="2367"/>
                        <a:pt x="458" y="2785"/>
                      </a:cubicBezTo>
                      <a:lnTo>
                        <a:pt x="1313" y="2865"/>
                      </a:lnTo>
                      <a:cubicBezTo>
                        <a:pt x="1492" y="2626"/>
                        <a:pt x="1651" y="2367"/>
                        <a:pt x="1731" y="2089"/>
                      </a:cubicBezTo>
                      <a:cubicBezTo>
                        <a:pt x="1850" y="1830"/>
                        <a:pt x="1890" y="1532"/>
                        <a:pt x="1790" y="1194"/>
                      </a:cubicBezTo>
                      <a:cubicBezTo>
                        <a:pt x="1691" y="836"/>
                        <a:pt x="1392" y="478"/>
                        <a:pt x="1034" y="199"/>
                      </a:cubicBezTo>
                      <a:cubicBezTo>
                        <a:pt x="915" y="100"/>
                        <a:pt x="776" y="0"/>
                        <a:pt x="6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8" name="Google Shape;948;p47"/>
                <p:cNvSpPr/>
                <p:nvPr/>
              </p:nvSpPr>
              <p:spPr>
                <a:xfrm>
                  <a:off x="2791475" y="1113500"/>
                  <a:ext cx="28875" cy="38700"/>
                </a:xfrm>
                <a:custGeom>
                  <a:avLst/>
                  <a:gdLst/>
                  <a:ahLst/>
                  <a:cxnLst/>
                  <a:rect l="l" t="t" r="r" b="b"/>
                  <a:pathLst>
                    <a:path w="1155" h="1548" extrusionOk="0">
                      <a:moveTo>
                        <a:pt x="266" y="0"/>
                      </a:moveTo>
                      <a:cubicBezTo>
                        <a:pt x="173" y="0"/>
                        <a:pt x="82" y="18"/>
                        <a:pt x="0" y="56"/>
                      </a:cubicBezTo>
                      <a:lnTo>
                        <a:pt x="975" y="1548"/>
                      </a:lnTo>
                      <a:cubicBezTo>
                        <a:pt x="1035" y="1329"/>
                        <a:pt x="1114" y="1150"/>
                        <a:pt x="1134" y="911"/>
                      </a:cubicBezTo>
                      <a:cubicBezTo>
                        <a:pt x="1154" y="692"/>
                        <a:pt x="1094" y="474"/>
                        <a:pt x="935" y="295"/>
                      </a:cubicBezTo>
                      <a:cubicBezTo>
                        <a:pt x="776" y="121"/>
                        <a:pt x="513" y="0"/>
                        <a:pt x="26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9" name="Google Shape;949;p47"/>
                <p:cNvSpPr/>
                <p:nvPr/>
              </p:nvSpPr>
              <p:spPr>
                <a:xfrm>
                  <a:off x="2812350" y="1131850"/>
                  <a:ext cx="4000" cy="6150"/>
                </a:xfrm>
                <a:custGeom>
                  <a:avLst/>
                  <a:gdLst/>
                  <a:ahLst/>
                  <a:cxnLst/>
                  <a:rect l="l" t="t" r="r" b="b"/>
                  <a:pathLst>
                    <a:path w="160" h="246" extrusionOk="0">
                      <a:moveTo>
                        <a:pt x="130" y="0"/>
                      </a:moveTo>
                      <a:cubicBezTo>
                        <a:pt x="118" y="0"/>
                        <a:pt x="100" y="18"/>
                        <a:pt x="100" y="18"/>
                      </a:cubicBezTo>
                      <a:cubicBezTo>
                        <a:pt x="60" y="78"/>
                        <a:pt x="21" y="157"/>
                        <a:pt x="1" y="217"/>
                      </a:cubicBezTo>
                      <a:cubicBezTo>
                        <a:pt x="1" y="217"/>
                        <a:pt x="1" y="237"/>
                        <a:pt x="21" y="237"/>
                      </a:cubicBezTo>
                      <a:cubicBezTo>
                        <a:pt x="21" y="244"/>
                        <a:pt x="25" y="246"/>
                        <a:pt x="31" y="246"/>
                      </a:cubicBezTo>
                      <a:cubicBezTo>
                        <a:pt x="43" y="246"/>
                        <a:pt x="60" y="237"/>
                        <a:pt x="60" y="237"/>
                      </a:cubicBezTo>
                      <a:cubicBezTo>
                        <a:pt x="100" y="157"/>
                        <a:pt x="140" y="118"/>
                        <a:pt x="160" y="38"/>
                      </a:cubicBezTo>
                      <a:cubicBezTo>
                        <a:pt x="160" y="38"/>
                        <a:pt x="160" y="18"/>
                        <a:pt x="140" y="18"/>
                      </a:cubicBezTo>
                      <a:cubicBezTo>
                        <a:pt x="140" y="5"/>
                        <a:pt x="136" y="0"/>
                        <a:pt x="13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0" name="Google Shape;950;p47"/>
                <p:cNvSpPr/>
                <p:nvPr/>
              </p:nvSpPr>
              <p:spPr>
                <a:xfrm>
                  <a:off x="2812350" y="1130300"/>
                  <a:ext cx="2525" cy="4450"/>
                </a:xfrm>
                <a:custGeom>
                  <a:avLst/>
                  <a:gdLst/>
                  <a:ahLst/>
                  <a:cxnLst/>
                  <a:rect l="l" t="t" r="r" b="b"/>
                  <a:pathLst>
                    <a:path w="101" h="178" extrusionOk="0">
                      <a:moveTo>
                        <a:pt x="60" y="1"/>
                      </a:moveTo>
                      <a:lnTo>
                        <a:pt x="1" y="140"/>
                      </a:lnTo>
                      <a:cubicBezTo>
                        <a:pt x="1" y="140"/>
                        <a:pt x="1" y="160"/>
                        <a:pt x="41" y="160"/>
                      </a:cubicBezTo>
                      <a:cubicBezTo>
                        <a:pt x="41" y="173"/>
                        <a:pt x="43" y="177"/>
                        <a:pt x="46" y="177"/>
                      </a:cubicBezTo>
                      <a:cubicBezTo>
                        <a:pt x="52" y="177"/>
                        <a:pt x="60" y="160"/>
                        <a:pt x="60" y="160"/>
                      </a:cubicBezTo>
                      <a:lnTo>
                        <a:pt x="100" y="20"/>
                      </a:lnTo>
                      <a:cubicBezTo>
                        <a:pt x="100" y="20"/>
                        <a:pt x="100" y="1"/>
                        <a:pt x="8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1" name="Google Shape;951;p47"/>
                <p:cNvSpPr/>
                <p:nvPr/>
              </p:nvSpPr>
              <p:spPr>
                <a:xfrm>
                  <a:off x="2811350" y="1127825"/>
                  <a:ext cx="1525" cy="5200"/>
                </a:xfrm>
                <a:custGeom>
                  <a:avLst/>
                  <a:gdLst/>
                  <a:ahLst/>
                  <a:cxnLst/>
                  <a:rect l="l" t="t" r="r" b="b"/>
                  <a:pathLst>
                    <a:path w="61" h="208" extrusionOk="0">
                      <a:moveTo>
                        <a:pt x="21" y="0"/>
                      </a:moveTo>
                      <a:cubicBezTo>
                        <a:pt x="21" y="40"/>
                        <a:pt x="1" y="119"/>
                        <a:pt x="1" y="159"/>
                      </a:cubicBezTo>
                      <a:cubicBezTo>
                        <a:pt x="1" y="159"/>
                        <a:pt x="1" y="199"/>
                        <a:pt x="21" y="199"/>
                      </a:cubicBezTo>
                      <a:cubicBezTo>
                        <a:pt x="21" y="206"/>
                        <a:pt x="23" y="208"/>
                        <a:pt x="26" y="208"/>
                      </a:cubicBezTo>
                      <a:cubicBezTo>
                        <a:pt x="32" y="208"/>
                        <a:pt x="41" y="199"/>
                        <a:pt x="41" y="199"/>
                      </a:cubicBezTo>
                      <a:cubicBezTo>
                        <a:pt x="41" y="139"/>
                        <a:pt x="61" y="60"/>
                        <a:pt x="61" y="20"/>
                      </a:cubicBezTo>
                      <a:cubicBezTo>
                        <a:pt x="61" y="20"/>
                        <a:pt x="61" y="0"/>
                        <a:pt x="4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2" name="Google Shape;952;p47"/>
                <p:cNvSpPr/>
                <p:nvPr/>
              </p:nvSpPr>
              <p:spPr>
                <a:xfrm>
                  <a:off x="2808875" y="1126100"/>
                  <a:ext cx="3000" cy="5450"/>
                </a:xfrm>
                <a:custGeom>
                  <a:avLst/>
                  <a:gdLst/>
                  <a:ahLst/>
                  <a:cxnLst/>
                  <a:rect l="l" t="t" r="r" b="b"/>
                  <a:pathLst>
                    <a:path w="120" h="218" extrusionOk="0">
                      <a:moveTo>
                        <a:pt x="95" y="1"/>
                      </a:moveTo>
                      <a:cubicBezTo>
                        <a:pt x="89" y="1"/>
                        <a:pt x="80" y="9"/>
                        <a:pt x="80" y="9"/>
                      </a:cubicBezTo>
                      <a:lnTo>
                        <a:pt x="1" y="188"/>
                      </a:lnTo>
                      <a:cubicBezTo>
                        <a:pt x="1" y="188"/>
                        <a:pt x="1" y="208"/>
                        <a:pt x="20" y="208"/>
                      </a:cubicBezTo>
                      <a:cubicBezTo>
                        <a:pt x="20" y="215"/>
                        <a:pt x="23" y="217"/>
                        <a:pt x="26" y="217"/>
                      </a:cubicBezTo>
                      <a:cubicBezTo>
                        <a:pt x="31" y="217"/>
                        <a:pt x="40" y="208"/>
                        <a:pt x="40" y="208"/>
                      </a:cubicBezTo>
                      <a:lnTo>
                        <a:pt x="120" y="49"/>
                      </a:lnTo>
                      <a:cubicBezTo>
                        <a:pt x="120" y="49"/>
                        <a:pt x="120" y="9"/>
                        <a:pt x="100" y="9"/>
                      </a:cubicBezTo>
                      <a:cubicBezTo>
                        <a:pt x="100" y="3"/>
                        <a:pt x="98" y="1"/>
                        <a:pt x="9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3" name="Google Shape;953;p47"/>
                <p:cNvSpPr/>
                <p:nvPr/>
              </p:nvSpPr>
              <p:spPr>
                <a:xfrm>
                  <a:off x="2806875" y="1124400"/>
                  <a:ext cx="3025" cy="4650"/>
                </a:xfrm>
                <a:custGeom>
                  <a:avLst/>
                  <a:gdLst/>
                  <a:ahLst/>
                  <a:cxnLst/>
                  <a:rect l="l" t="t" r="r" b="b"/>
                  <a:pathLst>
                    <a:path w="121" h="186" extrusionOk="0">
                      <a:moveTo>
                        <a:pt x="95" y="0"/>
                      </a:moveTo>
                      <a:cubicBezTo>
                        <a:pt x="89" y="0"/>
                        <a:pt x="81" y="18"/>
                        <a:pt x="81" y="18"/>
                      </a:cubicBezTo>
                      <a:cubicBezTo>
                        <a:pt x="61" y="58"/>
                        <a:pt x="21" y="77"/>
                        <a:pt x="1" y="157"/>
                      </a:cubicBezTo>
                      <a:cubicBezTo>
                        <a:pt x="1" y="157"/>
                        <a:pt x="1" y="177"/>
                        <a:pt x="21" y="177"/>
                      </a:cubicBezTo>
                      <a:cubicBezTo>
                        <a:pt x="21" y="184"/>
                        <a:pt x="23" y="186"/>
                        <a:pt x="26" y="186"/>
                      </a:cubicBezTo>
                      <a:cubicBezTo>
                        <a:pt x="32" y="186"/>
                        <a:pt x="41" y="177"/>
                        <a:pt x="41" y="177"/>
                      </a:cubicBezTo>
                      <a:lnTo>
                        <a:pt x="120" y="38"/>
                      </a:lnTo>
                      <a:cubicBezTo>
                        <a:pt x="120" y="38"/>
                        <a:pt x="120" y="18"/>
                        <a:pt x="100" y="18"/>
                      </a:cubicBezTo>
                      <a:cubicBezTo>
                        <a:pt x="100" y="4"/>
                        <a:pt x="98" y="0"/>
                        <a:pt x="9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4" name="Google Shape;954;p47"/>
                <p:cNvSpPr/>
                <p:nvPr/>
              </p:nvSpPr>
              <p:spPr>
                <a:xfrm>
                  <a:off x="2806400" y="1122625"/>
                  <a:ext cx="2500" cy="4175"/>
                </a:xfrm>
                <a:custGeom>
                  <a:avLst/>
                  <a:gdLst/>
                  <a:ahLst/>
                  <a:cxnLst/>
                  <a:rect l="l" t="t" r="r" b="b"/>
                  <a:pathLst>
                    <a:path w="100" h="167" extrusionOk="0">
                      <a:moveTo>
                        <a:pt x="69" y="0"/>
                      </a:moveTo>
                      <a:cubicBezTo>
                        <a:pt x="58" y="0"/>
                        <a:pt x="40" y="9"/>
                        <a:pt x="40" y="9"/>
                      </a:cubicBezTo>
                      <a:cubicBezTo>
                        <a:pt x="20" y="49"/>
                        <a:pt x="20" y="89"/>
                        <a:pt x="0" y="129"/>
                      </a:cubicBezTo>
                      <a:cubicBezTo>
                        <a:pt x="0" y="129"/>
                        <a:pt x="0" y="148"/>
                        <a:pt x="20" y="148"/>
                      </a:cubicBezTo>
                      <a:cubicBezTo>
                        <a:pt x="20" y="162"/>
                        <a:pt x="22" y="166"/>
                        <a:pt x="25" y="166"/>
                      </a:cubicBezTo>
                      <a:cubicBezTo>
                        <a:pt x="31" y="166"/>
                        <a:pt x="40" y="148"/>
                        <a:pt x="40" y="148"/>
                      </a:cubicBezTo>
                      <a:cubicBezTo>
                        <a:pt x="40" y="109"/>
                        <a:pt x="80" y="89"/>
                        <a:pt x="100" y="29"/>
                      </a:cubicBezTo>
                      <a:cubicBezTo>
                        <a:pt x="100" y="29"/>
                        <a:pt x="100" y="9"/>
                        <a:pt x="80" y="9"/>
                      </a:cubicBezTo>
                      <a:cubicBezTo>
                        <a:pt x="80" y="3"/>
                        <a:pt x="75" y="0"/>
                        <a:pt x="6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5" name="Google Shape;955;p47"/>
                <p:cNvSpPr/>
                <p:nvPr/>
              </p:nvSpPr>
              <p:spPr>
                <a:xfrm>
                  <a:off x="2803400" y="1120350"/>
                  <a:ext cx="4000" cy="3500"/>
                </a:xfrm>
                <a:custGeom>
                  <a:avLst/>
                  <a:gdLst/>
                  <a:ahLst/>
                  <a:cxnLst/>
                  <a:rect l="l" t="t" r="r" b="b"/>
                  <a:pathLst>
                    <a:path w="160" h="140" extrusionOk="0">
                      <a:moveTo>
                        <a:pt x="100" y="1"/>
                      </a:moveTo>
                      <a:cubicBezTo>
                        <a:pt x="60" y="40"/>
                        <a:pt x="40" y="60"/>
                        <a:pt x="21" y="120"/>
                      </a:cubicBezTo>
                      <a:cubicBezTo>
                        <a:pt x="1" y="120"/>
                        <a:pt x="1" y="140"/>
                        <a:pt x="21" y="140"/>
                      </a:cubicBezTo>
                      <a:lnTo>
                        <a:pt x="60" y="140"/>
                      </a:lnTo>
                      <a:cubicBezTo>
                        <a:pt x="100" y="100"/>
                        <a:pt x="120" y="60"/>
                        <a:pt x="140" y="21"/>
                      </a:cubicBezTo>
                      <a:cubicBezTo>
                        <a:pt x="160" y="21"/>
                        <a:pt x="160" y="1"/>
                        <a:pt x="14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6" name="Google Shape;956;p47"/>
                <p:cNvSpPr/>
                <p:nvPr/>
              </p:nvSpPr>
              <p:spPr>
                <a:xfrm>
                  <a:off x="2801925" y="1118875"/>
                  <a:ext cx="3500" cy="3000"/>
                </a:xfrm>
                <a:custGeom>
                  <a:avLst/>
                  <a:gdLst/>
                  <a:ahLst/>
                  <a:cxnLst/>
                  <a:rect l="l" t="t" r="r" b="b"/>
                  <a:pathLst>
                    <a:path w="140" h="120" extrusionOk="0">
                      <a:moveTo>
                        <a:pt x="80" y="0"/>
                      </a:moveTo>
                      <a:cubicBezTo>
                        <a:pt x="60" y="40"/>
                        <a:pt x="20" y="60"/>
                        <a:pt x="20" y="99"/>
                      </a:cubicBezTo>
                      <a:cubicBezTo>
                        <a:pt x="0" y="99"/>
                        <a:pt x="0" y="119"/>
                        <a:pt x="20" y="119"/>
                      </a:cubicBezTo>
                      <a:lnTo>
                        <a:pt x="80" y="119"/>
                      </a:lnTo>
                      <a:cubicBezTo>
                        <a:pt x="80" y="80"/>
                        <a:pt x="99" y="60"/>
                        <a:pt x="119" y="20"/>
                      </a:cubicBezTo>
                      <a:cubicBezTo>
                        <a:pt x="139" y="20"/>
                        <a:pt x="139" y="0"/>
                        <a:pt x="11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7" name="Google Shape;957;p47"/>
                <p:cNvSpPr/>
                <p:nvPr/>
              </p:nvSpPr>
              <p:spPr>
                <a:xfrm>
                  <a:off x="2799925" y="1117875"/>
                  <a:ext cx="3500" cy="1500"/>
                </a:xfrm>
                <a:custGeom>
                  <a:avLst/>
                  <a:gdLst/>
                  <a:ahLst/>
                  <a:cxnLst/>
                  <a:rect l="l" t="t" r="r" b="b"/>
                  <a:pathLst>
                    <a:path w="140" h="60" extrusionOk="0">
                      <a:moveTo>
                        <a:pt x="60" y="0"/>
                      </a:moveTo>
                      <a:lnTo>
                        <a:pt x="40" y="40"/>
                      </a:lnTo>
                      <a:cubicBezTo>
                        <a:pt x="0" y="40"/>
                        <a:pt x="0" y="60"/>
                        <a:pt x="40" y="60"/>
                      </a:cubicBezTo>
                      <a:lnTo>
                        <a:pt x="80" y="60"/>
                      </a:lnTo>
                      <a:cubicBezTo>
                        <a:pt x="80" y="40"/>
                        <a:pt x="100" y="40"/>
                        <a:pt x="100" y="20"/>
                      </a:cubicBezTo>
                      <a:cubicBezTo>
                        <a:pt x="140" y="20"/>
                        <a:pt x="140" y="0"/>
                        <a:pt x="1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8" name="Google Shape;958;p47"/>
                <p:cNvSpPr/>
                <p:nvPr/>
              </p:nvSpPr>
              <p:spPr>
                <a:xfrm>
                  <a:off x="2798925" y="1115875"/>
                  <a:ext cx="1025" cy="1025"/>
                </a:xfrm>
                <a:custGeom>
                  <a:avLst/>
                  <a:gdLst/>
                  <a:ahLst/>
                  <a:cxnLst/>
                  <a:rect l="l" t="t" r="r" b="b"/>
                  <a:pathLst>
                    <a:path w="41" h="41" extrusionOk="0">
                      <a:moveTo>
                        <a:pt x="1" y="1"/>
                      </a:moveTo>
                      <a:lnTo>
                        <a:pt x="1" y="21"/>
                      </a:lnTo>
                      <a:lnTo>
                        <a:pt x="21" y="40"/>
                      </a:lnTo>
                      <a:cubicBezTo>
                        <a:pt x="40" y="40"/>
                        <a:pt x="40" y="21"/>
                        <a:pt x="40" y="21"/>
                      </a:cubicBezTo>
                      <a:lnTo>
                        <a:pt x="2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9" name="Google Shape;959;p47"/>
                <p:cNvSpPr/>
                <p:nvPr/>
              </p:nvSpPr>
              <p:spPr>
                <a:xfrm>
                  <a:off x="2800925" y="1163125"/>
                  <a:ext cx="5500" cy="17800"/>
                </a:xfrm>
                <a:custGeom>
                  <a:avLst/>
                  <a:gdLst/>
                  <a:ahLst/>
                  <a:cxnLst/>
                  <a:rect l="l" t="t" r="r" b="b"/>
                  <a:pathLst>
                    <a:path w="220" h="712" extrusionOk="0">
                      <a:moveTo>
                        <a:pt x="100" y="0"/>
                      </a:moveTo>
                      <a:cubicBezTo>
                        <a:pt x="40" y="219"/>
                        <a:pt x="20" y="478"/>
                        <a:pt x="0" y="697"/>
                      </a:cubicBezTo>
                      <a:cubicBezTo>
                        <a:pt x="0" y="707"/>
                        <a:pt x="10" y="712"/>
                        <a:pt x="20" y="712"/>
                      </a:cubicBezTo>
                      <a:cubicBezTo>
                        <a:pt x="30" y="712"/>
                        <a:pt x="40" y="707"/>
                        <a:pt x="40" y="697"/>
                      </a:cubicBezTo>
                      <a:lnTo>
                        <a:pt x="40" y="657"/>
                      </a:lnTo>
                      <a:lnTo>
                        <a:pt x="60" y="657"/>
                      </a:lnTo>
                      <a:cubicBezTo>
                        <a:pt x="139" y="498"/>
                        <a:pt x="199" y="339"/>
                        <a:pt x="219" y="180"/>
                      </a:cubicBezTo>
                      <a:cubicBezTo>
                        <a:pt x="219" y="170"/>
                        <a:pt x="204" y="165"/>
                        <a:pt x="189" y="165"/>
                      </a:cubicBezTo>
                      <a:cubicBezTo>
                        <a:pt x="174" y="165"/>
                        <a:pt x="159" y="170"/>
                        <a:pt x="159" y="180"/>
                      </a:cubicBezTo>
                      <a:cubicBezTo>
                        <a:pt x="159" y="299"/>
                        <a:pt x="120" y="398"/>
                        <a:pt x="100" y="498"/>
                      </a:cubicBezTo>
                      <a:lnTo>
                        <a:pt x="159" y="60"/>
                      </a:lnTo>
                      <a:cubicBezTo>
                        <a:pt x="159" y="20"/>
                        <a:pt x="120" y="0"/>
                        <a:pt x="1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0" name="Google Shape;960;p47"/>
                <p:cNvSpPr/>
                <p:nvPr/>
              </p:nvSpPr>
              <p:spPr>
                <a:xfrm>
                  <a:off x="2798925" y="1164200"/>
                  <a:ext cx="2525" cy="16725"/>
                </a:xfrm>
                <a:custGeom>
                  <a:avLst/>
                  <a:gdLst/>
                  <a:ahLst/>
                  <a:cxnLst/>
                  <a:rect l="l" t="t" r="r" b="b"/>
                  <a:pathLst>
                    <a:path w="101" h="669" extrusionOk="0">
                      <a:moveTo>
                        <a:pt x="54" y="0"/>
                      </a:moveTo>
                      <a:cubicBezTo>
                        <a:pt x="46" y="0"/>
                        <a:pt x="40" y="5"/>
                        <a:pt x="40" y="17"/>
                      </a:cubicBezTo>
                      <a:cubicBezTo>
                        <a:pt x="1" y="196"/>
                        <a:pt x="1" y="435"/>
                        <a:pt x="40" y="654"/>
                      </a:cubicBezTo>
                      <a:cubicBezTo>
                        <a:pt x="40" y="664"/>
                        <a:pt x="55" y="669"/>
                        <a:pt x="70" y="669"/>
                      </a:cubicBezTo>
                      <a:cubicBezTo>
                        <a:pt x="85" y="669"/>
                        <a:pt x="100" y="664"/>
                        <a:pt x="100" y="654"/>
                      </a:cubicBezTo>
                      <a:cubicBezTo>
                        <a:pt x="40" y="455"/>
                        <a:pt x="40" y="236"/>
                        <a:pt x="100" y="37"/>
                      </a:cubicBezTo>
                      <a:cubicBezTo>
                        <a:pt x="100" y="23"/>
                        <a:pt x="72" y="0"/>
                        <a:pt x="5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1" name="Google Shape;961;p47"/>
                <p:cNvSpPr/>
                <p:nvPr/>
              </p:nvSpPr>
              <p:spPr>
                <a:xfrm>
                  <a:off x="2793950" y="1162550"/>
                  <a:ext cx="4500" cy="16750"/>
                </a:xfrm>
                <a:custGeom>
                  <a:avLst/>
                  <a:gdLst/>
                  <a:ahLst/>
                  <a:cxnLst/>
                  <a:rect l="l" t="t" r="r" b="b"/>
                  <a:pathLst>
                    <a:path w="180" h="670" extrusionOk="0">
                      <a:moveTo>
                        <a:pt x="25" y="1"/>
                      </a:moveTo>
                      <a:cubicBezTo>
                        <a:pt x="14" y="1"/>
                        <a:pt x="1" y="12"/>
                        <a:pt x="1" y="23"/>
                      </a:cubicBezTo>
                      <a:lnTo>
                        <a:pt x="80" y="501"/>
                      </a:lnTo>
                      <a:cubicBezTo>
                        <a:pt x="80" y="511"/>
                        <a:pt x="90" y="516"/>
                        <a:pt x="100" y="516"/>
                      </a:cubicBezTo>
                      <a:cubicBezTo>
                        <a:pt x="110" y="516"/>
                        <a:pt x="120" y="511"/>
                        <a:pt x="120" y="501"/>
                      </a:cubicBezTo>
                      <a:lnTo>
                        <a:pt x="120" y="640"/>
                      </a:lnTo>
                      <a:cubicBezTo>
                        <a:pt x="120" y="660"/>
                        <a:pt x="135" y="670"/>
                        <a:pt x="150" y="670"/>
                      </a:cubicBezTo>
                      <a:cubicBezTo>
                        <a:pt x="165" y="670"/>
                        <a:pt x="180" y="660"/>
                        <a:pt x="180" y="640"/>
                      </a:cubicBezTo>
                      <a:lnTo>
                        <a:pt x="140" y="143"/>
                      </a:lnTo>
                      <a:cubicBezTo>
                        <a:pt x="140" y="133"/>
                        <a:pt x="130" y="128"/>
                        <a:pt x="120" y="128"/>
                      </a:cubicBezTo>
                      <a:cubicBezTo>
                        <a:pt x="110" y="128"/>
                        <a:pt x="100" y="133"/>
                        <a:pt x="100" y="143"/>
                      </a:cubicBezTo>
                      <a:cubicBezTo>
                        <a:pt x="120" y="242"/>
                        <a:pt x="120" y="382"/>
                        <a:pt x="120" y="481"/>
                      </a:cubicBezTo>
                      <a:lnTo>
                        <a:pt x="41" y="23"/>
                      </a:lnTo>
                      <a:cubicBezTo>
                        <a:pt x="41" y="7"/>
                        <a:pt x="33" y="1"/>
                        <a:pt x="2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2" name="Google Shape;962;p47"/>
                <p:cNvSpPr/>
                <p:nvPr/>
              </p:nvSpPr>
              <p:spPr>
                <a:xfrm>
                  <a:off x="2777550" y="1163875"/>
                  <a:ext cx="5975" cy="19675"/>
                </a:xfrm>
                <a:custGeom>
                  <a:avLst/>
                  <a:gdLst/>
                  <a:ahLst/>
                  <a:cxnLst/>
                  <a:rect l="l" t="t" r="r" b="b"/>
                  <a:pathLst>
                    <a:path w="239" h="787" extrusionOk="0">
                      <a:moveTo>
                        <a:pt x="209" y="0"/>
                      </a:moveTo>
                      <a:cubicBezTo>
                        <a:pt x="194" y="0"/>
                        <a:pt x="179" y="10"/>
                        <a:pt x="179" y="30"/>
                      </a:cubicBezTo>
                      <a:cubicBezTo>
                        <a:pt x="159" y="189"/>
                        <a:pt x="159" y="388"/>
                        <a:pt x="179" y="587"/>
                      </a:cubicBezTo>
                      <a:cubicBezTo>
                        <a:pt x="140" y="428"/>
                        <a:pt x="80" y="269"/>
                        <a:pt x="80" y="90"/>
                      </a:cubicBezTo>
                      <a:cubicBezTo>
                        <a:pt x="80" y="70"/>
                        <a:pt x="70" y="60"/>
                        <a:pt x="55" y="60"/>
                      </a:cubicBezTo>
                      <a:cubicBezTo>
                        <a:pt x="40" y="60"/>
                        <a:pt x="20" y="70"/>
                        <a:pt x="0" y="90"/>
                      </a:cubicBezTo>
                      <a:cubicBezTo>
                        <a:pt x="0" y="329"/>
                        <a:pt x="60" y="527"/>
                        <a:pt x="159" y="726"/>
                      </a:cubicBezTo>
                      <a:cubicBezTo>
                        <a:pt x="159" y="746"/>
                        <a:pt x="179" y="746"/>
                        <a:pt x="179" y="746"/>
                      </a:cubicBezTo>
                      <a:lnTo>
                        <a:pt x="179" y="766"/>
                      </a:lnTo>
                      <a:cubicBezTo>
                        <a:pt x="179" y="766"/>
                        <a:pt x="179" y="786"/>
                        <a:pt x="199" y="786"/>
                      </a:cubicBezTo>
                      <a:cubicBezTo>
                        <a:pt x="199" y="786"/>
                        <a:pt x="239" y="786"/>
                        <a:pt x="239" y="766"/>
                      </a:cubicBezTo>
                      <a:lnTo>
                        <a:pt x="239" y="647"/>
                      </a:lnTo>
                      <a:lnTo>
                        <a:pt x="239" y="627"/>
                      </a:lnTo>
                      <a:cubicBezTo>
                        <a:pt x="199" y="428"/>
                        <a:pt x="199" y="229"/>
                        <a:pt x="239" y="30"/>
                      </a:cubicBezTo>
                      <a:cubicBezTo>
                        <a:pt x="239" y="10"/>
                        <a:pt x="224" y="0"/>
                        <a:pt x="20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3" name="Google Shape;963;p47"/>
                <p:cNvSpPr/>
                <p:nvPr/>
              </p:nvSpPr>
              <p:spPr>
                <a:xfrm>
                  <a:off x="2785000" y="1163250"/>
                  <a:ext cx="2525" cy="14200"/>
                </a:xfrm>
                <a:custGeom>
                  <a:avLst/>
                  <a:gdLst/>
                  <a:ahLst/>
                  <a:cxnLst/>
                  <a:rect l="l" t="t" r="r" b="b"/>
                  <a:pathLst>
                    <a:path w="101" h="568" extrusionOk="0">
                      <a:moveTo>
                        <a:pt x="73" y="0"/>
                      </a:moveTo>
                      <a:cubicBezTo>
                        <a:pt x="60" y="0"/>
                        <a:pt x="50" y="5"/>
                        <a:pt x="60" y="15"/>
                      </a:cubicBezTo>
                      <a:cubicBezTo>
                        <a:pt x="40" y="194"/>
                        <a:pt x="1" y="373"/>
                        <a:pt x="1" y="552"/>
                      </a:cubicBezTo>
                      <a:cubicBezTo>
                        <a:pt x="1" y="562"/>
                        <a:pt x="16" y="567"/>
                        <a:pt x="31" y="567"/>
                      </a:cubicBezTo>
                      <a:cubicBezTo>
                        <a:pt x="45" y="567"/>
                        <a:pt x="60" y="562"/>
                        <a:pt x="60" y="552"/>
                      </a:cubicBezTo>
                      <a:cubicBezTo>
                        <a:pt x="80" y="373"/>
                        <a:pt x="80" y="194"/>
                        <a:pt x="100" y="15"/>
                      </a:cubicBezTo>
                      <a:cubicBezTo>
                        <a:pt x="100" y="5"/>
                        <a:pt x="85" y="0"/>
                        <a:pt x="7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4" name="Google Shape;964;p47"/>
                <p:cNvSpPr/>
                <p:nvPr/>
              </p:nvSpPr>
              <p:spPr>
                <a:xfrm>
                  <a:off x="2789975" y="1163625"/>
                  <a:ext cx="2525" cy="6975"/>
                </a:xfrm>
                <a:custGeom>
                  <a:avLst/>
                  <a:gdLst/>
                  <a:ahLst/>
                  <a:cxnLst/>
                  <a:rect l="l" t="t" r="r" b="b"/>
                  <a:pathLst>
                    <a:path w="101" h="279" extrusionOk="0">
                      <a:moveTo>
                        <a:pt x="60" y="0"/>
                      </a:moveTo>
                      <a:cubicBezTo>
                        <a:pt x="40" y="0"/>
                        <a:pt x="1" y="0"/>
                        <a:pt x="40" y="40"/>
                      </a:cubicBezTo>
                      <a:cubicBezTo>
                        <a:pt x="40" y="100"/>
                        <a:pt x="60" y="179"/>
                        <a:pt x="60" y="259"/>
                      </a:cubicBezTo>
                      <a:cubicBezTo>
                        <a:pt x="60" y="259"/>
                        <a:pt x="60" y="279"/>
                        <a:pt x="80" y="279"/>
                      </a:cubicBezTo>
                      <a:cubicBezTo>
                        <a:pt x="80" y="279"/>
                        <a:pt x="100" y="279"/>
                        <a:pt x="100" y="259"/>
                      </a:cubicBezTo>
                      <a:cubicBezTo>
                        <a:pt x="100" y="179"/>
                        <a:pt x="80" y="100"/>
                        <a:pt x="80" y="40"/>
                      </a:cubicBezTo>
                      <a:cubicBezTo>
                        <a:pt x="80" y="40"/>
                        <a:pt x="80" y="0"/>
                        <a:pt x="6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5" name="Google Shape;965;p47"/>
                <p:cNvSpPr/>
                <p:nvPr/>
              </p:nvSpPr>
              <p:spPr>
                <a:xfrm>
                  <a:off x="2806400" y="1130800"/>
                  <a:ext cx="2000" cy="12825"/>
                </a:xfrm>
                <a:custGeom>
                  <a:avLst/>
                  <a:gdLst/>
                  <a:ahLst/>
                  <a:cxnLst/>
                  <a:rect l="l" t="t" r="r" b="b"/>
                  <a:pathLst>
                    <a:path w="80" h="513" extrusionOk="0">
                      <a:moveTo>
                        <a:pt x="20" y="0"/>
                      </a:moveTo>
                      <a:cubicBezTo>
                        <a:pt x="0" y="179"/>
                        <a:pt x="0" y="319"/>
                        <a:pt x="20" y="498"/>
                      </a:cubicBezTo>
                      <a:cubicBezTo>
                        <a:pt x="20" y="508"/>
                        <a:pt x="35" y="513"/>
                        <a:pt x="50" y="513"/>
                      </a:cubicBezTo>
                      <a:cubicBezTo>
                        <a:pt x="65" y="513"/>
                        <a:pt x="80" y="508"/>
                        <a:pt x="80" y="498"/>
                      </a:cubicBezTo>
                      <a:cubicBezTo>
                        <a:pt x="40" y="359"/>
                        <a:pt x="40" y="179"/>
                        <a:pt x="80" y="20"/>
                      </a:cubicBezTo>
                      <a:cubicBezTo>
                        <a:pt x="80" y="0"/>
                        <a:pt x="20" y="0"/>
                        <a:pt x="2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6" name="Google Shape;966;p47"/>
                <p:cNvSpPr/>
                <p:nvPr/>
              </p:nvSpPr>
              <p:spPr>
                <a:xfrm>
                  <a:off x="2801925" y="1125950"/>
                  <a:ext cx="2500" cy="17175"/>
                </a:xfrm>
                <a:custGeom>
                  <a:avLst/>
                  <a:gdLst/>
                  <a:ahLst/>
                  <a:cxnLst/>
                  <a:rect l="l" t="t" r="r" b="b"/>
                  <a:pathLst>
                    <a:path w="100" h="687" extrusionOk="0">
                      <a:moveTo>
                        <a:pt x="80" y="0"/>
                      </a:moveTo>
                      <a:cubicBezTo>
                        <a:pt x="70" y="0"/>
                        <a:pt x="60" y="5"/>
                        <a:pt x="60" y="15"/>
                      </a:cubicBezTo>
                      <a:cubicBezTo>
                        <a:pt x="20" y="254"/>
                        <a:pt x="0" y="453"/>
                        <a:pt x="0" y="672"/>
                      </a:cubicBezTo>
                      <a:cubicBezTo>
                        <a:pt x="0" y="682"/>
                        <a:pt x="15" y="687"/>
                        <a:pt x="30" y="687"/>
                      </a:cubicBezTo>
                      <a:cubicBezTo>
                        <a:pt x="45" y="687"/>
                        <a:pt x="60" y="682"/>
                        <a:pt x="60" y="672"/>
                      </a:cubicBezTo>
                      <a:cubicBezTo>
                        <a:pt x="60" y="453"/>
                        <a:pt x="60" y="214"/>
                        <a:pt x="99" y="15"/>
                      </a:cubicBezTo>
                      <a:cubicBezTo>
                        <a:pt x="99" y="5"/>
                        <a:pt x="90" y="0"/>
                        <a:pt x="8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7" name="Google Shape;967;p47"/>
                <p:cNvSpPr/>
                <p:nvPr/>
              </p:nvSpPr>
              <p:spPr>
                <a:xfrm>
                  <a:off x="2808875" y="1133400"/>
                  <a:ext cx="3500" cy="27475"/>
                </a:xfrm>
                <a:custGeom>
                  <a:avLst/>
                  <a:gdLst/>
                  <a:ahLst/>
                  <a:cxnLst/>
                  <a:rect l="l" t="t" r="r" b="b"/>
                  <a:pathLst>
                    <a:path w="140" h="1099" extrusionOk="0">
                      <a:moveTo>
                        <a:pt x="55" y="1"/>
                      </a:moveTo>
                      <a:cubicBezTo>
                        <a:pt x="40" y="1"/>
                        <a:pt x="30" y="6"/>
                        <a:pt x="40" y="16"/>
                      </a:cubicBezTo>
                      <a:cubicBezTo>
                        <a:pt x="100" y="374"/>
                        <a:pt x="100" y="712"/>
                        <a:pt x="1" y="1070"/>
                      </a:cubicBezTo>
                      <a:cubicBezTo>
                        <a:pt x="1" y="1084"/>
                        <a:pt x="20" y="1098"/>
                        <a:pt x="32" y="1098"/>
                      </a:cubicBezTo>
                      <a:cubicBezTo>
                        <a:pt x="37" y="1098"/>
                        <a:pt x="40" y="1096"/>
                        <a:pt x="40" y="1090"/>
                      </a:cubicBezTo>
                      <a:cubicBezTo>
                        <a:pt x="140" y="752"/>
                        <a:pt x="140" y="394"/>
                        <a:pt x="100" y="16"/>
                      </a:cubicBezTo>
                      <a:cubicBezTo>
                        <a:pt x="90" y="6"/>
                        <a:pt x="70" y="1"/>
                        <a:pt x="5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8" name="Google Shape;968;p47"/>
                <p:cNvSpPr/>
                <p:nvPr/>
              </p:nvSpPr>
              <p:spPr>
                <a:xfrm>
                  <a:off x="2793950" y="1120275"/>
                  <a:ext cx="3500" cy="11425"/>
                </a:xfrm>
                <a:custGeom>
                  <a:avLst/>
                  <a:gdLst/>
                  <a:ahLst/>
                  <a:cxnLst/>
                  <a:rect l="l" t="t" r="r" b="b"/>
                  <a:pathLst>
                    <a:path w="140" h="457" extrusionOk="0">
                      <a:moveTo>
                        <a:pt x="116" y="1"/>
                      </a:moveTo>
                      <a:cubicBezTo>
                        <a:pt x="107" y="1"/>
                        <a:pt x="100" y="7"/>
                        <a:pt x="100" y="24"/>
                      </a:cubicBezTo>
                      <a:cubicBezTo>
                        <a:pt x="41" y="143"/>
                        <a:pt x="1" y="302"/>
                        <a:pt x="1" y="441"/>
                      </a:cubicBezTo>
                      <a:cubicBezTo>
                        <a:pt x="1" y="451"/>
                        <a:pt x="11" y="456"/>
                        <a:pt x="21" y="456"/>
                      </a:cubicBezTo>
                      <a:cubicBezTo>
                        <a:pt x="31" y="456"/>
                        <a:pt x="41" y="451"/>
                        <a:pt x="41" y="441"/>
                      </a:cubicBezTo>
                      <a:cubicBezTo>
                        <a:pt x="41" y="302"/>
                        <a:pt x="100" y="143"/>
                        <a:pt x="140" y="24"/>
                      </a:cubicBezTo>
                      <a:cubicBezTo>
                        <a:pt x="140" y="12"/>
                        <a:pt x="127" y="1"/>
                        <a:pt x="1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9" name="Google Shape;969;p47"/>
                <p:cNvSpPr/>
                <p:nvPr/>
              </p:nvSpPr>
              <p:spPr>
                <a:xfrm>
                  <a:off x="2789975" y="1116625"/>
                  <a:ext cx="1525" cy="12075"/>
                </a:xfrm>
                <a:custGeom>
                  <a:avLst/>
                  <a:gdLst/>
                  <a:ahLst/>
                  <a:cxnLst/>
                  <a:rect l="l" t="t" r="r" b="b"/>
                  <a:pathLst>
                    <a:path w="61" h="483" extrusionOk="0">
                      <a:moveTo>
                        <a:pt x="30" y="1"/>
                      </a:moveTo>
                      <a:cubicBezTo>
                        <a:pt x="16" y="1"/>
                        <a:pt x="1" y="10"/>
                        <a:pt x="1" y="30"/>
                      </a:cubicBezTo>
                      <a:lnTo>
                        <a:pt x="1" y="468"/>
                      </a:lnTo>
                      <a:cubicBezTo>
                        <a:pt x="1" y="478"/>
                        <a:pt x="16" y="483"/>
                        <a:pt x="30" y="483"/>
                      </a:cubicBezTo>
                      <a:cubicBezTo>
                        <a:pt x="45" y="483"/>
                        <a:pt x="60" y="478"/>
                        <a:pt x="60" y="468"/>
                      </a:cubicBezTo>
                      <a:lnTo>
                        <a:pt x="60" y="30"/>
                      </a:lnTo>
                      <a:cubicBezTo>
                        <a:pt x="60" y="10"/>
                        <a:pt x="45" y="1"/>
                        <a:pt x="3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0" name="Google Shape;970;p47"/>
                <p:cNvSpPr/>
                <p:nvPr/>
              </p:nvSpPr>
              <p:spPr>
                <a:xfrm>
                  <a:off x="2785000" y="1115300"/>
                  <a:ext cx="2525" cy="9925"/>
                </a:xfrm>
                <a:custGeom>
                  <a:avLst/>
                  <a:gdLst/>
                  <a:ahLst/>
                  <a:cxnLst/>
                  <a:rect l="l" t="t" r="r" b="b"/>
                  <a:pathLst>
                    <a:path w="101" h="397" extrusionOk="0">
                      <a:moveTo>
                        <a:pt x="76" y="1"/>
                      </a:moveTo>
                      <a:cubicBezTo>
                        <a:pt x="67" y="1"/>
                        <a:pt x="60" y="7"/>
                        <a:pt x="60" y="24"/>
                      </a:cubicBezTo>
                      <a:cubicBezTo>
                        <a:pt x="40" y="123"/>
                        <a:pt x="1" y="242"/>
                        <a:pt x="1" y="382"/>
                      </a:cubicBezTo>
                      <a:cubicBezTo>
                        <a:pt x="1" y="392"/>
                        <a:pt x="16" y="397"/>
                        <a:pt x="31" y="397"/>
                      </a:cubicBezTo>
                      <a:cubicBezTo>
                        <a:pt x="45" y="397"/>
                        <a:pt x="60" y="392"/>
                        <a:pt x="60" y="382"/>
                      </a:cubicBezTo>
                      <a:cubicBezTo>
                        <a:pt x="60" y="242"/>
                        <a:pt x="60" y="123"/>
                        <a:pt x="100" y="24"/>
                      </a:cubicBezTo>
                      <a:cubicBezTo>
                        <a:pt x="100" y="12"/>
                        <a:pt x="87" y="1"/>
                        <a:pt x="7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1" name="Google Shape;971;p47"/>
                <p:cNvSpPr/>
                <p:nvPr/>
              </p:nvSpPr>
              <p:spPr>
                <a:xfrm>
                  <a:off x="2775550" y="1116250"/>
                  <a:ext cx="6750" cy="28875"/>
                </a:xfrm>
                <a:custGeom>
                  <a:avLst/>
                  <a:gdLst/>
                  <a:ahLst/>
                  <a:cxnLst/>
                  <a:rect l="l" t="t" r="r" b="b"/>
                  <a:pathLst>
                    <a:path w="270" h="1155" extrusionOk="0">
                      <a:moveTo>
                        <a:pt x="247" y="1"/>
                      </a:moveTo>
                      <a:cubicBezTo>
                        <a:pt x="234" y="1"/>
                        <a:pt x="220" y="16"/>
                        <a:pt x="220" y="45"/>
                      </a:cubicBezTo>
                      <a:cubicBezTo>
                        <a:pt x="80" y="384"/>
                        <a:pt x="1" y="761"/>
                        <a:pt x="1" y="1139"/>
                      </a:cubicBezTo>
                      <a:cubicBezTo>
                        <a:pt x="1" y="1149"/>
                        <a:pt x="16" y="1154"/>
                        <a:pt x="31" y="1154"/>
                      </a:cubicBezTo>
                      <a:cubicBezTo>
                        <a:pt x="45" y="1154"/>
                        <a:pt x="60" y="1149"/>
                        <a:pt x="60" y="1139"/>
                      </a:cubicBezTo>
                      <a:cubicBezTo>
                        <a:pt x="60" y="761"/>
                        <a:pt x="140" y="384"/>
                        <a:pt x="259" y="45"/>
                      </a:cubicBezTo>
                      <a:cubicBezTo>
                        <a:pt x="269" y="16"/>
                        <a:pt x="259" y="1"/>
                        <a:pt x="2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2" name="Google Shape;972;p47"/>
                <p:cNvSpPr/>
                <p:nvPr/>
              </p:nvSpPr>
              <p:spPr>
                <a:xfrm>
                  <a:off x="2785000" y="1137925"/>
                  <a:ext cx="4500" cy="21125"/>
                </a:xfrm>
                <a:custGeom>
                  <a:avLst/>
                  <a:gdLst/>
                  <a:ahLst/>
                  <a:cxnLst/>
                  <a:rect l="l" t="t" r="r" b="b"/>
                  <a:pathLst>
                    <a:path w="180" h="845" extrusionOk="0">
                      <a:moveTo>
                        <a:pt x="23" y="1"/>
                      </a:moveTo>
                      <a:cubicBezTo>
                        <a:pt x="11" y="1"/>
                        <a:pt x="1" y="6"/>
                        <a:pt x="1" y="14"/>
                      </a:cubicBezTo>
                      <a:cubicBezTo>
                        <a:pt x="1" y="292"/>
                        <a:pt x="60" y="571"/>
                        <a:pt x="140" y="829"/>
                      </a:cubicBezTo>
                      <a:cubicBezTo>
                        <a:pt x="140" y="839"/>
                        <a:pt x="150" y="844"/>
                        <a:pt x="160" y="844"/>
                      </a:cubicBezTo>
                      <a:cubicBezTo>
                        <a:pt x="170" y="844"/>
                        <a:pt x="180" y="839"/>
                        <a:pt x="180" y="829"/>
                      </a:cubicBezTo>
                      <a:cubicBezTo>
                        <a:pt x="80" y="571"/>
                        <a:pt x="60" y="312"/>
                        <a:pt x="60" y="34"/>
                      </a:cubicBezTo>
                      <a:cubicBezTo>
                        <a:pt x="60" y="10"/>
                        <a:pt x="40" y="1"/>
                        <a:pt x="2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3" name="Google Shape;973;p47"/>
                <p:cNvSpPr/>
                <p:nvPr/>
              </p:nvSpPr>
              <p:spPr>
                <a:xfrm>
                  <a:off x="2795950" y="1147825"/>
                  <a:ext cx="1500" cy="12050"/>
                </a:xfrm>
                <a:custGeom>
                  <a:avLst/>
                  <a:gdLst/>
                  <a:ahLst/>
                  <a:cxnLst/>
                  <a:rect l="l" t="t" r="r" b="b"/>
                  <a:pathLst>
                    <a:path w="60" h="482" extrusionOk="0">
                      <a:moveTo>
                        <a:pt x="40" y="1"/>
                      </a:moveTo>
                      <a:cubicBezTo>
                        <a:pt x="30" y="1"/>
                        <a:pt x="20" y="6"/>
                        <a:pt x="20" y="16"/>
                      </a:cubicBezTo>
                      <a:cubicBezTo>
                        <a:pt x="20" y="175"/>
                        <a:pt x="20" y="294"/>
                        <a:pt x="0" y="433"/>
                      </a:cubicBezTo>
                      <a:cubicBezTo>
                        <a:pt x="0" y="463"/>
                        <a:pt x="22" y="481"/>
                        <a:pt x="33" y="481"/>
                      </a:cubicBezTo>
                      <a:cubicBezTo>
                        <a:pt x="37" y="481"/>
                        <a:pt x="40" y="479"/>
                        <a:pt x="40" y="473"/>
                      </a:cubicBezTo>
                      <a:cubicBezTo>
                        <a:pt x="60" y="314"/>
                        <a:pt x="60" y="175"/>
                        <a:pt x="60" y="16"/>
                      </a:cubicBezTo>
                      <a:cubicBezTo>
                        <a:pt x="60" y="6"/>
                        <a:pt x="50" y="1"/>
                        <a:pt x="4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74" name="Google Shape;974;p47"/>
              <p:cNvGrpSpPr/>
              <p:nvPr/>
            </p:nvGrpSpPr>
            <p:grpSpPr>
              <a:xfrm>
                <a:off x="2818792" y="783497"/>
                <a:ext cx="353018" cy="435484"/>
                <a:chOff x="3123175" y="824075"/>
                <a:chExt cx="110425" cy="136225"/>
              </a:xfrm>
            </p:grpSpPr>
            <p:sp>
              <p:nvSpPr>
                <p:cNvPr id="975" name="Google Shape;975;p47"/>
                <p:cNvSpPr/>
                <p:nvPr/>
              </p:nvSpPr>
              <p:spPr>
                <a:xfrm>
                  <a:off x="3123175" y="824075"/>
                  <a:ext cx="110425" cy="136225"/>
                </a:xfrm>
                <a:custGeom>
                  <a:avLst/>
                  <a:gdLst/>
                  <a:ahLst/>
                  <a:cxnLst/>
                  <a:rect l="l" t="t" r="r" b="b"/>
                  <a:pathLst>
                    <a:path w="4417" h="5449" extrusionOk="0">
                      <a:moveTo>
                        <a:pt x="2229" y="2522"/>
                      </a:moveTo>
                      <a:lnTo>
                        <a:pt x="2229" y="2542"/>
                      </a:lnTo>
                      <a:cubicBezTo>
                        <a:pt x="2222" y="2538"/>
                        <a:pt x="2217" y="2533"/>
                        <a:pt x="2211" y="2529"/>
                      </a:cubicBezTo>
                      <a:lnTo>
                        <a:pt x="2211" y="2529"/>
                      </a:lnTo>
                      <a:cubicBezTo>
                        <a:pt x="2216" y="2527"/>
                        <a:pt x="2222" y="2525"/>
                        <a:pt x="2229" y="2522"/>
                      </a:cubicBezTo>
                      <a:close/>
                      <a:moveTo>
                        <a:pt x="995" y="1030"/>
                      </a:moveTo>
                      <a:lnTo>
                        <a:pt x="3124" y="1826"/>
                      </a:lnTo>
                      <a:cubicBezTo>
                        <a:pt x="2985" y="1945"/>
                        <a:pt x="2865" y="2045"/>
                        <a:pt x="2746" y="2184"/>
                      </a:cubicBezTo>
                      <a:cubicBezTo>
                        <a:pt x="2686" y="2224"/>
                        <a:pt x="2646" y="2303"/>
                        <a:pt x="2587" y="2383"/>
                      </a:cubicBezTo>
                      <a:cubicBezTo>
                        <a:pt x="2547" y="2423"/>
                        <a:pt x="2527" y="2502"/>
                        <a:pt x="2527" y="2582"/>
                      </a:cubicBezTo>
                      <a:cubicBezTo>
                        <a:pt x="2527" y="2592"/>
                        <a:pt x="2537" y="2597"/>
                        <a:pt x="2547" y="2597"/>
                      </a:cubicBezTo>
                      <a:cubicBezTo>
                        <a:pt x="2557" y="2597"/>
                        <a:pt x="2567" y="2592"/>
                        <a:pt x="2567" y="2582"/>
                      </a:cubicBezTo>
                      <a:cubicBezTo>
                        <a:pt x="2567" y="2502"/>
                        <a:pt x="2627" y="2423"/>
                        <a:pt x="2666" y="2383"/>
                      </a:cubicBezTo>
                      <a:cubicBezTo>
                        <a:pt x="2726" y="2323"/>
                        <a:pt x="2766" y="2244"/>
                        <a:pt x="2825" y="2204"/>
                      </a:cubicBezTo>
                      <a:cubicBezTo>
                        <a:pt x="2925" y="2084"/>
                        <a:pt x="3044" y="1985"/>
                        <a:pt x="3164" y="1885"/>
                      </a:cubicBezTo>
                      <a:lnTo>
                        <a:pt x="3164" y="1846"/>
                      </a:lnTo>
                      <a:lnTo>
                        <a:pt x="4251" y="2273"/>
                      </a:lnTo>
                      <a:lnTo>
                        <a:pt x="4251" y="2273"/>
                      </a:lnTo>
                      <a:cubicBezTo>
                        <a:pt x="4249" y="2273"/>
                        <a:pt x="4246" y="2273"/>
                        <a:pt x="4243" y="2273"/>
                      </a:cubicBezTo>
                      <a:cubicBezTo>
                        <a:pt x="4187" y="2273"/>
                        <a:pt x="4129" y="2298"/>
                        <a:pt x="4079" y="2323"/>
                      </a:cubicBezTo>
                      <a:cubicBezTo>
                        <a:pt x="4019" y="2383"/>
                        <a:pt x="3959" y="2442"/>
                        <a:pt x="3920" y="2522"/>
                      </a:cubicBezTo>
                      <a:cubicBezTo>
                        <a:pt x="3939" y="2462"/>
                        <a:pt x="3880" y="2403"/>
                        <a:pt x="3840" y="2383"/>
                      </a:cubicBezTo>
                      <a:cubicBezTo>
                        <a:pt x="3821" y="2370"/>
                        <a:pt x="3803" y="2366"/>
                        <a:pt x="3784" y="2366"/>
                      </a:cubicBezTo>
                      <a:cubicBezTo>
                        <a:pt x="3741" y="2366"/>
                        <a:pt x="3696" y="2389"/>
                        <a:pt x="3641" y="2403"/>
                      </a:cubicBezTo>
                      <a:cubicBezTo>
                        <a:pt x="3482" y="2442"/>
                        <a:pt x="3343" y="2582"/>
                        <a:pt x="3243" y="2721"/>
                      </a:cubicBezTo>
                      <a:lnTo>
                        <a:pt x="3184" y="2801"/>
                      </a:lnTo>
                      <a:cubicBezTo>
                        <a:pt x="3084" y="2701"/>
                        <a:pt x="2925" y="2701"/>
                        <a:pt x="2766" y="2701"/>
                      </a:cubicBezTo>
                      <a:cubicBezTo>
                        <a:pt x="2706" y="2711"/>
                        <a:pt x="2636" y="2716"/>
                        <a:pt x="2567" y="2716"/>
                      </a:cubicBezTo>
                      <a:cubicBezTo>
                        <a:pt x="2497" y="2716"/>
                        <a:pt x="2428" y="2711"/>
                        <a:pt x="2368" y="2701"/>
                      </a:cubicBezTo>
                      <a:lnTo>
                        <a:pt x="2388" y="2661"/>
                      </a:lnTo>
                      <a:cubicBezTo>
                        <a:pt x="2467" y="2403"/>
                        <a:pt x="2627" y="2144"/>
                        <a:pt x="2825" y="1965"/>
                      </a:cubicBezTo>
                      <a:cubicBezTo>
                        <a:pt x="2842" y="1949"/>
                        <a:pt x="2806" y="1920"/>
                        <a:pt x="2781" y="1920"/>
                      </a:cubicBezTo>
                      <a:cubicBezTo>
                        <a:pt x="2775" y="1920"/>
                        <a:pt x="2770" y="1921"/>
                        <a:pt x="2766" y="1925"/>
                      </a:cubicBezTo>
                      <a:cubicBezTo>
                        <a:pt x="2547" y="2124"/>
                        <a:pt x="2388" y="2363"/>
                        <a:pt x="2328" y="2641"/>
                      </a:cubicBezTo>
                      <a:lnTo>
                        <a:pt x="2328" y="2661"/>
                      </a:lnTo>
                      <a:cubicBezTo>
                        <a:pt x="2288" y="2661"/>
                        <a:pt x="2288" y="2641"/>
                        <a:pt x="2268" y="2641"/>
                      </a:cubicBezTo>
                      <a:lnTo>
                        <a:pt x="2268" y="2621"/>
                      </a:lnTo>
                      <a:cubicBezTo>
                        <a:pt x="2268" y="2602"/>
                        <a:pt x="2268" y="2582"/>
                        <a:pt x="2249" y="2582"/>
                      </a:cubicBezTo>
                      <a:cubicBezTo>
                        <a:pt x="2249" y="2582"/>
                        <a:pt x="2268" y="2582"/>
                        <a:pt x="2268" y="2542"/>
                      </a:cubicBezTo>
                      <a:cubicBezTo>
                        <a:pt x="2368" y="2303"/>
                        <a:pt x="2487" y="2084"/>
                        <a:pt x="2627" y="1846"/>
                      </a:cubicBezTo>
                      <a:cubicBezTo>
                        <a:pt x="2641" y="1832"/>
                        <a:pt x="2615" y="1818"/>
                        <a:pt x="2592" y="1818"/>
                      </a:cubicBezTo>
                      <a:cubicBezTo>
                        <a:pt x="2582" y="1818"/>
                        <a:pt x="2573" y="1820"/>
                        <a:pt x="2567" y="1826"/>
                      </a:cubicBezTo>
                      <a:cubicBezTo>
                        <a:pt x="2448" y="2005"/>
                        <a:pt x="2348" y="2184"/>
                        <a:pt x="2268" y="2383"/>
                      </a:cubicBezTo>
                      <a:cubicBezTo>
                        <a:pt x="2348" y="2184"/>
                        <a:pt x="2388" y="1985"/>
                        <a:pt x="2467" y="1786"/>
                      </a:cubicBezTo>
                      <a:cubicBezTo>
                        <a:pt x="2467" y="1757"/>
                        <a:pt x="2446" y="1738"/>
                        <a:pt x="2435" y="1738"/>
                      </a:cubicBezTo>
                      <a:cubicBezTo>
                        <a:pt x="2430" y="1738"/>
                        <a:pt x="2428" y="1741"/>
                        <a:pt x="2428" y="1746"/>
                      </a:cubicBezTo>
                      <a:cubicBezTo>
                        <a:pt x="2350" y="2000"/>
                        <a:pt x="2252" y="2234"/>
                        <a:pt x="2174" y="2487"/>
                      </a:cubicBezTo>
                      <a:lnTo>
                        <a:pt x="2174" y="2487"/>
                      </a:lnTo>
                      <a:cubicBezTo>
                        <a:pt x="2156" y="2462"/>
                        <a:pt x="2145" y="2435"/>
                        <a:pt x="2134" y="2413"/>
                      </a:cubicBezTo>
                      <a:lnTo>
                        <a:pt x="2134" y="2413"/>
                      </a:lnTo>
                      <a:cubicBezTo>
                        <a:pt x="2138" y="2416"/>
                        <a:pt x="2144" y="2418"/>
                        <a:pt x="2149" y="2418"/>
                      </a:cubicBezTo>
                      <a:cubicBezTo>
                        <a:pt x="2159" y="2418"/>
                        <a:pt x="2169" y="2413"/>
                        <a:pt x="2169" y="2403"/>
                      </a:cubicBezTo>
                      <a:cubicBezTo>
                        <a:pt x="2249" y="2204"/>
                        <a:pt x="2328" y="1985"/>
                        <a:pt x="2388" y="1786"/>
                      </a:cubicBezTo>
                      <a:cubicBezTo>
                        <a:pt x="2388" y="1757"/>
                        <a:pt x="2367" y="1738"/>
                        <a:pt x="2355" y="1738"/>
                      </a:cubicBezTo>
                      <a:cubicBezTo>
                        <a:pt x="2351" y="1738"/>
                        <a:pt x="2348" y="1741"/>
                        <a:pt x="2348" y="1746"/>
                      </a:cubicBezTo>
                      <a:cubicBezTo>
                        <a:pt x="2268" y="1945"/>
                        <a:pt x="2189" y="2184"/>
                        <a:pt x="2129" y="2383"/>
                      </a:cubicBezTo>
                      <a:lnTo>
                        <a:pt x="2129" y="2403"/>
                      </a:lnTo>
                      <a:cubicBezTo>
                        <a:pt x="2050" y="2303"/>
                        <a:pt x="1990" y="2144"/>
                        <a:pt x="1950" y="2045"/>
                      </a:cubicBezTo>
                      <a:lnTo>
                        <a:pt x="1970" y="2045"/>
                      </a:lnTo>
                      <a:lnTo>
                        <a:pt x="2189" y="1607"/>
                      </a:lnTo>
                      <a:cubicBezTo>
                        <a:pt x="2216" y="1593"/>
                        <a:pt x="2196" y="1570"/>
                        <a:pt x="2175" y="1570"/>
                      </a:cubicBezTo>
                      <a:cubicBezTo>
                        <a:pt x="2165" y="1570"/>
                        <a:pt x="2155" y="1575"/>
                        <a:pt x="2149" y="1587"/>
                      </a:cubicBezTo>
                      <a:lnTo>
                        <a:pt x="1930" y="2025"/>
                      </a:lnTo>
                      <a:lnTo>
                        <a:pt x="1930" y="2045"/>
                      </a:lnTo>
                      <a:cubicBezTo>
                        <a:pt x="1891" y="2005"/>
                        <a:pt x="1851" y="1985"/>
                        <a:pt x="1791" y="1925"/>
                      </a:cubicBezTo>
                      <a:cubicBezTo>
                        <a:pt x="1871" y="1806"/>
                        <a:pt x="1930" y="1687"/>
                        <a:pt x="1990" y="1547"/>
                      </a:cubicBezTo>
                      <a:cubicBezTo>
                        <a:pt x="2018" y="1533"/>
                        <a:pt x="1997" y="1519"/>
                        <a:pt x="1974" y="1519"/>
                      </a:cubicBezTo>
                      <a:cubicBezTo>
                        <a:pt x="1965" y="1519"/>
                        <a:pt x="1956" y="1522"/>
                        <a:pt x="1950" y="1527"/>
                      </a:cubicBezTo>
                      <a:cubicBezTo>
                        <a:pt x="1871" y="1647"/>
                        <a:pt x="1831" y="1786"/>
                        <a:pt x="1751" y="1885"/>
                      </a:cubicBezTo>
                      <a:cubicBezTo>
                        <a:pt x="1751" y="1856"/>
                        <a:pt x="1741" y="1838"/>
                        <a:pt x="1719" y="1838"/>
                      </a:cubicBezTo>
                      <a:cubicBezTo>
                        <a:pt x="1711" y="1838"/>
                        <a:pt x="1702" y="1840"/>
                        <a:pt x="1692" y="1846"/>
                      </a:cubicBezTo>
                      <a:lnTo>
                        <a:pt x="1672" y="1885"/>
                      </a:lnTo>
                      <a:cubicBezTo>
                        <a:pt x="1622" y="1860"/>
                        <a:pt x="1565" y="1849"/>
                        <a:pt x="1508" y="1849"/>
                      </a:cubicBezTo>
                      <a:cubicBezTo>
                        <a:pt x="1429" y="1849"/>
                        <a:pt x="1352" y="1871"/>
                        <a:pt x="1294" y="1905"/>
                      </a:cubicBezTo>
                      <a:cubicBezTo>
                        <a:pt x="1334" y="1786"/>
                        <a:pt x="1334" y="1627"/>
                        <a:pt x="1274" y="1527"/>
                      </a:cubicBezTo>
                      <a:cubicBezTo>
                        <a:pt x="1240" y="1426"/>
                        <a:pt x="1121" y="1339"/>
                        <a:pt x="1013" y="1339"/>
                      </a:cubicBezTo>
                      <a:cubicBezTo>
                        <a:pt x="993" y="1339"/>
                        <a:pt x="974" y="1342"/>
                        <a:pt x="956" y="1348"/>
                      </a:cubicBezTo>
                      <a:lnTo>
                        <a:pt x="956" y="1289"/>
                      </a:lnTo>
                      <a:cubicBezTo>
                        <a:pt x="956" y="1289"/>
                        <a:pt x="956" y="1249"/>
                        <a:pt x="975" y="1249"/>
                      </a:cubicBezTo>
                      <a:lnTo>
                        <a:pt x="975" y="1229"/>
                      </a:lnTo>
                      <a:cubicBezTo>
                        <a:pt x="975" y="1149"/>
                        <a:pt x="995" y="1110"/>
                        <a:pt x="995" y="1030"/>
                      </a:cubicBezTo>
                      <a:close/>
                      <a:moveTo>
                        <a:pt x="876" y="4074"/>
                      </a:moveTo>
                      <a:lnTo>
                        <a:pt x="936" y="4094"/>
                      </a:lnTo>
                      <a:lnTo>
                        <a:pt x="796" y="4452"/>
                      </a:lnTo>
                      <a:cubicBezTo>
                        <a:pt x="836" y="4332"/>
                        <a:pt x="856" y="4193"/>
                        <a:pt x="876" y="4074"/>
                      </a:cubicBezTo>
                      <a:close/>
                      <a:moveTo>
                        <a:pt x="975" y="4094"/>
                      </a:moveTo>
                      <a:lnTo>
                        <a:pt x="1075" y="4113"/>
                      </a:lnTo>
                      <a:cubicBezTo>
                        <a:pt x="975" y="4292"/>
                        <a:pt x="876" y="4471"/>
                        <a:pt x="796" y="4631"/>
                      </a:cubicBezTo>
                      <a:cubicBezTo>
                        <a:pt x="876" y="4471"/>
                        <a:pt x="936" y="4292"/>
                        <a:pt x="975" y="4094"/>
                      </a:cubicBezTo>
                      <a:close/>
                      <a:moveTo>
                        <a:pt x="1334" y="4213"/>
                      </a:moveTo>
                      <a:lnTo>
                        <a:pt x="1473" y="4273"/>
                      </a:lnTo>
                      <a:cubicBezTo>
                        <a:pt x="1334" y="4372"/>
                        <a:pt x="1154" y="4471"/>
                        <a:pt x="1035" y="4591"/>
                      </a:cubicBezTo>
                      <a:lnTo>
                        <a:pt x="956" y="4670"/>
                      </a:lnTo>
                      <a:cubicBezTo>
                        <a:pt x="1075" y="4491"/>
                        <a:pt x="1194" y="4332"/>
                        <a:pt x="1334" y="4213"/>
                      </a:cubicBezTo>
                      <a:close/>
                      <a:moveTo>
                        <a:pt x="1154" y="4133"/>
                      </a:moveTo>
                      <a:lnTo>
                        <a:pt x="1274" y="4193"/>
                      </a:lnTo>
                      <a:cubicBezTo>
                        <a:pt x="1135" y="4372"/>
                        <a:pt x="975" y="4531"/>
                        <a:pt x="816" y="4730"/>
                      </a:cubicBezTo>
                      <a:cubicBezTo>
                        <a:pt x="936" y="4531"/>
                        <a:pt x="1035" y="4332"/>
                        <a:pt x="1154" y="4133"/>
                      </a:cubicBezTo>
                      <a:close/>
                      <a:moveTo>
                        <a:pt x="2428" y="4173"/>
                      </a:moveTo>
                      <a:lnTo>
                        <a:pt x="2308" y="4332"/>
                      </a:lnTo>
                      <a:cubicBezTo>
                        <a:pt x="2050" y="4432"/>
                        <a:pt x="1771" y="4471"/>
                        <a:pt x="1493" y="4531"/>
                      </a:cubicBezTo>
                      <a:cubicBezTo>
                        <a:pt x="1294" y="4591"/>
                        <a:pt x="1095" y="4670"/>
                        <a:pt x="936" y="4770"/>
                      </a:cubicBezTo>
                      <a:cubicBezTo>
                        <a:pt x="1135" y="4591"/>
                        <a:pt x="1314" y="4412"/>
                        <a:pt x="1552" y="4292"/>
                      </a:cubicBezTo>
                      <a:lnTo>
                        <a:pt x="1970" y="4412"/>
                      </a:lnTo>
                      <a:cubicBezTo>
                        <a:pt x="2109" y="4332"/>
                        <a:pt x="2268" y="4273"/>
                        <a:pt x="2428" y="4173"/>
                      </a:cubicBezTo>
                      <a:close/>
                      <a:moveTo>
                        <a:pt x="1552" y="1"/>
                      </a:moveTo>
                      <a:cubicBezTo>
                        <a:pt x="1542" y="1"/>
                        <a:pt x="1532" y="6"/>
                        <a:pt x="1532" y="16"/>
                      </a:cubicBezTo>
                      <a:cubicBezTo>
                        <a:pt x="1373" y="35"/>
                        <a:pt x="1194" y="135"/>
                        <a:pt x="1095" y="254"/>
                      </a:cubicBezTo>
                      <a:cubicBezTo>
                        <a:pt x="956" y="433"/>
                        <a:pt x="876" y="692"/>
                        <a:pt x="876" y="931"/>
                      </a:cubicBezTo>
                      <a:cubicBezTo>
                        <a:pt x="836" y="950"/>
                        <a:pt x="777" y="1010"/>
                        <a:pt x="737" y="1050"/>
                      </a:cubicBezTo>
                      <a:cubicBezTo>
                        <a:pt x="458" y="1388"/>
                        <a:pt x="299" y="1806"/>
                        <a:pt x="259" y="2224"/>
                      </a:cubicBezTo>
                      <a:cubicBezTo>
                        <a:pt x="239" y="2641"/>
                        <a:pt x="299" y="3079"/>
                        <a:pt x="458" y="3477"/>
                      </a:cubicBezTo>
                      <a:lnTo>
                        <a:pt x="498" y="3397"/>
                      </a:lnTo>
                      <a:lnTo>
                        <a:pt x="498" y="3537"/>
                      </a:lnTo>
                      <a:cubicBezTo>
                        <a:pt x="498" y="3556"/>
                        <a:pt x="513" y="3566"/>
                        <a:pt x="528" y="3566"/>
                      </a:cubicBezTo>
                      <a:cubicBezTo>
                        <a:pt x="543" y="3566"/>
                        <a:pt x="558" y="3556"/>
                        <a:pt x="558" y="3537"/>
                      </a:cubicBezTo>
                      <a:lnTo>
                        <a:pt x="558" y="3298"/>
                      </a:lnTo>
                      <a:lnTo>
                        <a:pt x="657" y="3119"/>
                      </a:lnTo>
                      <a:lnTo>
                        <a:pt x="657" y="3119"/>
                      </a:lnTo>
                      <a:cubicBezTo>
                        <a:pt x="597" y="3397"/>
                        <a:pt x="597" y="3676"/>
                        <a:pt x="637" y="3934"/>
                      </a:cubicBezTo>
                      <a:lnTo>
                        <a:pt x="876" y="4014"/>
                      </a:lnTo>
                      <a:cubicBezTo>
                        <a:pt x="856" y="4133"/>
                        <a:pt x="836" y="4233"/>
                        <a:pt x="796" y="4372"/>
                      </a:cubicBezTo>
                      <a:lnTo>
                        <a:pt x="737" y="4810"/>
                      </a:lnTo>
                      <a:lnTo>
                        <a:pt x="737" y="4830"/>
                      </a:lnTo>
                      <a:lnTo>
                        <a:pt x="737" y="4869"/>
                      </a:lnTo>
                      <a:cubicBezTo>
                        <a:pt x="737" y="4889"/>
                        <a:pt x="737" y="4889"/>
                        <a:pt x="757" y="4889"/>
                      </a:cubicBezTo>
                      <a:lnTo>
                        <a:pt x="777" y="4889"/>
                      </a:lnTo>
                      <a:lnTo>
                        <a:pt x="697" y="4969"/>
                      </a:lnTo>
                      <a:cubicBezTo>
                        <a:pt x="737" y="4710"/>
                        <a:pt x="737" y="4471"/>
                        <a:pt x="677" y="4233"/>
                      </a:cubicBezTo>
                      <a:cubicBezTo>
                        <a:pt x="677" y="4213"/>
                        <a:pt x="677" y="4213"/>
                        <a:pt x="657" y="4193"/>
                      </a:cubicBezTo>
                      <a:cubicBezTo>
                        <a:pt x="578" y="3795"/>
                        <a:pt x="399" y="3437"/>
                        <a:pt x="160" y="3119"/>
                      </a:cubicBezTo>
                      <a:cubicBezTo>
                        <a:pt x="80" y="3377"/>
                        <a:pt x="60" y="3616"/>
                        <a:pt x="60" y="3875"/>
                      </a:cubicBezTo>
                      <a:cubicBezTo>
                        <a:pt x="40" y="3875"/>
                        <a:pt x="1" y="3895"/>
                        <a:pt x="40" y="3915"/>
                      </a:cubicBezTo>
                      <a:cubicBezTo>
                        <a:pt x="40" y="3934"/>
                        <a:pt x="60" y="3934"/>
                        <a:pt x="60" y="3974"/>
                      </a:cubicBezTo>
                      <a:cubicBezTo>
                        <a:pt x="60" y="4074"/>
                        <a:pt x="60" y="4173"/>
                        <a:pt x="80" y="4292"/>
                      </a:cubicBezTo>
                      <a:lnTo>
                        <a:pt x="60" y="4292"/>
                      </a:lnTo>
                      <a:lnTo>
                        <a:pt x="60" y="4332"/>
                      </a:lnTo>
                      <a:lnTo>
                        <a:pt x="80" y="4372"/>
                      </a:lnTo>
                      <a:cubicBezTo>
                        <a:pt x="100" y="4511"/>
                        <a:pt x="160" y="4670"/>
                        <a:pt x="200" y="4810"/>
                      </a:cubicBezTo>
                      <a:cubicBezTo>
                        <a:pt x="279" y="5028"/>
                        <a:pt x="379" y="5227"/>
                        <a:pt x="478" y="5406"/>
                      </a:cubicBezTo>
                      <a:lnTo>
                        <a:pt x="458" y="5406"/>
                      </a:lnTo>
                      <a:cubicBezTo>
                        <a:pt x="578" y="5435"/>
                        <a:pt x="701" y="5449"/>
                        <a:pt x="824" y="5449"/>
                      </a:cubicBezTo>
                      <a:cubicBezTo>
                        <a:pt x="1130" y="5449"/>
                        <a:pt x="1436" y="5364"/>
                        <a:pt x="1692" y="5208"/>
                      </a:cubicBezTo>
                      <a:cubicBezTo>
                        <a:pt x="2050" y="5009"/>
                        <a:pt x="2328" y="4690"/>
                        <a:pt x="2467" y="4312"/>
                      </a:cubicBezTo>
                      <a:cubicBezTo>
                        <a:pt x="2487" y="4292"/>
                        <a:pt x="2547" y="4273"/>
                        <a:pt x="2567" y="4233"/>
                      </a:cubicBezTo>
                      <a:cubicBezTo>
                        <a:pt x="3223" y="3934"/>
                        <a:pt x="3721" y="3377"/>
                        <a:pt x="4178" y="2840"/>
                      </a:cubicBezTo>
                      <a:cubicBezTo>
                        <a:pt x="4278" y="2721"/>
                        <a:pt x="4417" y="2602"/>
                        <a:pt x="4417" y="2442"/>
                      </a:cubicBezTo>
                      <a:cubicBezTo>
                        <a:pt x="4417" y="2423"/>
                        <a:pt x="4377" y="2343"/>
                        <a:pt x="4337" y="2303"/>
                      </a:cubicBezTo>
                      <a:cubicBezTo>
                        <a:pt x="4320" y="2290"/>
                        <a:pt x="4301" y="2282"/>
                        <a:pt x="4282" y="2277"/>
                      </a:cubicBezTo>
                      <a:lnTo>
                        <a:pt x="4282" y="2277"/>
                      </a:lnTo>
                      <a:cubicBezTo>
                        <a:pt x="4417" y="2098"/>
                        <a:pt x="4415" y="1824"/>
                        <a:pt x="4278" y="1647"/>
                      </a:cubicBezTo>
                      <a:cubicBezTo>
                        <a:pt x="4182" y="1519"/>
                        <a:pt x="4010" y="1430"/>
                        <a:pt x="3823" y="1430"/>
                      </a:cubicBezTo>
                      <a:cubicBezTo>
                        <a:pt x="3776" y="1430"/>
                        <a:pt x="3729" y="1436"/>
                        <a:pt x="3681" y="1448"/>
                      </a:cubicBezTo>
                      <a:cubicBezTo>
                        <a:pt x="3780" y="1309"/>
                        <a:pt x="3760" y="1050"/>
                        <a:pt x="3621" y="931"/>
                      </a:cubicBezTo>
                      <a:cubicBezTo>
                        <a:pt x="3581" y="911"/>
                        <a:pt x="3561" y="911"/>
                        <a:pt x="3542" y="891"/>
                      </a:cubicBezTo>
                      <a:cubicBezTo>
                        <a:pt x="3542" y="851"/>
                        <a:pt x="3522" y="851"/>
                        <a:pt x="3522" y="851"/>
                      </a:cubicBezTo>
                      <a:cubicBezTo>
                        <a:pt x="3471" y="838"/>
                        <a:pt x="3419" y="832"/>
                        <a:pt x="3368" y="832"/>
                      </a:cubicBezTo>
                      <a:cubicBezTo>
                        <a:pt x="3257" y="832"/>
                        <a:pt x="3152" y="863"/>
                        <a:pt x="3084" y="931"/>
                      </a:cubicBezTo>
                      <a:cubicBezTo>
                        <a:pt x="3084" y="811"/>
                        <a:pt x="3064" y="692"/>
                        <a:pt x="3044" y="592"/>
                      </a:cubicBezTo>
                      <a:cubicBezTo>
                        <a:pt x="3044" y="553"/>
                        <a:pt x="3044" y="513"/>
                        <a:pt x="3064" y="493"/>
                      </a:cubicBezTo>
                      <a:cubicBezTo>
                        <a:pt x="3064" y="473"/>
                        <a:pt x="3054" y="463"/>
                        <a:pt x="3044" y="463"/>
                      </a:cubicBezTo>
                      <a:cubicBezTo>
                        <a:pt x="3034" y="463"/>
                        <a:pt x="3024" y="473"/>
                        <a:pt x="3024" y="493"/>
                      </a:cubicBezTo>
                      <a:cubicBezTo>
                        <a:pt x="2985" y="433"/>
                        <a:pt x="2965" y="393"/>
                        <a:pt x="2925" y="354"/>
                      </a:cubicBezTo>
                      <a:cubicBezTo>
                        <a:pt x="2885" y="354"/>
                        <a:pt x="2885" y="334"/>
                        <a:pt x="2865" y="334"/>
                      </a:cubicBezTo>
                      <a:cubicBezTo>
                        <a:pt x="2865" y="314"/>
                        <a:pt x="2845" y="314"/>
                        <a:pt x="2845" y="314"/>
                      </a:cubicBezTo>
                      <a:cubicBezTo>
                        <a:pt x="2791" y="281"/>
                        <a:pt x="2736" y="266"/>
                        <a:pt x="2684" y="266"/>
                      </a:cubicBezTo>
                      <a:cubicBezTo>
                        <a:pt x="2642" y="266"/>
                        <a:pt x="2603" y="276"/>
                        <a:pt x="2567" y="294"/>
                      </a:cubicBezTo>
                      <a:lnTo>
                        <a:pt x="2547" y="294"/>
                      </a:lnTo>
                      <a:cubicBezTo>
                        <a:pt x="2527" y="294"/>
                        <a:pt x="2487" y="294"/>
                        <a:pt x="2487" y="314"/>
                      </a:cubicBezTo>
                      <a:cubicBezTo>
                        <a:pt x="2348" y="354"/>
                        <a:pt x="2229" y="493"/>
                        <a:pt x="2129" y="592"/>
                      </a:cubicBezTo>
                      <a:cubicBezTo>
                        <a:pt x="2169" y="334"/>
                        <a:pt x="1990" y="95"/>
                        <a:pt x="1751" y="35"/>
                      </a:cubicBezTo>
                      <a:cubicBezTo>
                        <a:pt x="1692" y="16"/>
                        <a:pt x="1632" y="16"/>
                        <a:pt x="1572" y="16"/>
                      </a:cubicBezTo>
                      <a:cubicBezTo>
                        <a:pt x="1572" y="6"/>
                        <a:pt x="1562" y="1"/>
                        <a:pt x="155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6" name="Google Shape;976;p47"/>
                <p:cNvSpPr/>
                <p:nvPr/>
              </p:nvSpPr>
              <p:spPr>
                <a:xfrm>
                  <a:off x="3158975" y="855100"/>
                  <a:ext cx="3025" cy="13075"/>
                </a:xfrm>
                <a:custGeom>
                  <a:avLst/>
                  <a:gdLst/>
                  <a:ahLst/>
                  <a:cxnLst/>
                  <a:rect l="l" t="t" r="r" b="b"/>
                  <a:pathLst>
                    <a:path w="121" h="523" extrusionOk="0">
                      <a:moveTo>
                        <a:pt x="71" y="0"/>
                      </a:moveTo>
                      <a:cubicBezTo>
                        <a:pt x="65" y="0"/>
                        <a:pt x="61" y="3"/>
                        <a:pt x="61" y="8"/>
                      </a:cubicBezTo>
                      <a:cubicBezTo>
                        <a:pt x="41" y="167"/>
                        <a:pt x="21" y="346"/>
                        <a:pt x="1" y="485"/>
                      </a:cubicBezTo>
                      <a:cubicBezTo>
                        <a:pt x="1" y="499"/>
                        <a:pt x="20" y="522"/>
                        <a:pt x="32" y="522"/>
                      </a:cubicBezTo>
                      <a:cubicBezTo>
                        <a:pt x="37" y="522"/>
                        <a:pt x="41" y="518"/>
                        <a:pt x="41" y="505"/>
                      </a:cubicBezTo>
                      <a:cubicBezTo>
                        <a:pt x="41" y="346"/>
                        <a:pt x="61" y="187"/>
                        <a:pt x="120" y="48"/>
                      </a:cubicBezTo>
                      <a:cubicBezTo>
                        <a:pt x="120" y="19"/>
                        <a:pt x="88" y="0"/>
                        <a:pt x="7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7" name="Google Shape;977;p47"/>
                <p:cNvSpPr/>
                <p:nvPr/>
              </p:nvSpPr>
              <p:spPr>
                <a:xfrm>
                  <a:off x="3159475" y="856575"/>
                  <a:ext cx="5000" cy="12525"/>
                </a:xfrm>
                <a:custGeom>
                  <a:avLst/>
                  <a:gdLst/>
                  <a:ahLst/>
                  <a:cxnLst/>
                  <a:rect l="l" t="t" r="r" b="b"/>
                  <a:pathLst>
                    <a:path w="200" h="501" extrusionOk="0">
                      <a:moveTo>
                        <a:pt x="152" y="0"/>
                      </a:moveTo>
                      <a:cubicBezTo>
                        <a:pt x="145" y="0"/>
                        <a:pt x="140" y="3"/>
                        <a:pt x="140" y="9"/>
                      </a:cubicBezTo>
                      <a:cubicBezTo>
                        <a:pt x="120" y="148"/>
                        <a:pt x="80" y="307"/>
                        <a:pt x="1" y="426"/>
                      </a:cubicBezTo>
                      <a:lnTo>
                        <a:pt x="1" y="486"/>
                      </a:lnTo>
                      <a:cubicBezTo>
                        <a:pt x="11" y="496"/>
                        <a:pt x="21" y="501"/>
                        <a:pt x="28" y="501"/>
                      </a:cubicBezTo>
                      <a:cubicBezTo>
                        <a:pt x="36" y="501"/>
                        <a:pt x="41" y="496"/>
                        <a:pt x="41" y="486"/>
                      </a:cubicBezTo>
                      <a:lnTo>
                        <a:pt x="200" y="28"/>
                      </a:lnTo>
                      <a:cubicBezTo>
                        <a:pt x="200" y="14"/>
                        <a:pt x="170" y="0"/>
                        <a:pt x="15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8" name="Google Shape;978;p47"/>
                <p:cNvSpPr/>
                <p:nvPr/>
              </p:nvSpPr>
              <p:spPr>
                <a:xfrm>
                  <a:off x="3161475" y="857575"/>
                  <a:ext cx="5850" cy="11975"/>
                </a:xfrm>
                <a:custGeom>
                  <a:avLst/>
                  <a:gdLst/>
                  <a:ahLst/>
                  <a:cxnLst/>
                  <a:rect l="l" t="t" r="r" b="b"/>
                  <a:pathLst>
                    <a:path w="234" h="479" extrusionOk="0">
                      <a:moveTo>
                        <a:pt x="173" y="1"/>
                      </a:moveTo>
                      <a:cubicBezTo>
                        <a:pt x="165" y="1"/>
                        <a:pt x="160" y="3"/>
                        <a:pt x="160" y="8"/>
                      </a:cubicBezTo>
                      <a:cubicBezTo>
                        <a:pt x="120" y="167"/>
                        <a:pt x="40" y="307"/>
                        <a:pt x="0" y="446"/>
                      </a:cubicBezTo>
                      <a:cubicBezTo>
                        <a:pt x="0" y="469"/>
                        <a:pt x="14" y="479"/>
                        <a:pt x="25" y="479"/>
                      </a:cubicBezTo>
                      <a:cubicBezTo>
                        <a:pt x="33" y="479"/>
                        <a:pt x="40" y="474"/>
                        <a:pt x="40" y="466"/>
                      </a:cubicBezTo>
                      <a:cubicBezTo>
                        <a:pt x="100" y="307"/>
                        <a:pt x="160" y="167"/>
                        <a:pt x="219" y="48"/>
                      </a:cubicBezTo>
                      <a:cubicBezTo>
                        <a:pt x="234" y="19"/>
                        <a:pt x="195" y="1"/>
                        <a:pt x="17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9" name="Google Shape;979;p47"/>
                <p:cNvSpPr/>
                <p:nvPr/>
              </p:nvSpPr>
              <p:spPr>
                <a:xfrm>
                  <a:off x="3166450" y="861550"/>
                  <a:ext cx="5350" cy="8675"/>
                </a:xfrm>
                <a:custGeom>
                  <a:avLst/>
                  <a:gdLst/>
                  <a:ahLst/>
                  <a:cxnLst/>
                  <a:rect l="l" t="t" r="r" b="b"/>
                  <a:pathLst>
                    <a:path w="214" h="347" extrusionOk="0">
                      <a:moveTo>
                        <a:pt x="164" y="0"/>
                      </a:moveTo>
                      <a:cubicBezTo>
                        <a:pt x="155" y="0"/>
                        <a:pt x="145" y="3"/>
                        <a:pt x="140" y="8"/>
                      </a:cubicBezTo>
                      <a:cubicBezTo>
                        <a:pt x="60" y="108"/>
                        <a:pt x="20" y="207"/>
                        <a:pt x="0" y="307"/>
                      </a:cubicBezTo>
                      <a:cubicBezTo>
                        <a:pt x="0" y="327"/>
                        <a:pt x="0" y="347"/>
                        <a:pt x="20" y="347"/>
                      </a:cubicBezTo>
                      <a:cubicBezTo>
                        <a:pt x="40" y="347"/>
                        <a:pt x="40" y="347"/>
                        <a:pt x="40" y="327"/>
                      </a:cubicBezTo>
                      <a:lnTo>
                        <a:pt x="199" y="28"/>
                      </a:lnTo>
                      <a:cubicBezTo>
                        <a:pt x="213" y="14"/>
                        <a:pt x="188" y="0"/>
                        <a:pt x="1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0" name="Google Shape;980;p47"/>
                <p:cNvSpPr/>
                <p:nvPr/>
              </p:nvSpPr>
              <p:spPr>
                <a:xfrm>
                  <a:off x="3162625" y="859050"/>
                  <a:ext cx="6550" cy="10400"/>
                </a:xfrm>
                <a:custGeom>
                  <a:avLst/>
                  <a:gdLst/>
                  <a:ahLst/>
                  <a:cxnLst/>
                  <a:rect l="l" t="t" r="r" b="b"/>
                  <a:pathLst>
                    <a:path w="262" h="416" extrusionOk="0">
                      <a:moveTo>
                        <a:pt x="217" y="1"/>
                      </a:moveTo>
                      <a:cubicBezTo>
                        <a:pt x="208" y="1"/>
                        <a:pt x="199" y="3"/>
                        <a:pt x="193" y="9"/>
                      </a:cubicBezTo>
                      <a:cubicBezTo>
                        <a:pt x="153" y="128"/>
                        <a:pt x="74" y="248"/>
                        <a:pt x="14" y="387"/>
                      </a:cubicBezTo>
                      <a:cubicBezTo>
                        <a:pt x="0" y="401"/>
                        <a:pt x="26" y="415"/>
                        <a:pt x="49" y="415"/>
                      </a:cubicBezTo>
                      <a:cubicBezTo>
                        <a:pt x="59" y="415"/>
                        <a:pt x="68" y="413"/>
                        <a:pt x="74" y="407"/>
                      </a:cubicBezTo>
                      <a:cubicBezTo>
                        <a:pt x="114" y="288"/>
                        <a:pt x="193" y="148"/>
                        <a:pt x="233" y="29"/>
                      </a:cubicBezTo>
                      <a:cubicBezTo>
                        <a:pt x="261" y="15"/>
                        <a:pt x="239" y="1"/>
                        <a:pt x="2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1" name="Google Shape;981;p47"/>
                <p:cNvSpPr/>
                <p:nvPr/>
              </p:nvSpPr>
              <p:spPr>
                <a:xfrm>
                  <a:off x="3174400" y="864825"/>
                  <a:ext cx="7850" cy="15050"/>
                </a:xfrm>
                <a:custGeom>
                  <a:avLst/>
                  <a:gdLst/>
                  <a:ahLst/>
                  <a:cxnLst/>
                  <a:rect l="l" t="t" r="r" b="b"/>
                  <a:pathLst>
                    <a:path w="314" h="602" extrusionOk="0">
                      <a:moveTo>
                        <a:pt x="273" y="0"/>
                      </a:moveTo>
                      <a:cubicBezTo>
                        <a:pt x="263" y="0"/>
                        <a:pt x="251" y="5"/>
                        <a:pt x="239" y="17"/>
                      </a:cubicBezTo>
                      <a:cubicBezTo>
                        <a:pt x="140" y="196"/>
                        <a:pt x="80" y="395"/>
                        <a:pt x="1" y="574"/>
                      </a:cubicBezTo>
                      <a:cubicBezTo>
                        <a:pt x="1" y="588"/>
                        <a:pt x="21" y="602"/>
                        <a:pt x="32" y="602"/>
                      </a:cubicBezTo>
                      <a:cubicBezTo>
                        <a:pt x="37" y="602"/>
                        <a:pt x="40" y="599"/>
                        <a:pt x="40" y="594"/>
                      </a:cubicBezTo>
                      <a:cubicBezTo>
                        <a:pt x="120" y="395"/>
                        <a:pt x="200" y="216"/>
                        <a:pt x="299" y="57"/>
                      </a:cubicBezTo>
                      <a:cubicBezTo>
                        <a:pt x="313" y="28"/>
                        <a:pt x="297" y="0"/>
                        <a:pt x="27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2" name="Google Shape;982;p47"/>
                <p:cNvSpPr/>
                <p:nvPr/>
              </p:nvSpPr>
              <p:spPr>
                <a:xfrm>
                  <a:off x="3186925" y="873350"/>
                  <a:ext cx="17225" cy="16400"/>
                </a:xfrm>
                <a:custGeom>
                  <a:avLst/>
                  <a:gdLst/>
                  <a:ahLst/>
                  <a:cxnLst/>
                  <a:rect l="l" t="t" r="r" b="b"/>
                  <a:pathLst>
                    <a:path w="689" h="656" extrusionOk="0">
                      <a:moveTo>
                        <a:pt x="633" y="1"/>
                      </a:moveTo>
                      <a:cubicBezTo>
                        <a:pt x="626" y="1"/>
                        <a:pt x="618" y="4"/>
                        <a:pt x="614" y="14"/>
                      </a:cubicBezTo>
                      <a:lnTo>
                        <a:pt x="17" y="611"/>
                      </a:lnTo>
                      <a:cubicBezTo>
                        <a:pt x="1" y="627"/>
                        <a:pt x="24" y="656"/>
                        <a:pt x="54" y="656"/>
                      </a:cubicBezTo>
                      <a:cubicBezTo>
                        <a:pt x="61" y="656"/>
                        <a:pt x="69" y="654"/>
                        <a:pt x="77" y="650"/>
                      </a:cubicBezTo>
                      <a:cubicBezTo>
                        <a:pt x="275" y="452"/>
                        <a:pt x="474" y="233"/>
                        <a:pt x="673" y="54"/>
                      </a:cubicBezTo>
                      <a:cubicBezTo>
                        <a:pt x="688" y="39"/>
                        <a:pt x="658" y="1"/>
                        <a:pt x="6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3" name="Google Shape;983;p47"/>
                <p:cNvSpPr/>
                <p:nvPr/>
              </p:nvSpPr>
              <p:spPr>
                <a:xfrm>
                  <a:off x="3191950" y="873100"/>
                  <a:ext cx="15725" cy="15725"/>
                </a:xfrm>
                <a:custGeom>
                  <a:avLst/>
                  <a:gdLst/>
                  <a:ahLst/>
                  <a:cxnLst/>
                  <a:rect l="l" t="t" r="r" b="b"/>
                  <a:pathLst>
                    <a:path w="629" h="629" extrusionOk="0">
                      <a:moveTo>
                        <a:pt x="600" y="0"/>
                      </a:moveTo>
                      <a:cubicBezTo>
                        <a:pt x="597" y="0"/>
                        <a:pt x="594" y="1"/>
                        <a:pt x="592" y="4"/>
                      </a:cubicBezTo>
                      <a:cubicBezTo>
                        <a:pt x="373" y="183"/>
                        <a:pt x="194" y="362"/>
                        <a:pt x="15" y="581"/>
                      </a:cubicBezTo>
                      <a:cubicBezTo>
                        <a:pt x="0" y="610"/>
                        <a:pt x="18" y="628"/>
                        <a:pt x="44" y="628"/>
                      </a:cubicBezTo>
                      <a:cubicBezTo>
                        <a:pt x="53" y="628"/>
                        <a:pt x="64" y="626"/>
                        <a:pt x="74" y="621"/>
                      </a:cubicBezTo>
                      <a:cubicBezTo>
                        <a:pt x="214" y="422"/>
                        <a:pt x="413" y="223"/>
                        <a:pt x="612" y="64"/>
                      </a:cubicBezTo>
                      <a:cubicBezTo>
                        <a:pt x="629" y="47"/>
                        <a:pt x="616" y="0"/>
                        <a:pt x="6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 name="Google Shape;984;p47"/>
                <p:cNvSpPr/>
                <p:nvPr/>
              </p:nvSpPr>
              <p:spPr>
                <a:xfrm>
                  <a:off x="3197400" y="875075"/>
                  <a:ext cx="12775" cy="12900"/>
                </a:xfrm>
                <a:custGeom>
                  <a:avLst/>
                  <a:gdLst/>
                  <a:ahLst/>
                  <a:cxnLst/>
                  <a:rect l="l" t="t" r="r" b="b"/>
                  <a:pathLst>
                    <a:path w="511" h="516" extrusionOk="0">
                      <a:moveTo>
                        <a:pt x="463" y="1"/>
                      </a:moveTo>
                      <a:cubicBezTo>
                        <a:pt x="459" y="1"/>
                        <a:pt x="456" y="2"/>
                        <a:pt x="453" y="5"/>
                      </a:cubicBezTo>
                      <a:cubicBezTo>
                        <a:pt x="294" y="164"/>
                        <a:pt x="175" y="303"/>
                        <a:pt x="16" y="462"/>
                      </a:cubicBezTo>
                      <a:cubicBezTo>
                        <a:pt x="0" y="477"/>
                        <a:pt x="31" y="515"/>
                        <a:pt x="56" y="515"/>
                      </a:cubicBezTo>
                      <a:cubicBezTo>
                        <a:pt x="63" y="515"/>
                        <a:pt x="71" y="511"/>
                        <a:pt x="75" y="502"/>
                      </a:cubicBezTo>
                      <a:cubicBezTo>
                        <a:pt x="215" y="363"/>
                        <a:pt x="354" y="204"/>
                        <a:pt x="493" y="64"/>
                      </a:cubicBezTo>
                      <a:cubicBezTo>
                        <a:pt x="510" y="47"/>
                        <a:pt x="483" y="1"/>
                        <a:pt x="4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 name="Google Shape;985;p47"/>
                <p:cNvSpPr/>
                <p:nvPr/>
              </p:nvSpPr>
              <p:spPr>
                <a:xfrm>
                  <a:off x="3198875" y="875075"/>
                  <a:ext cx="15275" cy="14175"/>
                </a:xfrm>
                <a:custGeom>
                  <a:avLst/>
                  <a:gdLst/>
                  <a:ahLst/>
                  <a:cxnLst/>
                  <a:rect l="l" t="t" r="r" b="b"/>
                  <a:pathLst>
                    <a:path w="611" h="567" extrusionOk="0">
                      <a:moveTo>
                        <a:pt x="544" y="1"/>
                      </a:moveTo>
                      <a:cubicBezTo>
                        <a:pt x="540" y="1"/>
                        <a:pt x="536" y="2"/>
                        <a:pt x="533" y="5"/>
                      </a:cubicBezTo>
                      <a:lnTo>
                        <a:pt x="16" y="502"/>
                      </a:lnTo>
                      <a:cubicBezTo>
                        <a:pt x="0" y="534"/>
                        <a:pt x="24" y="567"/>
                        <a:pt x="44" y="567"/>
                      </a:cubicBezTo>
                      <a:cubicBezTo>
                        <a:pt x="48" y="567"/>
                        <a:pt x="52" y="565"/>
                        <a:pt x="56" y="562"/>
                      </a:cubicBezTo>
                      <a:cubicBezTo>
                        <a:pt x="235" y="383"/>
                        <a:pt x="414" y="243"/>
                        <a:pt x="593" y="64"/>
                      </a:cubicBezTo>
                      <a:cubicBezTo>
                        <a:pt x="610" y="47"/>
                        <a:pt x="569" y="1"/>
                        <a:pt x="54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986" name="Google Shape;986;p47"/>
            <p:cNvGrpSpPr/>
            <p:nvPr/>
          </p:nvGrpSpPr>
          <p:grpSpPr>
            <a:xfrm>
              <a:off x="876865" y="3084827"/>
              <a:ext cx="204275" cy="748764"/>
              <a:chOff x="2302388" y="458463"/>
              <a:chExt cx="110425" cy="404738"/>
            </a:xfrm>
          </p:grpSpPr>
          <p:grpSp>
            <p:nvGrpSpPr>
              <p:cNvPr id="987" name="Google Shape;987;p47"/>
              <p:cNvGrpSpPr/>
              <p:nvPr/>
            </p:nvGrpSpPr>
            <p:grpSpPr>
              <a:xfrm>
                <a:off x="2302388" y="458463"/>
                <a:ext cx="110425" cy="136225"/>
                <a:chOff x="3123175" y="824075"/>
                <a:chExt cx="110425" cy="136225"/>
              </a:xfrm>
            </p:grpSpPr>
            <p:sp>
              <p:nvSpPr>
                <p:cNvPr id="988" name="Google Shape;988;p47"/>
                <p:cNvSpPr/>
                <p:nvPr/>
              </p:nvSpPr>
              <p:spPr>
                <a:xfrm>
                  <a:off x="3123175" y="824075"/>
                  <a:ext cx="110425" cy="136225"/>
                </a:xfrm>
                <a:custGeom>
                  <a:avLst/>
                  <a:gdLst/>
                  <a:ahLst/>
                  <a:cxnLst/>
                  <a:rect l="l" t="t" r="r" b="b"/>
                  <a:pathLst>
                    <a:path w="4417" h="5449" extrusionOk="0">
                      <a:moveTo>
                        <a:pt x="2229" y="2522"/>
                      </a:moveTo>
                      <a:lnTo>
                        <a:pt x="2229" y="2542"/>
                      </a:lnTo>
                      <a:cubicBezTo>
                        <a:pt x="2222" y="2538"/>
                        <a:pt x="2217" y="2533"/>
                        <a:pt x="2211" y="2529"/>
                      </a:cubicBezTo>
                      <a:lnTo>
                        <a:pt x="2211" y="2529"/>
                      </a:lnTo>
                      <a:cubicBezTo>
                        <a:pt x="2216" y="2527"/>
                        <a:pt x="2222" y="2525"/>
                        <a:pt x="2229" y="2522"/>
                      </a:cubicBezTo>
                      <a:close/>
                      <a:moveTo>
                        <a:pt x="995" y="1030"/>
                      </a:moveTo>
                      <a:lnTo>
                        <a:pt x="3124" y="1826"/>
                      </a:lnTo>
                      <a:cubicBezTo>
                        <a:pt x="2985" y="1945"/>
                        <a:pt x="2865" y="2045"/>
                        <a:pt x="2746" y="2184"/>
                      </a:cubicBezTo>
                      <a:cubicBezTo>
                        <a:pt x="2686" y="2224"/>
                        <a:pt x="2646" y="2303"/>
                        <a:pt x="2587" y="2383"/>
                      </a:cubicBezTo>
                      <a:cubicBezTo>
                        <a:pt x="2547" y="2423"/>
                        <a:pt x="2527" y="2502"/>
                        <a:pt x="2527" y="2582"/>
                      </a:cubicBezTo>
                      <a:cubicBezTo>
                        <a:pt x="2527" y="2592"/>
                        <a:pt x="2537" y="2597"/>
                        <a:pt x="2547" y="2597"/>
                      </a:cubicBezTo>
                      <a:cubicBezTo>
                        <a:pt x="2557" y="2597"/>
                        <a:pt x="2567" y="2592"/>
                        <a:pt x="2567" y="2582"/>
                      </a:cubicBezTo>
                      <a:cubicBezTo>
                        <a:pt x="2567" y="2502"/>
                        <a:pt x="2627" y="2423"/>
                        <a:pt x="2666" y="2383"/>
                      </a:cubicBezTo>
                      <a:cubicBezTo>
                        <a:pt x="2726" y="2323"/>
                        <a:pt x="2766" y="2244"/>
                        <a:pt x="2825" y="2204"/>
                      </a:cubicBezTo>
                      <a:cubicBezTo>
                        <a:pt x="2925" y="2084"/>
                        <a:pt x="3044" y="1985"/>
                        <a:pt x="3164" y="1885"/>
                      </a:cubicBezTo>
                      <a:lnTo>
                        <a:pt x="3164" y="1846"/>
                      </a:lnTo>
                      <a:lnTo>
                        <a:pt x="4251" y="2273"/>
                      </a:lnTo>
                      <a:lnTo>
                        <a:pt x="4251" y="2273"/>
                      </a:lnTo>
                      <a:cubicBezTo>
                        <a:pt x="4249" y="2273"/>
                        <a:pt x="4246" y="2273"/>
                        <a:pt x="4243" y="2273"/>
                      </a:cubicBezTo>
                      <a:cubicBezTo>
                        <a:pt x="4187" y="2273"/>
                        <a:pt x="4129" y="2298"/>
                        <a:pt x="4079" y="2323"/>
                      </a:cubicBezTo>
                      <a:cubicBezTo>
                        <a:pt x="4019" y="2383"/>
                        <a:pt x="3959" y="2442"/>
                        <a:pt x="3920" y="2522"/>
                      </a:cubicBezTo>
                      <a:cubicBezTo>
                        <a:pt x="3939" y="2462"/>
                        <a:pt x="3880" y="2403"/>
                        <a:pt x="3840" y="2383"/>
                      </a:cubicBezTo>
                      <a:cubicBezTo>
                        <a:pt x="3821" y="2370"/>
                        <a:pt x="3803" y="2366"/>
                        <a:pt x="3784" y="2366"/>
                      </a:cubicBezTo>
                      <a:cubicBezTo>
                        <a:pt x="3741" y="2366"/>
                        <a:pt x="3696" y="2389"/>
                        <a:pt x="3641" y="2403"/>
                      </a:cubicBezTo>
                      <a:cubicBezTo>
                        <a:pt x="3482" y="2442"/>
                        <a:pt x="3343" y="2582"/>
                        <a:pt x="3243" y="2721"/>
                      </a:cubicBezTo>
                      <a:lnTo>
                        <a:pt x="3184" y="2801"/>
                      </a:lnTo>
                      <a:cubicBezTo>
                        <a:pt x="3084" y="2701"/>
                        <a:pt x="2925" y="2701"/>
                        <a:pt x="2766" y="2701"/>
                      </a:cubicBezTo>
                      <a:cubicBezTo>
                        <a:pt x="2706" y="2711"/>
                        <a:pt x="2636" y="2716"/>
                        <a:pt x="2567" y="2716"/>
                      </a:cubicBezTo>
                      <a:cubicBezTo>
                        <a:pt x="2497" y="2716"/>
                        <a:pt x="2428" y="2711"/>
                        <a:pt x="2368" y="2701"/>
                      </a:cubicBezTo>
                      <a:lnTo>
                        <a:pt x="2388" y="2661"/>
                      </a:lnTo>
                      <a:cubicBezTo>
                        <a:pt x="2467" y="2403"/>
                        <a:pt x="2627" y="2144"/>
                        <a:pt x="2825" y="1965"/>
                      </a:cubicBezTo>
                      <a:cubicBezTo>
                        <a:pt x="2842" y="1949"/>
                        <a:pt x="2806" y="1920"/>
                        <a:pt x="2781" y="1920"/>
                      </a:cubicBezTo>
                      <a:cubicBezTo>
                        <a:pt x="2775" y="1920"/>
                        <a:pt x="2770" y="1921"/>
                        <a:pt x="2766" y="1925"/>
                      </a:cubicBezTo>
                      <a:cubicBezTo>
                        <a:pt x="2547" y="2124"/>
                        <a:pt x="2388" y="2363"/>
                        <a:pt x="2328" y="2641"/>
                      </a:cubicBezTo>
                      <a:lnTo>
                        <a:pt x="2328" y="2661"/>
                      </a:lnTo>
                      <a:cubicBezTo>
                        <a:pt x="2288" y="2661"/>
                        <a:pt x="2288" y="2641"/>
                        <a:pt x="2268" y="2641"/>
                      </a:cubicBezTo>
                      <a:lnTo>
                        <a:pt x="2268" y="2621"/>
                      </a:lnTo>
                      <a:cubicBezTo>
                        <a:pt x="2268" y="2602"/>
                        <a:pt x="2268" y="2582"/>
                        <a:pt x="2249" y="2582"/>
                      </a:cubicBezTo>
                      <a:cubicBezTo>
                        <a:pt x="2249" y="2582"/>
                        <a:pt x="2268" y="2582"/>
                        <a:pt x="2268" y="2542"/>
                      </a:cubicBezTo>
                      <a:cubicBezTo>
                        <a:pt x="2368" y="2303"/>
                        <a:pt x="2487" y="2084"/>
                        <a:pt x="2627" y="1846"/>
                      </a:cubicBezTo>
                      <a:cubicBezTo>
                        <a:pt x="2641" y="1832"/>
                        <a:pt x="2615" y="1818"/>
                        <a:pt x="2592" y="1818"/>
                      </a:cubicBezTo>
                      <a:cubicBezTo>
                        <a:pt x="2582" y="1818"/>
                        <a:pt x="2573" y="1820"/>
                        <a:pt x="2567" y="1826"/>
                      </a:cubicBezTo>
                      <a:cubicBezTo>
                        <a:pt x="2448" y="2005"/>
                        <a:pt x="2348" y="2184"/>
                        <a:pt x="2268" y="2383"/>
                      </a:cubicBezTo>
                      <a:cubicBezTo>
                        <a:pt x="2348" y="2184"/>
                        <a:pt x="2388" y="1985"/>
                        <a:pt x="2467" y="1786"/>
                      </a:cubicBezTo>
                      <a:cubicBezTo>
                        <a:pt x="2467" y="1757"/>
                        <a:pt x="2446" y="1738"/>
                        <a:pt x="2435" y="1738"/>
                      </a:cubicBezTo>
                      <a:cubicBezTo>
                        <a:pt x="2430" y="1738"/>
                        <a:pt x="2428" y="1741"/>
                        <a:pt x="2428" y="1746"/>
                      </a:cubicBezTo>
                      <a:cubicBezTo>
                        <a:pt x="2350" y="2000"/>
                        <a:pt x="2252" y="2234"/>
                        <a:pt x="2174" y="2487"/>
                      </a:cubicBezTo>
                      <a:lnTo>
                        <a:pt x="2174" y="2487"/>
                      </a:lnTo>
                      <a:cubicBezTo>
                        <a:pt x="2156" y="2462"/>
                        <a:pt x="2145" y="2435"/>
                        <a:pt x="2134" y="2413"/>
                      </a:cubicBezTo>
                      <a:lnTo>
                        <a:pt x="2134" y="2413"/>
                      </a:lnTo>
                      <a:cubicBezTo>
                        <a:pt x="2138" y="2416"/>
                        <a:pt x="2144" y="2418"/>
                        <a:pt x="2149" y="2418"/>
                      </a:cubicBezTo>
                      <a:cubicBezTo>
                        <a:pt x="2159" y="2418"/>
                        <a:pt x="2169" y="2413"/>
                        <a:pt x="2169" y="2403"/>
                      </a:cubicBezTo>
                      <a:cubicBezTo>
                        <a:pt x="2249" y="2204"/>
                        <a:pt x="2328" y="1985"/>
                        <a:pt x="2388" y="1786"/>
                      </a:cubicBezTo>
                      <a:cubicBezTo>
                        <a:pt x="2388" y="1757"/>
                        <a:pt x="2367" y="1738"/>
                        <a:pt x="2355" y="1738"/>
                      </a:cubicBezTo>
                      <a:cubicBezTo>
                        <a:pt x="2351" y="1738"/>
                        <a:pt x="2348" y="1741"/>
                        <a:pt x="2348" y="1746"/>
                      </a:cubicBezTo>
                      <a:cubicBezTo>
                        <a:pt x="2268" y="1945"/>
                        <a:pt x="2189" y="2184"/>
                        <a:pt x="2129" y="2383"/>
                      </a:cubicBezTo>
                      <a:lnTo>
                        <a:pt x="2129" y="2403"/>
                      </a:lnTo>
                      <a:cubicBezTo>
                        <a:pt x="2050" y="2303"/>
                        <a:pt x="1990" y="2144"/>
                        <a:pt x="1950" y="2045"/>
                      </a:cubicBezTo>
                      <a:lnTo>
                        <a:pt x="1970" y="2045"/>
                      </a:lnTo>
                      <a:lnTo>
                        <a:pt x="2189" y="1607"/>
                      </a:lnTo>
                      <a:cubicBezTo>
                        <a:pt x="2216" y="1593"/>
                        <a:pt x="2196" y="1570"/>
                        <a:pt x="2175" y="1570"/>
                      </a:cubicBezTo>
                      <a:cubicBezTo>
                        <a:pt x="2165" y="1570"/>
                        <a:pt x="2155" y="1575"/>
                        <a:pt x="2149" y="1587"/>
                      </a:cubicBezTo>
                      <a:lnTo>
                        <a:pt x="1930" y="2025"/>
                      </a:lnTo>
                      <a:lnTo>
                        <a:pt x="1930" y="2045"/>
                      </a:lnTo>
                      <a:cubicBezTo>
                        <a:pt x="1891" y="2005"/>
                        <a:pt x="1851" y="1985"/>
                        <a:pt x="1791" y="1925"/>
                      </a:cubicBezTo>
                      <a:cubicBezTo>
                        <a:pt x="1871" y="1806"/>
                        <a:pt x="1930" y="1687"/>
                        <a:pt x="1990" y="1547"/>
                      </a:cubicBezTo>
                      <a:cubicBezTo>
                        <a:pt x="2018" y="1533"/>
                        <a:pt x="1997" y="1519"/>
                        <a:pt x="1974" y="1519"/>
                      </a:cubicBezTo>
                      <a:cubicBezTo>
                        <a:pt x="1965" y="1519"/>
                        <a:pt x="1956" y="1522"/>
                        <a:pt x="1950" y="1527"/>
                      </a:cubicBezTo>
                      <a:cubicBezTo>
                        <a:pt x="1871" y="1647"/>
                        <a:pt x="1831" y="1786"/>
                        <a:pt x="1751" y="1885"/>
                      </a:cubicBezTo>
                      <a:cubicBezTo>
                        <a:pt x="1751" y="1856"/>
                        <a:pt x="1741" y="1838"/>
                        <a:pt x="1719" y="1838"/>
                      </a:cubicBezTo>
                      <a:cubicBezTo>
                        <a:pt x="1711" y="1838"/>
                        <a:pt x="1702" y="1840"/>
                        <a:pt x="1692" y="1846"/>
                      </a:cubicBezTo>
                      <a:lnTo>
                        <a:pt x="1672" y="1885"/>
                      </a:lnTo>
                      <a:cubicBezTo>
                        <a:pt x="1622" y="1860"/>
                        <a:pt x="1565" y="1849"/>
                        <a:pt x="1508" y="1849"/>
                      </a:cubicBezTo>
                      <a:cubicBezTo>
                        <a:pt x="1429" y="1849"/>
                        <a:pt x="1352" y="1871"/>
                        <a:pt x="1294" y="1905"/>
                      </a:cubicBezTo>
                      <a:cubicBezTo>
                        <a:pt x="1334" y="1786"/>
                        <a:pt x="1334" y="1627"/>
                        <a:pt x="1274" y="1527"/>
                      </a:cubicBezTo>
                      <a:cubicBezTo>
                        <a:pt x="1240" y="1426"/>
                        <a:pt x="1121" y="1339"/>
                        <a:pt x="1013" y="1339"/>
                      </a:cubicBezTo>
                      <a:cubicBezTo>
                        <a:pt x="993" y="1339"/>
                        <a:pt x="974" y="1342"/>
                        <a:pt x="956" y="1348"/>
                      </a:cubicBezTo>
                      <a:lnTo>
                        <a:pt x="956" y="1289"/>
                      </a:lnTo>
                      <a:cubicBezTo>
                        <a:pt x="956" y="1289"/>
                        <a:pt x="956" y="1249"/>
                        <a:pt x="975" y="1249"/>
                      </a:cubicBezTo>
                      <a:lnTo>
                        <a:pt x="975" y="1229"/>
                      </a:lnTo>
                      <a:cubicBezTo>
                        <a:pt x="975" y="1149"/>
                        <a:pt x="995" y="1110"/>
                        <a:pt x="995" y="1030"/>
                      </a:cubicBezTo>
                      <a:close/>
                      <a:moveTo>
                        <a:pt x="876" y="4074"/>
                      </a:moveTo>
                      <a:lnTo>
                        <a:pt x="936" y="4094"/>
                      </a:lnTo>
                      <a:lnTo>
                        <a:pt x="796" y="4452"/>
                      </a:lnTo>
                      <a:cubicBezTo>
                        <a:pt x="836" y="4332"/>
                        <a:pt x="856" y="4193"/>
                        <a:pt x="876" y="4074"/>
                      </a:cubicBezTo>
                      <a:close/>
                      <a:moveTo>
                        <a:pt x="975" y="4094"/>
                      </a:moveTo>
                      <a:lnTo>
                        <a:pt x="1075" y="4113"/>
                      </a:lnTo>
                      <a:cubicBezTo>
                        <a:pt x="975" y="4292"/>
                        <a:pt x="876" y="4471"/>
                        <a:pt x="796" y="4631"/>
                      </a:cubicBezTo>
                      <a:cubicBezTo>
                        <a:pt x="876" y="4471"/>
                        <a:pt x="936" y="4292"/>
                        <a:pt x="975" y="4094"/>
                      </a:cubicBezTo>
                      <a:close/>
                      <a:moveTo>
                        <a:pt x="1334" y="4213"/>
                      </a:moveTo>
                      <a:lnTo>
                        <a:pt x="1473" y="4273"/>
                      </a:lnTo>
                      <a:cubicBezTo>
                        <a:pt x="1334" y="4372"/>
                        <a:pt x="1154" y="4471"/>
                        <a:pt x="1035" y="4591"/>
                      </a:cubicBezTo>
                      <a:lnTo>
                        <a:pt x="956" y="4670"/>
                      </a:lnTo>
                      <a:cubicBezTo>
                        <a:pt x="1075" y="4491"/>
                        <a:pt x="1194" y="4332"/>
                        <a:pt x="1334" y="4213"/>
                      </a:cubicBezTo>
                      <a:close/>
                      <a:moveTo>
                        <a:pt x="1154" y="4133"/>
                      </a:moveTo>
                      <a:lnTo>
                        <a:pt x="1274" y="4193"/>
                      </a:lnTo>
                      <a:cubicBezTo>
                        <a:pt x="1135" y="4372"/>
                        <a:pt x="975" y="4531"/>
                        <a:pt x="816" y="4730"/>
                      </a:cubicBezTo>
                      <a:cubicBezTo>
                        <a:pt x="936" y="4531"/>
                        <a:pt x="1035" y="4332"/>
                        <a:pt x="1154" y="4133"/>
                      </a:cubicBezTo>
                      <a:close/>
                      <a:moveTo>
                        <a:pt x="2428" y="4173"/>
                      </a:moveTo>
                      <a:lnTo>
                        <a:pt x="2308" y="4332"/>
                      </a:lnTo>
                      <a:cubicBezTo>
                        <a:pt x="2050" y="4432"/>
                        <a:pt x="1771" y="4471"/>
                        <a:pt x="1493" y="4531"/>
                      </a:cubicBezTo>
                      <a:cubicBezTo>
                        <a:pt x="1294" y="4591"/>
                        <a:pt x="1095" y="4670"/>
                        <a:pt x="936" y="4770"/>
                      </a:cubicBezTo>
                      <a:cubicBezTo>
                        <a:pt x="1135" y="4591"/>
                        <a:pt x="1314" y="4412"/>
                        <a:pt x="1552" y="4292"/>
                      </a:cubicBezTo>
                      <a:lnTo>
                        <a:pt x="1970" y="4412"/>
                      </a:lnTo>
                      <a:cubicBezTo>
                        <a:pt x="2109" y="4332"/>
                        <a:pt x="2268" y="4273"/>
                        <a:pt x="2428" y="4173"/>
                      </a:cubicBezTo>
                      <a:close/>
                      <a:moveTo>
                        <a:pt x="1552" y="1"/>
                      </a:moveTo>
                      <a:cubicBezTo>
                        <a:pt x="1542" y="1"/>
                        <a:pt x="1532" y="6"/>
                        <a:pt x="1532" y="16"/>
                      </a:cubicBezTo>
                      <a:cubicBezTo>
                        <a:pt x="1373" y="35"/>
                        <a:pt x="1194" y="135"/>
                        <a:pt x="1095" y="254"/>
                      </a:cubicBezTo>
                      <a:cubicBezTo>
                        <a:pt x="956" y="433"/>
                        <a:pt x="876" y="692"/>
                        <a:pt x="876" y="931"/>
                      </a:cubicBezTo>
                      <a:cubicBezTo>
                        <a:pt x="836" y="950"/>
                        <a:pt x="777" y="1010"/>
                        <a:pt x="737" y="1050"/>
                      </a:cubicBezTo>
                      <a:cubicBezTo>
                        <a:pt x="458" y="1388"/>
                        <a:pt x="299" y="1806"/>
                        <a:pt x="259" y="2224"/>
                      </a:cubicBezTo>
                      <a:cubicBezTo>
                        <a:pt x="239" y="2641"/>
                        <a:pt x="299" y="3079"/>
                        <a:pt x="458" y="3477"/>
                      </a:cubicBezTo>
                      <a:lnTo>
                        <a:pt x="498" y="3397"/>
                      </a:lnTo>
                      <a:lnTo>
                        <a:pt x="498" y="3537"/>
                      </a:lnTo>
                      <a:cubicBezTo>
                        <a:pt x="498" y="3556"/>
                        <a:pt x="513" y="3566"/>
                        <a:pt x="528" y="3566"/>
                      </a:cubicBezTo>
                      <a:cubicBezTo>
                        <a:pt x="543" y="3566"/>
                        <a:pt x="558" y="3556"/>
                        <a:pt x="558" y="3537"/>
                      </a:cubicBezTo>
                      <a:lnTo>
                        <a:pt x="558" y="3298"/>
                      </a:lnTo>
                      <a:lnTo>
                        <a:pt x="657" y="3119"/>
                      </a:lnTo>
                      <a:lnTo>
                        <a:pt x="657" y="3119"/>
                      </a:lnTo>
                      <a:cubicBezTo>
                        <a:pt x="597" y="3397"/>
                        <a:pt x="597" y="3676"/>
                        <a:pt x="637" y="3934"/>
                      </a:cubicBezTo>
                      <a:lnTo>
                        <a:pt x="876" y="4014"/>
                      </a:lnTo>
                      <a:cubicBezTo>
                        <a:pt x="856" y="4133"/>
                        <a:pt x="836" y="4233"/>
                        <a:pt x="796" y="4372"/>
                      </a:cubicBezTo>
                      <a:lnTo>
                        <a:pt x="737" y="4810"/>
                      </a:lnTo>
                      <a:lnTo>
                        <a:pt x="737" y="4830"/>
                      </a:lnTo>
                      <a:lnTo>
                        <a:pt x="737" y="4869"/>
                      </a:lnTo>
                      <a:cubicBezTo>
                        <a:pt x="737" y="4889"/>
                        <a:pt x="737" y="4889"/>
                        <a:pt x="757" y="4889"/>
                      </a:cubicBezTo>
                      <a:lnTo>
                        <a:pt x="777" y="4889"/>
                      </a:lnTo>
                      <a:lnTo>
                        <a:pt x="697" y="4969"/>
                      </a:lnTo>
                      <a:cubicBezTo>
                        <a:pt x="737" y="4710"/>
                        <a:pt x="737" y="4471"/>
                        <a:pt x="677" y="4233"/>
                      </a:cubicBezTo>
                      <a:cubicBezTo>
                        <a:pt x="677" y="4213"/>
                        <a:pt x="677" y="4213"/>
                        <a:pt x="657" y="4193"/>
                      </a:cubicBezTo>
                      <a:cubicBezTo>
                        <a:pt x="578" y="3795"/>
                        <a:pt x="399" y="3437"/>
                        <a:pt x="160" y="3119"/>
                      </a:cubicBezTo>
                      <a:cubicBezTo>
                        <a:pt x="80" y="3377"/>
                        <a:pt x="60" y="3616"/>
                        <a:pt x="60" y="3875"/>
                      </a:cubicBezTo>
                      <a:cubicBezTo>
                        <a:pt x="40" y="3875"/>
                        <a:pt x="1" y="3895"/>
                        <a:pt x="40" y="3915"/>
                      </a:cubicBezTo>
                      <a:cubicBezTo>
                        <a:pt x="40" y="3934"/>
                        <a:pt x="60" y="3934"/>
                        <a:pt x="60" y="3974"/>
                      </a:cubicBezTo>
                      <a:cubicBezTo>
                        <a:pt x="60" y="4074"/>
                        <a:pt x="60" y="4173"/>
                        <a:pt x="80" y="4292"/>
                      </a:cubicBezTo>
                      <a:lnTo>
                        <a:pt x="60" y="4292"/>
                      </a:lnTo>
                      <a:lnTo>
                        <a:pt x="60" y="4332"/>
                      </a:lnTo>
                      <a:lnTo>
                        <a:pt x="80" y="4372"/>
                      </a:lnTo>
                      <a:cubicBezTo>
                        <a:pt x="100" y="4511"/>
                        <a:pt x="160" y="4670"/>
                        <a:pt x="200" y="4810"/>
                      </a:cubicBezTo>
                      <a:cubicBezTo>
                        <a:pt x="279" y="5028"/>
                        <a:pt x="379" y="5227"/>
                        <a:pt x="478" y="5406"/>
                      </a:cubicBezTo>
                      <a:lnTo>
                        <a:pt x="458" y="5406"/>
                      </a:lnTo>
                      <a:cubicBezTo>
                        <a:pt x="578" y="5435"/>
                        <a:pt x="701" y="5449"/>
                        <a:pt x="824" y="5449"/>
                      </a:cubicBezTo>
                      <a:cubicBezTo>
                        <a:pt x="1130" y="5449"/>
                        <a:pt x="1436" y="5364"/>
                        <a:pt x="1692" y="5208"/>
                      </a:cubicBezTo>
                      <a:cubicBezTo>
                        <a:pt x="2050" y="5009"/>
                        <a:pt x="2328" y="4690"/>
                        <a:pt x="2467" y="4312"/>
                      </a:cubicBezTo>
                      <a:cubicBezTo>
                        <a:pt x="2487" y="4292"/>
                        <a:pt x="2547" y="4273"/>
                        <a:pt x="2567" y="4233"/>
                      </a:cubicBezTo>
                      <a:cubicBezTo>
                        <a:pt x="3223" y="3934"/>
                        <a:pt x="3721" y="3377"/>
                        <a:pt x="4178" y="2840"/>
                      </a:cubicBezTo>
                      <a:cubicBezTo>
                        <a:pt x="4278" y="2721"/>
                        <a:pt x="4417" y="2602"/>
                        <a:pt x="4417" y="2442"/>
                      </a:cubicBezTo>
                      <a:cubicBezTo>
                        <a:pt x="4417" y="2423"/>
                        <a:pt x="4377" y="2343"/>
                        <a:pt x="4337" y="2303"/>
                      </a:cubicBezTo>
                      <a:cubicBezTo>
                        <a:pt x="4320" y="2290"/>
                        <a:pt x="4301" y="2282"/>
                        <a:pt x="4282" y="2277"/>
                      </a:cubicBezTo>
                      <a:lnTo>
                        <a:pt x="4282" y="2277"/>
                      </a:lnTo>
                      <a:cubicBezTo>
                        <a:pt x="4417" y="2098"/>
                        <a:pt x="4415" y="1824"/>
                        <a:pt x="4278" y="1647"/>
                      </a:cubicBezTo>
                      <a:cubicBezTo>
                        <a:pt x="4182" y="1519"/>
                        <a:pt x="4010" y="1430"/>
                        <a:pt x="3823" y="1430"/>
                      </a:cubicBezTo>
                      <a:cubicBezTo>
                        <a:pt x="3776" y="1430"/>
                        <a:pt x="3729" y="1436"/>
                        <a:pt x="3681" y="1448"/>
                      </a:cubicBezTo>
                      <a:cubicBezTo>
                        <a:pt x="3780" y="1309"/>
                        <a:pt x="3760" y="1050"/>
                        <a:pt x="3621" y="931"/>
                      </a:cubicBezTo>
                      <a:cubicBezTo>
                        <a:pt x="3581" y="911"/>
                        <a:pt x="3561" y="911"/>
                        <a:pt x="3542" y="891"/>
                      </a:cubicBezTo>
                      <a:cubicBezTo>
                        <a:pt x="3542" y="851"/>
                        <a:pt x="3522" y="851"/>
                        <a:pt x="3522" y="851"/>
                      </a:cubicBezTo>
                      <a:cubicBezTo>
                        <a:pt x="3471" y="838"/>
                        <a:pt x="3419" y="832"/>
                        <a:pt x="3368" y="832"/>
                      </a:cubicBezTo>
                      <a:cubicBezTo>
                        <a:pt x="3257" y="832"/>
                        <a:pt x="3152" y="863"/>
                        <a:pt x="3084" y="931"/>
                      </a:cubicBezTo>
                      <a:cubicBezTo>
                        <a:pt x="3084" y="811"/>
                        <a:pt x="3064" y="692"/>
                        <a:pt x="3044" y="592"/>
                      </a:cubicBezTo>
                      <a:cubicBezTo>
                        <a:pt x="3044" y="553"/>
                        <a:pt x="3044" y="513"/>
                        <a:pt x="3064" y="493"/>
                      </a:cubicBezTo>
                      <a:cubicBezTo>
                        <a:pt x="3064" y="473"/>
                        <a:pt x="3054" y="463"/>
                        <a:pt x="3044" y="463"/>
                      </a:cubicBezTo>
                      <a:cubicBezTo>
                        <a:pt x="3034" y="463"/>
                        <a:pt x="3024" y="473"/>
                        <a:pt x="3024" y="493"/>
                      </a:cubicBezTo>
                      <a:cubicBezTo>
                        <a:pt x="2985" y="433"/>
                        <a:pt x="2965" y="393"/>
                        <a:pt x="2925" y="354"/>
                      </a:cubicBezTo>
                      <a:cubicBezTo>
                        <a:pt x="2885" y="354"/>
                        <a:pt x="2885" y="334"/>
                        <a:pt x="2865" y="334"/>
                      </a:cubicBezTo>
                      <a:cubicBezTo>
                        <a:pt x="2865" y="314"/>
                        <a:pt x="2845" y="314"/>
                        <a:pt x="2845" y="314"/>
                      </a:cubicBezTo>
                      <a:cubicBezTo>
                        <a:pt x="2791" y="281"/>
                        <a:pt x="2736" y="266"/>
                        <a:pt x="2684" y="266"/>
                      </a:cubicBezTo>
                      <a:cubicBezTo>
                        <a:pt x="2642" y="266"/>
                        <a:pt x="2603" y="276"/>
                        <a:pt x="2567" y="294"/>
                      </a:cubicBezTo>
                      <a:lnTo>
                        <a:pt x="2547" y="294"/>
                      </a:lnTo>
                      <a:cubicBezTo>
                        <a:pt x="2527" y="294"/>
                        <a:pt x="2487" y="294"/>
                        <a:pt x="2487" y="314"/>
                      </a:cubicBezTo>
                      <a:cubicBezTo>
                        <a:pt x="2348" y="354"/>
                        <a:pt x="2229" y="493"/>
                        <a:pt x="2129" y="592"/>
                      </a:cubicBezTo>
                      <a:cubicBezTo>
                        <a:pt x="2169" y="334"/>
                        <a:pt x="1990" y="95"/>
                        <a:pt x="1751" y="35"/>
                      </a:cubicBezTo>
                      <a:cubicBezTo>
                        <a:pt x="1692" y="16"/>
                        <a:pt x="1632" y="16"/>
                        <a:pt x="1572" y="16"/>
                      </a:cubicBezTo>
                      <a:cubicBezTo>
                        <a:pt x="1572" y="6"/>
                        <a:pt x="1562" y="1"/>
                        <a:pt x="155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9" name="Google Shape;989;p47"/>
                <p:cNvSpPr/>
                <p:nvPr/>
              </p:nvSpPr>
              <p:spPr>
                <a:xfrm>
                  <a:off x="3158975" y="855100"/>
                  <a:ext cx="3025" cy="13075"/>
                </a:xfrm>
                <a:custGeom>
                  <a:avLst/>
                  <a:gdLst/>
                  <a:ahLst/>
                  <a:cxnLst/>
                  <a:rect l="l" t="t" r="r" b="b"/>
                  <a:pathLst>
                    <a:path w="121" h="523" extrusionOk="0">
                      <a:moveTo>
                        <a:pt x="71" y="0"/>
                      </a:moveTo>
                      <a:cubicBezTo>
                        <a:pt x="65" y="0"/>
                        <a:pt x="61" y="3"/>
                        <a:pt x="61" y="8"/>
                      </a:cubicBezTo>
                      <a:cubicBezTo>
                        <a:pt x="41" y="167"/>
                        <a:pt x="21" y="346"/>
                        <a:pt x="1" y="485"/>
                      </a:cubicBezTo>
                      <a:cubicBezTo>
                        <a:pt x="1" y="499"/>
                        <a:pt x="20" y="522"/>
                        <a:pt x="32" y="522"/>
                      </a:cubicBezTo>
                      <a:cubicBezTo>
                        <a:pt x="37" y="522"/>
                        <a:pt x="41" y="518"/>
                        <a:pt x="41" y="505"/>
                      </a:cubicBezTo>
                      <a:cubicBezTo>
                        <a:pt x="41" y="346"/>
                        <a:pt x="61" y="187"/>
                        <a:pt x="120" y="48"/>
                      </a:cubicBezTo>
                      <a:cubicBezTo>
                        <a:pt x="120" y="19"/>
                        <a:pt x="88" y="0"/>
                        <a:pt x="7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0" name="Google Shape;990;p47"/>
                <p:cNvSpPr/>
                <p:nvPr/>
              </p:nvSpPr>
              <p:spPr>
                <a:xfrm>
                  <a:off x="3159475" y="856575"/>
                  <a:ext cx="5000" cy="12525"/>
                </a:xfrm>
                <a:custGeom>
                  <a:avLst/>
                  <a:gdLst/>
                  <a:ahLst/>
                  <a:cxnLst/>
                  <a:rect l="l" t="t" r="r" b="b"/>
                  <a:pathLst>
                    <a:path w="200" h="501" extrusionOk="0">
                      <a:moveTo>
                        <a:pt x="152" y="0"/>
                      </a:moveTo>
                      <a:cubicBezTo>
                        <a:pt x="145" y="0"/>
                        <a:pt x="140" y="3"/>
                        <a:pt x="140" y="9"/>
                      </a:cubicBezTo>
                      <a:cubicBezTo>
                        <a:pt x="120" y="148"/>
                        <a:pt x="80" y="307"/>
                        <a:pt x="1" y="426"/>
                      </a:cubicBezTo>
                      <a:lnTo>
                        <a:pt x="1" y="486"/>
                      </a:lnTo>
                      <a:cubicBezTo>
                        <a:pt x="11" y="496"/>
                        <a:pt x="21" y="501"/>
                        <a:pt x="28" y="501"/>
                      </a:cubicBezTo>
                      <a:cubicBezTo>
                        <a:pt x="36" y="501"/>
                        <a:pt x="41" y="496"/>
                        <a:pt x="41" y="486"/>
                      </a:cubicBezTo>
                      <a:lnTo>
                        <a:pt x="200" y="28"/>
                      </a:lnTo>
                      <a:cubicBezTo>
                        <a:pt x="200" y="14"/>
                        <a:pt x="170" y="0"/>
                        <a:pt x="15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1" name="Google Shape;991;p47"/>
                <p:cNvSpPr/>
                <p:nvPr/>
              </p:nvSpPr>
              <p:spPr>
                <a:xfrm>
                  <a:off x="3161475" y="857575"/>
                  <a:ext cx="5850" cy="11975"/>
                </a:xfrm>
                <a:custGeom>
                  <a:avLst/>
                  <a:gdLst/>
                  <a:ahLst/>
                  <a:cxnLst/>
                  <a:rect l="l" t="t" r="r" b="b"/>
                  <a:pathLst>
                    <a:path w="234" h="479" extrusionOk="0">
                      <a:moveTo>
                        <a:pt x="173" y="1"/>
                      </a:moveTo>
                      <a:cubicBezTo>
                        <a:pt x="165" y="1"/>
                        <a:pt x="160" y="3"/>
                        <a:pt x="160" y="8"/>
                      </a:cubicBezTo>
                      <a:cubicBezTo>
                        <a:pt x="120" y="167"/>
                        <a:pt x="40" y="307"/>
                        <a:pt x="0" y="446"/>
                      </a:cubicBezTo>
                      <a:cubicBezTo>
                        <a:pt x="0" y="469"/>
                        <a:pt x="14" y="479"/>
                        <a:pt x="25" y="479"/>
                      </a:cubicBezTo>
                      <a:cubicBezTo>
                        <a:pt x="33" y="479"/>
                        <a:pt x="40" y="474"/>
                        <a:pt x="40" y="466"/>
                      </a:cubicBezTo>
                      <a:cubicBezTo>
                        <a:pt x="100" y="307"/>
                        <a:pt x="160" y="167"/>
                        <a:pt x="219" y="48"/>
                      </a:cubicBezTo>
                      <a:cubicBezTo>
                        <a:pt x="234" y="19"/>
                        <a:pt x="195" y="1"/>
                        <a:pt x="17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2" name="Google Shape;992;p47"/>
                <p:cNvSpPr/>
                <p:nvPr/>
              </p:nvSpPr>
              <p:spPr>
                <a:xfrm>
                  <a:off x="3166450" y="861550"/>
                  <a:ext cx="5350" cy="8675"/>
                </a:xfrm>
                <a:custGeom>
                  <a:avLst/>
                  <a:gdLst/>
                  <a:ahLst/>
                  <a:cxnLst/>
                  <a:rect l="l" t="t" r="r" b="b"/>
                  <a:pathLst>
                    <a:path w="214" h="347" extrusionOk="0">
                      <a:moveTo>
                        <a:pt x="164" y="0"/>
                      </a:moveTo>
                      <a:cubicBezTo>
                        <a:pt x="155" y="0"/>
                        <a:pt x="145" y="3"/>
                        <a:pt x="140" y="8"/>
                      </a:cubicBezTo>
                      <a:cubicBezTo>
                        <a:pt x="60" y="108"/>
                        <a:pt x="20" y="207"/>
                        <a:pt x="0" y="307"/>
                      </a:cubicBezTo>
                      <a:cubicBezTo>
                        <a:pt x="0" y="327"/>
                        <a:pt x="0" y="347"/>
                        <a:pt x="20" y="347"/>
                      </a:cubicBezTo>
                      <a:cubicBezTo>
                        <a:pt x="40" y="347"/>
                        <a:pt x="40" y="347"/>
                        <a:pt x="40" y="327"/>
                      </a:cubicBezTo>
                      <a:lnTo>
                        <a:pt x="199" y="28"/>
                      </a:lnTo>
                      <a:cubicBezTo>
                        <a:pt x="213" y="14"/>
                        <a:pt x="188" y="0"/>
                        <a:pt x="1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3" name="Google Shape;993;p47"/>
                <p:cNvSpPr/>
                <p:nvPr/>
              </p:nvSpPr>
              <p:spPr>
                <a:xfrm>
                  <a:off x="3162625" y="859050"/>
                  <a:ext cx="6550" cy="10400"/>
                </a:xfrm>
                <a:custGeom>
                  <a:avLst/>
                  <a:gdLst/>
                  <a:ahLst/>
                  <a:cxnLst/>
                  <a:rect l="l" t="t" r="r" b="b"/>
                  <a:pathLst>
                    <a:path w="262" h="416" extrusionOk="0">
                      <a:moveTo>
                        <a:pt x="217" y="1"/>
                      </a:moveTo>
                      <a:cubicBezTo>
                        <a:pt x="208" y="1"/>
                        <a:pt x="199" y="3"/>
                        <a:pt x="193" y="9"/>
                      </a:cubicBezTo>
                      <a:cubicBezTo>
                        <a:pt x="153" y="128"/>
                        <a:pt x="74" y="248"/>
                        <a:pt x="14" y="387"/>
                      </a:cubicBezTo>
                      <a:cubicBezTo>
                        <a:pt x="0" y="401"/>
                        <a:pt x="26" y="415"/>
                        <a:pt x="49" y="415"/>
                      </a:cubicBezTo>
                      <a:cubicBezTo>
                        <a:pt x="59" y="415"/>
                        <a:pt x="68" y="413"/>
                        <a:pt x="74" y="407"/>
                      </a:cubicBezTo>
                      <a:cubicBezTo>
                        <a:pt x="114" y="288"/>
                        <a:pt x="193" y="148"/>
                        <a:pt x="233" y="29"/>
                      </a:cubicBezTo>
                      <a:cubicBezTo>
                        <a:pt x="261" y="15"/>
                        <a:pt x="239" y="1"/>
                        <a:pt x="2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 name="Google Shape;994;p47"/>
                <p:cNvSpPr/>
                <p:nvPr/>
              </p:nvSpPr>
              <p:spPr>
                <a:xfrm>
                  <a:off x="3174400" y="864825"/>
                  <a:ext cx="7850" cy="15050"/>
                </a:xfrm>
                <a:custGeom>
                  <a:avLst/>
                  <a:gdLst/>
                  <a:ahLst/>
                  <a:cxnLst/>
                  <a:rect l="l" t="t" r="r" b="b"/>
                  <a:pathLst>
                    <a:path w="314" h="602" extrusionOk="0">
                      <a:moveTo>
                        <a:pt x="273" y="0"/>
                      </a:moveTo>
                      <a:cubicBezTo>
                        <a:pt x="263" y="0"/>
                        <a:pt x="251" y="5"/>
                        <a:pt x="239" y="17"/>
                      </a:cubicBezTo>
                      <a:cubicBezTo>
                        <a:pt x="140" y="196"/>
                        <a:pt x="80" y="395"/>
                        <a:pt x="1" y="574"/>
                      </a:cubicBezTo>
                      <a:cubicBezTo>
                        <a:pt x="1" y="588"/>
                        <a:pt x="21" y="602"/>
                        <a:pt x="32" y="602"/>
                      </a:cubicBezTo>
                      <a:cubicBezTo>
                        <a:pt x="37" y="602"/>
                        <a:pt x="40" y="599"/>
                        <a:pt x="40" y="594"/>
                      </a:cubicBezTo>
                      <a:cubicBezTo>
                        <a:pt x="120" y="395"/>
                        <a:pt x="200" y="216"/>
                        <a:pt x="299" y="57"/>
                      </a:cubicBezTo>
                      <a:cubicBezTo>
                        <a:pt x="313" y="28"/>
                        <a:pt x="297" y="0"/>
                        <a:pt x="27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5" name="Google Shape;995;p47"/>
                <p:cNvSpPr/>
                <p:nvPr/>
              </p:nvSpPr>
              <p:spPr>
                <a:xfrm>
                  <a:off x="3186925" y="873350"/>
                  <a:ext cx="17225" cy="16400"/>
                </a:xfrm>
                <a:custGeom>
                  <a:avLst/>
                  <a:gdLst/>
                  <a:ahLst/>
                  <a:cxnLst/>
                  <a:rect l="l" t="t" r="r" b="b"/>
                  <a:pathLst>
                    <a:path w="689" h="656" extrusionOk="0">
                      <a:moveTo>
                        <a:pt x="633" y="1"/>
                      </a:moveTo>
                      <a:cubicBezTo>
                        <a:pt x="626" y="1"/>
                        <a:pt x="618" y="4"/>
                        <a:pt x="614" y="14"/>
                      </a:cubicBezTo>
                      <a:lnTo>
                        <a:pt x="17" y="611"/>
                      </a:lnTo>
                      <a:cubicBezTo>
                        <a:pt x="1" y="627"/>
                        <a:pt x="24" y="656"/>
                        <a:pt x="54" y="656"/>
                      </a:cubicBezTo>
                      <a:cubicBezTo>
                        <a:pt x="61" y="656"/>
                        <a:pt x="69" y="654"/>
                        <a:pt x="77" y="650"/>
                      </a:cubicBezTo>
                      <a:cubicBezTo>
                        <a:pt x="275" y="452"/>
                        <a:pt x="474" y="233"/>
                        <a:pt x="673" y="54"/>
                      </a:cubicBezTo>
                      <a:cubicBezTo>
                        <a:pt x="688" y="39"/>
                        <a:pt x="658" y="1"/>
                        <a:pt x="6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6" name="Google Shape;996;p47"/>
                <p:cNvSpPr/>
                <p:nvPr/>
              </p:nvSpPr>
              <p:spPr>
                <a:xfrm>
                  <a:off x="3191950" y="873100"/>
                  <a:ext cx="15725" cy="15725"/>
                </a:xfrm>
                <a:custGeom>
                  <a:avLst/>
                  <a:gdLst/>
                  <a:ahLst/>
                  <a:cxnLst/>
                  <a:rect l="l" t="t" r="r" b="b"/>
                  <a:pathLst>
                    <a:path w="629" h="629" extrusionOk="0">
                      <a:moveTo>
                        <a:pt x="600" y="0"/>
                      </a:moveTo>
                      <a:cubicBezTo>
                        <a:pt x="597" y="0"/>
                        <a:pt x="594" y="1"/>
                        <a:pt x="592" y="4"/>
                      </a:cubicBezTo>
                      <a:cubicBezTo>
                        <a:pt x="373" y="183"/>
                        <a:pt x="194" y="362"/>
                        <a:pt x="15" y="581"/>
                      </a:cubicBezTo>
                      <a:cubicBezTo>
                        <a:pt x="0" y="610"/>
                        <a:pt x="18" y="628"/>
                        <a:pt x="44" y="628"/>
                      </a:cubicBezTo>
                      <a:cubicBezTo>
                        <a:pt x="53" y="628"/>
                        <a:pt x="64" y="626"/>
                        <a:pt x="74" y="621"/>
                      </a:cubicBezTo>
                      <a:cubicBezTo>
                        <a:pt x="214" y="422"/>
                        <a:pt x="413" y="223"/>
                        <a:pt x="612" y="64"/>
                      </a:cubicBezTo>
                      <a:cubicBezTo>
                        <a:pt x="629" y="47"/>
                        <a:pt x="616" y="0"/>
                        <a:pt x="6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 name="Google Shape;997;p47"/>
                <p:cNvSpPr/>
                <p:nvPr/>
              </p:nvSpPr>
              <p:spPr>
                <a:xfrm>
                  <a:off x="3197400" y="875075"/>
                  <a:ext cx="12775" cy="12900"/>
                </a:xfrm>
                <a:custGeom>
                  <a:avLst/>
                  <a:gdLst/>
                  <a:ahLst/>
                  <a:cxnLst/>
                  <a:rect l="l" t="t" r="r" b="b"/>
                  <a:pathLst>
                    <a:path w="511" h="516" extrusionOk="0">
                      <a:moveTo>
                        <a:pt x="463" y="1"/>
                      </a:moveTo>
                      <a:cubicBezTo>
                        <a:pt x="459" y="1"/>
                        <a:pt x="456" y="2"/>
                        <a:pt x="453" y="5"/>
                      </a:cubicBezTo>
                      <a:cubicBezTo>
                        <a:pt x="294" y="164"/>
                        <a:pt x="175" y="303"/>
                        <a:pt x="16" y="462"/>
                      </a:cubicBezTo>
                      <a:cubicBezTo>
                        <a:pt x="0" y="477"/>
                        <a:pt x="31" y="515"/>
                        <a:pt x="56" y="515"/>
                      </a:cubicBezTo>
                      <a:cubicBezTo>
                        <a:pt x="63" y="515"/>
                        <a:pt x="71" y="511"/>
                        <a:pt x="75" y="502"/>
                      </a:cubicBezTo>
                      <a:cubicBezTo>
                        <a:pt x="215" y="363"/>
                        <a:pt x="354" y="204"/>
                        <a:pt x="493" y="64"/>
                      </a:cubicBezTo>
                      <a:cubicBezTo>
                        <a:pt x="510" y="47"/>
                        <a:pt x="483" y="1"/>
                        <a:pt x="4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 name="Google Shape;998;p47"/>
                <p:cNvSpPr/>
                <p:nvPr/>
              </p:nvSpPr>
              <p:spPr>
                <a:xfrm>
                  <a:off x="3198875" y="875075"/>
                  <a:ext cx="15275" cy="14175"/>
                </a:xfrm>
                <a:custGeom>
                  <a:avLst/>
                  <a:gdLst/>
                  <a:ahLst/>
                  <a:cxnLst/>
                  <a:rect l="l" t="t" r="r" b="b"/>
                  <a:pathLst>
                    <a:path w="611" h="567" extrusionOk="0">
                      <a:moveTo>
                        <a:pt x="544" y="1"/>
                      </a:moveTo>
                      <a:cubicBezTo>
                        <a:pt x="540" y="1"/>
                        <a:pt x="536" y="2"/>
                        <a:pt x="533" y="5"/>
                      </a:cubicBezTo>
                      <a:lnTo>
                        <a:pt x="16" y="502"/>
                      </a:lnTo>
                      <a:cubicBezTo>
                        <a:pt x="0" y="534"/>
                        <a:pt x="24" y="567"/>
                        <a:pt x="44" y="567"/>
                      </a:cubicBezTo>
                      <a:cubicBezTo>
                        <a:pt x="48" y="567"/>
                        <a:pt x="52" y="565"/>
                        <a:pt x="56" y="562"/>
                      </a:cubicBezTo>
                      <a:cubicBezTo>
                        <a:pt x="235" y="383"/>
                        <a:pt x="414" y="243"/>
                        <a:pt x="593" y="64"/>
                      </a:cubicBezTo>
                      <a:cubicBezTo>
                        <a:pt x="610" y="47"/>
                        <a:pt x="569" y="1"/>
                        <a:pt x="54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999" name="Google Shape;999;p47"/>
              <p:cNvSpPr/>
              <p:nvPr/>
            </p:nvSpPr>
            <p:spPr>
              <a:xfrm>
                <a:off x="2309575" y="591000"/>
                <a:ext cx="64675" cy="272200"/>
              </a:xfrm>
              <a:custGeom>
                <a:avLst/>
                <a:gdLst/>
                <a:ahLst/>
                <a:cxnLst/>
                <a:rect l="l" t="t" r="r" b="b"/>
                <a:pathLst>
                  <a:path w="2587" h="10888" extrusionOk="0">
                    <a:moveTo>
                      <a:pt x="469" y="1"/>
                    </a:moveTo>
                    <a:cubicBezTo>
                      <a:pt x="415" y="1"/>
                      <a:pt x="362" y="26"/>
                      <a:pt x="338" y="88"/>
                    </a:cubicBezTo>
                    <a:cubicBezTo>
                      <a:pt x="0" y="1481"/>
                      <a:pt x="418" y="2893"/>
                      <a:pt x="915" y="4186"/>
                    </a:cubicBezTo>
                    <a:cubicBezTo>
                      <a:pt x="1174" y="4863"/>
                      <a:pt x="1472" y="5499"/>
                      <a:pt x="1671" y="6176"/>
                    </a:cubicBezTo>
                    <a:cubicBezTo>
                      <a:pt x="1890" y="6872"/>
                      <a:pt x="2029" y="7568"/>
                      <a:pt x="2149" y="8284"/>
                    </a:cubicBezTo>
                    <a:cubicBezTo>
                      <a:pt x="2248" y="9120"/>
                      <a:pt x="2268" y="9935"/>
                      <a:pt x="2208" y="10751"/>
                    </a:cubicBezTo>
                    <a:cubicBezTo>
                      <a:pt x="2229" y="10843"/>
                      <a:pt x="2302" y="10888"/>
                      <a:pt x="2368" y="10888"/>
                    </a:cubicBezTo>
                    <a:cubicBezTo>
                      <a:pt x="2431" y="10888"/>
                      <a:pt x="2487" y="10848"/>
                      <a:pt x="2487" y="10771"/>
                    </a:cubicBezTo>
                    <a:cubicBezTo>
                      <a:pt x="2586" y="9358"/>
                      <a:pt x="2447" y="7946"/>
                      <a:pt x="2069" y="6573"/>
                    </a:cubicBezTo>
                    <a:cubicBezTo>
                      <a:pt x="1671" y="5201"/>
                      <a:pt x="995" y="3928"/>
                      <a:pt x="657" y="2535"/>
                    </a:cubicBezTo>
                    <a:cubicBezTo>
                      <a:pt x="478" y="1779"/>
                      <a:pt x="398" y="944"/>
                      <a:pt x="597" y="148"/>
                    </a:cubicBezTo>
                    <a:cubicBezTo>
                      <a:pt x="633" y="63"/>
                      <a:pt x="552" y="1"/>
                      <a:pt x="46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000" name="Google Shape;1000;p47"/>
            <p:cNvSpPr/>
            <p:nvPr/>
          </p:nvSpPr>
          <p:spPr>
            <a:xfrm rot="948494">
              <a:off x="3171800" y="1774050"/>
              <a:ext cx="223472" cy="430830"/>
            </a:xfrm>
            <a:custGeom>
              <a:avLst/>
              <a:gdLst/>
              <a:ahLst/>
              <a:cxnLst/>
              <a:rect l="l" t="t" r="r" b="b"/>
              <a:pathLst>
                <a:path w="6546" h="12620" extrusionOk="0">
                  <a:moveTo>
                    <a:pt x="3462" y="3588"/>
                  </a:moveTo>
                  <a:cubicBezTo>
                    <a:pt x="3462" y="3588"/>
                    <a:pt x="3442" y="3588"/>
                    <a:pt x="3442" y="3628"/>
                  </a:cubicBezTo>
                  <a:lnTo>
                    <a:pt x="3442" y="3648"/>
                  </a:lnTo>
                  <a:cubicBezTo>
                    <a:pt x="3427" y="3636"/>
                    <a:pt x="3412" y="3626"/>
                    <a:pt x="3397" y="3615"/>
                  </a:cubicBezTo>
                  <a:lnTo>
                    <a:pt x="3397" y="3615"/>
                  </a:lnTo>
                  <a:cubicBezTo>
                    <a:pt x="3410" y="3614"/>
                    <a:pt x="3426" y="3604"/>
                    <a:pt x="3442" y="3588"/>
                  </a:cubicBezTo>
                  <a:close/>
                  <a:moveTo>
                    <a:pt x="916" y="1857"/>
                  </a:moveTo>
                  <a:lnTo>
                    <a:pt x="4397" y="2176"/>
                  </a:lnTo>
                  <a:cubicBezTo>
                    <a:pt x="4258" y="2394"/>
                    <a:pt x="4138" y="2633"/>
                    <a:pt x="3999" y="2872"/>
                  </a:cubicBezTo>
                  <a:cubicBezTo>
                    <a:pt x="3959" y="2991"/>
                    <a:pt x="3880" y="3091"/>
                    <a:pt x="3840" y="3230"/>
                  </a:cubicBezTo>
                  <a:cubicBezTo>
                    <a:pt x="3780" y="3329"/>
                    <a:pt x="3760" y="3449"/>
                    <a:pt x="3780" y="3548"/>
                  </a:cubicBezTo>
                  <a:cubicBezTo>
                    <a:pt x="3788" y="3563"/>
                    <a:pt x="3804" y="3570"/>
                    <a:pt x="3820" y="3570"/>
                  </a:cubicBezTo>
                  <a:cubicBezTo>
                    <a:pt x="3846" y="3570"/>
                    <a:pt x="3872" y="3553"/>
                    <a:pt x="3860" y="3528"/>
                  </a:cubicBezTo>
                  <a:cubicBezTo>
                    <a:pt x="3840" y="3389"/>
                    <a:pt x="3880" y="3290"/>
                    <a:pt x="3900" y="3190"/>
                  </a:cubicBezTo>
                  <a:cubicBezTo>
                    <a:pt x="3959" y="3071"/>
                    <a:pt x="3999" y="2971"/>
                    <a:pt x="4079" y="2852"/>
                  </a:cubicBezTo>
                  <a:cubicBezTo>
                    <a:pt x="4198" y="2633"/>
                    <a:pt x="4337" y="2394"/>
                    <a:pt x="4457" y="2196"/>
                  </a:cubicBezTo>
                  <a:lnTo>
                    <a:pt x="4457" y="2176"/>
                  </a:lnTo>
                  <a:lnTo>
                    <a:pt x="6173" y="2340"/>
                  </a:lnTo>
                  <a:lnTo>
                    <a:pt x="6173" y="2340"/>
                  </a:lnTo>
                  <a:cubicBezTo>
                    <a:pt x="6091" y="2357"/>
                    <a:pt x="6018" y="2412"/>
                    <a:pt x="5968" y="2474"/>
                  </a:cubicBezTo>
                  <a:cubicBezTo>
                    <a:pt x="5889" y="2573"/>
                    <a:pt x="5849" y="2733"/>
                    <a:pt x="5789" y="2852"/>
                  </a:cubicBezTo>
                  <a:cubicBezTo>
                    <a:pt x="5829" y="2753"/>
                    <a:pt x="5730" y="2653"/>
                    <a:pt x="5630" y="2653"/>
                  </a:cubicBezTo>
                  <a:cubicBezTo>
                    <a:pt x="5531" y="2653"/>
                    <a:pt x="5431" y="2693"/>
                    <a:pt x="5352" y="2753"/>
                  </a:cubicBezTo>
                  <a:cubicBezTo>
                    <a:pt x="5133" y="2892"/>
                    <a:pt x="4974" y="3130"/>
                    <a:pt x="4874" y="3369"/>
                  </a:cubicBezTo>
                  <a:lnTo>
                    <a:pt x="4854" y="3489"/>
                  </a:lnTo>
                  <a:cubicBezTo>
                    <a:pt x="4781" y="3445"/>
                    <a:pt x="4700" y="3428"/>
                    <a:pt x="4616" y="3428"/>
                  </a:cubicBezTo>
                  <a:cubicBezTo>
                    <a:pt x="4471" y="3428"/>
                    <a:pt x="4317" y="3478"/>
                    <a:pt x="4178" y="3528"/>
                  </a:cubicBezTo>
                  <a:cubicBezTo>
                    <a:pt x="3997" y="3583"/>
                    <a:pt x="3815" y="3670"/>
                    <a:pt x="3634" y="3670"/>
                  </a:cubicBezTo>
                  <a:cubicBezTo>
                    <a:pt x="3617" y="3670"/>
                    <a:pt x="3599" y="3669"/>
                    <a:pt x="3581" y="3668"/>
                  </a:cubicBezTo>
                  <a:lnTo>
                    <a:pt x="3601" y="3648"/>
                  </a:lnTo>
                  <a:cubicBezTo>
                    <a:pt x="3601" y="3230"/>
                    <a:pt x="3740" y="2772"/>
                    <a:pt x="3979" y="2434"/>
                  </a:cubicBezTo>
                  <a:cubicBezTo>
                    <a:pt x="3994" y="2391"/>
                    <a:pt x="3967" y="2359"/>
                    <a:pt x="3935" y="2359"/>
                  </a:cubicBezTo>
                  <a:cubicBezTo>
                    <a:pt x="3923" y="2359"/>
                    <a:pt x="3911" y="2363"/>
                    <a:pt x="3900" y="2375"/>
                  </a:cubicBezTo>
                  <a:cubicBezTo>
                    <a:pt x="3661" y="2753"/>
                    <a:pt x="3542" y="3190"/>
                    <a:pt x="3542" y="3648"/>
                  </a:cubicBezTo>
                  <a:cubicBezTo>
                    <a:pt x="3542" y="3657"/>
                    <a:pt x="3542" y="3662"/>
                    <a:pt x="3544" y="3665"/>
                  </a:cubicBezTo>
                  <a:lnTo>
                    <a:pt x="3544" y="3665"/>
                  </a:lnTo>
                  <a:cubicBezTo>
                    <a:pt x="3523" y="3659"/>
                    <a:pt x="3497" y="3648"/>
                    <a:pt x="3482" y="3648"/>
                  </a:cubicBezTo>
                  <a:lnTo>
                    <a:pt x="3482" y="3628"/>
                  </a:lnTo>
                  <a:cubicBezTo>
                    <a:pt x="3482" y="3588"/>
                    <a:pt x="3462" y="3568"/>
                    <a:pt x="3442" y="3568"/>
                  </a:cubicBezTo>
                  <a:cubicBezTo>
                    <a:pt x="3462" y="3568"/>
                    <a:pt x="3462" y="3548"/>
                    <a:pt x="3462" y="3548"/>
                  </a:cubicBezTo>
                  <a:cubicBezTo>
                    <a:pt x="3502" y="3150"/>
                    <a:pt x="3581" y="2753"/>
                    <a:pt x="3740" y="2375"/>
                  </a:cubicBezTo>
                  <a:cubicBezTo>
                    <a:pt x="3753" y="2349"/>
                    <a:pt x="3718" y="2324"/>
                    <a:pt x="3690" y="2324"/>
                  </a:cubicBezTo>
                  <a:cubicBezTo>
                    <a:pt x="3674" y="2324"/>
                    <a:pt x="3661" y="2333"/>
                    <a:pt x="3661" y="2355"/>
                  </a:cubicBezTo>
                  <a:cubicBezTo>
                    <a:pt x="3561" y="2653"/>
                    <a:pt x="3462" y="2971"/>
                    <a:pt x="3442" y="3290"/>
                  </a:cubicBezTo>
                  <a:cubicBezTo>
                    <a:pt x="3462" y="2971"/>
                    <a:pt x="3462" y="2653"/>
                    <a:pt x="3482" y="2335"/>
                  </a:cubicBezTo>
                  <a:cubicBezTo>
                    <a:pt x="3482" y="2305"/>
                    <a:pt x="3462" y="2290"/>
                    <a:pt x="3442" y="2290"/>
                  </a:cubicBezTo>
                  <a:cubicBezTo>
                    <a:pt x="3422" y="2290"/>
                    <a:pt x="3402" y="2305"/>
                    <a:pt x="3402" y="2335"/>
                  </a:cubicBezTo>
                  <a:cubicBezTo>
                    <a:pt x="3382" y="2753"/>
                    <a:pt x="3363" y="3150"/>
                    <a:pt x="3363" y="3568"/>
                  </a:cubicBezTo>
                  <a:cubicBezTo>
                    <a:pt x="3363" y="3579"/>
                    <a:pt x="3364" y="3588"/>
                    <a:pt x="3366" y="3595"/>
                  </a:cubicBezTo>
                  <a:lnTo>
                    <a:pt x="3366" y="3595"/>
                  </a:lnTo>
                  <a:cubicBezTo>
                    <a:pt x="3312" y="3559"/>
                    <a:pt x="3258" y="3523"/>
                    <a:pt x="3203" y="3469"/>
                  </a:cubicBezTo>
                  <a:lnTo>
                    <a:pt x="3203" y="3469"/>
                  </a:lnTo>
                  <a:cubicBezTo>
                    <a:pt x="3215" y="3474"/>
                    <a:pt x="3227" y="3477"/>
                    <a:pt x="3237" y="3477"/>
                  </a:cubicBezTo>
                  <a:cubicBezTo>
                    <a:pt x="3263" y="3477"/>
                    <a:pt x="3283" y="3463"/>
                    <a:pt x="3283" y="3449"/>
                  </a:cubicBezTo>
                  <a:cubicBezTo>
                    <a:pt x="3303" y="3091"/>
                    <a:pt x="3343" y="2772"/>
                    <a:pt x="3382" y="2434"/>
                  </a:cubicBezTo>
                  <a:cubicBezTo>
                    <a:pt x="3382" y="2404"/>
                    <a:pt x="3363" y="2389"/>
                    <a:pt x="3343" y="2389"/>
                  </a:cubicBezTo>
                  <a:cubicBezTo>
                    <a:pt x="3323" y="2389"/>
                    <a:pt x="3303" y="2404"/>
                    <a:pt x="3303" y="2434"/>
                  </a:cubicBezTo>
                  <a:cubicBezTo>
                    <a:pt x="3283" y="2772"/>
                    <a:pt x="3263" y="3091"/>
                    <a:pt x="3203" y="3449"/>
                  </a:cubicBezTo>
                  <a:lnTo>
                    <a:pt x="3203" y="3469"/>
                  </a:lnTo>
                  <a:cubicBezTo>
                    <a:pt x="3064" y="3329"/>
                    <a:pt x="2945" y="3150"/>
                    <a:pt x="2786" y="3031"/>
                  </a:cubicBezTo>
                  <a:cubicBezTo>
                    <a:pt x="2806" y="3031"/>
                    <a:pt x="2806" y="3031"/>
                    <a:pt x="2845" y="2991"/>
                  </a:cubicBezTo>
                  <a:cubicBezTo>
                    <a:pt x="2885" y="2753"/>
                    <a:pt x="2945" y="2494"/>
                    <a:pt x="2985" y="2235"/>
                  </a:cubicBezTo>
                  <a:cubicBezTo>
                    <a:pt x="2985" y="2197"/>
                    <a:pt x="2951" y="2175"/>
                    <a:pt x="2928" y="2175"/>
                  </a:cubicBezTo>
                  <a:cubicBezTo>
                    <a:pt x="2915" y="2175"/>
                    <a:pt x="2905" y="2181"/>
                    <a:pt x="2905" y="2196"/>
                  </a:cubicBezTo>
                  <a:cubicBezTo>
                    <a:pt x="2865" y="2454"/>
                    <a:pt x="2806" y="2693"/>
                    <a:pt x="2766" y="2971"/>
                  </a:cubicBezTo>
                  <a:lnTo>
                    <a:pt x="2766" y="2991"/>
                  </a:lnTo>
                  <a:cubicBezTo>
                    <a:pt x="2686" y="2951"/>
                    <a:pt x="2607" y="2892"/>
                    <a:pt x="2547" y="2872"/>
                  </a:cubicBezTo>
                  <a:cubicBezTo>
                    <a:pt x="2587" y="2673"/>
                    <a:pt x="2646" y="2454"/>
                    <a:pt x="2686" y="2255"/>
                  </a:cubicBezTo>
                  <a:cubicBezTo>
                    <a:pt x="2698" y="2221"/>
                    <a:pt x="2669" y="2199"/>
                    <a:pt x="2643" y="2199"/>
                  </a:cubicBezTo>
                  <a:cubicBezTo>
                    <a:pt x="2624" y="2199"/>
                    <a:pt x="2607" y="2210"/>
                    <a:pt x="2607" y="2235"/>
                  </a:cubicBezTo>
                  <a:cubicBezTo>
                    <a:pt x="2567" y="2434"/>
                    <a:pt x="2507" y="2653"/>
                    <a:pt x="2467" y="2852"/>
                  </a:cubicBezTo>
                  <a:cubicBezTo>
                    <a:pt x="2467" y="2838"/>
                    <a:pt x="2439" y="2815"/>
                    <a:pt x="2415" y="2815"/>
                  </a:cubicBezTo>
                  <a:cubicBezTo>
                    <a:pt x="2404" y="2815"/>
                    <a:pt x="2394" y="2820"/>
                    <a:pt x="2388" y="2832"/>
                  </a:cubicBezTo>
                  <a:cubicBezTo>
                    <a:pt x="2388" y="2832"/>
                    <a:pt x="2388" y="2852"/>
                    <a:pt x="2368" y="2852"/>
                  </a:cubicBezTo>
                  <a:cubicBezTo>
                    <a:pt x="2351" y="2850"/>
                    <a:pt x="2333" y="2849"/>
                    <a:pt x="2316" y="2849"/>
                  </a:cubicBezTo>
                  <a:cubicBezTo>
                    <a:pt x="2135" y="2849"/>
                    <a:pt x="1955" y="2942"/>
                    <a:pt x="1791" y="3051"/>
                  </a:cubicBezTo>
                  <a:cubicBezTo>
                    <a:pt x="1771" y="2852"/>
                    <a:pt x="1711" y="2633"/>
                    <a:pt x="1592" y="2474"/>
                  </a:cubicBezTo>
                  <a:cubicBezTo>
                    <a:pt x="1515" y="2358"/>
                    <a:pt x="1372" y="2293"/>
                    <a:pt x="1231" y="2293"/>
                  </a:cubicBezTo>
                  <a:cubicBezTo>
                    <a:pt x="1155" y="2293"/>
                    <a:pt x="1079" y="2312"/>
                    <a:pt x="1015" y="2355"/>
                  </a:cubicBezTo>
                  <a:cubicBezTo>
                    <a:pt x="995" y="2335"/>
                    <a:pt x="995" y="2275"/>
                    <a:pt x="995" y="2255"/>
                  </a:cubicBezTo>
                  <a:cubicBezTo>
                    <a:pt x="995" y="2235"/>
                    <a:pt x="995" y="2176"/>
                    <a:pt x="975" y="2156"/>
                  </a:cubicBezTo>
                  <a:cubicBezTo>
                    <a:pt x="975" y="2056"/>
                    <a:pt x="956" y="1937"/>
                    <a:pt x="916" y="1857"/>
                  </a:cubicBezTo>
                  <a:close/>
                  <a:moveTo>
                    <a:pt x="2845" y="6433"/>
                  </a:moveTo>
                  <a:cubicBezTo>
                    <a:pt x="2646" y="6652"/>
                    <a:pt x="2447" y="6870"/>
                    <a:pt x="2288" y="7089"/>
                  </a:cubicBezTo>
                  <a:cubicBezTo>
                    <a:pt x="2268" y="7149"/>
                    <a:pt x="2249" y="7189"/>
                    <a:pt x="2209" y="7228"/>
                  </a:cubicBezTo>
                  <a:cubicBezTo>
                    <a:pt x="2288" y="6970"/>
                    <a:pt x="2408" y="6691"/>
                    <a:pt x="2567" y="6433"/>
                  </a:cubicBezTo>
                  <a:close/>
                  <a:moveTo>
                    <a:pt x="2169" y="6413"/>
                  </a:moveTo>
                  <a:cubicBezTo>
                    <a:pt x="2089" y="6691"/>
                    <a:pt x="2010" y="7029"/>
                    <a:pt x="1970" y="7328"/>
                  </a:cubicBezTo>
                  <a:cubicBezTo>
                    <a:pt x="1970" y="7029"/>
                    <a:pt x="1990" y="6731"/>
                    <a:pt x="1990" y="6413"/>
                  </a:cubicBezTo>
                  <a:close/>
                  <a:moveTo>
                    <a:pt x="4158" y="5896"/>
                  </a:moveTo>
                  <a:lnTo>
                    <a:pt x="4099" y="6234"/>
                  </a:lnTo>
                  <a:cubicBezTo>
                    <a:pt x="3760" y="6472"/>
                    <a:pt x="3363" y="6652"/>
                    <a:pt x="2965" y="6850"/>
                  </a:cubicBezTo>
                  <a:cubicBezTo>
                    <a:pt x="2686" y="7010"/>
                    <a:pt x="2408" y="7169"/>
                    <a:pt x="2189" y="7407"/>
                  </a:cubicBezTo>
                  <a:cubicBezTo>
                    <a:pt x="2408" y="7069"/>
                    <a:pt x="2666" y="6751"/>
                    <a:pt x="2905" y="6453"/>
                  </a:cubicBezTo>
                  <a:lnTo>
                    <a:pt x="3581" y="6472"/>
                  </a:lnTo>
                  <a:cubicBezTo>
                    <a:pt x="3780" y="6313"/>
                    <a:pt x="3979" y="6134"/>
                    <a:pt x="4158" y="5896"/>
                  </a:cubicBezTo>
                  <a:close/>
                  <a:moveTo>
                    <a:pt x="2467" y="6433"/>
                  </a:moveTo>
                  <a:cubicBezTo>
                    <a:pt x="2288" y="6751"/>
                    <a:pt x="2129" y="7089"/>
                    <a:pt x="2010" y="7447"/>
                  </a:cubicBezTo>
                  <a:cubicBezTo>
                    <a:pt x="2089" y="7109"/>
                    <a:pt x="2169" y="6751"/>
                    <a:pt x="2249" y="6433"/>
                  </a:cubicBezTo>
                  <a:close/>
                  <a:moveTo>
                    <a:pt x="3233" y="0"/>
                  </a:moveTo>
                  <a:cubicBezTo>
                    <a:pt x="3117" y="0"/>
                    <a:pt x="3007" y="26"/>
                    <a:pt x="2885" y="87"/>
                  </a:cubicBezTo>
                  <a:cubicBezTo>
                    <a:pt x="2885" y="87"/>
                    <a:pt x="2865" y="87"/>
                    <a:pt x="2845" y="107"/>
                  </a:cubicBezTo>
                  <a:cubicBezTo>
                    <a:pt x="2806" y="147"/>
                    <a:pt x="2786" y="147"/>
                    <a:pt x="2746" y="166"/>
                  </a:cubicBezTo>
                  <a:cubicBezTo>
                    <a:pt x="2547" y="306"/>
                    <a:pt x="2388" y="505"/>
                    <a:pt x="2268" y="743"/>
                  </a:cubicBezTo>
                  <a:cubicBezTo>
                    <a:pt x="2249" y="365"/>
                    <a:pt x="1871" y="67"/>
                    <a:pt x="1493" y="67"/>
                  </a:cubicBezTo>
                  <a:cubicBezTo>
                    <a:pt x="1393" y="67"/>
                    <a:pt x="1314" y="87"/>
                    <a:pt x="1214" y="107"/>
                  </a:cubicBezTo>
                  <a:cubicBezTo>
                    <a:pt x="1214" y="107"/>
                    <a:pt x="1174" y="147"/>
                    <a:pt x="1154" y="147"/>
                  </a:cubicBezTo>
                  <a:cubicBezTo>
                    <a:pt x="916" y="246"/>
                    <a:pt x="717" y="445"/>
                    <a:pt x="597" y="664"/>
                  </a:cubicBezTo>
                  <a:cubicBezTo>
                    <a:pt x="418" y="1002"/>
                    <a:pt x="418" y="1400"/>
                    <a:pt x="518" y="1758"/>
                  </a:cubicBezTo>
                  <a:cubicBezTo>
                    <a:pt x="458" y="1798"/>
                    <a:pt x="399" y="1897"/>
                    <a:pt x="359" y="1977"/>
                  </a:cubicBezTo>
                  <a:cubicBezTo>
                    <a:pt x="60" y="2573"/>
                    <a:pt x="1" y="3270"/>
                    <a:pt x="120" y="3926"/>
                  </a:cubicBezTo>
                  <a:cubicBezTo>
                    <a:pt x="259" y="4563"/>
                    <a:pt x="558" y="5179"/>
                    <a:pt x="916" y="5736"/>
                  </a:cubicBezTo>
                  <a:lnTo>
                    <a:pt x="975" y="5617"/>
                  </a:lnTo>
                  <a:lnTo>
                    <a:pt x="1015" y="5458"/>
                  </a:lnTo>
                  <a:lnTo>
                    <a:pt x="1115" y="5140"/>
                  </a:lnTo>
                  <a:cubicBezTo>
                    <a:pt x="1154" y="5557"/>
                    <a:pt x="1254" y="5975"/>
                    <a:pt x="1453" y="6373"/>
                  </a:cubicBezTo>
                  <a:lnTo>
                    <a:pt x="1871" y="6413"/>
                  </a:lnTo>
                  <a:lnTo>
                    <a:pt x="1910" y="6413"/>
                  </a:lnTo>
                  <a:lnTo>
                    <a:pt x="1898" y="6796"/>
                  </a:lnTo>
                  <a:lnTo>
                    <a:pt x="1898" y="6796"/>
                  </a:lnTo>
                  <a:cubicBezTo>
                    <a:pt x="1889" y="6658"/>
                    <a:pt x="1885" y="6530"/>
                    <a:pt x="1871" y="6413"/>
                  </a:cubicBezTo>
                  <a:lnTo>
                    <a:pt x="1851" y="6413"/>
                  </a:lnTo>
                  <a:cubicBezTo>
                    <a:pt x="1871" y="6612"/>
                    <a:pt x="1871" y="6831"/>
                    <a:pt x="1890" y="7029"/>
                  </a:cubicBezTo>
                  <a:lnTo>
                    <a:pt x="1898" y="6796"/>
                  </a:lnTo>
                  <a:lnTo>
                    <a:pt x="1898" y="6796"/>
                  </a:lnTo>
                  <a:cubicBezTo>
                    <a:pt x="1901" y="6846"/>
                    <a:pt x="1905" y="6897"/>
                    <a:pt x="1910" y="6950"/>
                  </a:cubicBezTo>
                  <a:cubicBezTo>
                    <a:pt x="1950" y="7169"/>
                    <a:pt x="1950" y="7427"/>
                    <a:pt x="1970" y="7646"/>
                  </a:cubicBezTo>
                  <a:cubicBezTo>
                    <a:pt x="1970" y="7666"/>
                    <a:pt x="1970" y="7666"/>
                    <a:pt x="1990" y="7666"/>
                  </a:cubicBezTo>
                  <a:cubicBezTo>
                    <a:pt x="1990" y="7666"/>
                    <a:pt x="2010" y="7706"/>
                    <a:pt x="2050" y="7746"/>
                  </a:cubicBezTo>
                  <a:lnTo>
                    <a:pt x="2069" y="7746"/>
                  </a:lnTo>
                  <a:lnTo>
                    <a:pt x="1990" y="7905"/>
                  </a:lnTo>
                  <a:cubicBezTo>
                    <a:pt x="1950" y="7527"/>
                    <a:pt x="1811" y="7149"/>
                    <a:pt x="1672" y="6811"/>
                  </a:cubicBezTo>
                  <a:cubicBezTo>
                    <a:pt x="1672" y="6811"/>
                    <a:pt x="1652" y="6751"/>
                    <a:pt x="1612" y="6731"/>
                  </a:cubicBezTo>
                  <a:cubicBezTo>
                    <a:pt x="1353" y="6174"/>
                    <a:pt x="916" y="5677"/>
                    <a:pt x="418" y="5339"/>
                  </a:cubicBezTo>
                  <a:lnTo>
                    <a:pt x="418" y="5339"/>
                  </a:lnTo>
                  <a:cubicBezTo>
                    <a:pt x="418" y="5736"/>
                    <a:pt x="478" y="6134"/>
                    <a:pt x="578" y="6512"/>
                  </a:cubicBezTo>
                  <a:cubicBezTo>
                    <a:pt x="578" y="6532"/>
                    <a:pt x="597" y="6632"/>
                    <a:pt x="597" y="6632"/>
                  </a:cubicBezTo>
                  <a:cubicBezTo>
                    <a:pt x="657" y="6771"/>
                    <a:pt x="697" y="6930"/>
                    <a:pt x="776" y="7109"/>
                  </a:cubicBezTo>
                  <a:cubicBezTo>
                    <a:pt x="796" y="7129"/>
                    <a:pt x="816" y="7209"/>
                    <a:pt x="816" y="7228"/>
                  </a:cubicBezTo>
                  <a:cubicBezTo>
                    <a:pt x="916" y="7447"/>
                    <a:pt x="1055" y="7646"/>
                    <a:pt x="1174" y="7845"/>
                  </a:cubicBezTo>
                  <a:lnTo>
                    <a:pt x="1174" y="7865"/>
                  </a:lnTo>
                  <a:cubicBezTo>
                    <a:pt x="1373" y="8163"/>
                    <a:pt x="1592" y="8442"/>
                    <a:pt x="1851" y="8661"/>
                  </a:cubicBezTo>
                  <a:lnTo>
                    <a:pt x="1871" y="8661"/>
                  </a:lnTo>
                  <a:cubicBezTo>
                    <a:pt x="1314" y="9914"/>
                    <a:pt x="975" y="11247"/>
                    <a:pt x="816" y="12619"/>
                  </a:cubicBezTo>
                  <a:lnTo>
                    <a:pt x="1890" y="8661"/>
                  </a:lnTo>
                  <a:cubicBezTo>
                    <a:pt x="2547" y="8621"/>
                    <a:pt x="3144" y="8322"/>
                    <a:pt x="3581" y="7865"/>
                  </a:cubicBezTo>
                  <a:cubicBezTo>
                    <a:pt x="4039" y="7427"/>
                    <a:pt x="4297" y="6831"/>
                    <a:pt x="4377" y="6214"/>
                  </a:cubicBezTo>
                  <a:lnTo>
                    <a:pt x="4536" y="6055"/>
                  </a:lnTo>
                  <a:cubicBezTo>
                    <a:pt x="5372" y="5339"/>
                    <a:pt x="5889" y="4284"/>
                    <a:pt x="6426" y="3290"/>
                  </a:cubicBezTo>
                  <a:cubicBezTo>
                    <a:pt x="6426" y="3091"/>
                    <a:pt x="6545" y="2852"/>
                    <a:pt x="6525" y="2633"/>
                  </a:cubicBezTo>
                  <a:cubicBezTo>
                    <a:pt x="6486" y="2494"/>
                    <a:pt x="6446" y="2375"/>
                    <a:pt x="6327" y="2355"/>
                  </a:cubicBezTo>
                  <a:cubicBezTo>
                    <a:pt x="6446" y="2036"/>
                    <a:pt x="6327" y="1639"/>
                    <a:pt x="6068" y="1400"/>
                  </a:cubicBezTo>
                  <a:cubicBezTo>
                    <a:pt x="5919" y="1283"/>
                    <a:pt x="5735" y="1222"/>
                    <a:pt x="5551" y="1222"/>
                  </a:cubicBezTo>
                  <a:cubicBezTo>
                    <a:pt x="5392" y="1222"/>
                    <a:pt x="5232" y="1268"/>
                    <a:pt x="5093" y="1360"/>
                  </a:cubicBezTo>
                  <a:cubicBezTo>
                    <a:pt x="5193" y="1062"/>
                    <a:pt x="5053" y="704"/>
                    <a:pt x="4775" y="584"/>
                  </a:cubicBezTo>
                  <a:cubicBezTo>
                    <a:pt x="4735" y="564"/>
                    <a:pt x="4675" y="564"/>
                    <a:pt x="4656" y="544"/>
                  </a:cubicBezTo>
                  <a:lnTo>
                    <a:pt x="4596" y="544"/>
                  </a:lnTo>
                  <a:cubicBezTo>
                    <a:pt x="4568" y="540"/>
                    <a:pt x="4540" y="538"/>
                    <a:pt x="4513" y="538"/>
                  </a:cubicBezTo>
                  <a:cubicBezTo>
                    <a:pt x="4300" y="538"/>
                    <a:pt x="4087" y="667"/>
                    <a:pt x="3999" y="843"/>
                  </a:cubicBezTo>
                  <a:cubicBezTo>
                    <a:pt x="3959" y="664"/>
                    <a:pt x="3880" y="465"/>
                    <a:pt x="3760" y="306"/>
                  </a:cubicBezTo>
                  <a:cubicBezTo>
                    <a:pt x="3740" y="266"/>
                    <a:pt x="3661" y="186"/>
                    <a:pt x="3661" y="186"/>
                  </a:cubicBezTo>
                  <a:cubicBezTo>
                    <a:pt x="3601" y="147"/>
                    <a:pt x="3542" y="87"/>
                    <a:pt x="3462" y="47"/>
                  </a:cubicBezTo>
                  <a:cubicBezTo>
                    <a:pt x="3442" y="47"/>
                    <a:pt x="3402" y="7"/>
                    <a:pt x="3382" y="7"/>
                  </a:cubicBezTo>
                  <a:lnTo>
                    <a:pt x="3343" y="7"/>
                  </a:lnTo>
                  <a:cubicBezTo>
                    <a:pt x="3305" y="3"/>
                    <a:pt x="3269" y="0"/>
                    <a:pt x="323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1" name="Google Shape;1001;p47"/>
            <p:cNvSpPr/>
            <p:nvPr/>
          </p:nvSpPr>
          <p:spPr>
            <a:xfrm rot="-936701">
              <a:off x="1221220" y="1974045"/>
              <a:ext cx="254016" cy="337171"/>
            </a:xfrm>
            <a:custGeom>
              <a:avLst/>
              <a:gdLst/>
              <a:ahLst/>
              <a:cxnLst/>
              <a:rect l="l" t="t" r="r" b="b"/>
              <a:pathLst>
                <a:path w="4317" h="5730" extrusionOk="0">
                  <a:moveTo>
                    <a:pt x="0" y="0"/>
                  </a:moveTo>
                  <a:cubicBezTo>
                    <a:pt x="0" y="676"/>
                    <a:pt x="219" y="1293"/>
                    <a:pt x="557" y="1870"/>
                  </a:cubicBezTo>
                  <a:cubicBezTo>
                    <a:pt x="577" y="1890"/>
                    <a:pt x="597" y="1910"/>
                    <a:pt x="577" y="1950"/>
                  </a:cubicBezTo>
                  <a:cubicBezTo>
                    <a:pt x="856" y="2387"/>
                    <a:pt x="1234" y="2845"/>
                    <a:pt x="1592" y="3203"/>
                  </a:cubicBezTo>
                  <a:lnTo>
                    <a:pt x="1671" y="3282"/>
                  </a:lnTo>
                  <a:cubicBezTo>
                    <a:pt x="1870" y="3461"/>
                    <a:pt x="2069" y="3660"/>
                    <a:pt x="2268" y="3839"/>
                  </a:cubicBezTo>
                  <a:lnTo>
                    <a:pt x="2328" y="3879"/>
                  </a:lnTo>
                  <a:cubicBezTo>
                    <a:pt x="2646" y="4178"/>
                    <a:pt x="2964" y="4456"/>
                    <a:pt x="3283" y="4735"/>
                  </a:cubicBezTo>
                  <a:cubicBezTo>
                    <a:pt x="3322" y="4735"/>
                    <a:pt x="3342" y="4754"/>
                    <a:pt x="3362" y="4774"/>
                  </a:cubicBezTo>
                  <a:cubicBezTo>
                    <a:pt x="3720" y="5073"/>
                    <a:pt x="4118" y="5490"/>
                    <a:pt x="4317" y="5729"/>
                  </a:cubicBezTo>
                  <a:lnTo>
                    <a:pt x="4317" y="4874"/>
                  </a:lnTo>
                  <a:cubicBezTo>
                    <a:pt x="4277" y="4575"/>
                    <a:pt x="4178" y="4257"/>
                    <a:pt x="4039" y="3979"/>
                  </a:cubicBezTo>
                  <a:cubicBezTo>
                    <a:pt x="4019" y="3959"/>
                    <a:pt x="3979" y="3919"/>
                    <a:pt x="3979" y="3899"/>
                  </a:cubicBezTo>
                  <a:cubicBezTo>
                    <a:pt x="3919" y="3760"/>
                    <a:pt x="3820" y="3601"/>
                    <a:pt x="3680" y="3481"/>
                  </a:cubicBezTo>
                  <a:cubicBezTo>
                    <a:pt x="3680" y="3461"/>
                    <a:pt x="3661" y="3422"/>
                    <a:pt x="3641" y="3402"/>
                  </a:cubicBezTo>
                  <a:cubicBezTo>
                    <a:pt x="3501" y="3262"/>
                    <a:pt x="3342" y="3103"/>
                    <a:pt x="3183" y="2984"/>
                  </a:cubicBezTo>
                  <a:cubicBezTo>
                    <a:pt x="2964" y="2805"/>
                    <a:pt x="2745" y="2686"/>
                    <a:pt x="2507" y="2546"/>
                  </a:cubicBezTo>
                  <a:cubicBezTo>
                    <a:pt x="2288" y="2407"/>
                    <a:pt x="2089" y="2288"/>
                    <a:pt x="1870" y="2168"/>
                  </a:cubicBezTo>
                  <a:cubicBezTo>
                    <a:pt x="1850" y="2168"/>
                    <a:pt x="1850" y="2148"/>
                    <a:pt x="1811" y="2148"/>
                  </a:cubicBezTo>
                  <a:cubicBezTo>
                    <a:pt x="1671" y="2049"/>
                    <a:pt x="1512" y="1969"/>
                    <a:pt x="1393" y="1870"/>
                  </a:cubicBezTo>
                  <a:cubicBezTo>
                    <a:pt x="1353" y="1830"/>
                    <a:pt x="1313" y="1810"/>
                    <a:pt x="1273" y="1790"/>
                  </a:cubicBezTo>
                  <a:cubicBezTo>
                    <a:pt x="677" y="1353"/>
                    <a:pt x="100" y="756"/>
                    <a:pt x="0" y="0"/>
                  </a:cubicBezTo>
                  <a:close/>
                </a:path>
              </a:pathLst>
            </a:custGeom>
            <a:solidFill>
              <a:srgbClr val="3C4D7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 name="Google Shape;1002;p47"/>
            <p:cNvSpPr/>
            <p:nvPr/>
          </p:nvSpPr>
          <p:spPr>
            <a:xfrm rot="936701" flipH="1">
              <a:off x="1888670" y="3829820"/>
              <a:ext cx="254016" cy="337171"/>
            </a:xfrm>
            <a:custGeom>
              <a:avLst/>
              <a:gdLst/>
              <a:ahLst/>
              <a:cxnLst/>
              <a:rect l="l" t="t" r="r" b="b"/>
              <a:pathLst>
                <a:path w="4317" h="5730" extrusionOk="0">
                  <a:moveTo>
                    <a:pt x="0" y="0"/>
                  </a:moveTo>
                  <a:cubicBezTo>
                    <a:pt x="0" y="676"/>
                    <a:pt x="219" y="1293"/>
                    <a:pt x="557" y="1870"/>
                  </a:cubicBezTo>
                  <a:cubicBezTo>
                    <a:pt x="577" y="1890"/>
                    <a:pt x="597" y="1910"/>
                    <a:pt x="577" y="1950"/>
                  </a:cubicBezTo>
                  <a:cubicBezTo>
                    <a:pt x="856" y="2387"/>
                    <a:pt x="1234" y="2845"/>
                    <a:pt x="1592" y="3203"/>
                  </a:cubicBezTo>
                  <a:lnTo>
                    <a:pt x="1671" y="3282"/>
                  </a:lnTo>
                  <a:cubicBezTo>
                    <a:pt x="1870" y="3461"/>
                    <a:pt x="2069" y="3660"/>
                    <a:pt x="2268" y="3839"/>
                  </a:cubicBezTo>
                  <a:lnTo>
                    <a:pt x="2328" y="3879"/>
                  </a:lnTo>
                  <a:cubicBezTo>
                    <a:pt x="2646" y="4178"/>
                    <a:pt x="2964" y="4456"/>
                    <a:pt x="3283" y="4735"/>
                  </a:cubicBezTo>
                  <a:cubicBezTo>
                    <a:pt x="3322" y="4735"/>
                    <a:pt x="3342" y="4754"/>
                    <a:pt x="3362" y="4774"/>
                  </a:cubicBezTo>
                  <a:cubicBezTo>
                    <a:pt x="3720" y="5073"/>
                    <a:pt x="4118" y="5490"/>
                    <a:pt x="4317" y="5729"/>
                  </a:cubicBezTo>
                  <a:lnTo>
                    <a:pt x="4317" y="4874"/>
                  </a:lnTo>
                  <a:cubicBezTo>
                    <a:pt x="4277" y="4575"/>
                    <a:pt x="4178" y="4257"/>
                    <a:pt x="4039" y="3979"/>
                  </a:cubicBezTo>
                  <a:cubicBezTo>
                    <a:pt x="4019" y="3959"/>
                    <a:pt x="3979" y="3919"/>
                    <a:pt x="3979" y="3899"/>
                  </a:cubicBezTo>
                  <a:cubicBezTo>
                    <a:pt x="3919" y="3760"/>
                    <a:pt x="3820" y="3601"/>
                    <a:pt x="3680" y="3481"/>
                  </a:cubicBezTo>
                  <a:cubicBezTo>
                    <a:pt x="3680" y="3461"/>
                    <a:pt x="3661" y="3422"/>
                    <a:pt x="3641" y="3402"/>
                  </a:cubicBezTo>
                  <a:cubicBezTo>
                    <a:pt x="3501" y="3262"/>
                    <a:pt x="3342" y="3103"/>
                    <a:pt x="3183" y="2984"/>
                  </a:cubicBezTo>
                  <a:cubicBezTo>
                    <a:pt x="2964" y="2805"/>
                    <a:pt x="2745" y="2686"/>
                    <a:pt x="2507" y="2546"/>
                  </a:cubicBezTo>
                  <a:cubicBezTo>
                    <a:pt x="2288" y="2407"/>
                    <a:pt x="2089" y="2288"/>
                    <a:pt x="1870" y="2168"/>
                  </a:cubicBezTo>
                  <a:cubicBezTo>
                    <a:pt x="1850" y="2168"/>
                    <a:pt x="1850" y="2148"/>
                    <a:pt x="1811" y="2148"/>
                  </a:cubicBezTo>
                  <a:cubicBezTo>
                    <a:pt x="1671" y="2049"/>
                    <a:pt x="1512" y="1969"/>
                    <a:pt x="1393" y="1870"/>
                  </a:cubicBezTo>
                  <a:cubicBezTo>
                    <a:pt x="1353" y="1830"/>
                    <a:pt x="1313" y="1810"/>
                    <a:pt x="1273" y="1790"/>
                  </a:cubicBezTo>
                  <a:cubicBezTo>
                    <a:pt x="677" y="1353"/>
                    <a:pt x="100" y="756"/>
                    <a:pt x="0" y="0"/>
                  </a:cubicBezTo>
                  <a:close/>
                </a:path>
              </a:pathLst>
            </a:custGeom>
            <a:solidFill>
              <a:srgbClr val="3C4D7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3" name="Google Shape;1003;p47"/>
            <p:cNvSpPr/>
            <p:nvPr/>
          </p:nvSpPr>
          <p:spPr>
            <a:xfrm rot="2437641" flipH="1">
              <a:off x="2409860" y="3516596"/>
              <a:ext cx="97792" cy="129798"/>
            </a:xfrm>
            <a:custGeom>
              <a:avLst/>
              <a:gdLst/>
              <a:ahLst/>
              <a:cxnLst/>
              <a:rect l="l" t="t" r="r" b="b"/>
              <a:pathLst>
                <a:path w="4317" h="5730" extrusionOk="0">
                  <a:moveTo>
                    <a:pt x="0" y="0"/>
                  </a:moveTo>
                  <a:cubicBezTo>
                    <a:pt x="0" y="676"/>
                    <a:pt x="219" y="1293"/>
                    <a:pt x="557" y="1870"/>
                  </a:cubicBezTo>
                  <a:cubicBezTo>
                    <a:pt x="577" y="1890"/>
                    <a:pt x="597" y="1910"/>
                    <a:pt x="577" y="1950"/>
                  </a:cubicBezTo>
                  <a:cubicBezTo>
                    <a:pt x="856" y="2387"/>
                    <a:pt x="1234" y="2845"/>
                    <a:pt x="1592" y="3203"/>
                  </a:cubicBezTo>
                  <a:lnTo>
                    <a:pt x="1671" y="3282"/>
                  </a:lnTo>
                  <a:cubicBezTo>
                    <a:pt x="1870" y="3461"/>
                    <a:pt x="2069" y="3660"/>
                    <a:pt x="2268" y="3839"/>
                  </a:cubicBezTo>
                  <a:lnTo>
                    <a:pt x="2328" y="3879"/>
                  </a:lnTo>
                  <a:cubicBezTo>
                    <a:pt x="2646" y="4178"/>
                    <a:pt x="2964" y="4456"/>
                    <a:pt x="3283" y="4735"/>
                  </a:cubicBezTo>
                  <a:cubicBezTo>
                    <a:pt x="3322" y="4735"/>
                    <a:pt x="3342" y="4754"/>
                    <a:pt x="3362" y="4774"/>
                  </a:cubicBezTo>
                  <a:cubicBezTo>
                    <a:pt x="3720" y="5073"/>
                    <a:pt x="4118" y="5490"/>
                    <a:pt x="4317" y="5729"/>
                  </a:cubicBezTo>
                  <a:lnTo>
                    <a:pt x="4317" y="4874"/>
                  </a:lnTo>
                  <a:cubicBezTo>
                    <a:pt x="4277" y="4575"/>
                    <a:pt x="4178" y="4257"/>
                    <a:pt x="4039" y="3979"/>
                  </a:cubicBezTo>
                  <a:cubicBezTo>
                    <a:pt x="4019" y="3959"/>
                    <a:pt x="3979" y="3919"/>
                    <a:pt x="3979" y="3899"/>
                  </a:cubicBezTo>
                  <a:cubicBezTo>
                    <a:pt x="3919" y="3760"/>
                    <a:pt x="3820" y="3601"/>
                    <a:pt x="3680" y="3481"/>
                  </a:cubicBezTo>
                  <a:cubicBezTo>
                    <a:pt x="3680" y="3461"/>
                    <a:pt x="3661" y="3422"/>
                    <a:pt x="3641" y="3402"/>
                  </a:cubicBezTo>
                  <a:cubicBezTo>
                    <a:pt x="3501" y="3262"/>
                    <a:pt x="3342" y="3103"/>
                    <a:pt x="3183" y="2984"/>
                  </a:cubicBezTo>
                  <a:cubicBezTo>
                    <a:pt x="2964" y="2805"/>
                    <a:pt x="2745" y="2686"/>
                    <a:pt x="2507" y="2546"/>
                  </a:cubicBezTo>
                  <a:cubicBezTo>
                    <a:pt x="2288" y="2407"/>
                    <a:pt x="2089" y="2288"/>
                    <a:pt x="1870" y="2168"/>
                  </a:cubicBezTo>
                  <a:cubicBezTo>
                    <a:pt x="1850" y="2168"/>
                    <a:pt x="1850" y="2148"/>
                    <a:pt x="1811" y="2148"/>
                  </a:cubicBezTo>
                  <a:cubicBezTo>
                    <a:pt x="1671" y="2049"/>
                    <a:pt x="1512" y="1969"/>
                    <a:pt x="1393" y="1870"/>
                  </a:cubicBezTo>
                  <a:cubicBezTo>
                    <a:pt x="1353" y="1830"/>
                    <a:pt x="1313" y="1810"/>
                    <a:pt x="1273" y="1790"/>
                  </a:cubicBezTo>
                  <a:cubicBezTo>
                    <a:pt x="677" y="1353"/>
                    <a:pt x="100" y="756"/>
                    <a:pt x="0" y="0"/>
                  </a:cubicBezTo>
                  <a:close/>
                </a:path>
              </a:pathLst>
            </a:custGeom>
            <a:solidFill>
              <a:srgbClr val="3C4D7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cxnSp>
        <p:nvCxnSpPr>
          <p:cNvPr id="1004" name="Google Shape;1004;p47"/>
          <p:cNvCxnSpPr/>
          <p:nvPr/>
        </p:nvCxnSpPr>
        <p:spPr>
          <a:xfrm>
            <a:off x="2273786" y="3708689"/>
            <a:ext cx="1130100" cy="0"/>
          </a:xfrm>
          <a:prstGeom prst="straightConnector1">
            <a:avLst/>
          </a:prstGeom>
          <a:noFill/>
          <a:ln w="28575"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15285683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03"/>
                                        </p:tgtEl>
                                        <p:attrNameLst>
                                          <p:attrName>style.visibility</p:attrName>
                                        </p:attrNameLst>
                                      </p:cBhvr>
                                      <p:to>
                                        <p:strVal val="visible"/>
                                      </p:to>
                                    </p:set>
                                    <p:animEffect transition="in" filter="barn(inVertical)">
                                      <p:cBhvr>
                                        <p:cTn id="7" dur="500"/>
                                        <p:tgtEl>
                                          <p:spTgt spid="903"/>
                                        </p:tgtEl>
                                      </p:cBhvr>
                                    </p:animEffect>
                                  </p:childTnLst>
                                </p:cTn>
                              </p:par>
                              <p:par>
                                <p:cTn id="8" presetID="16" presetClass="entr" presetSubtype="21" fill="hold" nodeType="withEffect">
                                  <p:stCondLst>
                                    <p:cond delay="0"/>
                                  </p:stCondLst>
                                  <p:childTnLst>
                                    <p:set>
                                      <p:cBhvr>
                                        <p:cTn id="9" dur="1" fill="hold">
                                          <p:stCondLst>
                                            <p:cond delay="0"/>
                                          </p:stCondLst>
                                        </p:cTn>
                                        <p:tgtEl>
                                          <p:spTgt spid="1004"/>
                                        </p:tgtEl>
                                        <p:attrNameLst>
                                          <p:attrName>style.visibility</p:attrName>
                                        </p:attrNameLst>
                                      </p:cBhvr>
                                      <p:to>
                                        <p:strVal val="visible"/>
                                      </p:to>
                                    </p:set>
                                    <p:animEffect transition="in" filter="barn(inVertical)">
                                      <p:cBhvr>
                                        <p:cTn id="10" dur="500"/>
                                        <p:tgtEl>
                                          <p:spTgt spid="100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01"/>
                                        </p:tgtEl>
                                        <p:attrNameLst>
                                          <p:attrName>style.visibility</p:attrName>
                                        </p:attrNameLst>
                                      </p:cBhvr>
                                      <p:to>
                                        <p:strVal val="visible"/>
                                      </p:to>
                                    </p:set>
                                    <p:animEffect transition="in" filter="barn(inVertical)">
                                      <p:cBhvr>
                                        <p:cTn id="13" dur="500"/>
                                        <p:tgtEl>
                                          <p:spTgt spid="9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 grpId="0"/>
      <p:bldP spid="90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6" name="Google Shape;326;p19"/>
          <p:cNvSpPr/>
          <p:nvPr/>
        </p:nvSpPr>
        <p:spPr>
          <a:xfrm>
            <a:off x="577380" y="1517269"/>
            <a:ext cx="5360965" cy="481630"/>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2200" b="1" i="0" u="none" strike="noStrike" kern="0" cap="none" spc="0" normalizeH="0" baseline="0" noProof="0" dirty="0">
                <a:ln>
                  <a:noFill/>
                </a:ln>
                <a:solidFill>
                  <a:srgbClr val="AB7921"/>
                </a:solidFill>
                <a:effectLst/>
                <a:uLnTx/>
                <a:uFillTx/>
                <a:latin typeface="Cambria" panose="02040503050406030204" pitchFamily="18" charset="0"/>
                <a:ea typeface="Cambria" panose="02040503050406030204" pitchFamily="18" charset="0"/>
                <a:cs typeface="Times New Roman"/>
                <a:sym typeface="Times New Roman"/>
              </a:rPr>
              <a:t>Thao </a:t>
            </a:r>
            <a:r>
              <a:rPr kumimoji="0" lang="en-US" sz="2200" b="1" i="0" u="none" strike="noStrike" kern="0" cap="none" spc="0" normalizeH="0" baseline="0" noProof="0" dirty="0" err="1">
                <a:ln>
                  <a:noFill/>
                </a:ln>
                <a:solidFill>
                  <a:srgbClr val="AB7921"/>
                </a:solidFill>
                <a:effectLst/>
                <a:uLnTx/>
                <a:uFillTx/>
                <a:latin typeface="Cambria" panose="02040503050406030204" pitchFamily="18" charset="0"/>
                <a:ea typeface="Cambria" panose="02040503050406030204" pitchFamily="18" charset="0"/>
                <a:cs typeface="Times New Roman"/>
                <a:sym typeface="Times New Roman"/>
              </a:rPr>
              <a:t>tác</a:t>
            </a:r>
            <a:r>
              <a:rPr kumimoji="0" lang="en-US" sz="2200" b="1" i="0" u="none" strike="noStrike" kern="0" cap="none" spc="0" normalizeH="0" baseline="0" noProof="0" dirty="0">
                <a:ln>
                  <a:noFill/>
                </a:ln>
                <a:solidFill>
                  <a:srgbClr val="AB7921"/>
                </a:solidFill>
                <a:effectLst/>
                <a:uLnTx/>
                <a:uFillTx/>
                <a:latin typeface="Cambria" panose="02040503050406030204" pitchFamily="18" charset="0"/>
                <a:ea typeface="Cambria" panose="02040503050406030204" pitchFamily="18" charset="0"/>
                <a:cs typeface="Times New Roman"/>
                <a:sym typeface="Times New Roman"/>
              </a:rPr>
              <a:t> 1: </a:t>
            </a:r>
            <a:r>
              <a:rPr kumimoji="0" lang="en-US" sz="2200" b="1" i="0" u="none" strike="noStrike" kern="0" cap="none" spc="0" normalizeH="0" baseline="0" noProof="0" dirty="0" err="1">
                <a:ln>
                  <a:noFill/>
                </a:ln>
                <a:solidFill>
                  <a:srgbClr val="AB7921"/>
                </a:solidFill>
                <a:effectLst/>
                <a:uLnTx/>
                <a:uFillTx/>
                <a:latin typeface="Cambria" panose="02040503050406030204" pitchFamily="18" charset="0"/>
                <a:ea typeface="Cambria" panose="02040503050406030204" pitchFamily="18" charset="0"/>
                <a:cs typeface="Times New Roman"/>
                <a:sym typeface="Times New Roman"/>
              </a:rPr>
              <a:t>Nhận</a:t>
            </a:r>
            <a:r>
              <a:rPr kumimoji="0" lang="en-US" sz="2200" b="1" i="0" u="none" strike="noStrike" kern="0" cap="none" spc="0" normalizeH="0" baseline="0" noProof="0" dirty="0">
                <a:ln>
                  <a:noFill/>
                </a:ln>
                <a:solidFill>
                  <a:srgbClr val="AB7921"/>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1" i="0" u="none" strike="noStrike" kern="0" cap="none" spc="0" normalizeH="0" baseline="0" noProof="0" dirty="0" err="1">
                <a:ln>
                  <a:noFill/>
                </a:ln>
                <a:solidFill>
                  <a:srgbClr val="AB7921"/>
                </a:solidFill>
                <a:effectLst/>
                <a:uLnTx/>
                <a:uFillTx/>
                <a:latin typeface="Cambria" panose="02040503050406030204" pitchFamily="18" charset="0"/>
                <a:ea typeface="Cambria" panose="02040503050406030204" pitchFamily="18" charset="0"/>
                <a:cs typeface="Times New Roman"/>
                <a:sym typeface="Times New Roman"/>
              </a:rPr>
              <a:t>diện</a:t>
            </a:r>
            <a:r>
              <a:rPr kumimoji="0" lang="en-US" sz="2200" b="1" i="0" u="none" strike="noStrike" kern="0" cap="none" spc="0" normalizeH="0" baseline="0" noProof="0" dirty="0">
                <a:ln>
                  <a:noFill/>
                </a:ln>
                <a:solidFill>
                  <a:srgbClr val="AB7921"/>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1" i="0" u="none" strike="noStrike" kern="0" cap="none" spc="0" normalizeH="0" baseline="0" noProof="0" dirty="0" err="1">
                <a:ln>
                  <a:noFill/>
                </a:ln>
                <a:solidFill>
                  <a:srgbClr val="AB7921"/>
                </a:solidFill>
                <a:effectLst/>
                <a:uLnTx/>
                <a:uFillTx/>
                <a:latin typeface="Cambria" panose="02040503050406030204" pitchFamily="18" charset="0"/>
                <a:ea typeface="Cambria" panose="02040503050406030204" pitchFamily="18" charset="0"/>
                <a:cs typeface="Times New Roman"/>
                <a:sym typeface="Times New Roman"/>
              </a:rPr>
              <a:t>dạng</a:t>
            </a:r>
            <a:r>
              <a:rPr kumimoji="0" lang="en-US" sz="2200" b="1" i="0" u="none" strike="noStrike" kern="0" cap="none" spc="0" normalizeH="0" baseline="0" noProof="0" dirty="0">
                <a:ln>
                  <a:noFill/>
                </a:ln>
                <a:solidFill>
                  <a:srgbClr val="AB7921"/>
                </a:solidFill>
                <a:effectLst/>
                <a:uLnTx/>
                <a:uFillTx/>
                <a:latin typeface="Cambria" panose="02040503050406030204" pitchFamily="18" charset="0"/>
                <a:ea typeface="Cambria" panose="02040503050406030204" pitchFamily="18" charset="0"/>
                <a:cs typeface="Times New Roman"/>
                <a:sym typeface="Times New Roman"/>
              </a:rPr>
              <a:t> đề</a:t>
            </a:r>
            <a:endParaRPr kumimoji="0" sz="2200" b="0" i="0" u="none" strike="noStrike" kern="0" cap="none" spc="0" normalizeH="0" baseline="0" noProof="0" dirty="0">
              <a:ln>
                <a:noFill/>
              </a:ln>
              <a:solidFill>
                <a:srgbClr val="AB7921"/>
              </a:solidFill>
              <a:effectLst/>
              <a:uLnTx/>
              <a:uFillTx/>
              <a:latin typeface="Cambria" panose="02040503050406030204" pitchFamily="18" charset="0"/>
              <a:ea typeface="Cambria" panose="02040503050406030204" pitchFamily="18" charset="0"/>
              <a:sym typeface="Arial"/>
            </a:endParaRPr>
          </a:p>
        </p:txBody>
      </p:sp>
      <p:sp>
        <p:nvSpPr>
          <p:cNvPr id="327" name="Google Shape;327;p19"/>
          <p:cNvSpPr/>
          <p:nvPr/>
        </p:nvSpPr>
        <p:spPr>
          <a:xfrm>
            <a:off x="577380" y="479695"/>
            <a:ext cx="6928767" cy="941796"/>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2400" b="1"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Hãy</a:t>
            </a:r>
            <a:r>
              <a:rPr kumimoji="0" lang="en-US" sz="2400" b="1"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1"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lập</a:t>
            </a:r>
            <a:r>
              <a:rPr kumimoji="0" lang="en-US" sz="2400" b="1"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1"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dàn</a:t>
            </a:r>
            <a:r>
              <a:rPr kumimoji="0" lang="en-US" sz="2400" b="1"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ý </a:t>
            </a:r>
            <a:r>
              <a:rPr kumimoji="0" lang="en-US" sz="2400" b="1"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cho</a:t>
            </a:r>
            <a:r>
              <a:rPr kumimoji="0" lang="en-US" sz="2400" b="1"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1"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bài</a:t>
            </a:r>
            <a:r>
              <a:rPr kumimoji="0" lang="en-US" sz="2400" b="1"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1"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văn</a:t>
            </a:r>
            <a:r>
              <a:rPr kumimoji="0" lang="en-US" sz="2400" b="1"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1"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nghị</a:t>
            </a:r>
            <a:r>
              <a:rPr kumimoji="0" lang="en-US" sz="2400" b="1"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1"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luận</a:t>
            </a:r>
            <a:r>
              <a:rPr kumimoji="0" lang="en-US" sz="2400" b="1"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xã hội </a:t>
            </a:r>
            <a:r>
              <a:rPr kumimoji="0" lang="en-US" sz="2400" b="1"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về</a:t>
            </a:r>
            <a:r>
              <a:rPr kumimoji="0" lang="en-US" sz="2400" b="1"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1"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vấn</a:t>
            </a:r>
            <a:r>
              <a:rPr kumimoji="0" lang="en-US" sz="2400" b="1"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đề “ý </a:t>
            </a:r>
            <a:r>
              <a:rPr kumimoji="0" lang="en-US" sz="2400" b="1"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chí</a:t>
            </a:r>
            <a:r>
              <a:rPr kumimoji="0" lang="en-US" sz="2400" b="1"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1"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nghị</a:t>
            </a:r>
            <a:r>
              <a:rPr kumimoji="0" lang="en-US" sz="2400" b="1"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lực </a:t>
            </a:r>
            <a:r>
              <a:rPr kumimoji="0" lang="en-US" sz="2400" b="1"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sống</a:t>
            </a:r>
            <a:r>
              <a:rPr kumimoji="0" lang="en-US" sz="2400" b="1"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của con người”</a:t>
            </a:r>
            <a:endParaRPr kumimoji="0" sz="2400" b="0"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sym typeface="Arial"/>
            </a:endParaRPr>
          </a:p>
        </p:txBody>
      </p:sp>
      <p:sp>
        <p:nvSpPr>
          <p:cNvPr id="328" name="Google Shape;328;p19"/>
          <p:cNvSpPr/>
          <p:nvPr/>
        </p:nvSpPr>
        <p:spPr>
          <a:xfrm>
            <a:off x="577380" y="2094677"/>
            <a:ext cx="8092789" cy="481630"/>
          </a:xfrm>
          <a:prstGeom prst="rect">
            <a:avLst/>
          </a:prstGeom>
          <a:noFill/>
          <a:ln>
            <a:noFill/>
          </a:ln>
        </p:spPr>
        <p:txBody>
          <a:bodyPr spcFirstLastPara="1" wrap="square" lIns="91425" tIns="45700" rIns="91425" bIns="45700" anchor="t" anchorCtr="0">
            <a:spAutoFit/>
          </a:bodyPr>
          <a:lstStyle/>
          <a:p>
            <a:pPr marL="342900" marR="0" lvl="0" indent="-342900" algn="just" defTabSz="914400" rtl="0" eaLnBrk="1" fontAlgn="auto" latinLnBrk="0" hangingPunct="1">
              <a:lnSpc>
                <a:spcPct val="115000"/>
              </a:lnSpc>
              <a:spcBef>
                <a:spcPts val="0"/>
              </a:spcBef>
              <a:spcAft>
                <a:spcPts val="0"/>
              </a:spcAft>
              <a:buClr>
                <a:srgbClr val="000000"/>
              </a:buClr>
              <a:buSzPts val="2200"/>
              <a:buFont typeface="Arial"/>
              <a:buChar char="•"/>
              <a:tabLst/>
              <a:defRPr/>
            </a:pP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Dạng</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đề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nghị</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luận</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xã hội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về</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một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tư</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tưởng</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đạo</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lý</a:t>
            </a:r>
            <a:endParaRPr kumimoji="0"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sym typeface="Arial"/>
            </a:endParaRPr>
          </a:p>
        </p:txBody>
      </p:sp>
      <p:cxnSp>
        <p:nvCxnSpPr>
          <p:cNvPr id="329" name="Google Shape;329;p19"/>
          <p:cNvCxnSpPr/>
          <p:nvPr/>
        </p:nvCxnSpPr>
        <p:spPr>
          <a:xfrm>
            <a:off x="718457" y="1383889"/>
            <a:ext cx="4495800" cy="0"/>
          </a:xfrm>
          <a:prstGeom prst="straightConnector1">
            <a:avLst/>
          </a:prstGeom>
          <a:noFill/>
          <a:ln w="28575" cap="flat" cmpd="sng">
            <a:solidFill>
              <a:schemeClr val="tx1">
                <a:lumMod val="50000"/>
              </a:schemeClr>
            </a:solidFill>
            <a:prstDash val="solid"/>
            <a:round/>
            <a:headEnd type="none" w="sm" len="sm"/>
            <a:tailEnd type="none" w="sm" len="sm"/>
          </a:ln>
        </p:spPr>
      </p:cxnSp>
      <p:sp>
        <p:nvSpPr>
          <p:cNvPr id="330" name="Google Shape;330;p19"/>
          <p:cNvSpPr/>
          <p:nvPr/>
        </p:nvSpPr>
        <p:spPr>
          <a:xfrm>
            <a:off x="577379" y="2693932"/>
            <a:ext cx="8092790" cy="769441"/>
          </a:xfrm>
          <a:prstGeom prst="rect">
            <a:avLst/>
          </a:prstGeom>
          <a:noFill/>
          <a:ln>
            <a:noFill/>
          </a:ln>
        </p:spPr>
        <p:txBody>
          <a:bodyPr spcFirstLastPara="1" wrap="square" lIns="91425" tIns="45700" rIns="91425" bIns="45700" anchor="t" anchorCtr="0">
            <a:spAutoFit/>
          </a:bodyPr>
          <a:lstStyle/>
          <a:p>
            <a:pPr marL="342900" marR="0" lvl="0" indent="-342900" algn="just" defTabSz="914400" rtl="0" eaLnBrk="1" fontAlgn="auto" latinLnBrk="0" hangingPunct="1">
              <a:lnSpc>
                <a:spcPct val="100000"/>
              </a:lnSpc>
              <a:spcBef>
                <a:spcPts val="0"/>
              </a:spcBef>
              <a:spcAft>
                <a:spcPts val="0"/>
              </a:spcAft>
              <a:buClr>
                <a:srgbClr val="000000"/>
              </a:buClr>
              <a:buSzPts val="2200"/>
              <a:buFont typeface="Arial"/>
              <a:buChar char="•"/>
              <a:tabLst/>
              <a:defRPr/>
            </a:pPr>
            <a:r>
              <a:rPr kumimoji="0" lang="en-US" sz="22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Vấn</a:t>
            </a:r>
            <a:r>
              <a:rPr kumimoji="0" lang="en-US" sz="22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đề </a:t>
            </a:r>
            <a:r>
              <a:rPr kumimoji="0" lang="en-US" sz="22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nghị</a:t>
            </a:r>
            <a:r>
              <a:rPr kumimoji="0" lang="en-US" sz="22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luận</a:t>
            </a:r>
            <a:r>
              <a:rPr kumimoji="0" lang="en-US" sz="22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vấn</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đề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tư</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tưởng</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nhận</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thức</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“ý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chí</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nghị</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lực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sống</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của con người”</a:t>
            </a:r>
            <a:endParaRPr kumimoji="0"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sym typeface="Arial"/>
            </a:endParaRPr>
          </a:p>
        </p:txBody>
      </p:sp>
      <p:sp>
        <p:nvSpPr>
          <p:cNvPr id="331" name="Google Shape;331;p19"/>
          <p:cNvSpPr/>
          <p:nvPr/>
        </p:nvSpPr>
        <p:spPr>
          <a:xfrm>
            <a:off x="577380" y="3580999"/>
            <a:ext cx="8191735" cy="871008"/>
          </a:xfrm>
          <a:prstGeom prst="rect">
            <a:avLst/>
          </a:prstGeom>
          <a:noFill/>
          <a:ln>
            <a:noFill/>
          </a:ln>
        </p:spPr>
        <p:txBody>
          <a:bodyPr spcFirstLastPara="1" wrap="square" lIns="91425" tIns="45700" rIns="91425" bIns="45700" anchor="t" anchorCtr="0">
            <a:spAutoFit/>
          </a:bodyPr>
          <a:lstStyle/>
          <a:p>
            <a:pPr marL="342900" marR="0" lvl="0" indent="-342900" algn="just" defTabSz="914400" rtl="0" eaLnBrk="1" fontAlgn="auto" latinLnBrk="0" hangingPunct="1">
              <a:lnSpc>
                <a:spcPct val="115000"/>
              </a:lnSpc>
              <a:spcBef>
                <a:spcPts val="0"/>
              </a:spcBef>
              <a:spcAft>
                <a:spcPts val="0"/>
              </a:spcAft>
              <a:buClr>
                <a:srgbClr val="000000"/>
              </a:buClr>
              <a:buSzPts val="2200"/>
              <a:buFont typeface="Arial"/>
              <a:buChar char="•"/>
              <a:tabLst/>
              <a:defRPr/>
            </a:pPr>
            <a:r>
              <a:rPr kumimoji="0" lang="en-US" sz="22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Áp dụng dàn ý chung bài văn nghị luận xã hội về tư tưởng đạo lý để giải đề. </a:t>
            </a:r>
            <a:endParaRPr kumimoji="0" sz="22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sym typeface="Arial"/>
            </a:endParaRPr>
          </a:p>
        </p:txBody>
      </p:sp>
    </p:spTree>
    <p:extLst>
      <p:ext uri="{BB962C8B-B14F-4D97-AF65-F5344CB8AC3E}">
        <p14:creationId xmlns:p14="http://schemas.microsoft.com/office/powerpoint/2010/main" val="26097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7"/>
                                        </p:tgtEl>
                                        <p:attrNameLst>
                                          <p:attrName>style.visibility</p:attrName>
                                        </p:attrNameLst>
                                      </p:cBhvr>
                                      <p:to>
                                        <p:strVal val="visible"/>
                                      </p:to>
                                    </p:set>
                                    <p:animEffect transition="in" filter="fade">
                                      <p:cBhvr>
                                        <p:cTn id="7" dur="1000"/>
                                        <p:tgtEl>
                                          <p:spTgt spid="3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6">
                                            <p:txEl>
                                              <p:pRg st="0" end="0"/>
                                            </p:txEl>
                                          </p:spTgt>
                                        </p:tgtEl>
                                        <p:attrNameLst>
                                          <p:attrName>style.visibility</p:attrName>
                                        </p:attrNameLst>
                                      </p:cBhvr>
                                      <p:to>
                                        <p:strVal val="visible"/>
                                      </p:to>
                                    </p:set>
                                    <p:animEffect transition="in" filter="fade">
                                      <p:cBhvr>
                                        <p:cTn id="12" dur="500"/>
                                        <p:tgtEl>
                                          <p:spTgt spid="3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9"/>
                                        </p:tgtEl>
                                        <p:attrNameLst>
                                          <p:attrName>style.visibility</p:attrName>
                                        </p:attrNameLst>
                                      </p:cBhvr>
                                      <p:to>
                                        <p:strVal val="visible"/>
                                      </p:to>
                                    </p:set>
                                    <p:animEffect transition="in" filter="fade">
                                      <p:cBhvr>
                                        <p:cTn id="17" dur="500"/>
                                        <p:tgtEl>
                                          <p:spTgt spid="32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28"/>
                                        </p:tgtEl>
                                        <p:attrNameLst>
                                          <p:attrName>style.visibility</p:attrName>
                                        </p:attrNameLst>
                                      </p:cBhvr>
                                      <p:to>
                                        <p:strVal val="visible"/>
                                      </p:to>
                                    </p:set>
                                    <p:anim calcmode="lin" valueType="num">
                                      <p:cBhvr additive="base">
                                        <p:cTn id="22" dur="500"/>
                                        <p:tgtEl>
                                          <p:spTgt spid="32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30"/>
                                        </p:tgtEl>
                                        <p:attrNameLst>
                                          <p:attrName>style.visibility</p:attrName>
                                        </p:attrNameLst>
                                      </p:cBhvr>
                                      <p:to>
                                        <p:strVal val="visible"/>
                                      </p:to>
                                    </p:set>
                                    <p:anim calcmode="lin" valueType="num">
                                      <p:cBhvr additive="base">
                                        <p:cTn id="27" dur="500"/>
                                        <p:tgtEl>
                                          <p:spTgt spid="33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31"/>
                                        </p:tgtEl>
                                        <p:attrNameLst>
                                          <p:attrName>style.visibility</p:attrName>
                                        </p:attrNameLst>
                                      </p:cBhvr>
                                      <p:to>
                                        <p:strVal val="visible"/>
                                      </p:to>
                                    </p:set>
                                    <p:anim calcmode="lin" valueType="num">
                                      <p:cBhvr additive="base">
                                        <p:cTn id="32" dur="500"/>
                                        <p:tgtEl>
                                          <p:spTgt spid="3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9" name="Google Shape;119;p6"/>
          <p:cNvSpPr txBox="1"/>
          <p:nvPr/>
        </p:nvSpPr>
        <p:spPr>
          <a:xfrm>
            <a:off x="579199" y="85016"/>
            <a:ext cx="6875289" cy="598275"/>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434343"/>
              </a:buClr>
              <a:buSzPts val="5800"/>
              <a:buFont typeface="Raleway Thin"/>
              <a:buNone/>
              <a:tabLst/>
              <a:defRPr/>
            </a:pPr>
            <a:r>
              <a:rPr kumimoji="0" lang="en-US" sz="2400" b="1" i="1" u="none" strike="noStrike" kern="0" cap="none" spc="0" normalizeH="0" baseline="0" noProof="0" dirty="0">
                <a:ln>
                  <a:noFill/>
                </a:ln>
                <a:solidFill>
                  <a:srgbClr val="3C4D76"/>
                </a:solidFill>
                <a:effectLst/>
                <a:uLnTx/>
                <a:uFillTx/>
                <a:latin typeface="Cambria" panose="02040503050406030204" pitchFamily="18" charset="0"/>
                <a:ea typeface="Cambria" panose="02040503050406030204" pitchFamily="18" charset="0"/>
                <a:cs typeface="Times New Roman"/>
                <a:sym typeface="Times New Roman"/>
              </a:rPr>
              <a:t>*</a:t>
            </a:r>
            <a:r>
              <a:rPr kumimoji="0" lang="en-US" sz="2400" b="1" i="1" u="none" strike="noStrike" kern="0" cap="none" spc="0" normalizeH="0" baseline="0" noProof="0" dirty="0" err="1">
                <a:ln>
                  <a:noFill/>
                </a:ln>
                <a:solidFill>
                  <a:srgbClr val="3C4D76"/>
                </a:solidFill>
                <a:effectLst/>
                <a:uLnTx/>
                <a:uFillTx/>
                <a:latin typeface="Cambria" panose="02040503050406030204" pitchFamily="18" charset="0"/>
                <a:ea typeface="Cambria" panose="02040503050406030204" pitchFamily="18" charset="0"/>
                <a:cs typeface="Times New Roman"/>
                <a:sym typeface="Times New Roman"/>
              </a:rPr>
              <a:t>Dàn</a:t>
            </a:r>
            <a:r>
              <a:rPr kumimoji="0" lang="en-US" sz="2400" b="1" i="1" u="none" strike="noStrike" kern="0" cap="none" spc="0" normalizeH="0" baseline="0" noProof="0" dirty="0">
                <a:ln>
                  <a:noFill/>
                </a:ln>
                <a:solidFill>
                  <a:srgbClr val="3C4D76"/>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1" i="1" u="none" strike="noStrike" kern="0" cap="none" spc="0" normalizeH="0" baseline="0" noProof="0" dirty="0" err="1">
                <a:ln>
                  <a:noFill/>
                </a:ln>
                <a:solidFill>
                  <a:srgbClr val="3C4D76"/>
                </a:solidFill>
                <a:effectLst/>
                <a:uLnTx/>
                <a:uFillTx/>
                <a:latin typeface="Cambria" panose="02040503050406030204" pitchFamily="18" charset="0"/>
                <a:ea typeface="Cambria" panose="02040503050406030204" pitchFamily="18" charset="0"/>
                <a:cs typeface="Times New Roman"/>
                <a:sym typeface="Times New Roman"/>
              </a:rPr>
              <a:t>bài</a:t>
            </a:r>
            <a:r>
              <a:rPr kumimoji="0" lang="en-US" sz="2400" b="1" i="1" u="none" strike="noStrike" kern="0" cap="none" spc="0" normalizeH="0" baseline="0" noProof="0" dirty="0">
                <a:ln>
                  <a:noFill/>
                </a:ln>
                <a:solidFill>
                  <a:srgbClr val="3C4D76"/>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1" i="1" u="none" strike="noStrike" kern="0" cap="none" spc="0" normalizeH="0" baseline="0" noProof="0" dirty="0" err="1">
                <a:ln>
                  <a:noFill/>
                </a:ln>
                <a:solidFill>
                  <a:srgbClr val="3C4D76"/>
                </a:solidFill>
                <a:effectLst/>
                <a:uLnTx/>
                <a:uFillTx/>
                <a:latin typeface="Cambria" panose="02040503050406030204" pitchFamily="18" charset="0"/>
                <a:ea typeface="Cambria" panose="02040503050406030204" pitchFamily="18" charset="0"/>
                <a:cs typeface="Times New Roman"/>
                <a:sym typeface="Times New Roman"/>
              </a:rPr>
              <a:t>chung</a:t>
            </a:r>
            <a:r>
              <a:rPr kumimoji="0" lang="en-US" sz="2400" b="1" i="1" u="none" strike="noStrike" kern="0" cap="none" spc="0" normalizeH="0" baseline="0" noProof="0" dirty="0">
                <a:ln>
                  <a:noFill/>
                </a:ln>
                <a:solidFill>
                  <a:srgbClr val="3C4D76"/>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1" i="1" u="none" strike="noStrike" kern="0" cap="none" spc="0" normalizeH="0" baseline="0" noProof="0" dirty="0" err="1">
                <a:ln>
                  <a:noFill/>
                </a:ln>
                <a:solidFill>
                  <a:srgbClr val="3C4D76"/>
                </a:solidFill>
                <a:effectLst/>
                <a:uLnTx/>
                <a:uFillTx/>
                <a:latin typeface="Cambria" panose="02040503050406030204" pitchFamily="18" charset="0"/>
                <a:ea typeface="Cambria" panose="02040503050406030204" pitchFamily="18" charset="0"/>
                <a:cs typeface="Times New Roman"/>
                <a:sym typeface="Times New Roman"/>
              </a:rPr>
              <a:t>nghị</a:t>
            </a:r>
            <a:r>
              <a:rPr kumimoji="0" lang="en-US" sz="2400" b="1" i="1" u="none" strike="noStrike" kern="0" cap="none" spc="0" normalizeH="0" baseline="0" noProof="0" dirty="0">
                <a:ln>
                  <a:noFill/>
                </a:ln>
                <a:solidFill>
                  <a:srgbClr val="3C4D76"/>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1" i="1" u="none" strike="noStrike" kern="0" cap="none" spc="0" normalizeH="0" baseline="0" noProof="0" dirty="0" err="1">
                <a:ln>
                  <a:noFill/>
                </a:ln>
                <a:solidFill>
                  <a:srgbClr val="3C4D76"/>
                </a:solidFill>
                <a:effectLst/>
                <a:uLnTx/>
                <a:uFillTx/>
                <a:latin typeface="Cambria" panose="02040503050406030204" pitchFamily="18" charset="0"/>
                <a:ea typeface="Cambria" panose="02040503050406030204" pitchFamily="18" charset="0"/>
                <a:cs typeface="Times New Roman"/>
                <a:sym typeface="Times New Roman"/>
              </a:rPr>
              <a:t>luận</a:t>
            </a:r>
            <a:r>
              <a:rPr kumimoji="0" lang="en-US" sz="2400" b="1" i="1" u="none" strike="noStrike" kern="0" cap="none" spc="0" normalizeH="0" baseline="0" noProof="0" dirty="0">
                <a:ln>
                  <a:noFill/>
                </a:ln>
                <a:solidFill>
                  <a:srgbClr val="3C4D76"/>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1" i="1" u="none" strike="noStrike" kern="0" cap="none" spc="0" normalizeH="0" baseline="0" noProof="0" dirty="0" err="1">
                <a:ln>
                  <a:noFill/>
                </a:ln>
                <a:solidFill>
                  <a:srgbClr val="3C4D76"/>
                </a:solidFill>
                <a:effectLst/>
                <a:uLnTx/>
                <a:uFillTx/>
                <a:latin typeface="Cambria" panose="02040503050406030204" pitchFamily="18" charset="0"/>
                <a:ea typeface="Cambria" panose="02040503050406030204" pitchFamily="18" charset="0"/>
                <a:cs typeface="Times New Roman"/>
                <a:sym typeface="Times New Roman"/>
              </a:rPr>
              <a:t>về</a:t>
            </a:r>
            <a:r>
              <a:rPr kumimoji="0" lang="en-US" sz="2400" b="1" i="1" u="none" strike="noStrike" kern="0" cap="none" spc="0" normalizeH="0" baseline="0" noProof="0" dirty="0">
                <a:ln>
                  <a:noFill/>
                </a:ln>
                <a:solidFill>
                  <a:srgbClr val="3C4D76"/>
                </a:solidFill>
                <a:effectLst/>
                <a:uLnTx/>
                <a:uFillTx/>
                <a:latin typeface="Cambria" panose="02040503050406030204" pitchFamily="18" charset="0"/>
                <a:ea typeface="Cambria" panose="02040503050406030204" pitchFamily="18" charset="0"/>
                <a:cs typeface="Times New Roman"/>
                <a:sym typeface="Times New Roman"/>
              </a:rPr>
              <a:t> một </a:t>
            </a:r>
            <a:r>
              <a:rPr kumimoji="0" lang="en-US" sz="2400" b="1" i="1" u="none" strike="noStrike" kern="0" cap="none" spc="0" normalizeH="0" baseline="0" noProof="0" dirty="0" err="1">
                <a:ln>
                  <a:noFill/>
                </a:ln>
                <a:solidFill>
                  <a:srgbClr val="3C4D76"/>
                </a:solidFill>
                <a:effectLst/>
                <a:uLnTx/>
                <a:uFillTx/>
                <a:latin typeface="Cambria" panose="02040503050406030204" pitchFamily="18" charset="0"/>
                <a:ea typeface="Cambria" panose="02040503050406030204" pitchFamily="18" charset="0"/>
                <a:cs typeface="Times New Roman"/>
                <a:sym typeface="Times New Roman"/>
              </a:rPr>
              <a:t>tư</a:t>
            </a:r>
            <a:r>
              <a:rPr kumimoji="0" lang="en-US" sz="2400" b="1" i="1" u="none" strike="noStrike" kern="0" cap="none" spc="0" normalizeH="0" baseline="0" noProof="0" dirty="0">
                <a:ln>
                  <a:noFill/>
                </a:ln>
                <a:solidFill>
                  <a:srgbClr val="3C4D76"/>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1" i="1" u="none" strike="noStrike" kern="0" cap="none" spc="0" normalizeH="0" baseline="0" noProof="0" dirty="0" err="1">
                <a:ln>
                  <a:noFill/>
                </a:ln>
                <a:solidFill>
                  <a:srgbClr val="3C4D76"/>
                </a:solidFill>
                <a:effectLst/>
                <a:uLnTx/>
                <a:uFillTx/>
                <a:latin typeface="Cambria" panose="02040503050406030204" pitchFamily="18" charset="0"/>
                <a:ea typeface="Cambria" panose="02040503050406030204" pitchFamily="18" charset="0"/>
                <a:cs typeface="Times New Roman"/>
                <a:sym typeface="Times New Roman"/>
              </a:rPr>
              <a:t>tưởng</a:t>
            </a:r>
            <a:r>
              <a:rPr kumimoji="0" lang="en-US" sz="2400" b="1" i="1" u="none" strike="noStrike" kern="0" cap="none" spc="0" normalizeH="0" baseline="0" noProof="0" dirty="0">
                <a:ln>
                  <a:noFill/>
                </a:ln>
                <a:solidFill>
                  <a:srgbClr val="3C4D76"/>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1" i="1" u="none" strike="noStrike" kern="0" cap="none" spc="0" normalizeH="0" baseline="0" noProof="0" dirty="0" err="1">
                <a:ln>
                  <a:noFill/>
                </a:ln>
                <a:solidFill>
                  <a:srgbClr val="3C4D76"/>
                </a:solidFill>
                <a:effectLst/>
                <a:uLnTx/>
                <a:uFillTx/>
                <a:latin typeface="Cambria" panose="02040503050406030204" pitchFamily="18" charset="0"/>
                <a:ea typeface="Cambria" panose="02040503050406030204" pitchFamily="18" charset="0"/>
                <a:cs typeface="Times New Roman"/>
                <a:sym typeface="Times New Roman"/>
              </a:rPr>
              <a:t>đạo</a:t>
            </a:r>
            <a:r>
              <a:rPr kumimoji="0" lang="en-US" sz="2400" b="1" i="1" u="none" strike="noStrike" kern="0" cap="none" spc="0" normalizeH="0" baseline="0" noProof="0" dirty="0">
                <a:ln>
                  <a:noFill/>
                </a:ln>
                <a:solidFill>
                  <a:srgbClr val="3C4D76"/>
                </a:solidFill>
                <a:effectLst/>
                <a:uLnTx/>
                <a:uFillTx/>
                <a:latin typeface="Cambria" panose="02040503050406030204" pitchFamily="18" charset="0"/>
                <a:ea typeface="Cambria" panose="02040503050406030204" pitchFamily="18" charset="0"/>
                <a:cs typeface="Times New Roman"/>
                <a:sym typeface="Times New Roman"/>
              </a:rPr>
              <a:t> lí </a:t>
            </a:r>
            <a:endParaRPr kumimoji="0" sz="1400" b="0" i="1" u="none" strike="noStrike" kern="0" cap="none" spc="0" normalizeH="0" baseline="0" noProof="0" dirty="0">
              <a:ln>
                <a:noFill/>
              </a:ln>
              <a:solidFill>
                <a:srgbClr val="3C4D76"/>
              </a:solidFill>
              <a:effectLst/>
              <a:uLnTx/>
              <a:uFillTx/>
              <a:latin typeface="Cambria" panose="02040503050406030204" pitchFamily="18" charset="0"/>
              <a:ea typeface="Cambria" panose="02040503050406030204" pitchFamily="18" charset="0"/>
              <a:cs typeface="Arial"/>
              <a:sym typeface="Arial"/>
            </a:endParaRPr>
          </a:p>
        </p:txBody>
      </p:sp>
      <p:sp>
        <p:nvSpPr>
          <p:cNvPr id="120" name="Google Shape;120;p6"/>
          <p:cNvSpPr/>
          <p:nvPr/>
        </p:nvSpPr>
        <p:spPr>
          <a:xfrm>
            <a:off x="353480" y="683291"/>
            <a:ext cx="8328065" cy="870967"/>
          </a:xfrm>
          <a:prstGeom prst="rect">
            <a:avLst/>
          </a:prstGeom>
          <a:noFill/>
          <a:ln>
            <a:noFill/>
          </a:ln>
        </p:spPr>
        <p:txBody>
          <a:bodyPr spcFirstLastPara="1" wrap="square" lIns="91425" tIns="45700" rIns="91425" bIns="45700" anchor="t" anchorCtr="0">
            <a:spAutoFit/>
          </a:bodyPr>
          <a:lstStyle/>
          <a:p>
            <a:pPr marL="0" marR="0" lvl="0" indent="179705" algn="just"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2200" b="1" i="0" u="none" strike="noStrike" kern="0" cap="none" spc="0" normalizeH="0" baseline="0" noProof="0" dirty="0" smtClean="0">
                <a:ln>
                  <a:noFill/>
                </a:ln>
                <a:solidFill>
                  <a:srgbClr val="3C4D76"/>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a:t>
            </a:r>
            <a:r>
              <a:rPr kumimoji="0" lang="en-US" sz="2200" b="1" i="0" u="none" strike="noStrike" kern="0" cap="none" spc="0" normalizeH="0" baseline="0" noProof="0" dirty="0" err="1" smtClean="0">
                <a:ln>
                  <a:noFill/>
                </a:ln>
                <a:solidFill>
                  <a:srgbClr val="3C4D76"/>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Mở</a:t>
            </a:r>
            <a:r>
              <a:rPr kumimoji="0" lang="en-US" sz="2200" b="1" i="0" u="none" strike="noStrike" kern="0" cap="none" spc="0" normalizeH="0" baseline="0" noProof="0" dirty="0" smtClean="0">
                <a:ln>
                  <a:noFill/>
                </a:ln>
                <a:solidFill>
                  <a:srgbClr val="3C4D76"/>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 </a:t>
            </a:r>
            <a:r>
              <a:rPr kumimoji="0" lang="en-US" sz="2200" b="1" i="0" u="none" strike="noStrike" kern="0" cap="none" spc="0" normalizeH="0" baseline="0" noProof="0" dirty="0" err="1" smtClean="0">
                <a:ln>
                  <a:noFill/>
                </a:ln>
                <a:solidFill>
                  <a:srgbClr val="3C4D76"/>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đoạn</a:t>
            </a:r>
            <a:r>
              <a:rPr kumimoji="0" lang="en-US" sz="2200" b="1" i="0" u="none" strike="noStrike" kern="0" cap="none" spc="0" normalizeH="0" baseline="0" noProof="0" dirty="0" smtClean="0">
                <a:ln>
                  <a:noFill/>
                </a:ln>
                <a:solidFill>
                  <a:srgbClr val="3C4D76"/>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a:t>
            </a:r>
            <a:r>
              <a:rPr kumimoji="0" lang="en-US" sz="2200" b="0" i="0" u="none" strike="noStrike" kern="0" cap="none" spc="0" normalizeH="0" baseline="0" noProof="0" dirty="0" smtClean="0">
                <a:ln>
                  <a:noFill/>
                </a:ln>
                <a:solidFill>
                  <a:srgbClr val="725116"/>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smtClean="0">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Dẫn</a:t>
            </a:r>
            <a:r>
              <a:rPr kumimoji="0" lang="en-US" sz="2200" b="0" i="0" u="none" strike="noStrike" kern="0" cap="none" spc="0" normalizeH="0" baseline="0" noProof="0" dirty="0" smtClean="0">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smtClean="0">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dắt</a:t>
            </a:r>
            <a:r>
              <a:rPr kumimoji="0" lang="en-US" sz="2200" b="0" i="0" u="none" strike="noStrike" kern="0" cap="none" spc="0" normalizeH="0" baseline="0" noProof="0" dirty="0" smtClean="0">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smtClean="0">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vào</a:t>
            </a:r>
            <a:r>
              <a:rPr kumimoji="0" lang="en-US" sz="2200" b="0" i="0" u="none" strike="noStrike" kern="0" cap="none" spc="0" normalizeH="0" baseline="0" noProof="0" dirty="0" smtClean="0">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smtClean="0">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vấn</a:t>
            </a:r>
            <a:r>
              <a:rPr kumimoji="0" lang="en-US" sz="2200" b="0" i="0" u="none" strike="noStrike" kern="0" cap="none" spc="0" normalizeH="0" baseline="0" noProof="0" dirty="0" smtClean="0">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smtClean="0">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đề</a:t>
            </a:r>
            <a:r>
              <a:rPr kumimoji="0" lang="en-US" sz="2200" b="0" i="0" u="none" strike="noStrike" kern="0" cap="none" spc="0" normalizeH="0" baseline="0" noProof="0" dirty="0" smtClean="0">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smtClean="0">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nghị</a:t>
            </a:r>
            <a:r>
              <a:rPr kumimoji="0" lang="en-US" sz="2200" b="0" i="0" u="none" strike="noStrike" kern="0" cap="none" spc="0" normalizeH="0" baseline="0" noProof="0" dirty="0" smtClean="0">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smtClean="0">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luận</a:t>
            </a:r>
            <a:r>
              <a:rPr kumimoji="0" lang="en-US" sz="2200" b="0" i="0" u="none" strike="noStrike" kern="0" cap="none" spc="0" normalizeH="0" baseline="0" noProof="0" dirty="0" smtClean="0">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smtClean="0">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Nêu</a:t>
            </a:r>
            <a:r>
              <a:rPr kumimoji="0" lang="en-US" sz="2200" b="0" i="0" u="none" strike="noStrike" kern="0" cap="none" spc="0" normalizeH="0" baseline="0" noProof="0" dirty="0" smtClean="0">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smtClean="0">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tư</a:t>
            </a:r>
            <a:r>
              <a:rPr kumimoji="0" lang="en-US" sz="2200" b="0" i="0" u="none" strike="noStrike" kern="0" cap="none" spc="0" normalizeH="0" baseline="0" noProof="0" dirty="0" smtClean="0">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smtClean="0">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tưởng</a:t>
            </a:r>
            <a:r>
              <a:rPr kumimoji="0" lang="en-US" sz="2200" b="0" i="0" u="none" strike="noStrike" kern="0" cap="none" spc="0" normalizeH="0" baseline="0" noProof="0" dirty="0" smtClean="0">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smtClean="0">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đạo</a:t>
            </a:r>
            <a:r>
              <a:rPr kumimoji="0" lang="en-US" sz="2200" b="0" i="0" u="none" strike="noStrike" kern="0" cap="none" spc="0" normalizeH="0" baseline="0" noProof="0" dirty="0" smtClean="0">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smtClean="0">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lí</a:t>
            </a:r>
            <a:r>
              <a:rPr kumimoji="0" lang="en-US" sz="2200" b="0" i="0" u="none" strike="noStrike" kern="0" cap="none" spc="0" normalizeH="0" baseline="0" noProof="0" dirty="0" smtClean="0">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smtClean="0">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chú</a:t>
            </a:r>
            <a:r>
              <a:rPr kumimoji="0" lang="en-US" sz="2200" b="0" i="0" u="none" strike="noStrike" kern="0" cap="none" spc="0" normalizeH="0" baseline="0" noProof="0" dirty="0" smtClean="0">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 ý </a:t>
            </a:r>
            <a:r>
              <a:rPr kumimoji="0" lang="en-US" sz="2200" b="0" i="0" u="none" strike="noStrike" kern="0" cap="none" spc="0" normalizeH="0" baseline="0" noProof="0" dirty="0" err="1" smtClean="0">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trích</a:t>
            </a:r>
            <a:r>
              <a:rPr kumimoji="0" lang="en-US" sz="2200" b="0" i="0" u="none" strike="noStrike" kern="0" cap="none" spc="0" normalizeH="0" baseline="0" noProof="0" dirty="0" smtClean="0">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smtClean="0">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dẫn</a:t>
            </a:r>
            <a:r>
              <a:rPr kumimoji="0" lang="en-US" sz="2200" b="0" i="0" u="none" strike="noStrike" kern="0" cap="none" spc="0" normalizeH="0" baseline="0" noProof="0" dirty="0" smtClean="0">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 ý </a:t>
            </a:r>
            <a:r>
              <a:rPr kumimoji="0" lang="en-US" sz="2200" b="0" i="0" u="none" strike="noStrike" kern="0" cap="none" spc="0" normalizeH="0" baseline="0" noProof="0" dirty="0" err="1" smtClean="0">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kiến</a:t>
            </a:r>
            <a:r>
              <a:rPr kumimoji="0" lang="en-US" sz="2200" b="0" i="0" u="none" strike="noStrike" kern="0" cap="none" spc="0" normalizeH="0" baseline="0" noProof="0" dirty="0" smtClean="0">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smtClean="0">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câu</a:t>
            </a:r>
            <a:r>
              <a:rPr kumimoji="0" lang="en-US" sz="2200" b="0" i="0" u="none" strike="noStrike" kern="0" cap="none" spc="0" normalizeH="0" baseline="0" noProof="0" dirty="0" smtClean="0">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smtClean="0">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nói</a:t>
            </a:r>
            <a:r>
              <a:rPr kumimoji="0" lang="en-US" sz="2200" b="0" i="0" u="none" strike="noStrike" kern="0" cap="none" spc="0" normalizeH="0" baseline="0" noProof="0" dirty="0" smtClean="0">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smtClean="0">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câu</a:t>
            </a:r>
            <a:r>
              <a:rPr kumimoji="0" lang="en-US" sz="2200" b="0" i="0" u="none" strike="noStrike" kern="0" cap="none" spc="0" normalizeH="0" baseline="0" noProof="0" dirty="0" smtClean="0">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smtClean="0">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danh</a:t>
            </a:r>
            <a:r>
              <a:rPr kumimoji="0" lang="en-US" sz="2200" b="0" i="0" u="none" strike="noStrike" kern="0" cap="none" spc="0" normalizeH="0" baseline="0" noProof="0" dirty="0" smtClean="0">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smtClean="0">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ngôn</a:t>
            </a:r>
            <a:r>
              <a:rPr kumimoji="0" lang="en-US" sz="2200" b="0" i="0" u="none" strike="noStrike" kern="0" cap="none" spc="0" normalizeH="0" baseline="0" noProof="0" dirty="0" smtClean="0">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smtClean="0">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nếu</a:t>
            </a:r>
            <a:r>
              <a:rPr kumimoji="0" lang="en-US" sz="2200" b="0" i="0" u="none" strike="noStrike" kern="0" cap="none" spc="0" normalizeH="0" baseline="0" noProof="0" dirty="0" smtClean="0">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smtClean="0">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có</a:t>
            </a:r>
            <a:r>
              <a:rPr kumimoji="0" lang="en-US" sz="2200" b="0" i="0" u="none" strike="noStrike" kern="0" cap="none" spc="0" normalizeH="0" baseline="0" noProof="0" dirty="0" smtClean="0">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a:t>
            </a:r>
            <a:endParaRPr kumimoji="0"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121" name="Google Shape;121;p6"/>
          <p:cNvSpPr/>
          <p:nvPr/>
        </p:nvSpPr>
        <p:spPr>
          <a:xfrm>
            <a:off x="353480" y="1644674"/>
            <a:ext cx="1995620" cy="481630"/>
          </a:xfrm>
          <a:prstGeom prst="rect">
            <a:avLst/>
          </a:prstGeom>
          <a:noFill/>
          <a:ln>
            <a:noFill/>
          </a:ln>
        </p:spPr>
        <p:txBody>
          <a:bodyPr spcFirstLastPara="1" wrap="square" lIns="91425" tIns="45700" rIns="91425" bIns="45700" anchor="t" anchorCtr="0">
            <a:spAutoFit/>
          </a:bodyPr>
          <a:lstStyle/>
          <a:p>
            <a:pPr lvl="0" indent="179705" algn="just">
              <a:lnSpc>
                <a:spcPct val="115000"/>
              </a:lnSpc>
              <a:defRPr/>
            </a:pPr>
            <a:r>
              <a:rPr kumimoji="0" lang="en-US" sz="2200" b="1" i="0" u="none" strike="noStrike" kern="0" cap="none" spc="0" normalizeH="0" baseline="0" noProof="0" dirty="0" smtClean="0">
                <a:ln>
                  <a:noFill/>
                </a:ln>
                <a:solidFill>
                  <a:srgbClr val="3C4D76"/>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a:t>
            </a:r>
            <a:r>
              <a:rPr kumimoji="0" lang="en-US" sz="2200" b="1" i="0" u="none" strike="noStrike" kern="0" cap="none" spc="0" normalizeH="0" baseline="0" noProof="0" dirty="0" err="1" smtClean="0">
                <a:ln>
                  <a:noFill/>
                </a:ln>
                <a:solidFill>
                  <a:srgbClr val="3C4D76"/>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Thân</a:t>
            </a:r>
            <a:r>
              <a:rPr lang="en-US" sz="2200" b="1" dirty="0">
                <a:solidFill>
                  <a:srgbClr val="3C4D76"/>
                </a:solidFill>
                <a:highlight>
                  <a:srgbClr val="FFFFFF"/>
                </a:highlight>
                <a:latin typeface="Cambria" panose="02040503050406030204" pitchFamily="18" charset="0"/>
                <a:ea typeface="Cambria" panose="02040503050406030204" pitchFamily="18" charset="0"/>
                <a:cs typeface="Times New Roman"/>
                <a:sym typeface="Times New Roman"/>
              </a:rPr>
              <a:t> </a:t>
            </a:r>
            <a:r>
              <a:rPr lang="en-US" sz="2200" b="1" dirty="0" err="1">
                <a:solidFill>
                  <a:srgbClr val="3C4D76"/>
                </a:solidFill>
                <a:highlight>
                  <a:srgbClr val="FFFFFF"/>
                </a:highlight>
                <a:latin typeface="Cambria" panose="02040503050406030204" pitchFamily="18" charset="0"/>
                <a:ea typeface="Cambria" panose="02040503050406030204" pitchFamily="18" charset="0"/>
                <a:cs typeface="Times New Roman"/>
                <a:sym typeface="Times New Roman"/>
              </a:rPr>
              <a:t>đoạn</a:t>
            </a:r>
            <a:r>
              <a:rPr lang="en-US" sz="2200" b="1" dirty="0">
                <a:solidFill>
                  <a:srgbClr val="3C4D76"/>
                </a:solidFill>
                <a:highlight>
                  <a:srgbClr val="FFFFFF"/>
                </a:highlight>
                <a:latin typeface="Cambria" panose="02040503050406030204" pitchFamily="18" charset="0"/>
                <a:ea typeface="Cambria" panose="02040503050406030204" pitchFamily="18" charset="0"/>
                <a:cs typeface="Times New Roman"/>
                <a:sym typeface="Times New Roman"/>
              </a:rPr>
              <a:t>:</a:t>
            </a:r>
            <a:r>
              <a:rPr lang="en-US" sz="2200" dirty="0">
                <a:solidFill>
                  <a:srgbClr val="725116"/>
                </a:solidFill>
                <a:highlight>
                  <a:srgbClr val="FFFFFF"/>
                </a:highlight>
                <a:latin typeface="Cambria" panose="02040503050406030204" pitchFamily="18" charset="0"/>
                <a:ea typeface="Cambria" panose="02040503050406030204" pitchFamily="18" charset="0"/>
                <a:cs typeface="Times New Roman"/>
                <a:sym typeface="Times New Roman"/>
              </a:rPr>
              <a:t> </a:t>
            </a:r>
            <a:endParaRPr kumimoji="0" sz="2200" b="0" i="0" u="none" strike="noStrike" kern="0" cap="none" spc="0" normalizeH="0" baseline="0" noProof="0" dirty="0">
              <a:ln>
                <a:noFill/>
              </a:ln>
              <a:solidFill>
                <a:srgbClr val="725116"/>
              </a:solidFill>
              <a:effectLst/>
              <a:uLnTx/>
              <a:uFillTx/>
              <a:latin typeface="Cambria" panose="02040503050406030204" pitchFamily="18" charset="0"/>
              <a:ea typeface="Cambria" panose="02040503050406030204" pitchFamily="18" charset="0"/>
              <a:cs typeface="Arial"/>
              <a:sym typeface="Arial"/>
            </a:endParaRPr>
          </a:p>
        </p:txBody>
      </p:sp>
      <p:grpSp>
        <p:nvGrpSpPr>
          <p:cNvPr id="122" name="Google Shape;122;p6"/>
          <p:cNvGrpSpPr/>
          <p:nvPr/>
        </p:nvGrpSpPr>
        <p:grpSpPr>
          <a:xfrm>
            <a:off x="579199" y="2268289"/>
            <a:ext cx="8196939" cy="1057348"/>
            <a:chOff x="10292" y="0"/>
            <a:chExt cx="7512428" cy="1057348"/>
          </a:xfrm>
          <a:solidFill>
            <a:schemeClr val="tx2">
              <a:lumMod val="75000"/>
            </a:schemeClr>
          </a:solidFill>
        </p:grpSpPr>
        <p:sp>
          <p:nvSpPr>
            <p:cNvPr id="123" name="Google Shape;123;p6"/>
            <p:cNvSpPr/>
            <p:nvPr/>
          </p:nvSpPr>
          <p:spPr>
            <a:xfrm>
              <a:off x="10292" y="0"/>
              <a:ext cx="1976954" cy="1057348"/>
            </a:xfrm>
            <a:prstGeom prst="roundRect">
              <a:avLst>
                <a:gd name="adj" fmla="val 10000"/>
              </a:avLst>
            </a:prstGeom>
            <a:grp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1" u="none" strike="noStrike" kern="0" cap="none" spc="0" normalizeH="0" baseline="0" noProof="0">
                <a:ln>
                  <a:noFill/>
                </a:ln>
                <a:solidFill>
                  <a:srgbClr val="3C4D76"/>
                </a:solidFill>
                <a:effectLst/>
                <a:uLnTx/>
                <a:uFillTx/>
                <a:latin typeface="Cambria" panose="02040503050406030204" pitchFamily="18" charset="0"/>
                <a:ea typeface="Cambria" panose="02040503050406030204" pitchFamily="18" charset="0"/>
                <a:cs typeface="Arial"/>
                <a:sym typeface="Arial"/>
              </a:endParaRPr>
            </a:p>
          </p:txBody>
        </p:sp>
        <p:sp>
          <p:nvSpPr>
            <p:cNvPr id="124" name="Google Shape;124;p6"/>
            <p:cNvSpPr txBox="1"/>
            <p:nvPr/>
          </p:nvSpPr>
          <p:spPr>
            <a:xfrm>
              <a:off x="41261" y="30969"/>
              <a:ext cx="1915016" cy="995410"/>
            </a:xfrm>
            <a:prstGeom prst="rect">
              <a:avLst/>
            </a:prstGeom>
            <a:grpFill/>
            <a:ln>
              <a:solidFill>
                <a:schemeClr val="tx1"/>
              </a:solidFill>
            </a:ln>
          </p:spPr>
          <p:txBody>
            <a:bodyPr spcFirstLastPara="1" wrap="square" lIns="83800" tIns="83800" rIns="83800" bIns="8380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n-US" sz="2200" b="1" i="1" u="none" strike="noStrike" kern="0" cap="none" spc="0" normalizeH="0" baseline="0" noProof="0" dirty="0" err="1">
                  <a:ln>
                    <a:noFill/>
                  </a:ln>
                  <a:solidFill>
                    <a:srgbClr val="3C4D76"/>
                  </a:solidFill>
                  <a:effectLst/>
                  <a:uLnTx/>
                  <a:uFillTx/>
                  <a:latin typeface="Cambria" panose="02040503050406030204" pitchFamily="18" charset="0"/>
                  <a:ea typeface="Cambria" panose="02040503050406030204" pitchFamily="18" charset="0"/>
                  <a:cs typeface="Times New Roman"/>
                  <a:sym typeface="Times New Roman"/>
                </a:rPr>
                <a:t>Giải</a:t>
              </a:r>
              <a:r>
                <a:rPr kumimoji="0" lang="en-US" sz="2200" b="1" i="1" u="none" strike="noStrike" kern="0" cap="none" spc="0" normalizeH="0" baseline="0" noProof="0" dirty="0">
                  <a:ln>
                    <a:noFill/>
                  </a:ln>
                  <a:solidFill>
                    <a:srgbClr val="3C4D76"/>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1" i="1" u="none" strike="noStrike" kern="0" cap="none" spc="0" normalizeH="0" baseline="0" noProof="0" dirty="0" err="1">
                  <a:ln>
                    <a:noFill/>
                  </a:ln>
                  <a:solidFill>
                    <a:srgbClr val="3C4D76"/>
                  </a:solidFill>
                  <a:effectLst/>
                  <a:uLnTx/>
                  <a:uFillTx/>
                  <a:latin typeface="Cambria" panose="02040503050406030204" pitchFamily="18" charset="0"/>
                  <a:ea typeface="Cambria" panose="02040503050406030204" pitchFamily="18" charset="0"/>
                  <a:cs typeface="Times New Roman"/>
                  <a:sym typeface="Times New Roman"/>
                </a:rPr>
                <a:t>thích</a:t>
              </a:r>
              <a:endParaRPr kumimoji="0" sz="2200" b="1" i="1" u="none" strike="noStrike" kern="0" cap="none" spc="0" normalizeH="0" baseline="0" noProof="0" dirty="0">
                <a:ln>
                  <a:noFill/>
                </a:ln>
                <a:solidFill>
                  <a:srgbClr val="3C4D76"/>
                </a:solidFill>
                <a:effectLst/>
                <a:uLnTx/>
                <a:uFillTx/>
                <a:latin typeface="Cambria" panose="02040503050406030204" pitchFamily="18" charset="0"/>
                <a:ea typeface="Cambria" panose="02040503050406030204" pitchFamily="18" charset="0"/>
                <a:cs typeface="Times New Roman"/>
                <a:sym typeface="Times New Roman"/>
              </a:endParaRPr>
            </a:p>
          </p:txBody>
        </p:sp>
        <p:sp>
          <p:nvSpPr>
            <p:cNvPr id="125" name="Google Shape;125;p6"/>
            <p:cNvSpPr/>
            <p:nvPr/>
          </p:nvSpPr>
          <p:spPr>
            <a:xfrm>
              <a:off x="2184943" y="283531"/>
              <a:ext cx="419114" cy="490284"/>
            </a:xfrm>
            <a:prstGeom prst="rightArrow">
              <a:avLst>
                <a:gd name="adj1" fmla="val 60000"/>
                <a:gd name="adj2" fmla="val 50000"/>
              </a:avLst>
            </a:prstGeom>
            <a:grpFill/>
            <a:ln>
              <a:solidFill>
                <a:schemeClr val="tx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1" u="none" strike="noStrike" kern="0" cap="none" spc="0" normalizeH="0" baseline="0" noProof="0">
                <a:ln>
                  <a:noFill/>
                </a:ln>
                <a:solidFill>
                  <a:srgbClr val="3C4D76"/>
                </a:solidFill>
                <a:effectLst/>
                <a:uLnTx/>
                <a:uFillTx/>
                <a:latin typeface="Cambria" panose="02040503050406030204" pitchFamily="18" charset="0"/>
                <a:ea typeface="Cambria" panose="02040503050406030204" pitchFamily="18" charset="0"/>
                <a:cs typeface="Arial"/>
                <a:sym typeface="Arial"/>
              </a:endParaRPr>
            </a:p>
          </p:txBody>
        </p:sp>
        <p:sp>
          <p:nvSpPr>
            <p:cNvPr id="126" name="Google Shape;126;p6"/>
            <p:cNvSpPr txBox="1"/>
            <p:nvPr/>
          </p:nvSpPr>
          <p:spPr>
            <a:xfrm>
              <a:off x="2184943" y="381588"/>
              <a:ext cx="293380" cy="294170"/>
            </a:xfrm>
            <a:prstGeom prst="rect">
              <a:avLst/>
            </a:prstGeom>
            <a:grpFill/>
            <a:ln>
              <a:solidFill>
                <a:schemeClr val="tx1"/>
              </a:solidFill>
            </a:ln>
          </p:spPr>
          <p:txBody>
            <a:bodyPr spcFirstLastPara="1" wrap="square" lIns="0" tIns="0" rIns="0" bIns="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endParaRPr kumimoji="0" sz="2200" b="1" i="1" u="none" strike="noStrike" kern="0" cap="none" spc="0" normalizeH="0" baseline="0" noProof="0">
                <a:ln>
                  <a:noFill/>
                </a:ln>
                <a:solidFill>
                  <a:srgbClr val="3C4D76"/>
                </a:solidFill>
                <a:effectLst/>
                <a:uLnTx/>
                <a:uFillTx/>
                <a:latin typeface="Cambria" panose="02040503050406030204" pitchFamily="18" charset="0"/>
                <a:ea typeface="Cambria" panose="02040503050406030204" pitchFamily="18" charset="0"/>
                <a:cs typeface="Arial"/>
                <a:sym typeface="Arial"/>
              </a:endParaRPr>
            </a:p>
          </p:txBody>
        </p:sp>
        <p:sp>
          <p:nvSpPr>
            <p:cNvPr id="127" name="Google Shape;127;p6"/>
            <p:cNvSpPr/>
            <p:nvPr/>
          </p:nvSpPr>
          <p:spPr>
            <a:xfrm>
              <a:off x="2778029" y="0"/>
              <a:ext cx="1976954" cy="1057348"/>
            </a:xfrm>
            <a:prstGeom prst="roundRect">
              <a:avLst>
                <a:gd name="adj" fmla="val 10000"/>
              </a:avLst>
            </a:prstGeom>
            <a:grp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1" u="none" strike="noStrike" kern="0" cap="none" spc="0" normalizeH="0" baseline="0" noProof="0">
                <a:ln>
                  <a:noFill/>
                </a:ln>
                <a:solidFill>
                  <a:srgbClr val="3C4D76"/>
                </a:solidFill>
                <a:effectLst/>
                <a:uLnTx/>
                <a:uFillTx/>
                <a:latin typeface="Cambria" panose="02040503050406030204" pitchFamily="18" charset="0"/>
                <a:ea typeface="Cambria" panose="02040503050406030204" pitchFamily="18" charset="0"/>
                <a:cs typeface="Arial"/>
                <a:sym typeface="Arial"/>
              </a:endParaRPr>
            </a:p>
          </p:txBody>
        </p:sp>
        <p:sp>
          <p:nvSpPr>
            <p:cNvPr id="128" name="Google Shape;128;p6"/>
            <p:cNvSpPr txBox="1"/>
            <p:nvPr/>
          </p:nvSpPr>
          <p:spPr>
            <a:xfrm>
              <a:off x="2808998" y="30969"/>
              <a:ext cx="1915016" cy="995410"/>
            </a:xfrm>
            <a:prstGeom prst="rect">
              <a:avLst/>
            </a:prstGeom>
            <a:grpFill/>
            <a:ln>
              <a:solidFill>
                <a:schemeClr val="tx1"/>
              </a:solidFill>
            </a:ln>
          </p:spPr>
          <p:txBody>
            <a:bodyPr spcFirstLastPara="1" wrap="square" lIns="83800" tIns="83800" rIns="83800" bIns="8380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n-US" sz="2200" b="1" i="1" u="none" strike="noStrike" kern="0" cap="none" spc="0" normalizeH="0" baseline="0" noProof="0">
                  <a:ln>
                    <a:noFill/>
                  </a:ln>
                  <a:solidFill>
                    <a:srgbClr val="3C4D76"/>
                  </a:solidFill>
                  <a:effectLst/>
                  <a:uLnTx/>
                  <a:uFillTx/>
                  <a:latin typeface="Cambria" panose="02040503050406030204" pitchFamily="18" charset="0"/>
                  <a:ea typeface="Cambria" panose="02040503050406030204" pitchFamily="18" charset="0"/>
                  <a:cs typeface="Times New Roman"/>
                  <a:sym typeface="Times New Roman"/>
                </a:rPr>
                <a:t>Bàn luận</a:t>
              </a:r>
              <a:endParaRPr kumimoji="0" sz="2200" b="1" i="1" u="none" strike="noStrike" kern="0" cap="none" spc="0" normalizeH="0" baseline="0" noProof="0">
                <a:ln>
                  <a:noFill/>
                </a:ln>
                <a:solidFill>
                  <a:srgbClr val="3C4D76"/>
                </a:solidFill>
                <a:effectLst/>
                <a:uLnTx/>
                <a:uFillTx/>
                <a:latin typeface="Cambria" panose="02040503050406030204" pitchFamily="18" charset="0"/>
                <a:ea typeface="Cambria" panose="02040503050406030204" pitchFamily="18" charset="0"/>
                <a:cs typeface="Times New Roman"/>
                <a:sym typeface="Times New Roman"/>
              </a:endParaRPr>
            </a:p>
          </p:txBody>
        </p:sp>
        <p:sp>
          <p:nvSpPr>
            <p:cNvPr id="129" name="Google Shape;129;p6"/>
            <p:cNvSpPr/>
            <p:nvPr/>
          </p:nvSpPr>
          <p:spPr>
            <a:xfrm>
              <a:off x="4952679" y="283531"/>
              <a:ext cx="419114" cy="490284"/>
            </a:xfrm>
            <a:prstGeom prst="rightArrow">
              <a:avLst>
                <a:gd name="adj1" fmla="val 60000"/>
                <a:gd name="adj2" fmla="val 50000"/>
              </a:avLst>
            </a:prstGeom>
            <a:grpFill/>
            <a:ln>
              <a:solidFill>
                <a:schemeClr val="tx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1" u="none" strike="noStrike" kern="0" cap="none" spc="0" normalizeH="0" baseline="0" noProof="0">
                <a:ln>
                  <a:noFill/>
                </a:ln>
                <a:solidFill>
                  <a:srgbClr val="3C4D76"/>
                </a:solidFill>
                <a:effectLst/>
                <a:uLnTx/>
                <a:uFillTx/>
                <a:latin typeface="Cambria" panose="02040503050406030204" pitchFamily="18" charset="0"/>
                <a:ea typeface="Cambria" panose="02040503050406030204" pitchFamily="18" charset="0"/>
                <a:cs typeface="Arial"/>
                <a:sym typeface="Arial"/>
              </a:endParaRPr>
            </a:p>
          </p:txBody>
        </p:sp>
        <p:sp>
          <p:nvSpPr>
            <p:cNvPr id="130" name="Google Shape;130;p6"/>
            <p:cNvSpPr txBox="1"/>
            <p:nvPr/>
          </p:nvSpPr>
          <p:spPr>
            <a:xfrm>
              <a:off x="4952679" y="381588"/>
              <a:ext cx="293380" cy="294170"/>
            </a:xfrm>
            <a:prstGeom prst="rect">
              <a:avLst/>
            </a:prstGeom>
            <a:grpFill/>
            <a:ln>
              <a:solidFill>
                <a:schemeClr val="tx1"/>
              </a:solidFill>
            </a:ln>
          </p:spPr>
          <p:txBody>
            <a:bodyPr spcFirstLastPara="1" wrap="square" lIns="0" tIns="0" rIns="0" bIns="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endParaRPr kumimoji="0" sz="2200" b="1" i="1" u="none" strike="noStrike" kern="0" cap="none" spc="0" normalizeH="0" baseline="0" noProof="0">
                <a:ln>
                  <a:noFill/>
                </a:ln>
                <a:solidFill>
                  <a:srgbClr val="3C4D76"/>
                </a:solidFill>
                <a:effectLst/>
                <a:uLnTx/>
                <a:uFillTx/>
                <a:latin typeface="Cambria" panose="02040503050406030204" pitchFamily="18" charset="0"/>
                <a:ea typeface="Cambria" panose="02040503050406030204" pitchFamily="18" charset="0"/>
                <a:cs typeface="Arial"/>
                <a:sym typeface="Arial"/>
              </a:endParaRPr>
            </a:p>
          </p:txBody>
        </p:sp>
        <p:sp>
          <p:nvSpPr>
            <p:cNvPr id="131" name="Google Shape;131;p6"/>
            <p:cNvSpPr/>
            <p:nvPr/>
          </p:nvSpPr>
          <p:spPr>
            <a:xfrm>
              <a:off x="5545766" y="0"/>
              <a:ext cx="1976954" cy="1057348"/>
            </a:xfrm>
            <a:prstGeom prst="roundRect">
              <a:avLst>
                <a:gd name="adj" fmla="val 10000"/>
              </a:avLst>
            </a:prstGeom>
            <a:grp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1" u="none" strike="noStrike" kern="0" cap="none" spc="0" normalizeH="0" baseline="0" noProof="0">
                <a:ln>
                  <a:noFill/>
                </a:ln>
                <a:solidFill>
                  <a:srgbClr val="3C4D76"/>
                </a:solidFill>
                <a:effectLst/>
                <a:uLnTx/>
                <a:uFillTx/>
                <a:latin typeface="Cambria" panose="02040503050406030204" pitchFamily="18" charset="0"/>
                <a:ea typeface="Cambria" panose="02040503050406030204" pitchFamily="18" charset="0"/>
                <a:cs typeface="Arial"/>
                <a:sym typeface="Arial"/>
              </a:endParaRPr>
            </a:p>
          </p:txBody>
        </p:sp>
        <p:sp>
          <p:nvSpPr>
            <p:cNvPr id="132" name="Google Shape;132;p6"/>
            <p:cNvSpPr txBox="1"/>
            <p:nvPr/>
          </p:nvSpPr>
          <p:spPr>
            <a:xfrm>
              <a:off x="5576735" y="30969"/>
              <a:ext cx="1915016" cy="995410"/>
            </a:xfrm>
            <a:prstGeom prst="rect">
              <a:avLst/>
            </a:prstGeom>
            <a:grpFill/>
            <a:ln>
              <a:solidFill>
                <a:schemeClr val="tx1"/>
              </a:solidFill>
            </a:ln>
          </p:spPr>
          <p:txBody>
            <a:bodyPr spcFirstLastPara="1" wrap="square" lIns="83800" tIns="83800" rIns="83800" bIns="8380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n-US" sz="2200" b="1" i="1" u="none" strike="noStrike" kern="0" cap="none" spc="0" normalizeH="0" baseline="0" noProof="0">
                  <a:ln>
                    <a:noFill/>
                  </a:ln>
                  <a:solidFill>
                    <a:srgbClr val="3C4D76"/>
                  </a:solidFill>
                  <a:effectLst/>
                  <a:uLnTx/>
                  <a:uFillTx/>
                  <a:latin typeface="Cambria" panose="02040503050406030204" pitchFamily="18" charset="0"/>
                  <a:ea typeface="Cambria" panose="02040503050406030204" pitchFamily="18" charset="0"/>
                  <a:cs typeface="Times New Roman"/>
                  <a:sym typeface="Times New Roman"/>
                </a:rPr>
                <a:t>Bài học nhận thức và hành động</a:t>
              </a:r>
              <a:endParaRPr kumimoji="0" sz="2200" b="1" i="1" u="none" strike="noStrike" kern="0" cap="none" spc="0" normalizeH="0" baseline="0" noProof="0">
                <a:ln>
                  <a:noFill/>
                </a:ln>
                <a:solidFill>
                  <a:srgbClr val="3C4D76"/>
                </a:solidFill>
                <a:effectLst/>
                <a:uLnTx/>
                <a:uFillTx/>
                <a:latin typeface="Cambria" panose="02040503050406030204" pitchFamily="18" charset="0"/>
                <a:ea typeface="Cambria" panose="02040503050406030204" pitchFamily="18" charset="0"/>
                <a:cs typeface="Times New Roman"/>
                <a:sym typeface="Times New Roman"/>
              </a:endParaRPr>
            </a:p>
          </p:txBody>
        </p:sp>
      </p:grpSp>
      <p:sp>
        <p:nvSpPr>
          <p:cNvPr id="133" name="Google Shape;133;p6"/>
          <p:cNvSpPr/>
          <p:nvPr/>
        </p:nvSpPr>
        <p:spPr>
          <a:xfrm>
            <a:off x="503445" y="3654945"/>
            <a:ext cx="8178099" cy="769441"/>
          </a:xfrm>
          <a:prstGeom prst="rect">
            <a:avLst/>
          </a:prstGeom>
          <a:noFill/>
          <a:ln>
            <a:noFill/>
          </a:ln>
        </p:spPr>
        <p:txBody>
          <a:bodyPr spcFirstLastPara="1" wrap="square" lIns="91425" tIns="45700" rIns="91425" bIns="45700" anchor="t" anchorCtr="0">
            <a:spAutoFit/>
          </a:bodyPr>
          <a:lstStyle/>
          <a:p>
            <a:pPr lvl="0" algn="just">
              <a:defRPr/>
            </a:pPr>
            <a:r>
              <a:rPr kumimoji="0" lang="en-US" sz="2200" b="1" i="0" u="none" strike="noStrike" kern="0" cap="none" spc="0" normalizeH="0" baseline="0" noProof="0" dirty="0">
                <a:ln>
                  <a:noFill/>
                </a:ln>
                <a:solidFill>
                  <a:srgbClr val="3C4D76"/>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a:t>
            </a:r>
            <a:r>
              <a:rPr kumimoji="0" lang="en-US" sz="2200" b="1" i="0" u="none" strike="noStrike" kern="0" cap="none" spc="0" normalizeH="0" baseline="0" noProof="0" dirty="0" err="1">
                <a:ln>
                  <a:noFill/>
                </a:ln>
                <a:solidFill>
                  <a:srgbClr val="3C4D76"/>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Kết</a:t>
            </a:r>
            <a:r>
              <a:rPr kumimoji="0" lang="en-US" sz="2200" b="1" i="0" u="none" strike="noStrike" kern="0" cap="none" spc="0" normalizeH="0" baseline="0" noProof="0" dirty="0">
                <a:ln>
                  <a:noFill/>
                </a:ln>
                <a:solidFill>
                  <a:srgbClr val="3C4D76"/>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 </a:t>
            </a:r>
            <a:r>
              <a:rPr lang="en-US" sz="2200" b="1" dirty="0" err="1">
                <a:solidFill>
                  <a:srgbClr val="3C4D76"/>
                </a:solidFill>
                <a:highlight>
                  <a:srgbClr val="FFFFFF"/>
                </a:highlight>
                <a:latin typeface="Cambria" panose="02040503050406030204" pitchFamily="18" charset="0"/>
                <a:ea typeface="Cambria" panose="02040503050406030204" pitchFamily="18" charset="0"/>
                <a:cs typeface="Times New Roman"/>
                <a:sym typeface="Times New Roman"/>
              </a:rPr>
              <a:t>đoạn</a:t>
            </a:r>
            <a:r>
              <a:rPr lang="en-US" sz="2200" b="1" dirty="0">
                <a:solidFill>
                  <a:srgbClr val="3C4D76"/>
                </a:solidFill>
                <a:highlight>
                  <a:srgbClr val="FFFFFF"/>
                </a:highlight>
                <a:latin typeface="Cambria" panose="02040503050406030204" pitchFamily="18" charset="0"/>
                <a:ea typeface="Cambria" panose="02040503050406030204" pitchFamily="18" charset="0"/>
                <a:cs typeface="Times New Roman"/>
                <a:sym typeface="Times New Roman"/>
              </a:rPr>
              <a:t>:</a:t>
            </a:r>
            <a:r>
              <a:rPr lang="en-US" sz="2200" dirty="0">
                <a:solidFill>
                  <a:srgbClr val="725116"/>
                </a:solidFill>
                <a:highlight>
                  <a:srgbClr val="FFFFFF"/>
                </a:highlight>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smtClean="0">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Khẳng</a:t>
            </a:r>
            <a:r>
              <a:rPr kumimoji="0" lang="en-US" sz="2200" b="0" i="0" u="none" strike="noStrike" kern="0" cap="none" spc="0" normalizeH="0" baseline="0" noProof="0" dirty="0" smtClean="0">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định</a:t>
            </a:r>
            <a:r>
              <a:rPr kumimoji="0" lang="en-US" sz="2200" b="0" i="0" u="none" strike="noStrike" kern="0" cap="none" spc="0" normalizeH="0" baseline="0" noProof="0" dirty="0">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 những </a:t>
            </a:r>
            <a:r>
              <a:rPr kumimoji="0" lang="en-US" sz="2200" b="0" i="0" u="none" strike="noStrike" kern="0" cap="none" spc="0" normalizeH="0" baseline="0" noProof="0" dirty="0" err="1">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quan</a:t>
            </a:r>
            <a:r>
              <a:rPr kumimoji="0" lang="en-US" sz="2200" b="0" i="0" u="none" strike="noStrike" kern="0" cap="none" spc="0" normalizeH="0" baseline="0" noProof="0" dirty="0">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 điểm, </a:t>
            </a:r>
            <a:r>
              <a:rPr kumimoji="0" lang="en-US" sz="2200" b="0" i="0" u="none" strike="noStrike" kern="0" cap="none" spc="0" normalizeH="0" baseline="0" noProof="0" dirty="0" err="1">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tư</a:t>
            </a:r>
            <a:r>
              <a:rPr kumimoji="0" lang="en-US" sz="2200" b="0" i="0" u="none" strike="noStrike" kern="0" cap="none" spc="0" normalizeH="0" baseline="0" noProof="0" dirty="0">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tưởng</a:t>
            </a:r>
            <a:r>
              <a:rPr kumimoji="0" lang="en-US" sz="2200" b="0" i="0" u="none" strike="noStrike" kern="0" cap="none" spc="0" normalizeH="0" baseline="0" noProof="0" dirty="0">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 tích </a:t>
            </a:r>
            <a:r>
              <a:rPr kumimoji="0" lang="en-US" sz="2200" b="0" i="0" u="none" strike="noStrike" kern="0" cap="none" spc="0" normalizeH="0" baseline="0" noProof="0" dirty="0" err="1">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cực</a:t>
            </a:r>
            <a:r>
              <a:rPr kumimoji="0" lang="en-US" sz="2200" b="0" i="0" u="none" strike="noStrike" kern="0" cap="none" spc="0" normalizeH="0" baseline="0" noProof="0" dirty="0">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đối</a:t>
            </a:r>
            <a:r>
              <a:rPr kumimoji="0" lang="en-US" sz="2200" b="0" i="0" u="none" strike="noStrike" kern="0" cap="none" spc="0" normalizeH="0" baseline="0" noProof="0" dirty="0">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với</a:t>
            </a:r>
            <a:r>
              <a:rPr kumimoji="0" lang="en-US" sz="2200" b="0" i="0" u="none" strike="noStrike" kern="0" cap="none" spc="0" normalizeH="0" baseline="0" noProof="0" dirty="0">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vấn</a:t>
            </a:r>
            <a:r>
              <a:rPr kumimoji="0" lang="en-US" sz="2200" b="0" i="0" u="none" strike="noStrike" kern="0" cap="none" spc="0" normalizeH="0" baseline="0" noProof="0" dirty="0">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 đề; </a:t>
            </a:r>
            <a:r>
              <a:rPr kumimoji="0" lang="en-US" sz="2200" b="0" i="0" u="none" strike="noStrike" kern="0" cap="none" spc="0" normalizeH="0" baseline="0" noProof="0" dirty="0" err="1">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liên</a:t>
            </a:r>
            <a:r>
              <a:rPr kumimoji="0" lang="en-US" sz="2200" b="0" i="0" u="none" strike="noStrike" kern="0" cap="none" spc="0" normalizeH="0" baseline="0" noProof="0" dirty="0">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hệ</a:t>
            </a:r>
            <a:r>
              <a:rPr kumimoji="0" lang="en-US" sz="2200" b="0" i="0" u="none" strike="noStrike" kern="0" cap="none" spc="0" normalizeH="0" baseline="0" noProof="0" dirty="0">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bản</a:t>
            </a:r>
            <a:r>
              <a:rPr kumimoji="0" lang="en-US" sz="2200" b="0" i="0" u="none" strike="noStrike" kern="0" cap="none" spc="0" normalizeH="0" baseline="0" noProof="0" dirty="0">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thân</a:t>
            </a:r>
            <a:r>
              <a:rPr kumimoji="0" lang="en-US" sz="2200" b="0" i="0" u="none" strike="noStrike" kern="0" cap="none" spc="0" normalizeH="0" baseline="0" noProof="0" dirty="0">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a:t>
            </a:r>
            <a:endParaRPr kumimoji="0"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Tree>
    <p:extLst>
      <p:ext uri="{BB962C8B-B14F-4D97-AF65-F5344CB8AC3E}">
        <p14:creationId xmlns:p14="http://schemas.microsoft.com/office/powerpoint/2010/main" val="14838403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500"/>
                                        <p:tgtEl>
                                          <p:spTgt spid="1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0"/>
                                        </p:tgtEl>
                                        <p:attrNameLst>
                                          <p:attrName>style.visibility</p:attrName>
                                        </p:attrNameLst>
                                      </p:cBhvr>
                                      <p:to>
                                        <p:strVal val="visible"/>
                                      </p:to>
                                    </p:set>
                                    <p:animEffect transition="in" filter="fade">
                                      <p:cBhvr>
                                        <p:cTn id="12" dur="1000"/>
                                        <p:tgtEl>
                                          <p:spTgt spid="1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fade">
                                      <p:cBhvr>
                                        <p:cTn id="17" dur="500"/>
                                        <p:tgtEl>
                                          <p:spTgt spid="12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22"/>
                                        </p:tgtEl>
                                        <p:attrNameLst>
                                          <p:attrName>style.visibility</p:attrName>
                                        </p:attrNameLst>
                                      </p:cBhvr>
                                      <p:to>
                                        <p:strVal val="visible"/>
                                      </p:to>
                                    </p:set>
                                    <p:animEffect transition="in" filter="fade">
                                      <p:cBhvr>
                                        <p:cTn id="22" dur="1000"/>
                                        <p:tgtEl>
                                          <p:spTgt spid="122"/>
                                        </p:tgtEl>
                                      </p:cBhvr>
                                    </p:animEffect>
                                    <p:anim calcmode="lin" valueType="num">
                                      <p:cBhvr>
                                        <p:cTn id="23" dur="1000" fill="hold"/>
                                        <p:tgtEl>
                                          <p:spTgt spid="122"/>
                                        </p:tgtEl>
                                        <p:attrNameLst>
                                          <p:attrName>ppt_x</p:attrName>
                                        </p:attrNameLst>
                                      </p:cBhvr>
                                      <p:tavLst>
                                        <p:tav tm="0">
                                          <p:val>
                                            <p:strVal val="#ppt_x"/>
                                          </p:val>
                                        </p:tav>
                                        <p:tav tm="100000">
                                          <p:val>
                                            <p:strVal val="#ppt_x"/>
                                          </p:val>
                                        </p:tav>
                                      </p:tavLst>
                                    </p:anim>
                                    <p:anim calcmode="lin" valueType="num">
                                      <p:cBhvr>
                                        <p:cTn id="24" dur="1000" fill="hold"/>
                                        <p:tgtEl>
                                          <p:spTgt spid="12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additive="base">
                                        <p:cTn id="29" dur="500"/>
                                        <p:tgtEl>
                                          <p:spTgt spid="1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7" name="Google Shape;357;p21"/>
          <p:cNvSpPr/>
          <p:nvPr/>
        </p:nvSpPr>
        <p:spPr>
          <a:xfrm>
            <a:off x="2217684" y="341039"/>
            <a:ext cx="6485126" cy="1260305"/>
          </a:xfrm>
          <a:prstGeom prst="rect">
            <a:avLst/>
          </a:prstGeom>
          <a:noFill/>
          <a:ln>
            <a:noFill/>
          </a:ln>
        </p:spPr>
        <p:txBody>
          <a:bodyPr spcFirstLastPara="1" wrap="square" lIns="91425" tIns="45700" rIns="91425" bIns="45700" anchor="t" anchorCtr="0">
            <a:spAutoFit/>
          </a:bodyPr>
          <a:lstStyle/>
          <a:p>
            <a:pPr marL="342900" marR="0" lvl="0" indent="-342900" algn="just" defTabSz="914400" rtl="0" eaLnBrk="1" fontAlgn="auto" latinLnBrk="0" hangingPunct="1">
              <a:lnSpc>
                <a:spcPct val="115000"/>
              </a:lnSpc>
              <a:spcBef>
                <a:spcPts val="0"/>
              </a:spcBef>
              <a:spcAft>
                <a:spcPts val="0"/>
              </a:spcAft>
              <a:buClr>
                <a:srgbClr val="000000"/>
              </a:buClr>
              <a:buSzPts val="2200"/>
              <a:buFont typeface="Arial"/>
              <a:buAutoNum type="arabicPeriod"/>
              <a:tabLst/>
              <a:defRPr/>
            </a:pPr>
            <a:r>
              <a:rPr kumimoji="0" lang="en-US" sz="22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Mở</a:t>
            </a:r>
            <a:r>
              <a:rPr kumimoji="0" lang="en-US" sz="22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lang="en-US" sz="2200" b="1" noProof="0" dirty="0" err="1" smtClean="0">
                <a:latin typeface="Cambria" panose="02040503050406030204" pitchFamily="18" charset="0"/>
                <a:ea typeface="Cambria" panose="02040503050406030204" pitchFamily="18" charset="0"/>
                <a:cs typeface="Times New Roman"/>
                <a:sym typeface="Times New Roman"/>
              </a:rPr>
              <a:t>đoạn</a:t>
            </a:r>
            <a:endParaRPr kumimoji="0" sz="1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sym typeface="Arial"/>
            </a:endParaRPr>
          </a:p>
          <a:p>
            <a:pPr marL="0" marR="0" lvl="0" indent="0" algn="just"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Dẫn</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dắt</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nêu</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vấn</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đề cần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nghị</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luận</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ý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chí</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nghị</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lực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sống</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của con người. </a:t>
            </a:r>
            <a:endParaRPr kumimoji="0"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sym typeface="Arial"/>
            </a:endParaRPr>
          </a:p>
        </p:txBody>
      </p:sp>
      <p:sp>
        <p:nvSpPr>
          <p:cNvPr id="358" name="Google Shape;358;p21"/>
          <p:cNvSpPr/>
          <p:nvPr/>
        </p:nvSpPr>
        <p:spPr>
          <a:xfrm>
            <a:off x="609600" y="1952530"/>
            <a:ext cx="8093210" cy="2677616"/>
          </a:xfrm>
          <a:prstGeom prst="rect">
            <a:avLst/>
          </a:prstGeom>
          <a:noFill/>
          <a:ln>
            <a:noFill/>
          </a:ln>
        </p:spPr>
        <p:txBody>
          <a:bodyPr spcFirstLastPara="1" wrap="square" lIns="91425" tIns="45700" rIns="91425" bIns="45700" anchor="t" anchorCtr="0">
            <a:spAutoFit/>
          </a:bodyPr>
          <a:lstStyle/>
          <a:p>
            <a:pPr marL="0" marR="0" lvl="0" indent="45720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Sự </a:t>
            </a:r>
            <a:r>
              <a:rPr kumimoji="0" lang="en-US" sz="2400" b="0"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khác</a:t>
            </a:r>
            <a:r>
              <a:rPr kumimoji="0" lang="en-US" sz="24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0"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biệt</a:t>
            </a:r>
            <a:r>
              <a:rPr kumimoji="0" lang="en-US" sz="24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0"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giữa</a:t>
            </a:r>
            <a:r>
              <a:rPr kumimoji="0" lang="en-US" sz="24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những người thành công </a:t>
            </a:r>
            <a:r>
              <a:rPr kumimoji="0" lang="en-US" sz="2400" b="0"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và</a:t>
            </a:r>
            <a:r>
              <a:rPr kumimoji="0" lang="en-US" sz="24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những người </a:t>
            </a:r>
            <a:r>
              <a:rPr kumimoji="0" lang="en-US" sz="2400" b="0"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thất</a:t>
            </a:r>
            <a:r>
              <a:rPr kumimoji="0" lang="en-US" sz="24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0"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bại</a:t>
            </a:r>
            <a:r>
              <a:rPr kumimoji="0" lang="en-US" sz="24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không </a:t>
            </a:r>
            <a:r>
              <a:rPr kumimoji="0" lang="en-US" sz="2400" b="0"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phải</a:t>
            </a:r>
            <a:r>
              <a:rPr kumimoji="0" lang="en-US" sz="24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ở </a:t>
            </a:r>
            <a:r>
              <a:rPr kumimoji="0" lang="en-US" sz="2400" b="0"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sức</a:t>
            </a:r>
            <a:r>
              <a:rPr kumimoji="0" lang="en-US" sz="24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0"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mạnh</a:t>
            </a:r>
            <a:r>
              <a:rPr kumimoji="0" lang="en-US" sz="24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kiến </a:t>
            </a:r>
            <a:r>
              <a:rPr kumimoji="0" lang="en-US" sz="2400" b="0"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thức</a:t>
            </a:r>
            <a:r>
              <a:rPr kumimoji="0" lang="en-US" sz="24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hay sự hiểu </a:t>
            </a:r>
            <a:r>
              <a:rPr kumimoji="0" lang="en-US" sz="2400" b="0"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biết</a:t>
            </a:r>
            <a:r>
              <a:rPr kumimoji="0" lang="en-US" sz="24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0"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mà</a:t>
            </a:r>
            <a:r>
              <a:rPr kumimoji="0" lang="en-US" sz="24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0"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chính</a:t>
            </a:r>
            <a:r>
              <a:rPr kumimoji="0" lang="en-US" sz="24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ở ý </a:t>
            </a:r>
            <a:r>
              <a:rPr kumimoji="0" lang="en-US" sz="2400" b="0"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chí</a:t>
            </a:r>
            <a:r>
              <a:rPr kumimoji="0" lang="en-US" sz="24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0"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Sức</a:t>
            </a:r>
            <a:r>
              <a:rPr kumimoji="0" lang="en-US" sz="24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0"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mạnh</a:t>
            </a:r>
            <a:r>
              <a:rPr kumimoji="0" lang="en-US" sz="24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không </a:t>
            </a:r>
            <a:r>
              <a:rPr kumimoji="0" lang="en-US" sz="2400" b="0"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đến</a:t>
            </a:r>
            <a:r>
              <a:rPr kumimoji="0" lang="en-US" sz="24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0"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từ</a:t>
            </a:r>
            <a:r>
              <a:rPr kumimoji="0" lang="en-US" sz="24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thể </a:t>
            </a:r>
            <a:r>
              <a:rPr kumimoji="0" lang="en-US" sz="2400" b="0"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chất</a:t>
            </a:r>
            <a:r>
              <a:rPr kumimoji="0" lang="en-US" sz="24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0"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mà</a:t>
            </a:r>
            <a:r>
              <a:rPr kumimoji="0" lang="en-US" sz="24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0"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phần</a:t>
            </a:r>
            <a:r>
              <a:rPr kumimoji="0" lang="en-US" sz="24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0"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lớn</a:t>
            </a:r>
            <a:r>
              <a:rPr kumimoji="0" lang="en-US" sz="24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0"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đến</a:t>
            </a:r>
            <a:r>
              <a:rPr kumimoji="0" lang="en-US" sz="24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0"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từ</a:t>
            </a:r>
            <a:r>
              <a:rPr kumimoji="0" lang="en-US" sz="24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ý </a:t>
            </a:r>
            <a:r>
              <a:rPr kumimoji="0" lang="en-US" sz="2400" b="0"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chí</a:t>
            </a:r>
            <a:r>
              <a:rPr kumimoji="0" lang="en-US" sz="24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0"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bất</a:t>
            </a:r>
            <a:r>
              <a:rPr kumimoji="0" lang="en-US" sz="24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0"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khuất</a:t>
            </a:r>
            <a:r>
              <a:rPr kumimoji="0" lang="en-US" sz="24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Ý </a:t>
            </a:r>
            <a:r>
              <a:rPr kumimoji="0" lang="en-US" sz="2400" b="0"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chí</a:t>
            </a:r>
            <a:r>
              <a:rPr kumimoji="0" lang="en-US" sz="24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0"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là</a:t>
            </a:r>
            <a:r>
              <a:rPr kumimoji="0" lang="en-US" sz="24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0"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ngọn</a:t>
            </a:r>
            <a:r>
              <a:rPr kumimoji="0" lang="en-US" sz="24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0"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nguồn</a:t>
            </a:r>
            <a:r>
              <a:rPr kumimoji="0" lang="en-US" sz="24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của </a:t>
            </a:r>
            <a:r>
              <a:rPr kumimoji="0" lang="en-US" sz="2400" b="0"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sức</a:t>
            </a:r>
            <a:r>
              <a:rPr kumimoji="0" lang="en-US" sz="24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0"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mạnh</a:t>
            </a:r>
            <a:r>
              <a:rPr kumimoji="0" lang="en-US" sz="24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0"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tinh</a:t>
            </a:r>
            <a:r>
              <a:rPr kumimoji="0" lang="en-US" sz="24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0"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thần</a:t>
            </a:r>
            <a:r>
              <a:rPr kumimoji="0" lang="en-US" sz="24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0"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và</a:t>
            </a:r>
            <a:r>
              <a:rPr kumimoji="0" lang="en-US" sz="24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thể </a:t>
            </a:r>
            <a:r>
              <a:rPr kumimoji="0" lang="en-US" sz="2400" b="0"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chất</a:t>
            </a:r>
            <a:r>
              <a:rPr kumimoji="0" lang="en-US" sz="24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của con người. Có thể </a:t>
            </a:r>
            <a:r>
              <a:rPr kumimoji="0" lang="en-US" sz="2400" b="0"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nói</a:t>
            </a:r>
            <a:r>
              <a:rPr kumimoji="0" lang="en-US" sz="24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không có một thành công </a:t>
            </a:r>
            <a:r>
              <a:rPr kumimoji="0" lang="en-US" sz="2400" b="0"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đáng</a:t>
            </a:r>
            <a:r>
              <a:rPr kumimoji="0" lang="en-US" sz="24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0"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kể</a:t>
            </a:r>
            <a:r>
              <a:rPr kumimoji="0" lang="en-US" sz="24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0"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nào</a:t>
            </a:r>
            <a:r>
              <a:rPr kumimoji="0" lang="en-US" sz="24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0"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mà</a:t>
            </a:r>
            <a:r>
              <a:rPr kumimoji="0" lang="en-US" sz="24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không </a:t>
            </a:r>
            <a:r>
              <a:rPr kumimoji="0" lang="en-US" sz="2400" b="0"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phải</a:t>
            </a:r>
            <a:r>
              <a:rPr kumimoji="0" lang="en-US" sz="24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0"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là</a:t>
            </a:r>
            <a:r>
              <a:rPr kumimoji="0" lang="en-US" sz="24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kết </a:t>
            </a:r>
            <a:r>
              <a:rPr kumimoji="0" lang="en-US" sz="2400" b="0"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tinh</a:t>
            </a:r>
            <a:r>
              <a:rPr kumimoji="0" lang="en-US" sz="24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của ý </a:t>
            </a:r>
            <a:r>
              <a:rPr kumimoji="0" lang="en-US" sz="2400" b="0"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chí</a:t>
            </a:r>
            <a:r>
              <a:rPr kumimoji="0" lang="en-US" sz="24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a:t>
            </a:r>
            <a:r>
              <a:rPr kumimoji="0" lang="en-US" sz="24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sym typeface="Arial"/>
              </a:rPr>
              <a:t> </a:t>
            </a:r>
            <a:endParaRPr kumimoji="0" sz="24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sym typeface="Arial"/>
            </a:endParaRPr>
          </a:p>
        </p:txBody>
      </p:sp>
    </p:spTree>
    <p:extLst>
      <p:ext uri="{BB962C8B-B14F-4D97-AF65-F5344CB8AC3E}">
        <p14:creationId xmlns:p14="http://schemas.microsoft.com/office/powerpoint/2010/main" val="2850994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7"/>
                                        </p:tgtEl>
                                        <p:attrNameLst>
                                          <p:attrName>style.visibility</p:attrName>
                                        </p:attrNameLst>
                                      </p:cBhvr>
                                      <p:to>
                                        <p:strVal val="visible"/>
                                      </p:to>
                                    </p:set>
                                    <p:anim calcmode="lin" valueType="num">
                                      <p:cBhvr additive="base">
                                        <p:cTn id="7" dur="500"/>
                                        <p:tgtEl>
                                          <p:spTgt spid="357"/>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8"/>
                                        </p:tgtEl>
                                        <p:attrNameLst>
                                          <p:attrName>style.visibility</p:attrName>
                                        </p:attrNameLst>
                                      </p:cBhvr>
                                      <p:to>
                                        <p:strVal val="visible"/>
                                      </p:to>
                                    </p:set>
                                    <p:animEffect transition="in" filter="fade">
                                      <p:cBhvr>
                                        <p:cTn id="12" dur="1000"/>
                                        <p:tgtEl>
                                          <p:spTgt spid="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6" name="Google Shape;366;p22"/>
          <p:cNvSpPr/>
          <p:nvPr/>
        </p:nvSpPr>
        <p:spPr>
          <a:xfrm>
            <a:off x="3833991" y="0"/>
            <a:ext cx="2314882" cy="481630"/>
          </a:xfrm>
          <a:prstGeom prst="rect">
            <a:avLst/>
          </a:prstGeom>
          <a:noFill/>
          <a:ln>
            <a:noFill/>
          </a:ln>
        </p:spPr>
        <p:txBody>
          <a:bodyPr spcFirstLastPara="1" wrap="square" lIns="91425" tIns="45700" rIns="91425" bIns="45700" anchor="t" anchorCtr="0">
            <a:spAutoFit/>
          </a:bodyPr>
          <a:lstStyle/>
          <a:p>
            <a:pPr marL="228600" marR="0" lvl="0" indent="0" algn="just"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22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2. </a:t>
            </a:r>
            <a:r>
              <a:rPr kumimoji="0" lang="en-US" sz="22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Thân</a:t>
            </a:r>
            <a:r>
              <a:rPr kumimoji="0" lang="en-US" sz="22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lang="en-US" sz="2200" b="1" noProof="0" dirty="0" err="1" smtClean="0">
                <a:latin typeface="Cambria" panose="02040503050406030204" pitchFamily="18" charset="0"/>
                <a:ea typeface="Cambria" panose="02040503050406030204" pitchFamily="18" charset="0"/>
                <a:cs typeface="Times New Roman"/>
                <a:sym typeface="Times New Roman"/>
              </a:rPr>
              <a:t>đoạn</a:t>
            </a:r>
            <a:r>
              <a:rPr kumimoji="0" lang="en-US" sz="2200" b="1" i="0" u="none" strike="noStrike" kern="0" cap="none" spc="0" normalizeH="0" baseline="0" noProof="0" dirty="0" smtClean="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endParaRPr kumimoji="0"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sym typeface="Arial"/>
            </a:endParaRPr>
          </a:p>
        </p:txBody>
      </p:sp>
      <p:sp>
        <p:nvSpPr>
          <p:cNvPr id="367" name="Google Shape;367;p22"/>
          <p:cNvSpPr/>
          <p:nvPr/>
        </p:nvSpPr>
        <p:spPr>
          <a:xfrm>
            <a:off x="426355" y="483138"/>
            <a:ext cx="6815271" cy="481630"/>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2200" b="1"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1"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Bước</a:t>
            </a:r>
            <a:r>
              <a:rPr kumimoji="0" lang="en-US" sz="2200" b="1"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1: </a:t>
            </a:r>
            <a:r>
              <a:rPr kumimoji="0" lang="en-US" sz="2200" b="1"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Giải</a:t>
            </a:r>
            <a:r>
              <a:rPr kumimoji="0" lang="en-US" sz="2200" b="1"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1"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thích</a:t>
            </a:r>
            <a:r>
              <a:rPr kumimoji="0" lang="en-US" sz="2200" b="1"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1"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khái</a:t>
            </a:r>
            <a:r>
              <a:rPr kumimoji="0" lang="en-US" sz="2200" b="1"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1"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niệm</a:t>
            </a:r>
            <a:r>
              <a:rPr kumimoji="0" lang="en-US" sz="2200" b="1"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ý </a:t>
            </a:r>
            <a:r>
              <a:rPr kumimoji="0" lang="en-US" sz="2200" b="1"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chí</a:t>
            </a:r>
            <a:r>
              <a:rPr kumimoji="0" lang="en-US" sz="2200" b="1"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1"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nghị</a:t>
            </a:r>
            <a:r>
              <a:rPr kumimoji="0" lang="en-US" sz="2200" b="1"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lực</a:t>
            </a:r>
            <a:endParaRPr kumimoji="0" sz="2200" b="1"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sym typeface="Arial"/>
            </a:endParaRPr>
          </a:p>
        </p:txBody>
      </p:sp>
      <p:sp>
        <p:nvSpPr>
          <p:cNvPr id="368" name="Google Shape;368;p22"/>
          <p:cNvSpPr/>
          <p:nvPr/>
        </p:nvSpPr>
        <p:spPr>
          <a:xfrm>
            <a:off x="426354" y="1073733"/>
            <a:ext cx="8360293" cy="1615787"/>
          </a:xfrm>
          <a:prstGeom prst="rect">
            <a:avLst/>
          </a:prstGeom>
          <a:noFill/>
          <a:ln>
            <a:noFill/>
          </a:ln>
        </p:spPr>
        <p:txBody>
          <a:bodyPr spcFirstLastPara="1" wrap="square" lIns="91425" tIns="45700" rIns="91425" bIns="45700" anchor="t" anchorCtr="0">
            <a:spAutoFit/>
          </a:bodyPr>
          <a:lstStyle/>
          <a:p>
            <a:pPr marL="342900" marR="0" lvl="0" indent="-342900" algn="just" defTabSz="914400" rtl="0" eaLnBrk="1" fontAlgn="auto" latinLnBrk="0" hangingPunct="1">
              <a:lnSpc>
                <a:spcPct val="150000"/>
              </a:lnSpc>
              <a:spcBef>
                <a:spcPts val="0"/>
              </a:spcBef>
              <a:spcAft>
                <a:spcPts val="0"/>
              </a:spcAft>
              <a:buClr>
                <a:srgbClr val="000000"/>
              </a:buClr>
              <a:buSzPts val="2200"/>
              <a:buFont typeface="Arial"/>
              <a:buChar char="•"/>
              <a:tabLst/>
              <a:defRPr/>
            </a:pP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Ý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chí</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nghị</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lực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là</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bản</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lĩnh</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sự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dũng</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cảm</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và</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lòng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quyết</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tâm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cố</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gắng</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vượt</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qua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thử</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thách</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dù</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khó</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khăn</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gian</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khổ</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đến</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đâu</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để</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đạt</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được</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mục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tiêu</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đề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ra.</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endParaRPr kumimoji="0"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sym typeface="Arial"/>
            </a:endParaRPr>
          </a:p>
        </p:txBody>
      </p:sp>
      <p:sp>
        <p:nvSpPr>
          <p:cNvPr id="369" name="Google Shape;369;p22"/>
          <p:cNvSpPr/>
          <p:nvPr/>
        </p:nvSpPr>
        <p:spPr>
          <a:xfrm>
            <a:off x="426353" y="2798485"/>
            <a:ext cx="8360293" cy="1615787"/>
          </a:xfrm>
          <a:prstGeom prst="rect">
            <a:avLst/>
          </a:prstGeom>
          <a:noFill/>
          <a:ln>
            <a:noFill/>
          </a:ln>
        </p:spPr>
        <p:txBody>
          <a:bodyPr spcFirstLastPara="1" wrap="square" lIns="91425" tIns="45700" rIns="91425" bIns="45700" anchor="t" anchorCtr="0">
            <a:spAutoFit/>
          </a:bodyPr>
          <a:lstStyle/>
          <a:p>
            <a:pPr marL="342900" marR="0" lvl="0" indent="-342900" algn="just" defTabSz="914400" rtl="0" eaLnBrk="1" fontAlgn="auto" latinLnBrk="0" hangingPunct="1">
              <a:lnSpc>
                <a:spcPct val="150000"/>
              </a:lnSpc>
              <a:spcBef>
                <a:spcPts val="0"/>
              </a:spcBef>
              <a:spcAft>
                <a:spcPts val="0"/>
              </a:spcAft>
              <a:buClr>
                <a:srgbClr val="000000"/>
              </a:buClr>
              <a:buSzPts val="2200"/>
              <a:buFont typeface="Arial"/>
              <a:buChar char="•"/>
              <a:tabLst/>
              <a:defRPr/>
            </a:pP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Người có ý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chí</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nghị</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lực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là</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người có ý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chí</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sức</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sống</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mạnh</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mẽ</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luôn</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kiên</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trì</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nhẫn</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nại</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vượt</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qua những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khó</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khăn</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chông</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gai</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trong</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cuộc</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đời</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để</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vươn</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lên,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khắc</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phục</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hoàn</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cảnh</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đi</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đến</a:t>
            </a:r>
            <a:r>
              <a:rPr kumimoji="0" lang="en-US"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thành công. </a:t>
            </a:r>
            <a:endParaRPr kumimoji="0"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sym typeface="Arial"/>
            </a:endParaRPr>
          </a:p>
        </p:txBody>
      </p:sp>
    </p:spTree>
    <p:extLst>
      <p:ext uri="{BB962C8B-B14F-4D97-AF65-F5344CB8AC3E}">
        <p14:creationId xmlns:p14="http://schemas.microsoft.com/office/powerpoint/2010/main" val="119861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6"/>
                                        </p:tgtEl>
                                        <p:attrNameLst>
                                          <p:attrName>style.visibility</p:attrName>
                                        </p:attrNameLst>
                                      </p:cBhvr>
                                      <p:to>
                                        <p:strVal val="visible"/>
                                      </p:to>
                                    </p:set>
                                    <p:animEffect transition="in" filter="fade">
                                      <p:cBhvr>
                                        <p:cTn id="7" dur="500"/>
                                        <p:tgtEl>
                                          <p:spTgt spid="36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67"/>
                                        </p:tgtEl>
                                        <p:attrNameLst>
                                          <p:attrName>style.visibility</p:attrName>
                                        </p:attrNameLst>
                                      </p:cBhvr>
                                      <p:to>
                                        <p:strVal val="visible"/>
                                      </p:to>
                                    </p:set>
                                    <p:anim calcmode="lin" valueType="num">
                                      <p:cBhvr additive="base">
                                        <p:cTn id="12" dur="500"/>
                                        <p:tgtEl>
                                          <p:spTgt spid="36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8"/>
                                        </p:tgtEl>
                                        <p:attrNameLst>
                                          <p:attrName>style.visibility</p:attrName>
                                        </p:attrNameLst>
                                      </p:cBhvr>
                                      <p:to>
                                        <p:strVal val="visible"/>
                                      </p:to>
                                    </p:set>
                                    <p:animEffect transition="in" filter="fade">
                                      <p:cBhvr>
                                        <p:cTn id="17" dur="500"/>
                                        <p:tgtEl>
                                          <p:spTgt spid="36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9"/>
                                        </p:tgtEl>
                                        <p:attrNameLst>
                                          <p:attrName>style.visibility</p:attrName>
                                        </p:attrNameLst>
                                      </p:cBhvr>
                                      <p:to>
                                        <p:strVal val="visible"/>
                                      </p:to>
                                    </p:set>
                                    <p:animEffect transition="in" filter="fade">
                                      <p:cBhvr>
                                        <p:cTn id="22" dur="500"/>
                                        <p:tgtEl>
                                          <p:spTgt spid="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6" name="Google Shape;366;p22"/>
          <p:cNvSpPr/>
          <p:nvPr/>
        </p:nvSpPr>
        <p:spPr>
          <a:xfrm>
            <a:off x="3833991" y="0"/>
            <a:ext cx="2781413" cy="481630"/>
          </a:xfrm>
          <a:prstGeom prst="rect">
            <a:avLst/>
          </a:prstGeom>
          <a:noFill/>
          <a:ln>
            <a:noFill/>
          </a:ln>
        </p:spPr>
        <p:txBody>
          <a:bodyPr spcFirstLastPara="1" wrap="square" lIns="91425" tIns="45700" rIns="91425" bIns="45700" anchor="t" anchorCtr="0">
            <a:spAutoFit/>
          </a:bodyPr>
          <a:lstStyle/>
          <a:p>
            <a:pPr marL="228600" lvl="0" algn="just">
              <a:lnSpc>
                <a:spcPct val="115000"/>
              </a:lnSpc>
              <a:defRPr/>
            </a:pPr>
            <a:r>
              <a:rPr kumimoji="0" lang="en-US" sz="22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2. </a:t>
            </a:r>
            <a:r>
              <a:rPr kumimoji="0" lang="en-US" sz="22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Thân</a:t>
            </a:r>
            <a:r>
              <a:rPr kumimoji="0" lang="en-US" sz="22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lang="en-US" sz="2200" b="1" dirty="0" err="1">
                <a:latin typeface="Cambria" panose="02040503050406030204" pitchFamily="18" charset="0"/>
                <a:ea typeface="Cambria" panose="02040503050406030204" pitchFamily="18" charset="0"/>
                <a:cs typeface="Times New Roman"/>
                <a:sym typeface="Times New Roman"/>
              </a:rPr>
              <a:t>đoạn</a:t>
            </a:r>
            <a:r>
              <a:rPr kumimoji="0" lang="en-US" sz="2200" b="1" i="0" u="none" strike="noStrike" kern="0" cap="none" spc="0" normalizeH="0" baseline="0" noProof="0" dirty="0" smtClean="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endParaRPr kumimoji="0"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67" name="Google Shape;367;p22"/>
          <p:cNvSpPr/>
          <p:nvPr/>
        </p:nvSpPr>
        <p:spPr>
          <a:xfrm>
            <a:off x="342272" y="592103"/>
            <a:ext cx="7561507" cy="481630"/>
          </a:xfrm>
          <a:prstGeom prst="rect">
            <a:avLst/>
          </a:prstGeom>
          <a:noFill/>
          <a:ln>
            <a:noFill/>
          </a:ln>
        </p:spPr>
        <p:txBody>
          <a:bodyPr spcFirstLastPara="1" wrap="square" lIns="91425" tIns="45700" rIns="91425" bIns="45700" anchor="t" anchorCtr="0">
            <a:spAutoFit/>
          </a:bodyPr>
          <a:lstStyle/>
          <a:p>
            <a:pPr lvl="0" algn="just">
              <a:lnSpc>
                <a:spcPct val="115000"/>
              </a:lnSpc>
            </a:pPr>
            <a:r>
              <a:rPr lang="vi-VN" sz="2200" b="1" i="1" dirty="0">
                <a:solidFill>
                  <a:srgbClr val="3C4D76"/>
                </a:solidFill>
                <a:latin typeface="Cambria" panose="02040503050406030204" pitchFamily="18" charset="0"/>
                <a:ea typeface="Cambria" panose="02040503050406030204" pitchFamily="18" charset="0"/>
                <a:cs typeface="Times New Roman"/>
                <a:sym typeface="Times New Roman"/>
              </a:rPr>
              <a:t>* Bước 2: Nguồn gốc, biểu hiện, vai trò của ý chí nghị lực</a:t>
            </a:r>
          </a:p>
        </p:txBody>
      </p:sp>
      <p:sp>
        <p:nvSpPr>
          <p:cNvPr id="368" name="Google Shape;368;p22"/>
          <p:cNvSpPr/>
          <p:nvPr/>
        </p:nvSpPr>
        <p:spPr>
          <a:xfrm>
            <a:off x="426354" y="1073733"/>
            <a:ext cx="8360293" cy="923289"/>
          </a:xfrm>
          <a:prstGeom prst="rect">
            <a:avLst/>
          </a:prstGeom>
          <a:noFill/>
          <a:ln>
            <a:noFill/>
          </a:ln>
        </p:spPr>
        <p:txBody>
          <a:bodyPr spcFirstLastPara="1" wrap="square" lIns="91425" tIns="45700" rIns="91425" bIns="45700" anchor="t" anchorCtr="0">
            <a:spAutoFit/>
          </a:bodyPr>
          <a:lstStyle/>
          <a:p>
            <a:pPr marL="342900" lvl="0" indent="-342900" algn="just">
              <a:lnSpc>
                <a:spcPct val="150000"/>
              </a:lnSpc>
              <a:buSzPts val="2200"/>
              <a:buFont typeface="Arial"/>
              <a:buChar char="•"/>
            </a:pPr>
            <a:r>
              <a:rPr lang="vi-VN" sz="1800" dirty="0">
                <a:latin typeface="Cambria" panose="02040503050406030204" pitchFamily="18" charset="0"/>
                <a:ea typeface="Cambria" panose="02040503050406030204" pitchFamily="18" charset="0"/>
                <a:cs typeface="Times New Roman"/>
                <a:sym typeface="Times New Roman"/>
              </a:rPr>
              <a:t>Nguồn gốc: Nghị lực của con người không phải trời sinh ra mà có, nó xuất phát và được rèn luyện từ gian khổ của cuộc sống. </a:t>
            </a:r>
          </a:p>
        </p:txBody>
      </p:sp>
      <p:sp>
        <p:nvSpPr>
          <p:cNvPr id="369" name="Google Shape;369;p22"/>
          <p:cNvSpPr/>
          <p:nvPr/>
        </p:nvSpPr>
        <p:spPr>
          <a:xfrm>
            <a:off x="426354" y="2104802"/>
            <a:ext cx="8360293" cy="923289"/>
          </a:xfrm>
          <a:prstGeom prst="rect">
            <a:avLst/>
          </a:prstGeom>
          <a:noFill/>
          <a:ln>
            <a:noFill/>
          </a:ln>
        </p:spPr>
        <p:txBody>
          <a:bodyPr spcFirstLastPara="1" wrap="square" lIns="91425" tIns="45700" rIns="91425" bIns="45700" anchor="t" anchorCtr="0">
            <a:spAutoFit/>
          </a:bodyPr>
          <a:lstStyle/>
          <a:p>
            <a:pPr marL="342900" lvl="0" indent="-342900" algn="just">
              <a:lnSpc>
                <a:spcPct val="150000"/>
              </a:lnSpc>
              <a:buSzPts val="2200"/>
              <a:buFont typeface="Arial"/>
              <a:buChar char="•"/>
            </a:pPr>
            <a:r>
              <a:rPr lang="vi-VN" sz="1800" dirty="0">
                <a:latin typeface="Cambria" panose="02040503050406030204" pitchFamily="18" charset="0"/>
                <a:ea typeface="Cambria" panose="02040503050406030204" pitchFamily="18" charset="0"/>
                <a:cs typeface="Times New Roman"/>
                <a:sym typeface="Times New Roman"/>
              </a:rPr>
              <a:t>Biểu hiện của ý chí nghị lực: Người có nghị lực luôn có thể chuyển rủi thành may, chuyển họa thành phúc, không khuất phục số phận và đổ lỗi thất bại do số phận.</a:t>
            </a:r>
          </a:p>
        </p:txBody>
      </p:sp>
      <p:sp>
        <p:nvSpPr>
          <p:cNvPr id="6" name="Google Shape;384;p23"/>
          <p:cNvSpPr/>
          <p:nvPr/>
        </p:nvSpPr>
        <p:spPr>
          <a:xfrm>
            <a:off x="747649" y="3135871"/>
            <a:ext cx="8030883" cy="1366488"/>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1800" b="0"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Ví</a:t>
            </a:r>
            <a:r>
              <a:rPr kumimoji="0" lang="en-US" sz="18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1800" b="0"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dụ</a:t>
            </a:r>
            <a:r>
              <a:rPr kumimoji="0" lang="en-US" sz="18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Milton, Beethoven… </a:t>
            </a:r>
            <a:r>
              <a:rPr kumimoji="0" lang="en-US" sz="1800" b="0"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Luôn</a:t>
            </a:r>
            <a:r>
              <a:rPr kumimoji="0" lang="en-US" sz="18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1800" b="0"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biết</a:t>
            </a:r>
            <a:r>
              <a:rPr kumimoji="0" lang="en-US" sz="18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1800" b="0"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khắc</a:t>
            </a:r>
            <a:r>
              <a:rPr kumimoji="0" lang="en-US" sz="18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1800" b="0"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phục</a:t>
            </a:r>
            <a:r>
              <a:rPr kumimoji="0" lang="en-US" sz="18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1800" b="0"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hoàn</a:t>
            </a:r>
            <a:r>
              <a:rPr kumimoji="0" lang="en-US" sz="18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1800" b="0"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cảnh</a:t>
            </a:r>
            <a:r>
              <a:rPr kumimoji="0" lang="en-US" sz="18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1800" b="0"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khó</a:t>
            </a:r>
            <a:r>
              <a:rPr kumimoji="0" lang="en-US" sz="18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1800" b="0"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khăn</a:t>
            </a:r>
            <a:r>
              <a:rPr kumimoji="0" lang="en-US" sz="18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1800" b="0"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bằng</a:t>
            </a:r>
            <a:r>
              <a:rPr kumimoji="0" lang="en-US" sz="18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1800" b="0"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cách</a:t>
            </a:r>
            <a:r>
              <a:rPr kumimoji="0" lang="en-US" sz="18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1800" b="0"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tự</a:t>
            </a:r>
            <a:r>
              <a:rPr kumimoji="0" lang="en-US" sz="18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1800" b="0"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lao</a:t>
            </a:r>
            <a:r>
              <a:rPr kumimoji="0" lang="en-US" sz="18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động, </a:t>
            </a:r>
            <a:r>
              <a:rPr kumimoji="0" lang="en-US" sz="1800" b="0"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mưu</a:t>
            </a:r>
            <a:r>
              <a:rPr kumimoji="0" lang="en-US" sz="18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1800" b="0"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sinh</a:t>
            </a:r>
            <a:r>
              <a:rPr kumimoji="0" lang="en-US" sz="18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1800" b="0"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vừa</a:t>
            </a:r>
            <a:r>
              <a:rPr kumimoji="0" lang="en-US" sz="18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học </a:t>
            </a:r>
            <a:r>
              <a:rPr kumimoji="0" lang="en-US" sz="1800" b="0"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vừa</a:t>
            </a:r>
            <a:r>
              <a:rPr kumimoji="0" lang="en-US" sz="18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1800" b="0"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làm</a:t>
            </a:r>
            <a:r>
              <a:rPr kumimoji="0" lang="en-US" sz="18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1800" b="0"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tự</a:t>
            </a:r>
            <a:r>
              <a:rPr kumimoji="0" lang="en-US" sz="18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1800" b="0"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mở</a:t>
            </a:r>
            <a:r>
              <a:rPr kumimoji="0" lang="en-US" sz="18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1800" b="0"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cho</a:t>
            </a:r>
            <a:r>
              <a:rPr kumimoji="0" lang="en-US" sz="18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1800" b="0"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mình</a:t>
            </a:r>
            <a:r>
              <a:rPr kumimoji="0" lang="en-US" sz="18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con </a:t>
            </a:r>
            <a:r>
              <a:rPr kumimoji="0" lang="en-US" sz="1800" b="0"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đường</a:t>
            </a:r>
            <a:r>
              <a:rPr kumimoji="0" lang="en-US" sz="18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1800" b="0"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đến</a:t>
            </a:r>
            <a:r>
              <a:rPr kumimoji="0" lang="en-US" sz="18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1800" b="0"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tương</a:t>
            </a:r>
            <a:r>
              <a:rPr kumimoji="0" lang="en-US" sz="18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1800" b="0"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lai</a:t>
            </a:r>
            <a:r>
              <a:rPr kumimoji="0" lang="en-US" sz="18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tốt </a:t>
            </a:r>
            <a:r>
              <a:rPr kumimoji="0" lang="en-US" sz="1800" b="0"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đẹp</a:t>
            </a:r>
            <a:r>
              <a:rPr kumimoji="0" lang="en-US" sz="18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Những người </a:t>
            </a:r>
            <a:r>
              <a:rPr kumimoji="0" lang="en-US" sz="1800" b="0"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bị</a:t>
            </a:r>
            <a:r>
              <a:rPr kumimoji="0" lang="en-US" sz="18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1800" b="0"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bệnh</a:t>
            </a:r>
            <a:r>
              <a:rPr kumimoji="0" lang="en-US" sz="18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1800" b="0"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tật</a:t>
            </a:r>
            <a:r>
              <a:rPr kumimoji="0" lang="en-US" sz="18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1800" b="0"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hiểm</a:t>
            </a:r>
            <a:r>
              <a:rPr kumimoji="0" lang="en-US" sz="18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1800" b="0"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nghèo</a:t>
            </a:r>
            <a:r>
              <a:rPr kumimoji="0" lang="en-US" sz="18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1800" b="0"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hoặc</a:t>
            </a:r>
            <a:r>
              <a:rPr kumimoji="0" lang="en-US" sz="18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1800" b="0"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bị</a:t>
            </a:r>
            <a:r>
              <a:rPr kumimoji="0" lang="en-US" sz="18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1800" b="0"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khiếm</a:t>
            </a:r>
            <a:r>
              <a:rPr kumimoji="0" lang="en-US" sz="18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1800" b="0"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khuyết</a:t>
            </a:r>
            <a:r>
              <a:rPr kumimoji="0" lang="en-US" sz="18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1800" b="0"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trên</a:t>
            </a:r>
            <a:r>
              <a:rPr kumimoji="0" lang="en-US" sz="18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1800" b="0"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thân</a:t>
            </a:r>
            <a:r>
              <a:rPr kumimoji="0" lang="en-US" sz="18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thể: </a:t>
            </a:r>
            <a:r>
              <a:rPr kumimoji="0" lang="en-US" sz="1800" b="0"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cố</a:t>
            </a:r>
            <a:r>
              <a:rPr kumimoji="0" lang="en-US" sz="18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1800" b="0"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gắng</a:t>
            </a:r>
            <a:r>
              <a:rPr kumimoji="0" lang="en-US" sz="18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1800" b="0"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tự</a:t>
            </a:r>
            <a:r>
              <a:rPr kumimoji="0" lang="en-US" sz="18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1800" b="0"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chăm</a:t>
            </a:r>
            <a:r>
              <a:rPr kumimoji="0" lang="en-US" sz="18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1800" b="0"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sóc</a:t>
            </a:r>
            <a:r>
              <a:rPr kumimoji="0" lang="en-US" sz="18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1800" b="0"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cho</a:t>
            </a:r>
            <a:r>
              <a:rPr kumimoji="0" lang="en-US" sz="18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1800" b="0"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bản</a:t>
            </a:r>
            <a:r>
              <a:rPr kumimoji="0" lang="en-US" sz="18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1800" b="0"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thân</a:t>
            </a:r>
            <a:r>
              <a:rPr kumimoji="0" lang="en-US" sz="18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1800" b="0"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cố</a:t>
            </a:r>
            <a:r>
              <a:rPr kumimoji="0" lang="en-US" sz="18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1800" b="0"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gắng</a:t>
            </a:r>
            <a:r>
              <a:rPr kumimoji="0" lang="en-US" sz="18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1800" b="0"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tập</a:t>
            </a:r>
            <a:r>
              <a:rPr kumimoji="0" lang="en-US" sz="18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1800" b="0"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luyện</a:t>
            </a:r>
            <a:r>
              <a:rPr kumimoji="0" lang="en-US" sz="18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1800" b="0"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làm</a:t>
            </a:r>
            <a:r>
              <a:rPr kumimoji="0" lang="en-US" sz="18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những việc có </a:t>
            </a:r>
            <a:r>
              <a:rPr kumimoji="0" lang="en-US" sz="1800" b="0"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ích</a:t>
            </a:r>
            <a:r>
              <a:rPr kumimoji="0" lang="en-US" sz="18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a:t>
            </a:r>
            <a:endParaRPr kumimoji="0" sz="18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sym typeface="Arial"/>
            </a:endParaRPr>
          </a:p>
        </p:txBody>
      </p:sp>
    </p:spTree>
    <p:extLst>
      <p:ext uri="{BB962C8B-B14F-4D97-AF65-F5344CB8AC3E}">
        <p14:creationId xmlns:p14="http://schemas.microsoft.com/office/powerpoint/2010/main" val="3508468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6"/>
                                        </p:tgtEl>
                                        <p:attrNameLst>
                                          <p:attrName>style.visibility</p:attrName>
                                        </p:attrNameLst>
                                      </p:cBhvr>
                                      <p:to>
                                        <p:strVal val="visible"/>
                                      </p:to>
                                    </p:set>
                                    <p:animEffect transition="in" filter="fade">
                                      <p:cBhvr>
                                        <p:cTn id="7" dur="500"/>
                                        <p:tgtEl>
                                          <p:spTgt spid="36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67"/>
                                        </p:tgtEl>
                                        <p:attrNameLst>
                                          <p:attrName>style.visibility</p:attrName>
                                        </p:attrNameLst>
                                      </p:cBhvr>
                                      <p:to>
                                        <p:strVal val="visible"/>
                                      </p:to>
                                    </p:set>
                                    <p:anim calcmode="lin" valueType="num">
                                      <p:cBhvr additive="base">
                                        <p:cTn id="12" dur="500"/>
                                        <p:tgtEl>
                                          <p:spTgt spid="36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8"/>
                                        </p:tgtEl>
                                        <p:attrNameLst>
                                          <p:attrName>style.visibility</p:attrName>
                                        </p:attrNameLst>
                                      </p:cBhvr>
                                      <p:to>
                                        <p:strVal val="visible"/>
                                      </p:to>
                                    </p:set>
                                    <p:animEffect transition="in" filter="fade">
                                      <p:cBhvr>
                                        <p:cTn id="17" dur="500"/>
                                        <p:tgtEl>
                                          <p:spTgt spid="36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9"/>
                                        </p:tgtEl>
                                        <p:attrNameLst>
                                          <p:attrName>style.visibility</p:attrName>
                                        </p:attrNameLst>
                                      </p:cBhvr>
                                      <p:to>
                                        <p:strVal val="visible"/>
                                      </p:to>
                                    </p:set>
                                    <p:animEffect transition="in" filter="fade">
                                      <p:cBhvr>
                                        <p:cTn id="22" dur="500"/>
                                        <p:tgtEl>
                                          <p:spTgt spid="36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6" name="Google Shape;366;p22"/>
          <p:cNvSpPr/>
          <p:nvPr/>
        </p:nvSpPr>
        <p:spPr>
          <a:xfrm>
            <a:off x="3833991" y="0"/>
            <a:ext cx="2622793" cy="481630"/>
          </a:xfrm>
          <a:prstGeom prst="rect">
            <a:avLst/>
          </a:prstGeom>
          <a:noFill/>
          <a:ln>
            <a:noFill/>
          </a:ln>
        </p:spPr>
        <p:txBody>
          <a:bodyPr spcFirstLastPara="1" wrap="square" lIns="91425" tIns="45700" rIns="91425" bIns="45700" anchor="t" anchorCtr="0">
            <a:spAutoFit/>
          </a:bodyPr>
          <a:lstStyle/>
          <a:p>
            <a:pPr marL="228600" lvl="0" algn="just">
              <a:lnSpc>
                <a:spcPct val="115000"/>
              </a:lnSpc>
              <a:defRPr/>
            </a:pPr>
            <a:r>
              <a:rPr kumimoji="0" lang="en-US" sz="22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2. </a:t>
            </a:r>
            <a:r>
              <a:rPr kumimoji="0" lang="en-US" sz="22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Thân</a:t>
            </a:r>
            <a:r>
              <a:rPr kumimoji="0" lang="en-US" sz="22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lang="en-US" sz="2200" b="1" dirty="0" err="1">
                <a:latin typeface="Cambria" panose="02040503050406030204" pitchFamily="18" charset="0"/>
                <a:ea typeface="Cambria" panose="02040503050406030204" pitchFamily="18" charset="0"/>
                <a:cs typeface="Times New Roman"/>
                <a:sym typeface="Times New Roman"/>
              </a:rPr>
              <a:t>đoạn</a:t>
            </a:r>
            <a:r>
              <a:rPr kumimoji="0" lang="en-US" sz="2200" b="1" i="0" u="none" strike="noStrike" kern="0" cap="none" spc="0" normalizeH="0" baseline="0" noProof="0" dirty="0" smtClean="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endParaRPr kumimoji="0"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67" name="Google Shape;367;p22"/>
          <p:cNvSpPr/>
          <p:nvPr/>
        </p:nvSpPr>
        <p:spPr>
          <a:xfrm>
            <a:off x="342272" y="592103"/>
            <a:ext cx="7561507" cy="481630"/>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15000"/>
              </a:lnSpc>
              <a:spcBef>
                <a:spcPts val="0"/>
              </a:spcBef>
              <a:spcAft>
                <a:spcPts val="0"/>
              </a:spcAft>
              <a:buClr>
                <a:srgbClr val="000000"/>
              </a:buClr>
              <a:buSzTx/>
              <a:buFont typeface="Arial"/>
              <a:buNone/>
              <a:tabLst/>
              <a:defRPr/>
            </a:pPr>
            <a:r>
              <a:rPr kumimoji="0" lang="vi-VN" sz="2200" b="1" i="1" u="none" strike="noStrike" kern="0" cap="none" spc="0" normalizeH="0" baseline="0" noProof="0" dirty="0">
                <a:ln>
                  <a:noFill/>
                </a:ln>
                <a:solidFill>
                  <a:srgbClr val="3C4D76"/>
                </a:solidFill>
                <a:effectLst/>
                <a:uLnTx/>
                <a:uFillTx/>
                <a:latin typeface="Cambria" panose="02040503050406030204" pitchFamily="18" charset="0"/>
                <a:ea typeface="Cambria" panose="02040503050406030204" pitchFamily="18" charset="0"/>
                <a:cs typeface="Times New Roman"/>
                <a:sym typeface="Times New Roman"/>
              </a:rPr>
              <a:t>* Bước 2: Nguồn gốc, biểu hiện, vai trò của ý chí nghị lực</a:t>
            </a:r>
          </a:p>
        </p:txBody>
      </p:sp>
      <p:sp>
        <p:nvSpPr>
          <p:cNvPr id="368" name="Google Shape;368;p22"/>
          <p:cNvSpPr/>
          <p:nvPr/>
        </p:nvSpPr>
        <p:spPr>
          <a:xfrm>
            <a:off x="342272" y="1268381"/>
            <a:ext cx="8360293" cy="1015622"/>
          </a:xfrm>
          <a:prstGeom prst="rect">
            <a:avLst/>
          </a:prstGeom>
          <a:noFill/>
          <a:ln>
            <a:noFill/>
          </a:ln>
        </p:spPr>
        <p:txBody>
          <a:bodyPr spcFirstLastPara="1" wrap="square" lIns="91425" tIns="45700" rIns="91425" bIns="45700" anchor="t" anchorCtr="0">
            <a:spAutoFit/>
          </a:bodyPr>
          <a:lstStyle/>
          <a:p>
            <a:pPr marL="342900" lvl="0" indent="-342900" algn="just">
              <a:lnSpc>
                <a:spcPct val="150000"/>
              </a:lnSpc>
              <a:buSzPts val="2200"/>
              <a:buFont typeface="Arial"/>
              <a:buChar char="•"/>
            </a:pPr>
            <a:r>
              <a:rPr lang="vi-VN" sz="2000" dirty="0">
                <a:latin typeface="Cambria" panose="02040503050406030204" pitchFamily="18" charset="0"/>
                <a:ea typeface="Cambria" panose="02040503050406030204" pitchFamily="18" charset="0"/>
                <a:cs typeface="Times New Roman"/>
                <a:sym typeface="Times New Roman"/>
              </a:rPr>
              <a:t>Vai trò, ý nghĩa của ý chí nghị lực: Nghị lực giúp con người đối chọi với khó khăn, vượt qua thử thách của cuộc sống một cách dễ dàng hơn. </a:t>
            </a:r>
          </a:p>
        </p:txBody>
      </p:sp>
      <p:sp>
        <p:nvSpPr>
          <p:cNvPr id="2" name="Rectangle 1"/>
          <p:cNvSpPr/>
          <p:nvPr/>
        </p:nvSpPr>
        <p:spPr>
          <a:xfrm>
            <a:off x="777766" y="2478652"/>
            <a:ext cx="8082454" cy="1862048"/>
          </a:xfrm>
          <a:prstGeom prst="rect">
            <a:avLst/>
          </a:prstGeom>
        </p:spPr>
        <p:txBody>
          <a:bodyPr wrap="square">
            <a:spAutoFit/>
          </a:bodyPr>
          <a:lstStyle/>
          <a:p>
            <a:pPr lvl="0" algn="just">
              <a:lnSpc>
                <a:spcPct val="115000"/>
              </a:lnSpc>
              <a:defRPr/>
            </a:pPr>
            <a:r>
              <a:rPr lang="vi-VN" sz="2000" i="1" dirty="0">
                <a:solidFill>
                  <a:schemeClr val="tx1"/>
                </a:solidFill>
                <a:latin typeface="Cambria" panose="02040503050406030204" pitchFamily="18" charset="0"/>
                <a:ea typeface="Cambria" panose="02040503050406030204" pitchFamily="18" charset="0"/>
                <a:cs typeface="Times New Roman"/>
                <a:sym typeface="Times New Roman"/>
              </a:rPr>
              <a:t>Ví dụ: Bill Gates có niềm tin vào bản thân, tinh thần lạc quan để theo đuổi đến cùng mục đích, lí tưởng sống. Thay đổi được hoàn cảnh số phận, cuộc sống có ích, có ý nghĩa hơn. Trở thành những tấm gương về ý chí, nghị lực vượt lên số phận. Người có ý chí nghị lực sẽ luôn được mọi người ngưỡng mộ, cảm phục, đồng thời tạo được lòng tin ở người khác.</a:t>
            </a:r>
            <a:endParaRPr lang="vi-VN" sz="2000" i="1"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3159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6"/>
                                        </p:tgtEl>
                                        <p:attrNameLst>
                                          <p:attrName>style.visibility</p:attrName>
                                        </p:attrNameLst>
                                      </p:cBhvr>
                                      <p:to>
                                        <p:strVal val="visible"/>
                                      </p:to>
                                    </p:set>
                                    <p:animEffect transition="in" filter="fade">
                                      <p:cBhvr>
                                        <p:cTn id="7" dur="500"/>
                                        <p:tgtEl>
                                          <p:spTgt spid="36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67"/>
                                        </p:tgtEl>
                                        <p:attrNameLst>
                                          <p:attrName>style.visibility</p:attrName>
                                        </p:attrNameLst>
                                      </p:cBhvr>
                                      <p:to>
                                        <p:strVal val="visible"/>
                                      </p:to>
                                    </p:set>
                                    <p:anim calcmode="lin" valueType="num">
                                      <p:cBhvr additive="base">
                                        <p:cTn id="12" dur="500"/>
                                        <p:tgtEl>
                                          <p:spTgt spid="36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8"/>
                                        </p:tgtEl>
                                        <p:attrNameLst>
                                          <p:attrName>style.visibility</p:attrName>
                                        </p:attrNameLst>
                                      </p:cBhvr>
                                      <p:to>
                                        <p:strVal val="visible"/>
                                      </p:to>
                                    </p:set>
                                    <p:animEffect transition="in" filter="fade">
                                      <p:cBhvr>
                                        <p:cTn id="17" dur="500"/>
                                        <p:tgtEl>
                                          <p:spTgt spid="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6" name="Google Shape;366;p22"/>
          <p:cNvSpPr/>
          <p:nvPr/>
        </p:nvSpPr>
        <p:spPr>
          <a:xfrm>
            <a:off x="3833991" y="0"/>
            <a:ext cx="2576140" cy="481630"/>
          </a:xfrm>
          <a:prstGeom prst="rect">
            <a:avLst/>
          </a:prstGeom>
          <a:noFill/>
          <a:ln>
            <a:noFill/>
          </a:ln>
        </p:spPr>
        <p:txBody>
          <a:bodyPr spcFirstLastPara="1" wrap="square" lIns="91425" tIns="45700" rIns="91425" bIns="45700" anchor="t" anchorCtr="0">
            <a:spAutoFit/>
          </a:bodyPr>
          <a:lstStyle/>
          <a:p>
            <a:pPr marL="228600" lvl="0" algn="just">
              <a:lnSpc>
                <a:spcPct val="115000"/>
              </a:lnSpc>
              <a:defRPr/>
            </a:pPr>
            <a:r>
              <a:rPr kumimoji="0" lang="en-US" sz="22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2. </a:t>
            </a:r>
            <a:r>
              <a:rPr kumimoji="0" lang="en-US" sz="22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Thân</a:t>
            </a:r>
            <a:r>
              <a:rPr kumimoji="0" lang="en-US" sz="22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lang="en-US" sz="2200" b="1" dirty="0" err="1">
                <a:latin typeface="Cambria" panose="02040503050406030204" pitchFamily="18" charset="0"/>
                <a:ea typeface="Cambria" panose="02040503050406030204" pitchFamily="18" charset="0"/>
                <a:cs typeface="Times New Roman"/>
                <a:sym typeface="Times New Roman"/>
              </a:rPr>
              <a:t>đoạn</a:t>
            </a:r>
            <a:r>
              <a:rPr kumimoji="0" lang="en-US" sz="2200" b="1" i="0" u="none" strike="noStrike" kern="0" cap="none" spc="0" normalizeH="0" baseline="0" noProof="0" dirty="0" smtClean="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endParaRPr kumimoji="0"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67" name="Google Shape;367;p22"/>
          <p:cNvSpPr/>
          <p:nvPr/>
        </p:nvSpPr>
        <p:spPr>
          <a:xfrm>
            <a:off x="342272" y="481630"/>
            <a:ext cx="7561507" cy="481630"/>
          </a:xfrm>
          <a:prstGeom prst="rect">
            <a:avLst/>
          </a:prstGeom>
          <a:noFill/>
          <a:ln>
            <a:noFill/>
          </a:ln>
        </p:spPr>
        <p:txBody>
          <a:bodyPr spcFirstLastPara="1" wrap="square" lIns="91425" tIns="45700" rIns="91425" bIns="45700" anchor="t" anchorCtr="0">
            <a:spAutoFit/>
          </a:bodyPr>
          <a:lstStyle/>
          <a:p>
            <a:pPr lvl="0" algn="just">
              <a:lnSpc>
                <a:spcPct val="115000"/>
              </a:lnSpc>
            </a:pPr>
            <a:r>
              <a:rPr lang="vi-VN" sz="2200" b="1" i="1" dirty="0">
                <a:solidFill>
                  <a:srgbClr val="3C4D76"/>
                </a:solidFill>
                <a:latin typeface="Cambria" panose="02040503050406030204" pitchFamily="18" charset="0"/>
                <a:ea typeface="Cambria" panose="02040503050406030204" pitchFamily="18" charset="0"/>
                <a:cs typeface="Times New Roman"/>
                <a:sym typeface="Times New Roman"/>
              </a:rPr>
              <a:t>* Bước 3: Bình luận, mở rộng</a:t>
            </a:r>
          </a:p>
        </p:txBody>
      </p:sp>
      <p:sp>
        <p:nvSpPr>
          <p:cNvPr id="368" name="Google Shape;368;p22"/>
          <p:cNvSpPr/>
          <p:nvPr/>
        </p:nvSpPr>
        <p:spPr>
          <a:xfrm>
            <a:off x="641132" y="889688"/>
            <a:ext cx="8008882" cy="3785611"/>
          </a:xfrm>
          <a:prstGeom prst="rect">
            <a:avLst/>
          </a:prstGeom>
          <a:noFill/>
          <a:ln>
            <a:noFill/>
          </a:ln>
        </p:spPr>
        <p:txBody>
          <a:bodyPr spcFirstLastPara="1" wrap="square" lIns="91425" tIns="45700" rIns="91425" bIns="45700" anchor="t" anchorCtr="0">
            <a:spAutoFit/>
          </a:bodyPr>
          <a:lstStyle/>
          <a:p>
            <a:pPr marL="342900" lvl="0" indent="-342900" algn="just">
              <a:lnSpc>
                <a:spcPct val="150000"/>
              </a:lnSpc>
              <a:buSzPts val="2200"/>
              <a:buFont typeface="Arial"/>
              <a:buChar char="•"/>
            </a:pPr>
            <a:r>
              <a:rPr lang="vi-VN" sz="2000" dirty="0">
                <a:latin typeface="Cambria" panose="02040503050406030204" pitchFamily="18" charset="0"/>
                <a:ea typeface="Cambria" panose="02040503050406030204" pitchFamily="18" charset="0"/>
                <a:cs typeface="Times New Roman"/>
                <a:sym typeface="Times New Roman"/>
              </a:rPr>
              <a:t>Phê phán những người không có ý chí, nghị lực: </a:t>
            </a:r>
          </a:p>
          <a:p>
            <a:pPr marL="342900" lvl="0" indent="-342900" algn="just">
              <a:lnSpc>
                <a:spcPct val="150000"/>
              </a:lnSpc>
              <a:buSzPts val="2200"/>
              <a:buFont typeface="Arial"/>
              <a:buChar char="•"/>
            </a:pPr>
            <a:r>
              <a:rPr lang="vi-VN" sz="2000" dirty="0">
                <a:latin typeface="Cambria" panose="02040503050406030204" pitchFamily="18" charset="0"/>
                <a:ea typeface="Cambria" panose="02040503050406030204" pitchFamily="18" charset="0"/>
                <a:cs typeface="Times New Roman"/>
                <a:sym typeface="Times New Roman"/>
              </a:rPr>
              <a:t>Những người chưa làm nhưng thấy khó khăn đã nản chí, thấy thất bại thì hủy hoại và sống bất cần đời. </a:t>
            </a:r>
          </a:p>
          <a:p>
            <a:pPr marL="342900" lvl="0" indent="-342900" algn="just">
              <a:lnSpc>
                <a:spcPct val="150000"/>
              </a:lnSpc>
              <a:buSzPts val="2200"/>
              <a:buFont typeface="Arial"/>
              <a:buChar char="•"/>
            </a:pPr>
            <a:r>
              <a:rPr lang="vi-VN" sz="2000" dirty="0">
                <a:latin typeface="Cambria" panose="02040503050406030204" pitchFamily="18" charset="0"/>
                <a:ea typeface="Cambria" panose="02040503050406030204" pitchFamily="18" charset="0"/>
                <a:cs typeface="Times New Roman"/>
                <a:sym typeface="Times New Roman"/>
              </a:rPr>
              <a:t>Những người có điều kiện đầy đủ nhưng không chịu học tập, buông thả, không nghĩ đến tương lai. </a:t>
            </a:r>
          </a:p>
          <a:p>
            <a:pPr marL="342900" lvl="0" indent="-342900" algn="just">
              <a:lnSpc>
                <a:spcPct val="150000"/>
              </a:lnSpc>
              <a:buSzPts val="2200"/>
              <a:buFont typeface="Arial"/>
              <a:buChar char="•"/>
            </a:pPr>
            <a:r>
              <a:rPr lang="vi-VN" sz="2000" dirty="0">
                <a:latin typeface="Cambria" panose="02040503050406030204" pitchFamily="18" charset="0"/>
                <a:ea typeface="Cambria" panose="02040503050406030204" pitchFamily="18" charset="0"/>
                <a:cs typeface="Times New Roman"/>
                <a:sym typeface="Times New Roman"/>
              </a:rPr>
              <a:t>Những người khi gặp khó khăn là buông xuôi, nản chí, phó mặc cho số phận. </a:t>
            </a:r>
            <a:endParaRPr lang="en-US" sz="2000" dirty="0" smtClean="0">
              <a:latin typeface="Cambria" panose="02040503050406030204" pitchFamily="18" charset="0"/>
              <a:ea typeface="Cambria" panose="02040503050406030204" pitchFamily="18" charset="0"/>
              <a:cs typeface="Times New Roman"/>
              <a:sym typeface="Times New Roman"/>
            </a:endParaRPr>
          </a:p>
          <a:p>
            <a:pPr lvl="0" algn="just">
              <a:lnSpc>
                <a:spcPct val="150000"/>
              </a:lnSpc>
              <a:buSzPts val="2200"/>
            </a:pPr>
            <a:r>
              <a:rPr lang="en-US" sz="2000" dirty="0" smtClean="0">
                <a:latin typeface="Cambria" panose="02040503050406030204" pitchFamily="18" charset="0"/>
                <a:ea typeface="Cambria" panose="02040503050406030204" pitchFamily="18" charset="0"/>
                <a:cs typeface="Times New Roman"/>
                <a:sym typeface="Wingdings" panose="05000000000000000000" pitchFamily="2" charset="2"/>
              </a:rPr>
              <a:t> </a:t>
            </a:r>
            <a:r>
              <a:rPr lang="vi-VN" sz="2000" dirty="0" smtClean="0">
                <a:latin typeface="Cambria" panose="02040503050406030204" pitchFamily="18" charset="0"/>
                <a:ea typeface="Cambria" panose="02040503050406030204" pitchFamily="18" charset="0"/>
                <a:cs typeface="Times New Roman"/>
                <a:sym typeface="Times New Roman"/>
              </a:rPr>
              <a:t>Lối </a:t>
            </a:r>
            <a:r>
              <a:rPr lang="vi-VN" sz="2000" dirty="0">
                <a:latin typeface="Cambria" panose="02040503050406030204" pitchFamily="18" charset="0"/>
                <a:ea typeface="Cambria" panose="02040503050406030204" pitchFamily="18" charset="0"/>
                <a:cs typeface="Times New Roman"/>
                <a:sym typeface="Times New Roman"/>
              </a:rPr>
              <a:t>sống cần lên án gay gắt. </a:t>
            </a:r>
          </a:p>
        </p:txBody>
      </p:sp>
    </p:spTree>
    <p:extLst>
      <p:ext uri="{BB962C8B-B14F-4D97-AF65-F5344CB8AC3E}">
        <p14:creationId xmlns:p14="http://schemas.microsoft.com/office/powerpoint/2010/main" val="124081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6"/>
                                        </p:tgtEl>
                                        <p:attrNameLst>
                                          <p:attrName>style.visibility</p:attrName>
                                        </p:attrNameLst>
                                      </p:cBhvr>
                                      <p:to>
                                        <p:strVal val="visible"/>
                                      </p:to>
                                    </p:set>
                                    <p:animEffect transition="in" filter="fade">
                                      <p:cBhvr>
                                        <p:cTn id="7" dur="500"/>
                                        <p:tgtEl>
                                          <p:spTgt spid="36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67"/>
                                        </p:tgtEl>
                                        <p:attrNameLst>
                                          <p:attrName>style.visibility</p:attrName>
                                        </p:attrNameLst>
                                      </p:cBhvr>
                                      <p:to>
                                        <p:strVal val="visible"/>
                                      </p:to>
                                    </p:set>
                                    <p:anim calcmode="lin" valueType="num">
                                      <p:cBhvr additive="base">
                                        <p:cTn id="12" dur="500"/>
                                        <p:tgtEl>
                                          <p:spTgt spid="36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8"/>
                                        </p:tgtEl>
                                        <p:attrNameLst>
                                          <p:attrName>style.visibility</p:attrName>
                                        </p:attrNameLst>
                                      </p:cBhvr>
                                      <p:to>
                                        <p:strVal val="visible"/>
                                      </p:to>
                                    </p:set>
                                    <p:animEffect transition="in" filter="fade">
                                      <p:cBhvr>
                                        <p:cTn id="17" dur="500"/>
                                        <p:tgtEl>
                                          <p:spTgt spid="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6" name="Google Shape;366;p22"/>
          <p:cNvSpPr/>
          <p:nvPr/>
        </p:nvSpPr>
        <p:spPr>
          <a:xfrm>
            <a:off x="3833991" y="0"/>
            <a:ext cx="2398858" cy="481630"/>
          </a:xfrm>
          <a:prstGeom prst="rect">
            <a:avLst/>
          </a:prstGeom>
          <a:noFill/>
          <a:ln>
            <a:noFill/>
          </a:ln>
        </p:spPr>
        <p:txBody>
          <a:bodyPr spcFirstLastPara="1" wrap="square" lIns="91425" tIns="45700" rIns="91425" bIns="45700" anchor="t" anchorCtr="0">
            <a:spAutoFit/>
          </a:bodyPr>
          <a:lstStyle/>
          <a:p>
            <a:pPr marL="228600" lvl="0" algn="just">
              <a:lnSpc>
                <a:spcPct val="115000"/>
              </a:lnSpc>
              <a:defRPr/>
            </a:pPr>
            <a:r>
              <a:rPr kumimoji="0" lang="en-US" sz="22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2. </a:t>
            </a:r>
            <a:r>
              <a:rPr kumimoji="0" lang="en-US" sz="22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Thân</a:t>
            </a:r>
            <a:r>
              <a:rPr kumimoji="0" lang="en-US" sz="22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lang="en-US" sz="2200" b="1" dirty="0" err="1">
                <a:latin typeface="Cambria" panose="02040503050406030204" pitchFamily="18" charset="0"/>
                <a:ea typeface="Cambria" panose="02040503050406030204" pitchFamily="18" charset="0"/>
                <a:cs typeface="Times New Roman"/>
                <a:sym typeface="Times New Roman"/>
              </a:rPr>
              <a:t>đoạn</a:t>
            </a:r>
            <a:r>
              <a:rPr kumimoji="0" lang="en-US" sz="2200" b="1" i="0" u="none" strike="noStrike" kern="0" cap="none" spc="0" normalizeH="0" baseline="0" noProof="0" dirty="0" smtClean="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endParaRPr kumimoji="0"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67" name="Google Shape;367;p22"/>
          <p:cNvSpPr/>
          <p:nvPr/>
        </p:nvSpPr>
        <p:spPr>
          <a:xfrm>
            <a:off x="342272" y="481630"/>
            <a:ext cx="7561507" cy="481630"/>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15000"/>
              </a:lnSpc>
              <a:spcBef>
                <a:spcPts val="0"/>
              </a:spcBef>
              <a:spcAft>
                <a:spcPts val="0"/>
              </a:spcAft>
              <a:buClr>
                <a:srgbClr val="000000"/>
              </a:buClr>
              <a:buSzTx/>
              <a:buFont typeface="Arial"/>
              <a:buNone/>
              <a:tabLst/>
              <a:defRPr/>
            </a:pPr>
            <a:r>
              <a:rPr kumimoji="0" lang="vi-VN" sz="2200" b="1" i="1" u="none" strike="noStrike" kern="0" cap="none" spc="0" normalizeH="0" baseline="0" noProof="0" dirty="0">
                <a:ln>
                  <a:noFill/>
                </a:ln>
                <a:solidFill>
                  <a:srgbClr val="3C4D76"/>
                </a:solidFill>
                <a:effectLst/>
                <a:uLnTx/>
                <a:uFillTx/>
                <a:latin typeface="Cambria" panose="02040503050406030204" pitchFamily="18" charset="0"/>
                <a:ea typeface="Cambria" panose="02040503050406030204" pitchFamily="18" charset="0"/>
                <a:cs typeface="Times New Roman"/>
                <a:sym typeface="Times New Roman"/>
              </a:rPr>
              <a:t>* Bước 3: Bình luận, mở rộng</a:t>
            </a:r>
          </a:p>
        </p:txBody>
      </p:sp>
      <p:sp>
        <p:nvSpPr>
          <p:cNvPr id="368" name="Google Shape;368;p22"/>
          <p:cNvSpPr/>
          <p:nvPr/>
        </p:nvSpPr>
        <p:spPr>
          <a:xfrm>
            <a:off x="557049" y="1036832"/>
            <a:ext cx="8008882" cy="2400617"/>
          </a:xfrm>
          <a:prstGeom prst="rect">
            <a:avLst/>
          </a:prstGeom>
          <a:noFill/>
          <a:ln>
            <a:noFill/>
          </a:ln>
        </p:spPr>
        <p:txBody>
          <a:bodyPr spcFirstLastPara="1" wrap="square" lIns="91425" tIns="45700" rIns="91425" bIns="45700" anchor="t" anchorCtr="0">
            <a:spAutoFit/>
          </a:bodyPr>
          <a:lstStyle/>
          <a:p>
            <a:pPr lvl="0" algn="just">
              <a:lnSpc>
                <a:spcPct val="150000"/>
              </a:lnSpc>
              <a:buSzPts val="2200"/>
            </a:pPr>
            <a:r>
              <a:rPr lang="vi-VN" sz="2000" b="1" dirty="0">
                <a:latin typeface="Cambria" panose="02040503050406030204" pitchFamily="18" charset="0"/>
                <a:ea typeface="Cambria" panose="02040503050406030204" pitchFamily="18" charset="0"/>
                <a:cs typeface="Times New Roman"/>
                <a:sym typeface="Times New Roman"/>
              </a:rPr>
              <a:t>Phương hướng rèn luyện: </a:t>
            </a:r>
          </a:p>
          <a:p>
            <a:pPr marL="342900" lvl="0" indent="-342900" algn="just">
              <a:lnSpc>
                <a:spcPct val="150000"/>
              </a:lnSpc>
              <a:buSzPts val="2200"/>
              <a:buFont typeface="Arial"/>
              <a:buChar char="•"/>
            </a:pPr>
            <a:r>
              <a:rPr lang="vi-VN" sz="2000" dirty="0">
                <a:latin typeface="Cambria" panose="02040503050406030204" pitchFamily="18" charset="0"/>
                <a:ea typeface="Cambria" panose="02040503050406030204" pitchFamily="18" charset="0"/>
                <a:cs typeface="Times New Roman"/>
                <a:sym typeface="Times New Roman"/>
              </a:rPr>
              <a:t>Rèn luyện ý chí, nghị lực, luôn biết vươn lên, vượt qua khó khăn trong cuộc sống. </a:t>
            </a:r>
          </a:p>
          <a:p>
            <a:pPr marL="342900" lvl="0" indent="-342900" algn="just">
              <a:lnSpc>
                <a:spcPct val="150000"/>
              </a:lnSpc>
              <a:buSzPts val="2200"/>
              <a:buFont typeface="Arial"/>
              <a:buChar char="•"/>
            </a:pPr>
            <a:r>
              <a:rPr lang="vi-VN" sz="2000" dirty="0">
                <a:latin typeface="Cambria" panose="02040503050406030204" pitchFamily="18" charset="0"/>
                <a:ea typeface="Cambria" panose="02040503050406030204" pitchFamily="18" charset="0"/>
                <a:cs typeface="Times New Roman"/>
                <a:sym typeface="Times New Roman"/>
              </a:rPr>
              <a:t>Biết chấp nhận những khó khăn, thử thách, coi khó khăn, thử thách là môi trường để tôi luyện. </a:t>
            </a:r>
          </a:p>
        </p:txBody>
      </p:sp>
    </p:spTree>
    <p:extLst>
      <p:ext uri="{BB962C8B-B14F-4D97-AF65-F5344CB8AC3E}">
        <p14:creationId xmlns:p14="http://schemas.microsoft.com/office/powerpoint/2010/main" val="1121522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6"/>
                                        </p:tgtEl>
                                        <p:attrNameLst>
                                          <p:attrName>style.visibility</p:attrName>
                                        </p:attrNameLst>
                                      </p:cBhvr>
                                      <p:to>
                                        <p:strVal val="visible"/>
                                      </p:to>
                                    </p:set>
                                    <p:animEffect transition="in" filter="fade">
                                      <p:cBhvr>
                                        <p:cTn id="7" dur="500"/>
                                        <p:tgtEl>
                                          <p:spTgt spid="36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67"/>
                                        </p:tgtEl>
                                        <p:attrNameLst>
                                          <p:attrName>style.visibility</p:attrName>
                                        </p:attrNameLst>
                                      </p:cBhvr>
                                      <p:to>
                                        <p:strVal val="visible"/>
                                      </p:to>
                                    </p:set>
                                    <p:anim calcmode="lin" valueType="num">
                                      <p:cBhvr additive="base">
                                        <p:cTn id="12" dur="500"/>
                                        <p:tgtEl>
                                          <p:spTgt spid="36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8"/>
                                        </p:tgtEl>
                                        <p:attrNameLst>
                                          <p:attrName>style.visibility</p:attrName>
                                        </p:attrNameLst>
                                      </p:cBhvr>
                                      <p:to>
                                        <p:strVal val="visible"/>
                                      </p:to>
                                    </p:set>
                                    <p:animEffect transition="in" filter="fade">
                                      <p:cBhvr>
                                        <p:cTn id="17" dur="500"/>
                                        <p:tgtEl>
                                          <p:spTgt spid="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6" name="Google Shape;366;p22"/>
          <p:cNvSpPr/>
          <p:nvPr/>
        </p:nvSpPr>
        <p:spPr>
          <a:xfrm>
            <a:off x="3833991" y="0"/>
            <a:ext cx="2408189" cy="481630"/>
          </a:xfrm>
          <a:prstGeom prst="rect">
            <a:avLst/>
          </a:prstGeom>
          <a:noFill/>
          <a:ln>
            <a:noFill/>
          </a:ln>
        </p:spPr>
        <p:txBody>
          <a:bodyPr spcFirstLastPara="1" wrap="square" lIns="91425" tIns="45700" rIns="91425" bIns="45700" anchor="t" anchorCtr="0">
            <a:spAutoFit/>
          </a:bodyPr>
          <a:lstStyle/>
          <a:p>
            <a:pPr marL="228600" lvl="0" algn="just">
              <a:lnSpc>
                <a:spcPct val="115000"/>
              </a:lnSpc>
              <a:defRPr/>
            </a:pPr>
            <a:r>
              <a:rPr kumimoji="0" lang="en-US" sz="22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2. </a:t>
            </a:r>
            <a:r>
              <a:rPr kumimoji="0" lang="en-US" sz="22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Thân</a:t>
            </a:r>
            <a:r>
              <a:rPr kumimoji="0" lang="en-US" sz="22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lang="en-US" sz="2200" b="1" dirty="0" err="1">
                <a:latin typeface="Cambria" panose="02040503050406030204" pitchFamily="18" charset="0"/>
                <a:ea typeface="Cambria" panose="02040503050406030204" pitchFamily="18" charset="0"/>
                <a:cs typeface="Times New Roman"/>
                <a:sym typeface="Times New Roman"/>
              </a:rPr>
              <a:t>đoạn</a:t>
            </a:r>
            <a:r>
              <a:rPr kumimoji="0" lang="en-US" sz="2200" b="1" i="0" u="none" strike="noStrike" kern="0" cap="none" spc="0" normalizeH="0" baseline="0" noProof="0" dirty="0" smtClean="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endParaRPr kumimoji="0"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67" name="Google Shape;367;p22"/>
          <p:cNvSpPr/>
          <p:nvPr/>
        </p:nvSpPr>
        <p:spPr>
          <a:xfrm>
            <a:off x="342272" y="481630"/>
            <a:ext cx="7561507" cy="481630"/>
          </a:xfrm>
          <a:prstGeom prst="rect">
            <a:avLst/>
          </a:prstGeom>
          <a:noFill/>
          <a:ln>
            <a:noFill/>
          </a:ln>
        </p:spPr>
        <p:txBody>
          <a:bodyPr spcFirstLastPara="1" wrap="square" lIns="91425" tIns="45700" rIns="91425" bIns="45700" anchor="t" anchorCtr="0">
            <a:spAutoFit/>
          </a:bodyPr>
          <a:lstStyle/>
          <a:p>
            <a:pPr lvl="0" algn="just">
              <a:lnSpc>
                <a:spcPct val="115000"/>
              </a:lnSpc>
            </a:pPr>
            <a:r>
              <a:rPr lang="vi-VN" sz="2200" b="1" i="1" dirty="0">
                <a:solidFill>
                  <a:srgbClr val="3C4D76"/>
                </a:solidFill>
                <a:latin typeface="Cambria" panose="02040503050406030204" pitchFamily="18" charset="0"/>
                <a:ea typeface="Cambria" panose="02040503050406030204" pitchFamily="18" charset="0"/>
                <a:cs typeface="Times New Roman"/>
                <a:sym typeface="Times New Roman"/>
              </a:rPr>
              <a:t>*Bước 4: Bài học nhận thức và hành động: </a:t>
            </a:r>
          </a:p>
        </p:txBody>
      </p:sp>
      <p:sp>
        <p:nvSpPr>
          <p:cNvPr id="368" name="Google Shape;368;p22"/>
          <p:cNvSpPr/>
          <p:nvPr/>
        </p:nvSpPr>
        <p:spPr>
          <a:xfrm>
            <a:off x="557049" y="896224"/>
            <a:ext cx="8008882" cy="4247276"/>
          </a:xfrm>
          <a:prstGeom prst="rect">
            <a:avLst/>
          </a:prstGeom>
          <a:noFill/>
          <a:ln>
            <a:noFill/>
          </a:ln>
        </p:spPr>
        <p:txBody>
          <a:bodyPr spcFirstLastPara="1" wrap="square" lIns="91425" tIns="45700" rIns="91425" bIns="45700" anchor="t" anchorCtr="0">
            <a:spAutoFit/>
          </a:bodyPr>
          <a:lstStyle/>
          <a:p>
            <a:pPr marL="342900" lvl="0" indent="-342900" algn="just">
              <a:lnSpc>
                <a:spcPct val="150000"/>
              </a:lnSpc>
              <a:buSzPts val="2200"/>
              <a:buFont typeface="Arial" panose="020B0604020202020204" pitchFamily="34" charset="0"/>
              <a:buChar char="•"/>
            </a:pPr>
            <a:r>
              <a:rPr lang="vi-VN" sz="2000" dirty="0">
                <a:latin typeface="Cambria" panose="02040503050406030204" pitchFamily="18" charset="0"/>
                <a:ea typeface="Cambria" panose="02040503050406030204" pitchFamily="18" charset="0"/>
                <a:cs typeface="Times New Roman"/>
                <a:sym typeface="Times New Roman"/>
              </a:rPr>
              <a:t>Cuộc sống nhiều gian nan, thử thách thì nghị lực sống là rất quan trọng. </a:t>
            </a:r>
          </a:p>
          <a:p>
            <a:pPr marL="342900" lvl="0" indent="-342900" algn="just">
              <a:lnSpc>
                <a:spcPct val="150000"/>
              </a:lnSpc>
              <a:buSzPts val="2200"/>
              <a:buFont typeface="Arial" panose="020B0604020202020204" pitchFamily="34" charset="0"/>
              <a:buChar char="•"/>
            </a:pPr>
            <a:r>
              <a:rPr lang="vi-VN" sz="2000" dirty="0">
                <a:latin typeface="Cambria" panose="02040503050406030204" pitchFamily="18" charset="0"/>
                <a:ea typeface="Cambria" panose="02040503050406030204" pitchFamily="18" charset="0"/>
                <a:cs typeface="Times New Roman"/>
                <a:sym typeface="Times New Roman"/>
              </a:rPr>
              <a:t>Cần phải học cách rèn luyện mình để có thể vững vàng và trưởng thành hơn sau mỗi lần vấp ngã. </a:t>
            </a:r>
          </a:p>
          <a:p>
            <a:pPr marL="342900" lvl="0" indent="-342900" algn="just">
              <a:lnSpc>
                <a:spcPct val="150000"/>
              </a:lnSpc>
              <a:buSzPts val="2200"/>
              <a:buFont typeface="Arial" panose="020B0604020202020204" pitchFamily="34" charset="0"/>
              <a:buChar char="•"/>
            </a:pPr>
            <a:r>
              <a:rPr lang="vi-VN" sz="2000" dirty="0">
                <a:latin typeface="Cambria" panose="02040503050406030204" pitchFamily="18" charset="0"/>
                <a:ea typeface="Cambria" panose="02040503050406030204" pitchFamily="18" charset="0"/>
                <a:cs typeface="Times New Roman"/>
                <a:sym typeface="Times New Roman"/>
              </a:rPr>
              <a:t>Rèn luyện bản thân thành người có ý chí và nghị lực để vượt qua mọi chông gai và thử thách trên chặng đường dài. </a:t>
            </a:r>
          </a:p>
          <a:p>
            <a:pPr marL="342900" lvl="0" indent="-342900" algn="just">
              <a:lnSpc>
                <a:spcPct val="150000"/>
              </a:lnSpc>
              <a:buSzPts val="2200"/>
              <a:buFont typeface="Arial" panose="020B0604020202020204" pitchFamily="34" charset="0"/>
              <a:buChar char="•"/>
            </a:pPr>
            <a:r>
              <a:rPr lang="vi-VN" sz="2000" dirty="0">
                <a:latin typeface="Cambria" panose="02040503050406030204" pitchFamily="18" charset="0"/>
                <a:ea typeface="Cambria" panose="02040503050406030204" pitchFamily="18" charset="0"/>
                <a:cs typeface="Times New Roman"/>
                <a:sym typeface="Times New Roman"/>
              </a:rPr>
              <a:t>Lên án, phê phán những người sống mà không có ý chí nghị lực, không có niềm tin về cuộc sống. </a:t>
            </a:r>
          </a:p>
          <a:p>
            <a:pPr marL="342900" lvl="0" indent="-342900" algn="just">
              <a:lnSpc>
                <a:spcPct val="150000"/>
              </a:lnSpc>
              <a:buSzPts val="2200"/>
              <a:buFont typeface="Arial" panose="020B0604020202020204" pitchFamily="34" charset="0"/>
              <a:buChar char="•"/>
            </a:pPr>
            <a:r>
              <a:rPr lang="vi-VN" sz="2000" dirty="0">
                <a:latin typeface="Cambria" panose="02040503050406030204" pitchFamily="18" charset="0"/>
                <a:ea typeface="Cambria" panose="02040503050406030204" pitchFamily="18" charset="0"/>
                <a:cs typeface="Times New Roman"/>
                <a:sym typeface="Times New Roman"/>
              </a:rPr>
              <a:t>Học tập những tấm gương sáng để đi tới thành công. </a:t>
            </a:r>
          </a:p>
        </p:txBody>
      </p:sp>
    </p:spTree>
    <p:extLst>
      <p:ext uri="{BB962C8B-B14F-4D97-AF65-F5344CB8AC3E}">
        <p14:creationId xmlns:p14="http://schemas.microsoft.com/office/powerpoint/2010/main" val="133276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6"/>
                                        </p:tgtEl>
                                        <p:attrNameLst>
                                          <p:attrName>style.visibility</p:attrName>
                                        </p:attrNameLst>
                                      </p:cBhvr>
                                      <p:to>
                                        <p:strVal val="visible"/>
                                      </p:to>
                                    </p:set>
                                    <p:animEffect transition="in" filter="fade">
                                      <p:cBhvr>
                                        <p:cTn id="7" dur="500"/>
                                        <p:tgtEl>
                                          <p:spTgt spid="36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67"/>
                                        </p:tgtEl>
                                        <p:attrNameLst>
                                          <p:attrName>style.visibility</p:attrName>
                                        </p:attrNameLst>
                                      </p:cBhvr>
                                      <p:to>
                                        <p:strVal val="visible"/>
                                      </p:to>
                                    </p:set>
                                    <p:anim calcmode="lin" valueType="num">
                                      <p:cBhvr additive="base">
                                        <p:cTn id="12" dur="500"/>
                                        <p:tgtEl>
                                          <p:spTgt spid="36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8"/>
                                        </p:tgtEl>
                                        <p:attrNameLst>
                                          <p:attrName>style.visibility</p:attrName>
                                        </p:attrNameLst>
                                      </p:cBhvr>
                                      <p:to>
                                        <p:strVal val="visible"/>
                                      </p:to>
                                    </p:set>
                                    <p:animEffect transition="in" filter="fade">
                                      <p:cBhvr>
                                        <p:cTn id="17" dur="500"/>
                                        <p:tgtEl>
                                          <p:spTgt spid="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6" name="Google Shape;366;p22"/>
          <p:cNvSpPr/>
          <p:nvPr/>
        </p:nvSpPr>
        <p:spPr>
          <a:xfrm>
            <a:off x="3833991" y="0"/>
            <a:ext cx="1858201" cy="481630"/>
          </a:xfrm>
          <a:prstGeom prst="rect">
            <a:avLst/>
          </a:prstGeom>
          <a:noFill/>
          <a:ln>
            <a:noFill/>
          </a:ln>
        </p:spPr>
        <p:txBody>
          <a:bodyPr spcFirstLastPara="1" wrap="square" lIns="91425" tIns="45700" rIns="91425" bIns="45700" anchor="t" anchorCtr="0">
            <a:spAutoFit/>
          </a:bodyPr>
          <a:lstStyle/>
          <a:p>
            <a:pPr marL="228600" lvl="0" algn="just">
              <a:lnSpc>
                <a:spcPct val="115000"/>
              </a:lnSpc>
              <a:defRPr/>
            </a:pPr>
            <a:r>
              <a:rPr kumimoji="0" lang="en-US" sz="2200" b="1" i="0" u="none" strike="noStrike" kern="0" cap="none" spc="0" normalizeH="0" baseline="0" noProof="0" dirty="0" smtClean="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3. </a:t>
            </a:r>
            <a:r>
              <a:rPr kumimoji="0" lang="en-US" sz="2200" b="1" i="0" u="none" strike="noStrike" kern="0" cap="none" spc="0" normalizeH="0" baseline="0" noProof="0" dirty="0" err="1" smtClean="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Kết</a:t>
            </a:r>
            <a:r>
              <a:rPr kumimoji="0" lang="en-US" sz="2200" b="1" i="0" u="none" strike="noStrike" kern="0" cap="none" spc="0" normalizeH="0" noProof="0" dirty="0" smtClean="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lang="en-US" sz="2200" b="1" dirty="0" err="1">
                <a:latin typeface="Cambria" panose="02040503050406030204" pitchFamily="18" charset="0"/>
                <a:ea typeface="Cambria" panose="02040503050406030204" pitchFamily="18" charset="0"/>
                <a:cs typeface="Times New Roman"/>
                <a:sym typeface="Times New Roman"/>
              </a:rPr>
              <a:t>đoạn</a:t>
            </a:r>
            <a:endParaRPr kumimoji="0"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67" name="Google Shape;367;p22"/>
          <p:cNvSpPr/>
          <p:nvPr/>
        </p:nvSpPr>
        <p:spPr>
          <a:xfrm>
            <a:off x="342272" y="481630"/>
            <a:ext cx="7561507" cy="481630"/>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15000"/>
              </a:lnSpc>
              <a:spcBef>
                <a:spcPts val="0"/>
              </a:spcBef>
              <a:spcAft>
                <a:spcPts val="0"/>
              </a:spcAft>
              <a:buClr>
                <a:srgbClr val="000000"/>
              </a:buClr>
              <a:buSzTx/>
              <a:buFont typeface="Arial"/>
              <a:buNone/>
              <a:tabLst/>
              <a:defRPr/>
            </a:pPr>
            <a:r>
              <a:rPr kumimoji="0" lang="vi-VN" sz="2200" b="1" i="1" u="none" strike="noStrike" kern="0" cap="none" spc="0" normalizeH="0" baseline="0" noProof="0" dirty="0">
                <a:ln>
                  <a:noFill/>
                </a:ln>
                <a:solidFill>
                  <a:srgbClr val="3C4D76"/>
                </a:solidFill>
                <a:effectLst/>
                <a:uLnTx/>
                <a:uFillTx/>
                <a:latin typeface="Cambria" panose="02040503050406030204" pitchFamily="18" charset="0"/>
                <a:ea typeface="Cambria" panose="02040503050406030204" pitchFamily="18" charset="0"/>
                <a:cs typeface="Times New Roman"/>
                <a:sym typeface="Times New Roman"/>
              </a:rPr>
              <a:t>*Bước 4: Bài học nhận thức và hành động: </a:t>
            </a:r>
          </a:p>
        </p:txBody>
      </p:sp>
      <p:sp>
        <p:nvSpPr>
          <p:cNvPr id="368" name="Google Shape;368;p22"/>
          <p:cNvSpPr/>
          <p:nvPr/>
        </p:nvSpPr>
        <p:spPr>
          <a:xfrm>
            <a:off x="557049" y="896224"/>
            <a:ext cx="8008882" cy="1015622"/>
          </a:xfrm>
          <a:prstGeom prst="rect">
            <a:avLst/>
          </a:prstGeom>
          <a:noFill/>
          <a:ln>
            <a:noFill/>
          </a:ln>
        </p:spPr>
        <p:txBody>
          <a:bodyPr spcFirstLastPara="1" wrap="square" lIns="91425" tIns="45700" rIns="91425" bIns="45700" anchor="t" anchorCtr="0">
            <a:spAutoFit/>
          </a:bodyPr>
          <a:lstStyle/>
          <a:p>
            <a:pPr marL="342900" lvl="0" indent="-342900" algn="just">
              <a:lnSpc>
                <a:spcPct val="150000"/>
              </a:lnSpc>
              <a:buSzPts val="2200"/>
              <a:buFont typeface="Arial" panose="020B0604020202020204" pitchFamily="34" charset="0"/>
              <a:buChar char="•"/>
            </a:pPr>
            <a:r>
              <a:rPr lang="vi-VN" sz="2000" dirty="0">
                <a:latin typeface="Cambria" panose="02040503050406030204" pitchFamily="18" charset="0"/>
                <a:ea typeface="Cambria" panose="02040503050406030204" pitchFamily="18" charset="0"/>
                <a:cs typeface="Times New Roman"/>
                <a:sym typeface="Times New Roman"/>
              </a:rPr>
              <a:t>Khẳng định lại vai trò quan trọng của ý chí nghị lực trong cuộc sống.</a:t>
            </a:r>
          </a:p>
          <a:p>
            <a:pPr marL="342900" lvl="0" indent="-342900" algn="just">
              <a:lnSpc>
                <a:spcPct val="150000"/>
              </a:lnSpc>
              <a:buSzPts val="2200"/>
              <a:buFont typeface="Arial" panose="020B0604020202020204" pitchFamily="34" charset="0"/>
              <a:buChar char="•"/>
            </a:pPr>
            <a:r>
              <a:rPr lang="vi-VN" sz="2000" dirty="0">
                <a:latin typeface="Cambria" panose="02040503050406030204" pitchFamily="18" charset="0"/>
                <a:ea typeface="Cambria" panose="02040503050406030204" pitchFamily="18" charset="0"/>
                <a:cs typeface="Times New Roman"/>
                <a:sym typeface="Times New Roman"/>
              </a:rPr>
              <a:t>Liên hệ bản thân.</a:t>
            </a:r>
          </a:p>
        </p:txBody>
      </p:sp>
      <p:sp>
        <p:nvSpPr>
          <p:cNvPr id="2" name="Rectangle 1"/>
          <p:cNvSpPr/>
          <p:nvPr/>
        </p:nvSpPr>
        <p:spPr>
          <a:xfrm>
            <a:off x="555964" y="1911846"/>
            <a:ext cx="8414254" cy="2923877"/>
          </a:xfrm>
          <a:prstGeom prst="rect">
            <a:avLst/>
          </a:prstGeom>
        </p:spPr>
        <p:txBody>
          <a:bodyPr wrap="square">
            <a:spAutoFit/>
          </a:bodyPr>
          <a:lstStyle/>
          <a:p>
            <a:pPr lvl="0" indent="457200" algn="just">
              <a:lnSpc>
                <a:spcPct val="115000"/>
              </a:lnSpc>
              <a:defRPr/>
            </a:pPr>
            <a:r>
              <a:rPr lang="vi-VN" sz="2000" i="1" dirty="0">
                <a:solidFill>
                  <a:schemeClr val="tx1"/>
                </a:solidFill>
                <a:latin typeface="Cambria" panose="02040503050406030204" pitchFamily="18" charset="0"/>
                <a:ea typeface="Cambria" panose="02040503050406030204" pitchFamily="18" charset="0"/>
                <a:cs typeface="Times New Roman"/>
                <a:sym typeface="Times New Roman"/>
              </a:rPr>
              <a:t>Nói tóm lại, cuộc sống luôn đầy rẫy những khó khăn, chông gai và thử thách đòi hỏi con người phải vượt qua. Vì vậy, ý chí và nghị lực sống rất quan trọng. Ý chí, nghị lực sống là một chìa khóa vô cùng quan trọng của mỗi con người. Nó sẽ quyết định bạn có mở được cánh cửa thành công hay không. </a:t>
            </a:r>
            <a:endParaRPr lang="vi-VN" sz="2000" i="1" dirty="0">
              <a:solidFill>
                <a:schemeClr val="tx1"/>
              </a:solidFill>
              <a:latin typeface="Cambria" panose="02040503050406030204" pitchFamily="18" charset="0"/>
              <a:ea typeface="Cambria" panose="02040503050406030204" pitchFamily="18" charset="0"/>
            </a:endParaRPr>
          </a:p>
          <a:p>
            <a:pPr lvl="0" indent="457200" algn="ctr">
              <a:lnSpc>
                <a:spcPct val="115000"/>
              </a:lnSpc>
              <a:defRPr/>
            </a:pPr>
            <a:r>
              <a:rPr lang="vi-VN" sz="2000" i="1" dirty="0">
                <a:solidFill>
                  <a:schemeClr val="tx1"/>
                </a:solidFill>
                <a:latin typeface="Cambria" panose="02040503050406030204" pitchFamily="18" charset="0"/>
                <a:ea typeface="Cambria" panose="02040503050406030204" pitchFamily="18" charset="0"/>
                <a:cs typeface="Times New Roman"/>
                <a:sym typeface="Times New Roman"/>
              </a:rPr>
              <a:t>Không có việc gì khó</a:t>
            </a:r>
            <a:endParaRPr lang="vi-VN" sz="2000" i="1" dirty="0">
              <a:solidFill>
                <a:schemeClr val="tx1"/>
              </a:solidFill>
              <a:latin typeface="Cambria" panose="02040503050406030204" pitchFamily="18" charset="0"/>
              <a:ea typeface="Cambria" panose="02040503050406030204" pitchFamily="18" charset="0"/>
            </a:endParaRPr>
          </a:p>
          <a:p>
            <a:pPr lvl="0" indent="457200" algn="ctr">
              <a:lnSpc>
                <a:spcPct val="115000"/>
              </a:lnSpc>
              <a:defRPr/>
            </a:pPr>
            <a:r>
              <a:rPr lang="vi-VN" sz="2000" i="1" dirty="0">
                <a:solidFill>
                  <a:schemeClr val="tx1"/>
                </a:solidFill>
                <a:latin typeface="Cambria" panose="02040503050406030204" pitchFamily="18" charset="0"/>
                <a:ea typeface="Cambria" panose="02040503050406030204" pitchFamily="18" charset="0"/>
                <a:cs typeface="Times New Roman"/>
                <a:sym typeface="Times New Roman"/>
              </a:rPr>
              <a:t>Chỉ sợ lòng không bền</a:t>
            </a:r>
            <a:endParaRPr lang="vi-VN" sz="2000" i="1" dirty="0">
              <a:solidFill>
                <a:schemeClr val="tx1"/>
              </a:solidFill>
              <a:latin typeface="Cambria" panose="02040503050406030204" pitchFamily="18" charset="0"/>
              <a:ea typeface="Cambria" panose="02040503050406030204" pitchFamily="18" charset="0"/>
            </a:endParaRPr>
          </a:p>
          <a:p>
            <a:pPr lvl="0" indent="457200" algn="ctr">
              <a:lnSpc>
                <a:spcPct val="115000"/>
              </a:lnSpc>
              <a:defRPr/>
            </a:pPr>
            <a:r>
              <a:rPr lang="vi-VN" sz="2000" i="1" dirty="0">
                <a:solidFill>
                  <a:schemeClr val="tx1"/>
                </a:solidFill>
                <a:latin typeface="Cambria" panose="02040503050406030204" pitchFamily="18" charset="0"/>
                <a:ea typeface="Cambria" panose="02040503050406030204" pitchFamily="18" charset="0"/>
                <a:cs typeface="Times New Roman"/>
                <a:sym typeface="Times New Roman"/>
              </a:rPr>
              <a:t>Đào núi và lấp biển</a:t>
            </a:r>
            <a:endParaRPr lang="vi-VN" sz="2000" i="1" dirty="0">
              <a:solidFill>
                <a:schemeClr val="tx1"/>
              </a:solidFill>
              <a:latin typeface="Cambria" panose="02040503050406030204" pitchFamily="18" charset="0"/>
              <a:ea typeface="Cambria" panose="02040503050406030204" pitchFamily="18" charset="0"/>
            </a:endParaRPr>
          </a:p>
          <a:p>
            <a:pPr lvl="0" indent="457200" algn="ctr">
              <a:lnSpc>
                <a:spcPct val="115000"/>
              </a:lnSpc>
              <a:defRPr/>
            </a:pPr>
            <a:r>
              <a:rPr lang="vi-VN" sz="2000" i="1" dirty="0">
                <a:solidFill>
                  <a:schemeClr val="tx1"/>
                </a:solidFill>
                <a:latin typeface="Cambria" panose="02040503050406030204" pitchFamily="18" charset="0"/>
                <a:ea typeface="Cambria" panose="02040503050406030204" pitchFamily="18" charset="0"/>
                <a:cs typeface="Times New Roman"/>
                <a:sym typeface="Times New Roman"/>
              </a:rPr>
              <a:t>Quyết chí ắt làm nên.</a:t>
            </a:r>
            <a:endParaRPr lang="vi-VN" sz="2000" i="1"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6149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6"/>
                                        </p:tgtEl>
                                        <p:attrNameLst>
                                          <p:attrName>style.visibility</p:attrName>
                                        </p:attrNameLst>
                                      </p:cBhvr>
                                      <p:to>
                                        <p:strVal val="visible"/>
                                      </p:to>
                                    </p:set>
                                    <p:animEffect transition="in" filter="fade">
                                      <p:cBhvr>
                                        <p:cTn id="7" dur="500"/>
                                        <p:tgtEl>
                                          <p:spTgt spid="36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67"/>
                                        </p:tgtEl>
                                        <p:attrNameLst>
                                          <p:attrName>style.visibility</p:attrName>
                                        </p:attrNameLst>
                                      </p:cBhvr>
                                      <p:to>
                                        <p:strVal val="visible"/>
                                      </p:to>
                                    </p:set>
                                    <p:anim calcmode="lin" valueType="num">
                                      <p:cBhvr additive="base">
                                        <p:cTn id="12" dur="500"/>
                                        <p:tgtEl>
                                          <p:spTgt spid="36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8"/>
                                        </p:tgtEl>
                                        <p:attrNameLst>
                                          <p:attrName>style.visibility</p:attrName>
                                        </p:attrNameLst>
                                      </p:cBhvr>
                                      <p:to>
                                        <p:strVal val="visible"/>
                                      </p:to>
                                    </p:set>
                                    <p:animEffect transition="in" filter="fade">
                                      <p:cBhvr>
                                        <p:cTn id="17" dur="500"/>
                                        <p:tgtEl>
                                          <p:spTgt spid="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43"/>
          <p:cNvSpPr txBox="1">
            <a:spLocks noGrp="1"/>
          </p:cNvSpPr>
          <p:nvPr>
            <p:ph type="title"/>
          </p:nvPr>
        </p:nvSpPr>
        <p:spPr>
          <a:xfrm>
            <a:off x="478262" y="501625"/>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latin typeface="Cambria" panose="02040503050406030204" pitchFamily="18" charset="0"/>
                <a:ea typeface="Cambria" panose="02040503050406030204" pitchFamily="18" charset="0"/>
              </a:rPr>
              <a:t>I. KHÁI QUÁT VỀ NGHỊ LUẬN XÃ HỘI</a:t>
            </a:r>
            <a:br>
              <a:rPr lang="en" dirty="0" smtClean="0">
                <a:latin typeface="Cambria" panose="02040503050406030204" pitchFamily="18" charset="0"/>
                <a:ea typeface="Cambria" panose="02040503050406030204" pitchFamily="18" charset="0"/>
              </a:rPr>
            </a:br>
            <a:r>
              <a:rPr lang="en" dirty="0" smtClean="0">
                <a:latin typeface="Cambria" panose="02040503050406030204" pitchFamily="18" charset="0"/>
                <a:ea typeface="Cambria" panose="02040503050406030204" pitchFamily="18" charset="0"/>
              </a:rPr>
              <a:t>1. Khái niệm </a:t>
            </a:r>
            <a:endParaRPr dirty="0">
              <a:latin typeface="Cambria" panose="02040503050406030204" pitchFamily="18" charset="0"/>
              <a:ea typeface="Cambria" panose="02040503050406030204" pitchFamily="18" charset="0"/>
            </a:endParaRPr>
          </a:p>
        </p:txBody>
      </p:sp>
      <p:sp>
        <p:nvSpPr>
          <p:cNvPr id="5" name="Google Shape;67;p2"/>
          <p:cNvSpPr/>
          <p:nvPr/>
        </p:nvSpPr>
        <p:spPr>
          <a:xfrm>
            <a:off x="0" y="1430405"/>
            <a:ext cx="8531772" cy="2862282"/>
          </a:xfrm>
          <a:prstGeom prst="rect">
            <a:avLst/>
          </a:prstGeom>
          <a:noFill/>
          <a:ln>
            <a:noFill/>
          </a:ln>
        </p:spPr>
        <p:txBody>
          <a:bodyPr spcFirstLastPara="1" wrap="square" lIns="91425" tIns="45700" rIns="91425" bIns="45700" anchor="t" anchorCtr="0">
            <a:spAutoFit/>
          </a:bodyPr>
          <a:lstStyle/>
          <a:p>
            <a:pPr marL="45720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Nghị</a:t>
            </a:r>
            <a:r>
              <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luận</a:t>
            </a:r>
            <a:r>
              <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xã hội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là</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phương</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pháp</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nghị</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luận</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lấy</a:t>
            </a:r>
            <a:r>
              <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đề tài </a:t>
            </a:r>
            <a:r>
              <a:rPr kumimoji="0" lang="en-US" sz="24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từ</a:t>
            </a:r>
            <a:r>
              <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các </a:t>
            </a:r>
            <a:r>
              <a:rPr kumimoji="0" lang="en-US" sz="24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lĩnh</a:t>
            </a:r>
            <a:r>
              <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vực</a:t>
            </a:r>
            <a:r>
              <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xã hội, </a:t>
            </a:r>
            <a:r>
              <a:rPr kumimoji="0" lang="en-US" sz="24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chính</a:t>
            </a:r>
            <a:r>
              <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trị</a:t>
            </a:r>
            <a:r>
              <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đạo</a:t>
            </a:r>
            <a:r>
              <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đức</a:t>
            </a:r>
            <a:r>
              <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làm</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nội dung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bàn</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bạc</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nhằm</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làm</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sáng</a:t>
            </a:r>
            <a:r>
              <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tỏ</a:t>
            </a:r>
            <a:r>
              <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cái</a:t>
            </a:r>
            <a:r>
              <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đúng</a:t>
            </a:r>
            <a:r>
              <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cái</a:t>
            </a:r>
            <a:r>
              <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sai</a:t>
            </a:r>
            <a:r>
              <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cái</a:t>
            </a:r>
            <a:r>
              <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tốt, </a:t>
            </a:r>
            <a:r>
              <a:rPr kumimoji="0" lang="en-US" sz="24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cái</a:t>
            </a:r>
            <a:r>
              <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xấu</a:t>
            </a:r>
            <a:r>
              <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của </a:t>
            </a:r>
            <a:r>
              <a:rPr kumimoji="0" lang="en-US" sz="24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vấn</a:t>
            </a:r>
            <a:r>
              <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đề </a:t>
            </a:r>
            <a:r>
              <a:rPr kumimoji="0" lang="en-US" sz="24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được</a:t>
            </a:r>
            <a:r>
              <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nêu</a:t>
            </a:r>
            <a:r>
              <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ra</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Từ</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đó</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đưa</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ra</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một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cách</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hiểu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thấu</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đáo</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về</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vấn</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đề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nghị</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luận</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cũng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như</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vận</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dụng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nó</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vào</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đời</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sống</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a:sym typeface="Times New Roman"/>
              </a:rPr>
              <a:t>.</a:t>
            </a:r>
            <a:endParaRPr kumimoji="0"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sym typeface="Arial"/>
            </a:endParaRPr>
          </a:p>
        </p:txBody>
      </p:sp>
    </p:spTree>
    <p:extLst>
      <p:ext uri="{BB962C8B-B14F-4D97-AF65-F5344CB8AC3E}">
        <p14:creationId xmlns:p14="http://schemas.microsoft.com/office/powerpoint/2010/main" val="2978581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7" name="Google Shape;77;p3"/>
          <p:cNvSpPr txBox="1"/>
          <p:nvPr/>
        </p:nvSpPr>
        <p:spPr>
          <a:xfrm>
            <a:off x="517633" y="490657"/>
            <a:ext cx="6875289" cy="598275"/>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434343"/>
              </a:buClr>
              <a:buSzPts val="5800"/>
              <a:buFont typeface="Raleway Thin"/>
              <a:buNone/>
              <a:tabLst/>
              <a:defRPr/>
            </a:pPr>
            <a:r>
              <a:rPr kumimoji="0" lang="en-US" sz="2800" b="1"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2. Các </a:t>
            </a:r>
            <a:r>
              <a:rPr kumimoji="0" lang="en-US" sz="2800" b="1"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dạng</a:t>
            </a:r>
            <a:r>
              <a:rPr kumimoji="0" lang="en-US" sz="2800" b="1"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800" b="1"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nghị</a:t>
            </a:r>
            <a:r>
              <a:rPr kumimoji="0" lang="en-US" sz="2800" b="1"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800" b="1"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luận</a:t>
            </a:r>
            <a:r>
              <a:rPr kumimoji="0" lang="en-US" sz="2800" b="1"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xã hội </a:t>
            </a:r>
            <a:r>
              <a:rPr kumimoji="0" lang="en-US" sz="2800" b="1"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thường</a:t>
            </a:r>
            <a:r>
              <a:rPr kumimoji="0" lang="en-US" sz="2800" b="1"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800" b="1"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gặp</a:t>
            </a:r>
            <a:r>
              <a:rPr kumimoji="0" lang="en-US" sz="2800" b="1"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a:t>
            </a:r>
            <a:endParaRPr kumimoji="0" sz="28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endParaRPr>
          </a:p>
        </p:txBody>
      </p:sp>
      <p:grpSp>
        <p:nvGrpSpPr>
          <p:cNvPr id="78" name="Google Shape;78;p3"/>
          <p:cNvGrpSpPr/>
          <p:nvPr/>
        </p:nvGrpSpPr>
        <p:grpSpPr>
          <a:xfrm>
            <a:off x="685799" y="1406496"/>
            <a:ext cx="7653298" cy="3080661"/>
            <a:chOff x="1" y="317"/>
            <a:chExt cx="6782439" cy="3080661"/>
          </a:xfrm>
          <a:solidFill>
            <a:schemeClr val="tx1"/>
          </a:solidFill>
        </p:grpSpPr>
        <p:sp>
          <p:nvSpPr>
            <p:cNvPr id="79" name="Google Shape;79;p3"/>
            <p:cNvSpPr/>
            <p:nvPr/>
          </p:nvSpPr>
          <p:spPr>
            <a:xfrm rot="5400000">
              <a:off x="-174225" y="174543"/>
              <a:ext cx="1161504" cy="813053"/>
            </a:xfrm>
            <a:prstGeom prst="chevron">
              <a:avLst>
                <a:gd name="adj" fmla="val 50000"/>
              </a:avLst>
            </a:prstGeom>
            <a:grp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2"/>
                </a:solidFill>
                <a:effectLst/>
                <a:uLnTx/>
                <a:uFillTx/>
                <a:latin typeface="Cambria" panose="02040503050406030204" pitchFamily="18" charset="0"/>
                <a:ea typeface="Cambria" panose="02040503050406030204" pitchFamily="18" charset="0"/>
                <a:sym typeface="Arial"/>
              </a:endParaRPr>
            </a:p>
          </p:txBody>
        </p:sp>
        <p:sp>
          <p:nvSpPr>
            <p:cNvPr id="80" name="Google Shape;80;p3"/>
            <p:cNvSpPr txBox="1"/>
            <p:nvPr/>
          </p:nvSpPr>
          <p:spPr>
            <a:xfrm>
              <a:off x="1" y="406845"/>
              <a:ext cx="813053" cy="348451"/>
            </a:xfrm>
            <a:prstGeom prst="rect">
              <a:avLst/>
            </a:prstGeom>
            <a:grpFill/>
            <a:ln>
              <a:solidFill>
                <a:schemeClr val="tx1"/>
              </a:solidFill>
            </a:ln>
          </p:spPr>
          <p:txBody>
            <a:bodyPr spcFirstLastPara="1" wrap="square" lIns="15225" tIns="15225" rIns="15225" bIns="1522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chemeClr val="tx2"/>
                  </a:solidFill>
                  <a:effectLst/>
                  <a:uLnTx/>
                  <a:uFillTx/>
                  <a:latin typeface="Cambria" panose="02040503050406030204" pitchFamily="18" charset="0"/>
                  <a:ea typeface="Cambria" panose="02040503050406030204" pitchFamily="18" charset="0"/>
                  <a:cs typeface="Times New Roman"/>
                  <a:sym typeface="Times New Roman"/>
                </a:rPr>
                <a:t>1</a:t>
              </a:r>
              <a:endParaRPr kumimoji="0" sz="2400" b="0" i="0" u="none" strike="noStrike" kern="0" cap="none" spc="0" normalizeH="0" baseline="0" noProof="0">
                <a:ln>
                  <a:noFill/>
                </a:ln>
                <a:solidFill>
                  <a:schemeClr val="tx2"/>
                </a:solidFill>
                <a:effectLst/>
                <a:uLnTx/>
                <a:uFillTx/>
                <a:latin typeface="Cambria" panose="02040503050406030204" pitchFamily="18" charset="0"/>
                <a:ea typeface="Cambria" panose="02040503050406030204" pitchFamily="18" charset="0"/>
                <a:cs typeface="Times New Roman"/>
                <a:sym typeface="Times New Roman"/>
              </a:endParaRPr>
            </a:p>
          </p:txBody>
        </p:sp>
        <p:sp>
          <p:nvSpPr>
            <p:cNvPr id="81" name="Google Shape;81;p3"/>
            <p:cNvSpPr/>
            <p:nvPr/>
          </p:nvSpPr>
          <p:spPr>
            <a:xfrm rot="5400000">
              <a:off x="3420258" y="-2606886"/>
              <a:ext cx="754977" cy="5969387"/>
            </a:xfrm>
            <a:prstGeom prst="round2SameRect">
              <a:avLst>
                <a:gd name="adj1" fmla="val 16667"/>
                <a:gd name="adj2" fmla="val 0"/>
              </a:avLst>
            </a:prstGeom>
            <a:grp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2"/>
                </a:solidFill>
                <a:effectLst/>
                <a:uLnTx/>
                <a:uFillTx/>
                <a:latin typeface="Cambria" panose="02040503050406030204" pitchFamily="18" charset="0"/>
                <a:ea typeface="Cambria" panose="02040503050406030204" pitchFamily="18" charset="0"/>
                <a:sym typeface="Arial"/>
              </a:endParaRPr>
            </a:p>
          </p:txBody>
        </p:sp>
        <p:sp>
          <p:nvSpPr>
            <p:cNvPr id="82" name="Google Shape;82;p3"/>
            <p:cNvSpPr txBox="1"/>
            <p:nvPr/>
          </p:nvSpPr>
          <p:spPr>
            <a:xfrm>
              <a:off x="813054" y="37173"/>
              <a:ext cx="5932532" cy="681267"/>
            </a:xfrm>
            <a:prstGeom prst="rect">
              <a:avLst/>
            </a:prstGeom>
            <a:grpFill/>
            <a:ln>
              <a:solidFill>
                <a:schemeClr val="tx1"/>
              </a:solidFill>
            </a:ln>
          </p:spPr>
          <p:txBody>
            <a:bodyPr spcFirstLastPara="1" wrap="square" lIns="170675" tIns="15225" rIns="15225" bIns="15225" anchor="ctr" anchorCtr="0">
              <a:noAutofit/>
            </a:bodyPr>
            <a:lstStyle/>
            <a:p>
              <a:pPr marL="228600" marR="0" lvl="1" indent="-228600" algn="l" defTabSz="914400" rtl="0" eaLnBrk="1" fontAlgn="auto" latinLnBrk="0" hangingPunct="1">
                <a:lnSpc>
                  <a:spcPct val="90000"/>
                </a:lnSpc>
                <a:spcBef>
                  <a:spcPts val="0"/>
                </a:spcBef>
                <a:spcAft>
                  <a:spcPts val="0"/>
                </a:spcAft>
                <a:buClr>
                  <a:srgbClr val="000000"/>
                </a:buClr>
                <a:buSzPts val="2400"/>
                <a:buFont typeface="Arial"/>
                <a:buChar char="••"/>
                <a:tabLst/>
                <a:defRPr/>
              </a:pPr>
              <a:r>
                <a:rPr kumimoji="0" lang="en-US" sz="2400" b="0" i="0" u="none" strike="noStrike" kern="0" cap="none" spc="0" normalizeH="0" baseline="0" noProof="0" dirty="0" err="1">
                  <a:ln>
                    <a:noFill/>
                  </a:ln>
                  <a:solidFill>
                    <a:schemeClr val="tx2"/>
                  </a:solidFill>
                  <a:effectLst/>
                  <a:uLnTx/>
                  <a:uFillTx/>
                  <a:latin typeface="Cambria" panose="02040503050406030204" pitchFamily="18" charset="0"/>
                  <a:ea typeface="Cambria" panose="02040503050406030204" pitchFamily="18" charset="0"/>
                  <a:cs typeface="Times New Roman"/>
                  <a:sym typeface="Times New Roman"/>
                </a:rPr>
                <a:t>Nghị</a:t>
              </a:r>
              <a:r>
                <a:rPr kumimoji="0" lang="en-US" sz="2400" b="0" i="0" u="none" strike="noStrike" kern="0" cap="none" spc="0" normalizeH="0" baseline="0" noProof="0" dirty="0">
                  <a:ln>
                    <a:noFill/>
                  </a:ln>
                  <a:solidFill>
                    <a:schemeClr val="tx2"/>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0" i="0" u="none" strike="noStrike" kern="0" cap="none" spc="0" normalizeH="0" baseline="0" noProof="0" dirty="0" err="1">
                  <a:ln>
                    <a:noFill/>
                  </a:ln>
                  <a:solidFill>
                    <a:schemeClr val="tx2"/>
                  </a:solidFill>
                  <a:effectLst/>
                  <a:uLnTx/>
                  <a:uFillTx/>
                  <a:latin typeface="Cambria" panose="02040503050406030204" pitchFamily="18" charset="0"/>
                  <a:ea typeface="Cambria" panose="02040503050406030204" pitchFamily="18" charset="0"/>
                  <a:cs typeface="Times New Roman"/>
                  <a:sym typeface="Times New Roman"/>
                </a:rPr>
                <a:t>luận</a:t>
              </a:r>
              <a:r>
                <a:rPr kumimoji="0" lang="en-US" sz="2400" b="0" i="0" u="none" strike="noStrike" kern="0" cap="none" spc="0" normalizeH="0" baseline="0" noProof="0" dirty="0">
                  <a:ln>
                    <a:noFill/>
                  </a:ln>
                  <a:solidFill>
                    <a:schemeClr val="tx2"/>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0" i="0" u="none" strike="noStrike" kern="0" cap="none" spc="0" normalizeH="0" baseline="0" noProof="0" dirty="0" err="1">
                  <a:ln>
                    <a:noFill/>
                  </a:ln>
                  <a:solidFill>
                    <a:schemeClr val="tx2"/>
                  </a:solidFill>
                  <a:effectLst/>
                  <a:uLnTx/>
                  <a:uFillTx/>
                  <a:latin typeface="Cambria" panose="02040503050406030204" pitchFamily="18" charset="0"/>
                  <a:ea typeface="Cambria" panose="02040503050406030204" pitchFamily="18" charset="0"/>
                  <a:cs typeface="Times New Roman"/>
                  <a:sym typeface="Times New Roman"/>
                </a:rPr>
                <a:t>về</a:t>
              </a:r>
              <a:r>
                <a:rPr kumimoji="0" lang="en-US" sz="2400" b="0" i="0" u="none" strike="noStrike" kern="0" cap="none" spc="0" normalizeH="0" baseline="0" noProof="0" dirty="0">
                  <a:ln>
                    <a:noFill/>
                  </a:ln>
                  <a:solidFill>
                    <a:schemeClr val="tx2"/>
                  </a:solidFill>
                  <a:effectLst/>
                  <a:uLnTx/>
                  <a:uFillTx/>
                  <a:latin typeface="Cambria" panose="02040503050406030204" pitchFamily="18" charset="0"/>
                  <a:ea typeface="Cambria" panose="02040503050406030204" pitchFamily="18" charset="0"/>
                  <a:cs typeface="Times New Roman"/>
                  <a:sym typeface="Times New Roman"/>
                </a:rPr>
                <a:t> một </a:t>
              </a:r>
              <a:r>
                <a:rPr kumimoji="0" lang="en-US" sz="2400" b="0" i="0" u="none" strike="noStrike" kern="0" cap="none" spc="0" normalizeH="0" baseline="0" noProof="0" dirty="0" err="1">
                  <a:ln>
                    <a:noFill/>
                  </a:ln>
                  <a:solidFill>
                    <a:schemeClr val="tx2"/>
                  </a:solidFill>
                  <a:effectLst/>
                  <a:uLnTx/>
                  <a:uFillTx/>
                  <a:latin typeface="Cambria" panose="02040503050406030204" pitchFamily="18" charset="0"/>
                  <a:ea typeface="Cambria" panose="02040503050406030204" pitchFamily="18" charset="0"/>
                  <a:cs typeface="Times New Roman"/>
                  <a:sym typeface="Times New Roman"/>
                </a:rPr>
                <a:t>tư</a:t>
              </a:r>
              <a:r>
                <a:rPr kumimoji="0" lang="en-US" sz="2400" b="0" i="0" u="none" strike="noStrike" kern="0" cap="none" spc="0" normalizeH="0" baseline="0" noProof="0" dirty="0">
                  <a:ln>
                    <a:noFill/>
                  </a:ln>
                  <a:solidFill>
                    <a:schemeClr val="tx2"/>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0" i="0" u="none" strike="noStrike" kern="0" cap="none" spc="0" normalizeH="0" baseline="0" noProof="0" dirty="0" err="1">
                  <a:ln>
                    <a:noFill/>
                  </a:ln>
                  <a:solidFill>
                    <a:schemeClr val="tx2"/>
                  </a:solidFill>
                  <a:effectLst/>
                  <a:uLnTx/>
                  <a:uFillTx/>
                  <a:latin typeface="Cambria" panose="02040503050406030204" pitchFamily="18" charset="0"/>
                  <a:ea typeface="Cambria" panose="02040503050406030204" pitchFamily="18" charset="0"/>
                  <a:cs typeface="Times New Roman"/>
                  <a:sym typeface="Times New Roman"/>
                </a:rPr>
                <a:t>tưởng</a:t>
              </a:r>
              <a:r>
                <a:rPr kumimoji="0" lang="en-US" sz="2400" b="0" i="0" u="none" strike="noStrike" kern="0" cap="none" spc="0" normalizeH="0" baseline="0" noProof="0" dirty="0">
                  <a:ln>
                    <a:noFill/>
                  </a:ln>
                  <a:solidFill>
                    <a:schemeClr val="tx2"/>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0" i="0" u="none" strike="noStrike" kern="0" cap="none" spc="0" normalizeH="0" baseline="0" noProof="0" dirty="0" err="1">
                  <a:ln>
                    <a:noFill/>
                  </a:ln>
                  <a:solidFill>
                    <a:schemeClr val="tx2"/>
                  </a:solidFill>
                  <a:effectLst/>
                  <a:uLnTx/>
                  <a:uFillTx/>
                  <a:latin typeface="Cambria" panose="02040503050406030204" pitchFamily="18" charset="0"/>
                  <a:ea typeface="Cambria" panose="02040503050406030204" pitchFamily="18" charset="0"/>
                  <a:cs typeface="Times New Roman"/>
                  <a:sym typeface="Times New Roman"/>
                </a:rPr>
                <a:t>đạo</a:t>
              </a:r>
              <a:r>
                <a:rPr kumimoji="0" lang="en-US" sz="2400" b="0" i="0" u="none" strike="noStrike" kern="0" cap="none" spc="0" normalizeH="0" baseline="0" noProof="0" dirty="0">
                  <a:ln>
                    <a:noFill/>
                  </a:ln>
                  <a:solidFill>
                    <a:schemeClr val="tx2"/>
                  </a:solidFill>
                  <a:effectLst/>
                  <a:uLnTx/>
                  <a:uFillTx/>
                  <a:latin typeface="Cambria" panose="02040503050406030204" pitchFamily="18" charset="0"/>
                  <a:ea typeface="Cambria" panose="02040503050406030204" pitchFamily="18" charset="0"/>
                  <a:cs typeface="Times New Roman"/>
                  <a:sym typeface="Times New Roman"/>
                </a:rPr>
                <a:t> lí</a:t>
              </a:r>
              <a:endParaRPr kumimoji="0" sz="2400" b="0" i="0" u="none" strike="noStrike" kern="0" cap="none" spc="0" normalizeH="0" baseline="0" noProof="0" dirty="0">
                <a:ln>
                  <a:noFill/>
                </a:ln>
                <a:solidFill>
                  <a:schemeClr val="tx2"/>
                </a:solidFill>
                <a:effectLst/>
                <a:uLnTx/>
                <a:uFillTx/>
                <a:latin typeface="Cambria" panose="02040503050406030204" pitchFamily="18" charset="0"/>
                <a:ea typeface="Cambria" panose="02040503050406030204" pitchFamily="18" charset="0"/>
                <a:cs typeface="Times New Roman"/>
                <a:sym typeface="Times New Roman"/>
              </a:endParaRPr>
            </a:p>
          </p:txBody>
        </p:sp>
        <p:sp>
          <p:nvSpPr>
            <p:cNvPr id="83" name="Google Shape;83;p3"/>
            <p:cNvSpPr/>
            <p:nvPr/>
          </p:nvSpPr>
          <p:spPr>
            <a:xfrm rot="5400000">
              <a:off x="-174225" y="1134121"/>
              <a:ext cx="1161504" cy="813053"/>
            </a:xfrm>
            <a:prstGeom prst="chevron">
              <a:avLst>
                <a:gd name="adj" fmla="val 50000"/>
              </a:avLst>
            </a:prstGeom>
            <a:grp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2"/>
                </a:solidFill>
                <a:effectLst/>
                <a:uLnTx/>
                <a:uFillTx/>
                <a:latin typeface="Cambria" panose="02040503050406030204" pitchFamily="18" charset="0"/>
                <a:ea typeface="Cambria" panose="02040503050406030204" pitchFamily="18" charset="0"/>
                <a:sym typeface="Arial"/>
              </a:endParaRPr>
            </a:p>
          </p:txBody>
        </p:sp>
        <p:sp>
          <p:nvSpPr>
            <p:cNvPr id="84" name="Google Shape;84;p3"/>
            <p:cNvSpPr txBox="1"/>
            <p:nvPr/>
          </p:nvSpPr>
          <p:spPr>
            <a:xfrm>
              <a:off x="1" y="1366423"/>
              <a:ext cx="813053" cy="348451"/>
            </a:xfrm>
            <a:prstGeom prst="rect">
              <a:avLst/>
            </a:prstGeom>
            <a:grpFill/>
            <a:ln>
              <a:solidFill>
                <a:schemeClr val="tx1"/>
              </a:solidFill>
            </a:ln>
          </p:spPr>
          <p:txBody>
            <a:bodyPr spcFirstLastPara="1" wrap="square" lIns="15225" tIns="15225" rIns="15225" bIns="1522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chemeClr val="tx2"/>
                  </a:solidFill>
                  <a:effectLst/>
                  <a:uLnTx/>
                  <a:uFillTx/>
                  <a:latin typeface="Cambria" panose="02040503050406030204" pitchFamily="18" charset="0"/>
                  <a:ea typeface="Cambria" panose="02040503050406030204" pitchFamily="18" charset="0"/>
                  <a:cs typeface="Times New Roman"/>
                  <a:sym typeface="Times New Roman"/>
                </a:rPr>
                <a:t>2</a:t>
              </a:r>
              <a:endParaRPr kumimoji="0" sz="2400" b="0" i="0" u="none" strike="noStrike" kern="0" cap="none" spc="0" normalizeH="0" baseline="0" noProof="0">
                <a:ln>
                  <a:noFill/>
                </a:ln>
                <a:solidFill>
                  <a:schemeClr val="tx2"/>
                </a:solidFill>
                <a:effectLst/>
                <a:uLnTx/>
                <a:uFillTx/>
                <a:latin typeface="Cambria" panose="02040503050406030204" pitchFamily="18" charset="0"/>
                <a:ea typeface="Cambria" panose="02040503050406030204" pitchFamily="18" charset="0"/>
                <a:cs typeface="Times New Roman"/>
                <a:sym typeface="Times New Roman"/>
              </a:endParaRPr>
            </a:p>
          </p:txBody>
        </p:sp>
        <p:sp>
          <p:nvSpPr>
            <p:cNvPr id="85" name="Google Shape;85;p3"/>
            <p:cNvSpPr/>
            <p:nvPr/>
          </p:nvSpPr>
          <p:spPr>
            <a:xfrm rot="5400000">
              <a:off x="3420258" y="-1647308"/>
              <a:ext cx="754977" cy="5969387"/>
            </a:xfrm>
            <a:prstGeom prst="round2SameRect">
              <a:avLst>
                <a:gd name="adj1" fmla="val 16667"/>
                <a:gd name="adj2" fmla="val 0"/>
              </a:avLst>
            </a:prstGeom>
            <a:grp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2"/>
                </a:solidFill>
                <a:effectLst/>
                <a:uLnTx/>
                <a:uFillTx/>
                <a:latin typeface="Cambria" panose="02040503050406030204" pitchFamily="18" charset="0"/>
                <a:ea typeface="Cambria" panose="02040503050406030204" pitchFamily="18" charset="0"/>
                <a:sym typeface="Arial"/>
              </a:endParaRPr>
            </a:p>
          </p:txBody>
        </p:sp>
        <p:sp>
          <p:nvSpPr>
            <p:cNvPr id="86" name="Google Shape;86;p3"/>
            <p:cNvSpPr txBox="1"/>
            <p:nvPr/>
          </p:nvSpPr>
          <p:spPr>
            <a:xfrm>
              <a:off x="813054" y="996751"/>
              <a:ext cx="5932532" cy="681267"/>
            </a:xfrm>
            <a:prstGeom prst="rect">
              <a:avLst/>
            </a:prstGeom>
            <a:grpFill/>
            <a:ln>
              <a:solidFill>
                <a:schemeClr val="tx1"/>
              </a:solidFill>
            </a:ln>
          </p:spPr>
          <p:txBody>
            <a:bodyPr spcFirstLastPara="1" wrap="square" lIns="170675" tIns="15225" rIns="15225" bIns="15225" anchor="ctr" anchorCtr="0">
              <a:noAutofit/>
            </a:bodyPr>
            <a:lstStyle/>
            <a:p>
              <a:pPr marL="228600" marR="0" lvl="1" indent="-228600" algn="l" defTabSz="914400" rtl="0" eaLnBrk="1" fontAlgn="auto" latinLnBrk="0" hangingPunct="1">
                <a:lnSpc>
                  <a:spcPct val="90000"/>
                </a:lnSpc>
                <a:spcBef>
                  <a:spcPts val="0"/>
                </a:spcBef>
                <a:spcAft>
                  <a:spcPts val="0"/>
                </a:spcAft>
                <a:buClr>
                  <a:srgbClr val="000000"/>
                </a:buClr>
                <a:buSzPts val="2400"/>
                <a:buFont typeface="Arial"/>
                <a:buChar char="••"/>
                <a:tabLst/>
                <a:defRPr/>
              </a:pPr>
              <a:r>
                <a:rPr kumimoji="0" lang="en-US" sz="2400" b="0" i="0" u="none" strike="noStrike" kern="0" cap="none" spc="0" normalizeH="0" baseline="0" noProof="0" dirty="0" err="1">
                  <a:ln>
                    <a:noFill/>
                  </a:ln>
                  <a:solidFill>
                    <a:schemeClr val="tx2"/>
                  </a:solidFill>
                  <a:effectLst/>
                  <a:uLnTx/>
                  <a:uFillTx/>
                  <a:latin typeface="Cambria" panose="02040503050406030204" pitchFamily="18" charset="0"/>
                  <a:ea typeface="Cambria" panose="02040503050406030204" pitchFamily="18" charset="0"/>
                  <a:cs typeface="Times New Roman"/>
                  <a:sym typeface="Times New Roman"/>
                </a:rPr>
                <a:t>Nghị</a:t>
              </a:r>
              <a:r>
                <a:rPr kumimoji="0" lang="en-US" sz="2400" b="0" i="0" u="none" strike="noStrike" kern="0" cap="none" spc="0" normalizeH="0" baseline="0" noProof="0" dirty="0">
                  <a:ln>
                    <a:noFill/>
                  </a:ln>
                  <a:solidFill>
                    <a:schemeClr val="tx2"/>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0" i="0" u="none" strike="noStrike" kern="0" cap="none" spc="0" normalizeH="0" baseline="0" noProof="0" dirty="0" err="1">
                  <a:ln>
                    <a:noFill/>
                  </a:ln>
                  <a:solidFill>
                    <a:schemeClr val="tx2"/>
                  </a:solidFill>
                  <a:effectLst/>
                  <a:uLnTx/>
                  <a:uFillTx/>
                  <a:latin typeface="Cambria" panose="02040503050406030204" pitchFamily="18" charset="0"/>
                  <a:ea typeface="Cambria" panose="02040503050406030204" pitchFamily="18" charset="0"/>
                  <a:cs typeface="Times New Roman"/>
                  <a:sym typeface="Times New Roman"/>
                </a:rPr>
                <a:t>luận</a:t>
              </a:r>
              <a:r>
                <a:rPr kumimoji="0" lang="en-US" sz="2400" b="0" i="0" u="none" strike="noStrike" kern="0" cap="none" spc="0" normalizeH="0" baseline="0" noProof="0" dirty="0">
                  <a:ln>
                    <a:noFill/>
                  </a:ln>
                  <a:solidFill>
                    <a:schemeClr val="tx2"/>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0" i="0" u="none" strike="noStrike" kern="0" cap="none" spc="0" normalizeH="0" baseline="0" noProof="0" dirty="0" err="1">
                  <a:ln>
                    <a:noFill/>
                  </a:ln>
                  <a:solidFill>
                    <a:schemeClr val="tx2"/>
                  </a:solidFill>
                  <a:effectLst/>
                  <a:uLnTx/>
                  <a:uFillTx/>
                  <a:latin typeface="Cambria" panose="02040503050406030204" pitchFamily="18" charset="0"/>
                  <a:ea typeface="Cambria" panose="02040503050406030204" pitchFamily="18" charset="0"/>
                  <a:cs typeface="Times New Roman"/>
                  <a:sym typeface="Times New Roman"/>
                </a:rPr>
                <a:t>về</a:t>
              </a:r>
              <a:r>
                <a:rPr kumimoji="0" lang="en-US" sz="2400" b="0" i="0" u="none" strike="noStrike" kern="0" cap="none" spc="0" normalizeH="0" baseline="0" noProof="0" dirty="0">
                  <a:ln>
                    <a:noFill/>
                  </a:ln>
                  <a:solidFill>
                    <a:schemeClr val="tx2"/>
                  </a:solidFill>
                  <a:effectLst/>
                  <a:uLnTx/>
                  <a:uFillTx/>
                  <a:latin typeface="Cambria" panose="02040503050406030204" pitchFamily="18" charset="0"/>
                  <a:ea typeface="Cambria" panose="02040503050406030204" pitchFamily="18" charset="0"/>
                  <a:cs typeface="Times New Roman"/>
                  <a:sym typeface="Times New Roman"/>
                </a:rPr>
                <a:t> một hiện </a:t>
              </a:r>
              <a:r>
                <a:rPr kumimoji="0" lang="en-US" sz="2400" b="0" i="0" u="none" strike="noStrike" kern="0" cap="none" spc="0" normalizeH="0" baseline="0" noProof="0" dirty="0" err="1">
                  <a:ln>
                    <a:noFill/>
                  </a:ln>
                  <a:solidFill>
                    <a:schemeClr val="tx2"/>
                  </a:solidFill>
                  <a:effectLst/>
                  <a:uLnTx/>
                  <a:uFillTx/>
                  <a:latin typeface="Cambria" panose="02040503050406030204" pitchFamily="18" charset="0"/>
                  <a:ea typeface="Cambria" panose="02040503050406030204" pitchFamily="18" charset="0"/>
                  <a:cs typeface="Times New Roman"/>
                  <a:sym typeface="Times New Roman"/>
                </a:rPr>
                <a:t>tượng</a:t>
              </a:r>
              <a:r>
                <a:rPr kumimoji="0" lang="en-US" sz="2400" b="0" i="0" u="none" strike="noStrike" kern="0" cap="none" spc="0" normalizeH="0" baseline="0" noProof="0" dirty="0">
                  <a:ln>
                    <a:noFill/>
                  </a:ln>
                  <a:solidFill>
                    <a:schemeClr val="tx2"/>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0" i="0" u="none" strike="noStrike" kern="0" cap="none" spc="0" normalizeH="0" baseline="0" noProof="0" dirty="0" err="1">
                  <a:ln>
                    <a:noFill/>
                  </a:ln>
                  <a:solidFill>
                    <a:schemeClr val="tx2"/>
                  </a:solidFill>
                  <a:effectLst/>
                  <a:uLnTx/>
                  <a:uFillTx/>
                  <a:latin typeface="Cambria" panose="02040503050406030204" pitchFamily="18" charset="0"/>
                  <a:ea typeface="Cambria" panose="02040503050406030204" pitchFamily="18" charset="0"/>
                  <a:cs typeface="Times New Roman"/>
                  <a:sym typeface="Times New Roman"/>
                </a:rPr>
                <a:t>đời</a:t>
              </a:r>
              <a:r>
                <a:rPr kumimoji="0" lang="en-US" sz="2400" b="0" i="0" u="none" strike="noStrike" kern="0" cap="none" spc="0" normalizeH="0" baseline="0" noProof="0" dirty="0">
                  <a:ln>
                    <a:noFill/>
                  </a:ln>
                  <a:solidFill>
                    <a:schemeClr val="tx2"/>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0" i="0" u="none" strike="noStrike" kern="0" cap="none" spc="0" normalizeH="0" baseline="0" noProof="0" dirty="0" err="1">
                  <a:ln>
                    <a:noFill/>
                  </a:ln>
                  <a:solidFill>
                    <a:schemeClr val="tx2"/>
                  </a:solidFill>
                  <a:effectLst/>
                  <a:uLnTx/>
                  <a:uFillTx/>
                  <a:latin typeface="Cambria" panose="02040503050406030204" pitchFamily="18" charset="0"/>
                  <a:ea typeface="Cambria" panose="02040503050406030204" pitchFamily="18" charset="0"/>
                  <a:cs typeface="Times New Roman"/>
                  <a:sym typeface="Times New Roman"/>
                </a:rPr>
                <a:t>sống</a:t>
              </a:r>
              <a:endParaRPr kumimoji="0" sz="2400" b="0" i="0" u="none" strike="noStrike" kern="0" cap="none" spc="0" normalizeH="0" baseline="0" noProof="0" dirty="0">
                <a:ln>
                  <a:noFill/>
                </a:ln>
                <a:solidFill>
                  <a:schemeClr val="tx2"/>
                </a:solidFill>
                <a:effectLst/>
                <a:uLnTx/>
                <a:uFillTx/>
                <a:latin typeface="Cambria" panose="02040503050406030204" pitchFamily="18" charset="0"/>
                <a:ea typeface="Cambria" panose="02040503050406030204" pitchFamily="18" charset="0"/>
                <a:cs typeface="Times New Roman"/>
                <a:sym typeface="Times New Roman"/>
              </a:endParaRPr>
            </a:p>
          </p:txBody>
        </p:sp>
        <p:sp>
          <p:nvSpPr>
            <p:cNvPr id="87" name="Google Shape;87;p3"/>
            <p:cNvSpPr/>
            <p:nvPr/>
          </p:nvSpPr>
          <p:spPr>
            <a:xfrm rot="5400000">
              <a:off x="-174225" y="2093700"/>
              <a:ext cx="1161504" cy="813053"/>
            </a:xfrm>
            <a:prstGeom prst="chevron">
              <a:avLst>
                <a:gd name="adj" fmla="val 50000"/>
              </a:avLst>
            </a:prstGeom>
            <a:grp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2"/>
                </a:solidFill>
                <a:effectLst/>
                <a:uLnTx/>
                <a:uFillTx/>
                <a:latin typeface="Cambria" panose="02040503050406030204" pitchFamily="18" charset="0"/>
                <a:ea typeface="Cambria" panose="02040503050406030204" pitchFamily="18" charset="0"/>
                <a:sym typeface="Arial"/>
              </a:endParaRPr>
            </a:p>
          </p:txBody>
        </p:sp>
        <p:sp>
          <p:nvSpPr>
            <p:cNvPr id="88" name="Google Shape;88;p3"/>
            <p:cNvSpPr txBox="1"/>
            <p:nvPr/>
          </p:nvSpPr>
          <p:spPr>
            <a:xfrm>
              <a:off x="1" y="2326002"/>
              <a:ext cx="813053" cy="348451"/>
            </a:xfrm>
            <a:prstGeom prst="rect">
              <a:avLst/>
            </a:prstGeom>
            <a:grpFill/>
            <a:ln>
              <a:solidFill>
                <a:schemeClr val="tx1"/>
              </a:solidFill>
            </a:ln>
          </p:spPr>
          <p:txBody>
            <a:bodyPr spcFirstLastPara="1" wrap="square" lIns="15225" tIns="15225" rIns="15225" bIns="1522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chemeClr val="tx2"/>
                  </a:solidFill>
                  <a:effectLst/>
                  <a:uLnTx/>
                  <a:uFillTx/>
                  <a:latin typeface="Cambria" panose="02040503050406030204" pitchFamily="18" charset="0"/>
                  <a:ea typeface="Cambria" panose="02040503050406030204" pitchFamily="18" charset="0"/>
                  <a:cs typeface="Times New Roman"/>
                  <a:sym typeface="Times New Roman"/>
                </a:rPr>
                <a:t>3</a:t>
              </a:r>
              <a:endParaRPr kumimoji="0" sz="1400" b="0" i="0" u="none" strike="noStrike" kern="0" cap="none" spc="0" normalizeH="0" baseline="0" noProof="0">
                <a:ln>
                  <a:noFill/>
                </a:ln>
                <a:solidFill>
                  <a:schemeClr val="tx2"/>
                </a:solidFill>
                <a:effectLst/>
                <a:uLnTx/>
                <a:uFillTx/>
                <a:latin typeface="Cambria" panose="02040503050406030204" pitchFamily="18" charset="0"/>
                <a:ea typeface="Cambria" panose="02040503050406030204" pitchFamily="18" charset="0"/>
                <a:sym typeface="Arial"/>
              </a:endParaRPr>
            </a:p>
          </p:txBody>
        </p:sp>
        <p:sp>
          <p:nvSpPr>
            <p:cNvPr id="89" name="Google Shape;89;p3"/>
            <p:cNvSpPr/>
            <p:nvPr/>
          </p:nvSpPr>
          <p:spPr>
            <a:xfrm rot="5400000">
              <a:off x="3420258" y="-687730"/>
              <a:ext cx="754977" cy="5969387"/>
            </a:xfrm>
            <a:prstGeom prst="round2SameRect">
              <a:avLst>
                <a:gd name="adj1" fmla="val 16667"/>
                <a:gd name="adj2" fmla="val 0"/>
              </a:avLst>
            </a:prstGeom>
            <a:grp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2"/>
                </a:solidFill>
                <a:effectLst/>
                <a:uLnTx/>
                <a:uFillTx/>
                <a:latin typeface="Cambria" panose="02040503050406030204" pitchFamily="18" charset="0"/>
                <a:ea typeface="Cambria" panose="02040503050406030204" pitchFamily="18" charset="0"/>
                <a:sym typeface="Arial"/>
              </a:endParaRPr>
            </a:p>
          </p:txBody>
        </p:sp>
        <p:sp>
          <p:nvSpPr>
            <p:cNvPr id="90" name="Google Shape;90;p3"/>
            <p:cNvSpPr txBox="1"/>
            <p:nvPr/>
          </p:nvSpPr>
          <p:spPr>
            <a:xfrm>
              <a:off x="813054" y="1956329"/>
              <a:ext cx="5932532" cy="681267"/>
            </a:xfrm>
            <a:prstGeom prst="rect">
              <a:avLst/>
            </a:prstGeom>
            <a:grpFill/>
            <a:ln>
              <a:solidFill>
                <a:schemeClr val="tx1"/>
              </a:solidFill>
            </a:ln>
          </p:spPr>
          <p:txBody>
            <a:bodyPr spcFirstLastPara="1" wrap="square" lIns="170675" tIns="15225" rIns="15225" bIns="15225" anchor="ctr" anchorCtr="0">
              <a:noAutofit/>
            </a:bodyPr>
            <a:lstStyle/>
            <a:p>
              <a:pPr marL="228600" marR="0" lvl="1" indent="-228600" algn="l" defTabSz="914400" rtl="0" eaLnBrk="1" fontAlgn="auto" latinLnBrk="0" hangingPunct="1">
                <a:lnSpc>
                  <a:spcPct val="90000"/>
                </a:lnSpc>
                <a:spcBef>
                  <a:spcPts val="0"/>
                </a:spcBef>
                <a:spcAft>
                  <a:spcPts val="0"/>
                </a:spcAft>
                <a:buClr>
                  <a:srgbClr val="000000"/>
                </a:buClr>
                <a:buSzPts val="2400"/>
                <a:buFont typeface="Arial"/>
                <a:buChar char="••"/>
                <a:tabLst/>
                <a:defRPr/>
              </a:pPr>
              <a:r>
                <a:rPr kumimoji="0" lang="en-US" sz="2400" b="0" i="0" u="none" strike="noStrike" kern="0" cap="none" spc="0" normalizeH="0" baseline="0" noProof="0">
                  <a:ln>
                    <a:noFill/>
                  </a:ln>
                  <a:solidFill>
                    <a:schemeClr val="tx2"/>
                  </a:solidFill>
                  <a:effectLst/>
                  <a:uLnTx/>
                  <a:uFillTx/>
                  <a:latin typeface="Cambria" panose="02040503050406030204" pitchFamily="18" charset="0"/>
                  <a:ea typeface="Cambria" panose="02040503050406030204" pitchFamily="18" charset="0"/>
                  <a:cs typeface="Times New Roman"/>
                  <a:sym typeface="Times New Roman"/>
                </a:rPr>
                <a:t>Nghị luận về một số vấn đề xã hội được rút ra từ trong tác phẩm văn học nghệ thuật</a:t>
              </a:r>
              <a:endParaRPr kumimoji="0" sz="2400" b="0" i="0" u="none" strike="noStrike" kern="0" cap="none" spc="0" normalizeH="0" baseline="0" noProof="0">
                <a:ln>
                  <a:noFill/>
                </a:ln>
                <a:solidFill>
                  <a:schemeClr val="tx2"/>
                </a:solidFill>
                <a:effectLst/>
                <a:uLnTx/>
                <a:uFillTx/>
                <a:latin typeface="Cambria" panose="02040503050406030204" pitchFamily="18" charset="0"/>
                <a:ea typeface="Cambria" panose="02040503050406030204" pitchFamily="18" charset="0"/>
                <a:cs typeface="Times New Roman"/>
                <a:sym typeface="Times New Roman"/>
              </a:endParaRPr>
            </a:p>
          </p:txBody>
        </p:sp>
      </p:grpSp>
    </p:spTree>
    <p:extLst>
      <p:ext uri="{BB962C8B-B14F-4D97-AF65-F5344CB8AC3E}">
        <p14:creationId xmlns:p14="http://schemas.microsoft.com/office/powerpoint/2010/main" val="1551334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500"/>
                                        <p:tgtEl>
                                          <p:spTgt spid="7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8"/>
                                        </p:tgtEl>
                                        <p:attrNameLst>
                                          <p:attrName>style.visibility</p:attrName>
                                        </p:attrNameLst>
                                      </p:cBhvr>
                                      <p:to>
                                        <p:strVal val="visible"/>
                                      </p:to>
                                    </p:set>
                                    <p:animEffect transition="in" filter="fade">
                                      <p:cBhvr>
                                        <p:cTn id="12" dur="1000"/>
                                        <p:tgtEl>
                                          <p:spTgt spid="78"/>
                                        </p:tgtEl>
                                      </p:cBhvr>
                                    </p:animEffect>
                                    <p:anim calcmode="lin" valueType="num">
                                      <p:cBhvr>
                                        <p:cTn id="13" dur="1000" fill="hold"/>
                                        <p:tgtEl>
                                          <p:spTgt spid="78"/>
                                        </p:tgtEl>
                                        <p:attrNameLst>
                                          <p:attrName>ppt_x</p:attrName>
                                        </p:attrNameLst>
                                      </p:cBhvr>
                                      <p:tavLst>
                                        <p:tav tm="0">
                                          <p:val>
                                            <p:strVal val="#ppt_x"/>
                                          </p:val>
                                        </p:tav>
                                        <p:tav tm="100000">
                                          <p:val>
                                            <p:strVal val="#ppt_x"/>
                                          </p:val>
                                        </p:tav>
                                      </p:tavLst>
                                    </p:anim>
                                    <p:anim calcmode="lin" valueType="num">
                                      <p:cBhvr>
                                        <p:cTn id="14"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8"/>
        <p:cNvGrpSpPr/>
        <p:nvPr/>
      </p:nvGrpSpPr>
      <p:grpSpPr>
        <a:xfrm>
          <a:off x="0" y="0"/>
          <a:ext cx="0" cy="0"/>
          <a:chOff x="0" y="0"/>
          <a:chExt cx="0" cy="0"/>
        </a:xfrm>
      </p:grpSpPr>
      <p:grpSp>
        <p:nvGrpSpPr>
          <p:cNvPr id="1009" name="Google Shape;1009;p48"/>
          <p:cNvGrpSpPr/>
          <p:nvPr/>
        </p:nvGrpSpPr>
        <p:grpSpPr>
          <a:xfrm rot="10800000">
            <a:off x="962549" y="1028598"/>
            <a:ext cx="7676953" cy="3848201"/>
            <a:chOff x="1930737" y="910625"/>
            <a:chExt cx="6903600" cy="3118800"/>
          </a:xfrm>
        </p:grpSpPr>
        <p:cxnSp>
          <p:nvCxnSpPr>
            <p:cNvPr id="1010" name="Google Shape;1010;p48"/>
            <p:cNvCxnSpPr/>
            <p:nvPr/>
          </p:nvCxnSpPr>
          <p:spPr>
            <a:xfrm>
              <a:off x="1930737" y="912925"/>
              <a:ext cx="6903600" cy="0"/>
            </a:xfrm>
            <a:prstGeom prst="straightConnector1">
              <a:avLst/>
            </a:prstGeom>
            <a:noFill/>
            <a:ln w="28575" cap="flat" cmpd="sng">
              <a:solidFill>
                <a:schemeClr val="dk1"/>
              </a:solidFill>
              <a:prstDash val="solid"/>
              <a:round/>
              <a:headEnd type="none" w="med" len="med"/>
              <a:tailEnd type="none" w="med" len="med"/>
            </a:ln>
          </p:spPr>
        </p:cxnSp>
        <p:cxnSp>
          <p:nvCxnSpPr>
            <p:cNvPr id="1011" name="Google Shape;1011;p48"/>
            <p:cNvCxnSpPr/>
            <p:nvPr/>
          </p:nvCxnSpPr>
          <p:spPr>
            <a:xfrm>
              <a:off x="8820300" y="910625"/>
              <a:ext cx="0" cy="3118800"/>
            </a:xfrm>
            <a:prstGeom prst="straightConnector1">
              <a:avLst/>
            </a:prstGeom>
            <a:noFill/>
            <a:ln w="28575" cap="flat" cmpd="sng">
              <a:solidFill>
                <a:schemeClr val="dk1"/>
              </a:solidFill>
              <a:prstDash val="solid"/>
              <a:round/>
              <a:headEnd type="none" w="med" len="med"/>
              <a:tailEnd type="none" w="med" len="med"/>
            </a:ln>
          </p:spPr>
        </p:cxnSp>
      </p:grpSp>
      <p:grpSp>
        <p:nvGrpSpPr>
          <p:cNvPr id="1012" name="Google Shape;1012;p48"/>
          <p:cNvGrpSpPr/>
          <p:nvPr/>
        </p:nvGrpSpPr>
        <p:grpSpPr>
          <a:xfrm>
            <a:off x="2015500" y="1001724"/>
            <a:ext cx="6127800" cy="290100"/>
            <a:chOff x="2706563" y="910625"/>
            <a:chExt cx="6127800" cy="290100"/>
          </a:xfrm>
        </p:grpSpPr>
        <p:cxnSp>
          <p:nvCxnSpPr>
            <p:cNvPr id="1013" name="Google Shape;1013;p48"/>
            <p:cNvCxnSpPr/>
            <p:nvPr/>
          </p:nvCxnSpPr>
          <p:spPr>
            <a:xfrm>
              <a:off x="2706563" y="912925"/>
              <a:ext cx="6127800" cy="0"/>
            </a:xfrm>
            <a:prstGeom prst="straightConnector1">
              <a:avLst/>
            </a:prstGeom>
            <a:noFill/>
            <a:ln w="28575" cap="flat" cmpd="sng">
              <a:solidFill>
                <a:schemeClr val="dk1"/>
              </a:solidFill>
              <a:prstDash val="solid"/>
              <a:round/>
              <a:headEnd type="none" w="med" len="med"/>
              <a:tailEnd type="none" w="med" len="med"/>
            </a:ln>
          </p:spPr>
        </p:cxnSp>
        <p:cxnSp>
          <p:nvCxnSpPr>
            <p:cNvPr id="1014" name="Google Shape;1014;p48"/>
            <p:cNvCxnSpPr/>
            <p:nvPr/>
          </p:nvCxnSpPr>
          <p:spPr>
            <a:xfrm>
              <a:off x="8820300" y="910625"/>
              <a:ext cx="0" cy="290100"/>
            </a:xfrm>
            <a:prstGeom prst="straightConnector1">
              <a:avLst/>
            </a:prstGeom>
            <a:noFill/>
            <a:ln w="28575" cap="flat" cmpd="sng">
              <a:solidFill>
                <a:schemeClr val="dk1"/>
              </a:solidFill>
              <a:prstDash val="solid"/>
              <a:round/>
              <a:headEnd type="none" w="med" len="med"/>
              <a:tailEnd type="none" w="med" len="med"/>
            </a:ln>
          </p:spPr>
        </p:cxnSp>
      </p:grpSp>
      <p:sp>
        <p:nvSpPr>
          <p:cNvPr id="1015" name="Google Shape;1015;p48"/>
          <p:cNvSpPr txBox="1">
            <a:spLocks noGrp="1"/>
          </p:cNvSpPr>
          <p:nvPr>
            <p:ph type="title"/>
          </p:nvPr>
        </p:nvSpPr>
        <p:spPr>
          <a:xfrm>
            <a:off x="1782450" y="1532583"/>
            <a:ext cx="5572600" cy="879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800" dirty="0" smtClean="0">
                <a:latin typeface="Cambria" panose="02040503050406030204" pitchFamily="18" charset="0"/>
                <a:ea typeface="Cambria" panose="02040503050406030204" pitchFamily="18" charset="0"/>
              </a:rPr>
              <a:t>a. Nghị luận về tư tưởng đạo lí</a:t>
            </a:r>
            <a:endParaRPr sz="2800" dirty="0">
              <a:latin typeface="Cambria" panose="02040503050406030204" pitchFamily="18" charset="0"/>
              <a:ea typeface="Cambria" panose="02040503050406030204" pitchFamily="18" charset="0"/>
            </a:endParaRPr>
          </a:p>
        </p:txBody>
      </p:sp>
      <p:sp>
        <p:nvSpPr>
          <p:cNvPr id="1016" name="Google Shape;1016;p48"/>
          <p:cNvSpPr txBox="1">
            <a:spLocks noGrp="1"/>
          </p:cNvSpPr>
          <p:nvPr>
            <p:ph type="subTitle" idx="1"/>
          </p:nvPr>
        </p:nvSpPr>
        <p:spPr>
          <a:xfrm>
            <a:off x="993767" y="2940141"/>
            <a:ext cx="6939271" cy="1235100"/>
          </a:xfrm>
          <a:prstGeom prst="rect">
            <a:avLst/>
          </a:prstGeom>
        </p:spPr>
        <p:txBody>
          <a:bodyPr spcFirstLastPara="1" wrap="square" lIns="91425" tIns="91425" rIns="91425" bIns="91425" anchor="ctr" anchorCtr="0">
            <a:noAutofit/>
          </a:bodyPr>
          <a:lstStyle/>
          <a:p>
            <a:pPr marL="342900" lvl="0" indent="-342900" algn="just">
              <a:lnSpc>
                <a:spcPct val="115000"/>
              </a:lnSpc>
              <a:buClr>
                <a:srgbClr val="000000"/>
              </a:buClr>
              <a:buSzPts val="2200"/>
              <a:buFont typeface="Arial"/>
              <a:buChar char="•"/>
              <a:defRPr/>
            </a:pPr>
            <a:r>
              <a:rPr lang="vi-VN" sz="2000" dirty="0">
                <a:solidFill>
                  <a:srgbClr val="000000"/>
                </a:solidFill>
                <a:latin typeface="Cambria" panose="02040503050406030204" pitchFamily="18" charset="0"/>
                <a:ea typeface="Cambria" panose="02040503050406030204" pitchFamily="18" charset="0"/>
                <a:cs typeface="Times New Roman"/>
                <a:sym typeface="Times New Roman"/>
              </a:rPr>
              <a:t>Đây là dạng đề nói về một tư tưởng đạo lí, triết lí nhân văn, câu nói mang tính nhận thức, mối quan hệ về gia đình, xã hội, một số tính cách thể hiện các phẩm chất của con người.</a:t>
            </a:r>
            <a:endParaRPr lang="vi-VN" sz="2000" dirty="0">
              <a:solidFill>
                <a:srgbClr val="000000"/>
              </a:solidFill>
              <a:latin typeface="Cambria" panose="02040503050406030204" pitchFamily="18" charset="0"/>
              <a:ea typeface="Cambria" panose="02040503050406030204" pitchFamily="18" charset="0"/>
              <a:cs typeface="Arial"/>
              <a:sym typeface="Arial"/>
            </a:endParaRPr>
          </a:p>
          <a:p>
            <a:pPr marL="342900" lvl="0" indent="-342900" algn="just">
              <a:lnSpc>
                <a:spcPct val="115000"/>
              </a:lnSpc>
              <a:buClr>
                <a:srgbClr val="000000"/>
              </a:buClr>
              <a:buSzPts val="2200"/>
              <a:buFont typeface="Arial"/>
              <a:buChar char="•"/>
              <a:defRPr/>
            </a:pPr>
            <a:r>
              <a:rPr lang="vi-VN" sz="2000" b="1" dirty="0">
                <a:solidFill>
                  <a:srgbClr val="000000"/>
                </a:solidFill>
                <a:latin typeface="Cambria" panose="02040503050406030204" pitchFamily="18" charset="0"/>
                <a:ea typeface="Cambria" panose="02040503050406030204" pitchFamily="18" charset="0"/>
                <a:cs typeface="Times New Roman"/>
                <a:sym typeface="Times New Roman"/>
              </a:rPr>
              <a:t>Cách nhận biết: </a:t>
            </a:r>
            <a:r>
              <a:rPr lang="vi-VN" sz="2000" dirty="0">
                <a:solidFill>
                  <a:srgbClr val="000000"/>
                </a:solidFill>
                <a:latin typeface="Cambria" panose="02040503050406030204" pitchFamily="18" charset="0"/>
                <a:ea typeface="Cambria" panose="02040503050406030204" pitchFamily="18" charset="0"/>
                <a:cs typeface="Times New Roman"/>
                <a:sym typeface="Times New Roman"/>
              </a:rPr>
              <a:t>là một câu nói, ý kiến, tư tưởng thường dưới dạng một câu danh ngôn.</a:t>
            </a:r>
            <a:endParaRPr lang="vi-VN" sz="2000" dirty="0">
              <a:solidFill>
                <a:srgbClr val="000000"/>
              </a:solidFill>
              <a:latin typeface="Cambria" panose="02040503050406030204" pitchFamily="18" charset="0"/>
              <a:ea typeface="Cambria" panose="02040503050406030204" pitchFamily="18" charset="0"/>
              <a:cs typeface="Arial"/>
              <a:sym typeface="Arial"/>
            </a:endParaRPr>
          </a:p>
        </p:txBody>
      </p:sp>
      <p:sp>
        <p:nvSpPr>
          <p:cNvPr id="1017" name="Google Shape;1017;p48"/>
          <p:cNvSpPr/>
          <p:nvPr/>
        </p:nvSpPr>
        <p:spPr>
          <a:xfrm rot="1740962">
            <a:off x="667825" y="353462"/>
            <a:ext cx="1965853" cy="1846306"/>
          </a:xfrm>
          <a:custGeom>
            <a:avLst/>
            <a:gdLst/>
            <a:ahLst/>
            <a:cxnLst/>
            <a:rect l="l" t="t" r="r" b="b"/>
            <a:pathLst>
              <a:path w="45794" h="43007" extrusionOk="0">
                <a:moveTo>
                  <a:pt x="25792" y="1"/>
                </a:moveTo>
                <a:cubicBezTo>
                  <a:pt x="24476" y="1"/>
                  <a:pt x="23048" y="1325"/>
                  <a:pt x="22618" y="3554"/>
                </a:cubicBezTo>
                <a:cubicBezTo>
                  <a:pt x="21964" y="2346"/>
                  <a:pt x="21042" y="1379"/>
                  <a:pt x="19839" y="1379"/>
                </a:cubicBezTo>
                <a:cubicBezTo>
                  <a:pt x="19615" y="1379"/>
                  <a:pt x="19381" y="1413"/>
                  <a:pt x="19137" y="1485"/>
                </a:cubicBezTo>
                <a:cubicBezTo>
                  <a:pt x="17924" y="1823"/>
                  <a:pt x="19117" y="2957"/>
                  <a:pt x="16969" y="3156"/>
                </a:cubicBezTo>
                <a:cubicBezTo>
                  <a:pt x="15358" y="3295"/>
                  <a:pt x="15815" y="6080"/>
                  <a:pt x="17625" y="7970"/>
                </a:cubicBezTo>
                <a:cubicBezTo>
                  <a:pt x="16034" y="8845"/>
                  <a:pt x="14940" y="10158"/>
                  <a:pt x="15716" y="11391"/>
                </a:cubicBezTo>
                <a:cubicBezTo>
                  <a:pt x="16432" y="12545"/>
                  <a:pt x="17108" y="11431"/>
                  <a:pt x="17267" y="13699"/>
                </a:cubicBezTo>
                <a:cubicBezTo>
                  <a:pt x="17335" y="14397"/>
                  <a:pt x="17748" y="14679"/>
                  <a:pt x="18317" y="14679"/>
                </a:cubicBezTo>
                <a:cubicBezTo>
                  <a:pt x="18915" y="14679"/>
                  <a:pt x="19686" y="14367"/>
                  <a:pt x="20410" y="13898"/>
                </a:cubicBezTo>
                <a:cubicBezTo>
                  <a:pt x="20430" y="14634"/>
                  <a:pt x="20530" y="15330"/>
                  <a:pt x="20729" y="15927"/>
                </a:cubicBezTo>
                <a:cubicBezTo>
                  <a:pt x="20052" y="16583"/>
                  <a:pt x="19237" y="17021"/>
                  <a:pt x="18322" y="17359"/>
                </a:cubicBezTo>
                <a:cubicBezTo>
                  <a:pt x="17705" y="15270"/>
                  <a:pt x="15576" y="14117"/>
                  <a:pt x="13766" y="13142"/>
                </a:cubicBezTo>
                <a:lnTo>
                  <a:pt x="13766" y="13142"/>
                </a:lnTo>
                <a:cubicBezTo>
                  <a:pt x="14164" y="14594"/>
                  <a:pt x="15437" y="17299"/>
                  <a:pt x="17168" y="17677"/>
                </a:cubicBezTo>
                <a:cubicBezTo>
                  <a:pt x="16054" y="17916"/>
                  <a:pt x="14860" y="18055"/>
                  <a:pt x="13687" y="18175"/>
                </a:cubicBezTo>
                <a:cubicBezTo>
                  <a:pt x="13428" y="18175"/>
                  <a:pt x="13090" y="18195"/>
                  <a:pt x="12791" y="18254"/>
                </a:cubicBezTo>
                <a:cubicBezTo>
                  <a:pt x="13945" y="16961"/>
                  <a:pt x="14661" y="15330"/>
                  <a:pt x="13587" y="13997"/>
                </a:cubicBezTo>
                <a:cubicBezTo>
                  <a:pt x="13339" y="13688"/>
                  <a:pt x="13115" y="13623"/>
                  <a:pt x="12893" y="13623"/>
                </a:cubicBezTo>
                <a:cubicBezTo>
                  <a:pt x="12733" y="13623"/>
                  <a:pt x="12575" y="13656"/>
                  <a:pt x="12411" y="13656"/>
                </a:cubicBezTo>
                <a:cubicBezTo>
                  <a:pt x="12070" y="13656"/>
                  <a:pt x="11702" y="13512"/>
                  <a:pt x="11240" y="12625"/>
                </a:cubicBezTo>
                <a:cubicBezTo>
                  <a:pt x="11034" y="12234"/>
                  <a:pt x="10703" y="12058"/>
                  <a:pt x="10311" y="12058"/>
                </a:cubicBezTo>
                <a:cubicBezTo>
                  <a:pt x="9263" y="12058"/>
                  <a:pt x="7770" y="13312"/>
                  <a:pt x="7003" y="15091"/>
                </a:cubicBezTo>
                <a:cubicBezTo>
                  <a:pt x="6158" y="14390"/>
                  <a:pt x="5243" y="13937"/>
                  <a:pt x="4460" y="13937"/>
                </a:cubicBezTo>
                <a:cubicBezTo>
                  <a:pt x="3934" y="13937"/>
                  <a:pt x="3468" y="14142"/>
                  <a:pt x="3124" y="14614"/>
                </a:cubicBezTo>
                <a:cubicBezTo>
                  <a:pt x="2328" y="15728"/>
                  <a:pt x="3601" y="15927"/>
                  <a:pt x="1612" y="16961"/>
                </a:cubicBezTo>
                <a:cubicBezTo>
                  <a:pt x="160" y="17697"/>
                  <a:pt x="1512" y="19348"/>
                  <a:pt x="3223" y="20283"/>
                </a:cubicBezTo>
                <a:cubicBezTo>
                  <a:pt x="1254" y="21278"/>
                  <a:pt x="160" y="22850"/>
                  <a:pt x="1751" y="24322"/>
                </a:cubicBezTo>
                <a:cubicBezTo>
                  <a:pt x="2586" y="25058"/>
                  <a:pt x="2626" y="25058"/>
                  <a:pt x="2686" y="25814"/>
                </a:cubicBezTo>
                <a:cubicBezTo>
                  <a:pt x="2747" y="26840"/>
                  <a:pt x="3322" y="27249"/>
                  <a:pt x="4128" y="27249"/>
                </a:cubicBezTo>
                <a:cubicBezTo>
                  <a:pt x="4899" y="27249"/>
                  <a:pt x="5880" y="26875"/>
                  <a:pt x="6824" y="26311"/>
                </a:cubicBezTo>
                <a:cubicBezTo>
                  <a:pt x="7182" y="28042"/>
                  <a:pt x="7977" y="29514"/>
                  <a:pt x="8992" y="29892"/>
                </a:cubicBezTo>
                <a:cubicBezTo>
                  <a:pt x="8793" y="30210"/>
                  <a:pt x="8574" y="30508"/>
                  <a:pt x="8316" y="30787"/>
                </a:cubicBezTo>
                <a:lnTo>
                  <a:pt x="8156" y="30827"/>
                </a:lnTo>
                <a:cubicBezTo>
                  <a:pt x="5809" y="31125"/>
                  <a:pt x="3323" y="30588"/>
                  <a:pt x="1114" y="31742"/>
                </a:cubicBezTo>
                <a:cubicBezTo>
                  <a:pt x="2434" y="31851"/>
                  <a:pt x="3441" y="31985"/>
                  <a:pt x="4366" y="31985"/>
                </a:cubicBezTo>
                <a:cubicBezTo>
                  <a:pt x="5631" y="31985"/>
                  <a:pt x="6745" y="31734"/>
                  <a:pt x="8296" y="30827"/>
                </a:cubicBezTo>
                <a:lnTo>
                  <a:pt x="8296" y="30827"/>
                </a:lnTo>
                <a:cubicBezTo>
                  <a:pt x="6664" y="32637"/>
                  <a:pt x="4118" y="33731"/>
                  <a:pt x="2308" y="35302"/>
                </a:cubicBezTo>
                <a:cubicBezTo>
                  <a:pt x="538" y="35462"/>
                  <a:pt x="0" y="36774"/>
                  <a:pt x="140" y="38545"/>
                </a:cubicBezTo>
                <a:cubicBezTo>
                  <a:pt x="1453" y="37968"/>
                  <a:pt x="3143" y="37312"/>
                  <a:pt x="2746" y="35680"/>
                </a:cubicBezTo>
                <a:cubicBezTo>
                  <a:pt x="4436" y="34228"/>
                  <a:pt x="6724" y="33194"/>
                  <a:pt x="8355" y="31622"/>
                </a:cubicBezTo>
                <a:lnTo>
                  <a:pt x="8355" y="31622"/>
                </a:lnTo>
                <a:cubicBezTo>
                  <a:pt x="7918" y="32736"/>
                  <a:pt x="7520" y="33890"/>
                  <a:pt x="7381" y="35123"/>
                </a:cubicBezTo>
                <a:cubicBezTo>
                  <a:pt x="7023" y="37908"/>
                  <a:pt x="8853" y="40673"/>
                  <a:pt x="10345" y="42862"/>
                </a:cubicBezTo>
                <a:cubicBezTo>
                  <a:pt x="10409" y="42953"/>
                  <a:pt x="10545" y="43007"/>
                  <a:pt x="10653" y="43007"/>
                </a:cubicBezTo>
                <a:cubicBezTo>
                  <a:pt x="10780" y="43007"/>
                  <a:pt x="10870" y="42934"/>
                  <a:pt x="10762" y="42762"/>
                </a:cubicBezTo>
                <a:cubicBezTo>
                  <a:pt x="9768" y="41290"/>
                  <a:pt x="8892" y="39798"/>
                  <a:pt x="8415" y="38247"/>
                </a:cubicBezTo>
                <a:lnTo>
                  <a:pt x="8415" y="38247"/>
                </a:lnTo>
                <a:cubicBezTo>
                  <a:pt x="9489" y="39738"/>
                  <a:pt x="11399" y="40534"/>
                  <a:pt x="13070" y="41171"/>
                </a:cubicBezTo>
                <a:cubicBezTo>
                  <a:pt x="12508" y="39732"/>
                  <a:pt x="10848" y="37039"/>
                  <a:pt x="9003" y="37039"/>
                </a:cubicBezTo>
                <a:cubicBezTo>
                  <a:pt x="8756" y="37039"/>
                  <a:pt x="8507" y="37087"/>
                  <a:pt x="8256" y="37192"/>
                </a:cubicBezTo>
                <a:cubicBezTo>
                  <a:pt x="7997" y="35919"/>
                  <a:pt x="8017" y="34586"/>
                  <a:pt x="8455" y="33134"/>
                </a:cubicBezTo>
                <a:cubicBezTo>
                  <a:pt x="8753" y="32179"/>
                  <a:pt x="9091" y="31284"/>
                  <a:pt x="9449" y="30409"/>
                </a:cubicBezTo>
                <a:cubicBezTo>
                  <a:pt x="9549" y="30250"/>
                  <a:pt x="9648" y="30110"/>
                  <a:pt x="9708" y="29951"/>
                </a:cubicBezTo>
                <a:cubicBezTo>
                  <a:pt x="10166" y="29911"/>
                  <a:pt x="10663" y="29653"/>
                  <a:pt x="11140" y="29096"/>
                </a:cubicBezTo>
                <a:cubicBezTo>
                  <a:pt x="11729" y="28409"/>
                  <a:pt x="11982" y="28193"/>
                  <a:pt x="12329" y="28193"/>
                </a:cubicBezTo>
                <a:cubicBezTo>
                  <a:pt x="12404" y="28193"/>
                  <a:pt x="12484" y="28203"/>
                  <a:pt x="12573" y="28221"/>
                </a:cubicBezTo>
                <a:cubicBezTo>
                  <a:pt x="12669" y="28238"/>
                  <a:pt x="12758" y="28247"/>
                  <a:pt x="12840" y="28247"/>
                </a:cubicBezTo>
                <a:cubicBezTo>
                  <a:pt x="14054" y="28247"/>
                  <a:pt x="13804" y="26390"/>
                  <a:pt x="12891" y="24620"/>
                </a:cubicBezTo>
                <a:cubicBezTo>
                  <a:pt x="15159" y="24341"/>
                  <a:pt x="17804" y="23347"/>
                  <a:pt x="16332" y="21596"/>
                </a:cubicBezTo>
                <a:cubicBezTo>
                  <a:pt x="16412" y="20940"/>
                  <a:pt x="16810" y="20801"/>
                  <a:pt x="16830" y="20443"/>
                </a:cubicBezTo>
                <a:cubicBezTo>
                  <a:pt x="16869" y="19587"/>
                  <a:pt x="16273" y="18851"/>
                  <a:pt x="15278" y="18453"/>
                </a:cubicBezTo>
                <a:cubicBezTo>
                  <a:pt x="17446" y="18175"/>
                  <a:pt x="19535" y="17777"/>
                  <a:pt x="21007" y="16484"/>
                </a:cubicBezTo>
                <a:cubicBezTo>
                  <a:pt x="21410" y="17305"/>
                  <a:pt x="22018" y="17824"/>
                  <a:pt x="22844" y="17824"/>
                </a:cubicBezTo>
                <a:cubicBezTo>
                  <a:pt x="23199" y="17824"/>
                  <a:pt x="23594" y="17728"/>
                  <a:pt x="24031" y="17518"/>
                </a:cubicBezTo>
                <a:cubicBezTo>
                  <a:pt x="24736" y="17196"/>
                  <a:pt x="25011" y="17059"/>
                  <a:pt x="25309" y="17059"/>
                </a:cubicBezTo>
                <a:cubicBezTo>
                  <a:pt x="25490" y="17059"/>
                  <a:pt x="25680" y="17110"/>
                  <a:pt x="25980" y="17200"/>
                </a:cubicBezTo>
                <a:cubicBezTo>
                  <a:pt x="26253" y="17293"/>
                  <a:pt x="26499" y="17337"/>
                  <a:pt x="26721" y="17337"/>
                </a:cubicBezTo>
                <a:cubicBezTo>
                  <a:pt x="28444" y="17337"/>
                  <a:pt x="28686" y="14707"/>
                  <a:pt x="28069" y="12187"/>
                </a:cubicBezTo>
                <a:lnTo>
                  <a:pt x="28069" y="12187"/>
                </a:lnTo>
                <a:cubicBezTo>
                  <a:pt x="28507" y="12306"/>
                  <a:pt x="28984" y="12386"/>
                  <a:pt x="29402" y="12406"/>
                </a:cubicBezTo>
                <a:cubicBezTo>
                  <a:pt x="32565" y="15131"/>
                  <a:pt x="33878" y="19706"/>
                  <a:pt x="38294" y="21198"/>
                </a:cubicBezTo>
                <a:cubicBezTo>
                  <a:pt x="38339" y="21216"/>
                  <a:pt x="38375" y="21224"/>
                  <a:pt x="38403" y="21224"/>
                </a:cubicBezTo>
                <a:cubicBezTo>
                  <a:pt x="38597" y="21224"/>
                  <a:pt x="38406" y="20850"/>
                  <a:pt x="38214" y="20781"/>
                </a:cubicBezTo>
                <a:cubicBezTo>
                  <a:pt x="34952" y="19667"/>
                  <a:pt x="33420" y="16802"/>
                  <a:pt x="31491" y="14296"/>
                </a:cubicBezTo>
                <a:cubicBezTo>
                  <a:pt x="31892" y="14232"/>
                  <a:pt x="32298" y="14202"/>
                  <a:pt x="32706" y="14202"/>
                </a:cubicBezTo>
                <a:cubicBezTo>
                  <a:pt x="35472" y="14202"/>
                  <a:pt x="38341" y="15567"/>
                  <a:pt x="40681" y="16902"/>
                </a:cubicBezTo>
                <a:lnTo>
                  <a:pt x="40820" y="17101"/>
                </a:lnTo>
                <a:cubicBezTo>
                  <a:pt x="40820" y="17081"/>
                  <a:pt x="40820" y="17041"/>
                  <a:pt x="40840" y="17021"/>
                </a:cubicBezTo>
                <a:cubicBezTo>
                  <a:pt x="40800" y="17001"/>
                  <a:pt x="40780" y="16961"/>
                  <a:pt x="40721" y="16922"/>
                </a:cubicBezTo>
                <a:lnTo>
                  <a:pt x="40721" y="16922"/>
                </a:lnTo>
                <a:cubicBezTo>
                  <a:pt x="40780" y="16961"/>
                  <a:pt x="40800" y="16981"/>
                  <a:pt x="40840" y="17001"/>
                </a:cubicBezTo>
                <a:lnTo>
                  <a:pt x="40840" y="17021"/>
                </a:lnTo>
                <a:cubicBezTo>
                  <a:pt x="41803" y="17843"/>
                  <a:pt x="42856" y="18381"/>
                  <a:pt x="43852" y="18381"/>
                </a:cubicBezTo>
                <a:cubicBezTo>
                  <a:pt x="44543" y="18381"/>
                  <a:pt x="45207" y="18121"/>
                  <a:pt x="45793" y="17518"/>
                </a:cubicBezTo>
                <a:cubicBezTo>
                  <a:pt x="44826" y="17269"/>
                  <a:pt x="43027" y="16026"/>
                  <a:pt x="41868" y="16026"/>
                </a:cubicBezTo>
                <a:cubicBezTo>
                  <a:pt x="41455" y="16026"/>
                  <a:pt x="41123" y="16185"/>
                  <a:pt x="40940" y="16603"/>
                </a:cubicBezTo>
                <a:cubicBezTo>
                  <a:pt x="38453" y="15197"/>
                  <a:pt x="35479" y="13761"/>
                  <a:pt x="32552" y="13761"/>
                </a:cubicBezTo>
                <a:cubicBezTo>
                  <a:pt x="32084" y="13761"/>
                  <a:pt x="31616" y="13798"/>
                  <a:pt x="31152" y="13878"/>
                </a:cubicBezTo>
                <a:cubicBezTo>
                  <a:pt x="30755" y="13381"/>
                  <a:pt x="30337" y="12883"/>
                  <a:pt x="29879" y="12446"/>
                </a:cubicBezTo>
                <a:lnTo>
                  <a:pt x="29879" y="12446"/>
                </a:lnTo>
                <a:cubicBezTo>
                  <a:pt x="29966" y="12449"/>
                  <a:pt x="30051" y="12450"/>
                  <a:pt x="30135" y="12450"/>
                </a:cubicBezTo>
                <a:cubicBezTo>
                  <a:pt x="32248" y="12450"/>
                  <a:pt x="33717" y="11489"/>
                  <a:pt x="32684" y="9462"/>
                </a:cubicBezTo>
                <a:cubicBezTo>
                  <a:pt x="32187" y="8507"/>
                  <a:pt x="32167" y="8228"/>
                  <a:pt x="32425" y="7791"/>
                </a:cubicBezTo>
                <a:cubicBezTo>
                  <a:pt x="33148" y="6655"/>
                  <a:pt x="31741" y="6099"/>
                  <a:pt x="29944" y="6099"/>
                </a:cubicBezTo>
                <a:cubicBezTo>
                  <a:pt x="29665" y="6099"/>
                  <a:pt x="29375" y="6113"/>
                  <a:pt x="29084" y="6140"/>
                </a:cubicBezTo>
                <a:cubicBezTo>
                  <a:pt x="29763" y="3958"/>
                  <a:pt x="29944" y="1052"/>
                  <a:pt x="28210" y="1052"/>
                </a:cubicBezTo>
                <a:cubicBezTo>
                  <a:pt x="28015" y="1052"/>
                  <a:pt x="27797" y="1088"/>
                  <a:pt x="27552" y="1166"/>
                </a:cubicBezTo>
                <a:cubicBezTo>
                  <a:pt x="26895" y="808"/>
                  <a:pt x="26955" y="331"/>
                  <a:pt x="26577" y="172"/>
                </a:cubicBezTo>
                <a:cubicBezTo>
                  <a:pt x="26326" y="57"/>
                  <a:pt x="26061" y="1"/>
                  <a:pt x="257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8"/>
          <p:cNvSpPr/>
          <p:nvPr/>
        </p:nvSpPr>
        <p:spPr>
          <a:xfrm rot="1740962">
            <a:off x="1114520" y="1010871"/>
            <a:ext cx="1531205" cy="727283"/>
          </a:xfrm>
          <a:custGeom>
            <a:avLst/>
            <a:gdLst/>
            <a:ahLst/>
            <a:cxnLst/>
            <a:rect l="l" t="t" r="r" b="b"/>
            <a:pathLst>
              <a:path w="35669" h="16941" extrusionOk="0">
                <a:moveTo>
                  <a:pt x="7101" y="0"/>
                </a:moveTo>
                <a:cubicBezTo>
                  <a:pt x="6854" y="0"/>
                  <a:pt x="6602" y="62"/>
                  <a:pt x="6347" y="195"/>
                </a:cubicBezTo>
                <a:cubicBezTo>
                  <a:pt x="5133" y="832"/>
                  <a:pt x="6207" y="1587"/>
                  <a:pt x="3940" y="1587"/>
                </a:cubicBezTo>
                <a:cubicBezTo>
                  <a:pt x="2288" y="1587"/>
                  <a:pt x="2766" y="3676"/>
                  <a:pt x="3900" y="5287"/>
                </a:cubicBezTo>
                <a:cubicBezTo>
                  <a:pt x="1712" y="5287"/>
                  <a:pt x="1" y="6203"/>
                  <a:pt x="777" y="8252"/>
                </a:cubicBezTo>
                <a:cubicBezTo>
                  <a:pt x="1174" y="9286"/>
                  <a:pt x="1234" y="9306"/>
                  <a:pt x="936" y="9982"/>
                </a:cubicBezTo>
                <a:cubicBezTo>
                  <a:pt x="225" y="11634"/>
                  <a:pt x="1751" y="12319"/>
                  <a:pt x="3715" y="12319"/>
                </a:cubicBezTo>
                <a:cubicBezTo>
                  <a:pt x="3951" y="12319"/>
                  <a:pt x="4192" y="12309"/>
                  <a:pt x="4437" y="12290"/>
                </a:cubicBezTo>
                <a:lnTo>
                  <a:pt x="4437" y="12290"/>
                </a:lnTo>
                <a:cubicBezTo>
                  <a:pt x="3779" y="14651"/>
                  <a:pt x="4165" y="16940"/>
                  <a:pt x="5886" y="16940"/>
                </a:cubicBezTo>
                <a:cubicBezTo>
                  <a:pt x="6195" y="16940"/>
                  <a:pt x="6547" y="16866"/>
                  <a:pt x="6943" y="16706"/>
                </a:cubicBezTo>
                <a:cubicBezTo>
                  <a:pt x="7502" y="16460"/>
                  <a:pt x="7841" y="16346"/>
                  <a:pt x="8097" y="16346"/>
                </a:cubicBezTo>
                <a:cubicBezTo>
                  <a:pt x="8298" y="16346"/>
                  <a:pt x="8448" y="16416"/>
                  <a:pt x="8614" y="16547"/>
                </a:cubicBezTo>
                <a:cubicBezTo>
                  <a:pt x="8837" y="16709"/>
                  <a:pt x="9042" y="16783"/>
                  <a:pt x="9229" y="16783"/>
                </a:cubicBezTo>
                <a:cubicBezTo>
                  <a:pt x="10092" y="16783"/>
                  <a:pt x="10557" y="15197"/>
                  <a:pt x="10524" y="13463"/>
                </a:cubicBezTo>
                <a:lnTo>
                  <a:pt x="10524" y="13463"/>
                </a:lnTo>
                <a:cubicBezTo>
                  <a:pt x="11440" y="13794"/>
                  <a:pt x="12475" y="14038"/>
                  <a:pt x="13320" y="14038"/>
                </a:cubicBezTo>
                <a:cubicBezTo>
                  <a:pt x="14457" y="14038"/>
                  <a:pt x="15248" y="13596"/>
                  <a:pt x="14940" y="12330"/>
                </a:cubicBezTo>
                <a:cubicBezTo>
                  <a:pt x="15298" y="11753"/>
                  <a:pt x="15736" y="11832"/>
                  <a:pt x="15895" y="11494"/>
                </a:cubicBezTo>
                <a:cubicBezTo>
                  <a:pt x="15975" y="11375"/>
                  <a:pt x="16034" y="11255"/>
                  <a:pt x="16054" y="11096"/>
                </a:cubicBezTo>
                <a:cubicBezTo>
                  <a:pt x="16306" y="11103"/>
                  <a:pt x="16557" y="11107"/>
                  <a:pt x="16806" y="11107"/>
                </a:cubicBezTo>
                <a:cubicBezTo>
                  <a:pt x="18709" y="11107"/>
                  <a:pt x="20548" y="10891"/>
                  <a:pt x="22201" y="10241"/>
                </a:cubicBezTo>
                <a:cubicBezTo>
                  <a:pt x="22221" y="10241"/>
                  <a:pt x="22241" y="10261"/>
                  <a:pt x="22261" y="10261"/>
                </a:cubicBezTo>
                <a:cubicBezTo>
                  <a:pt x="23036" y="10300"/>
                  <a:pt x="23812" y="10479"/>
                  <a:pt x="24548" y="10758"/>
                </a:cubicBezTo>
                <a:cubicBezTo>
                  <a:pt x="24051" y="12528"/>
                  <a:pt x="25503" y="14935"/>
                  <a:pt x="26737" y="16149"/>
                </a:cubicBezTo>
                <a:cubicBezTo>
                  <a:pt x="27592" y="13722"/>
                  <a:pt x="26597" y="12528"/>
                  <a:pt x="25026" y="10937"/>
                </a:cubicBezTo>
                <a:lnTo>
                  <a:pt x="25026" y="10937"/>
                </a:lnTo>
                <a:cubicBezTo>
                  <a:pt x="27069" y="11706"/>
                  <a:pt x="29077" y="12880"/>
                  <a:pt x="31182" y="12880"/>
                </a:cubicBezTo>
                <a:cubicBezTo>
                  <a:pt x="31311" y="12880"/>
                  <a:pt x="31441" y="12876"/>
                  <a:pt x="31570" y="12867"/>
                </a:cubicBezTo>
                <a:cubicBezTo>
                  <a:pt x="32188" y="13207"/>
                  <a:pt x="32834" y="13414"/>
                  <a:pt x="33468" y="13414"/>
                </a:cubicBezTo>
                <a:cubicBezTo>
                  <a:pt x="34243" y="13414"/>
                  <a:pt x="35001" y="13104"/>
                  <a:pt x="35668" y="12349"/>
                </a:cubicBezTo>
                <a:cubicBezTo>
                  <a:pt x="34881" y="12246"/>
                  <a:pt x="33448" y="11523"/>
                  <a:pt x="32403" y="11523"/>
                </a:cubicBezTo>
                <a:cubicBezTo>
                  <a:pt x="31838" y="11523"/>
                  <a:pt x="31387" y="11734"/>
                  <a:pt x="31212" y="12369"/>
                </a:cubicBezTo>
                <a:cubicBezTo>
                  <a:pt x="31101" y="12376"/>
                  <a:pt x="30989" y="12380"/>
                  <a:pt x="30878" y="12380"/>
                </a:cubicBezTo>
                <a:cubicBezTo>
                  <a:pt x="28192" y="12380"/>
                  <a:pt x="25591" y="10379"/>
                  <a:pt x="22917" y="9883"/>
                </a:cubicBezTo>
                <a:cubicBezTo>
                  <a:pt x="24131" y="9266"/>
                  <a:pt x="25245" y="8371"/>
                  <a:pt x="26140" y="7098"/>
                </a:cubicBezTo>
                <a:cubicBezTo>
                  <a:pt x="28109" y="6302"/>
                  <a:pt x="29104" y="4193"/>
                  <a:pt x="29919" y="2343"/>
                </a:cubicBezTo>
                <a:lnTo>
                  <a:pt x="29919" y="2343"/>
                </a:lnTo>
                <a:cubicBezTo>
                  <a:pt x="28308" y="2900"/>
                  <a:pt x="25205" y="4651"/>
                  <a:pt x="25682" y="6760"/>
                </a:cubicBezTo>
                <a:cubicBezTo>
                  <a:pt x="23479" y="9863"/>
                  <a:pt x="20077" y="10642"/>
                  <a:pt x="16506" y="10642"/>
                </a:cubicBezTo>
                <a:cubicBezTo>
                  <a:pt x="16369" y="10642"/>
                  <a:pt x="16231" y="10641"/>
                  <a:pt x="16094" y="10639"/>
                </a:cubicBezTo>
                <a:cubicBezTo>
                  <a:pt x="16074" y="9545"/>
                  <a:pt x="15079" y="8311"/>
                  <a:pt x="13369" y="7754"/>
                </a:cubicBezTo>
                <a:cubicBezTo>
                  <a:pt x="14960" y="7098"/>
                  <a:pt x="16333" y="5984"/>
                  <a:pt x="15975" y="4313"/>
                </a:cubicBezTo>
                <a:cubicBezTo>
                  <a:pt x="15696" y="3079"/>
                  <a:pt x="14503" y="4193"/>
                  <a:pt x="14483" y="2045"/>
                </a:cubicBezTo>
                <a:cubicBezTo>
                  <a:pt x="14473" y="1302"/>
                  <a:pt x="13864" y="948"/>
                  <a:pt x="13013" y="948"/>
                </a:cubicBezTo>
                <a:cubicBezTo>
                  <a:pt x="12017" y="948"/>
                  <a:pt x="10692" y="1432"/>
                  <a:pt x="9609" y="2343"/>
                </a:cubicBezTo>
                <a:cubicBezTo>
                  <a:pt x="9018" y="1018"/>
                  <a:pt x="8107" y="0"/>
                  <a:pt x="7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8"/>
          <p:cNvSpPr/>
          <p:nvPr/>
        </p:nvSpPr>
        <p:spPr>
          <a:xfrm>
            <a:off x="7724725" y="1584849"/>
            <a:ext cx="501325" cy="368750"/>
          </a:xfrm>
          <a:custGeom>
            <a:avLst/>
            <a:gdLst/>
            <a:ahLst/>
            <a:cxnLst/>
            <a:rect l="l" t="t" r="r" b="b"/>
            <a:pathLst>
              <a:path w="20053" h="14750" extrusionOk="0">
                <a:moveTo>
                  <a:pt x="14505" y="0"/>
                </a:moveTo>
                <a:cubicBezTo>
                  <a:pt x="14082" y="0"/>
                  <a:pt x="13646" y="327"/>
                  <a:pt x="13249" y="566"/>
                </a:cubicBezTo>
                <a:cubicBezTo>
                  <a:pt x="12684" y="911"/>
                  <a:pt x="12033" y="1093"/>
                  <a:pt x="11375" y="1093"/>
                </a:cubicBezTo>
                <a:cubicBezTo>
                  <a:pt x="11084" y="1093"/>
                  <a:pt x="10791" y="1057"/>
                  <a:pt x="10504" y="984"/>
                </a:cubicBezTo>
                <a:cubicBezTo>
                  <a:pt x="10145" y="890"/>
                  <a:pt x="9775" y="748"/>
                  <a:pt x="9421" y="748"/>
                </a:cubicBezTo>
                <a:cubicBezTo>
                  <a:pt x="9323" y="748"/>
                  <a:pt x="9226" y="759"/>
                  <a:pt x="9131" y="785"/>
                </a:cubicBezTo>
                <a:cubicBezTo>
                  <a:pt x="8554" y="964"/>
                  <a:pt x="8276" y="1640"/>
                  <a:pt x="8355" y="2217"/>
                </a:cubicBezTo>
                <a:cubicBezTo>
                  <a:pt x="8435" y="2774"/>
                  <a:pt x="8813" y="3311"/>
                  <a:pt x="9171" y="3749"/>
                </a:cubicBezTo>
                <a:cubicBezTo>
                  <a:pt x="9231" y="3828"/>
                  <a:pt x="9310" y="3908"/>
                  <a:pt x="9350" y="3948"/>
                </a:cubicBezTo>
                <a:cubicBezTo>
                  <a:pt x="9251" y="3928"/>
                  <a:pt x="9171" y="3908"/>
                  <a:pt x="9071" y="3908"/>
                </a:cubicBezTo>
                <a:cubicBezTo>
                  <a:pt x="8753" y="3311"/>
                  <a:pt x="8435" y="2734"/>
                  <a:pt x="8117" y="2137"/>
                </a:cubicBezTo>
                <a:cubicBezTo>
                  <a:pt x="7856" y="1672"/>
                  <a:pt x="7491" y="1155"/>
                  <a:pt x="6973" y="1155"/>
                </a:cubicBezTo>
                <a:cubicBezTo>
                  <a:pt x="6937" y="1155"/>
                  <a:pt x="6901" y="1158"/>
                  <a:pt x="6863" y="1163"/>
                </a:cubicBezTo>
                <a:cubicBezTo>
                  <a:pt x="6326" y="1242"/>
                  <a:pt x="6068" y="1859"/>
                  <a:pt x="5889" y="2356"/>
                </a:cubicBezTo>
                <a:cubicBezTo>
                  <a:pt x="5735" y="2857"/>
                  <a:pt x="5394" y="3432"/>
                  <a:pt x="4885" y="3432"/>
                </a:cubicBezTo>
                <a:cubicBezTo>
                  <a:pt x="4868" y="3432"/>
                  <a:pt x="4851" y="3432"/>
                  <a:pt x="4834" y="3430"/>
                </a:cubicBezTo>
                <a:lnTo>
                  <a:pt x="4795" y="3430"/>
                </a:lnTo>
                <a:cubicBezTo>
                  <a:pt x="4775" y="3430"/>
                  <a:pt x="4695" y="3411"/>
                  <a:pt x="4695" y="3411"/>
                </a:cubicBezTo>
                <a:cubicBezTo>
                  <a:pt x="4496" y="3351"/>
                  <a:pt x="4337" y="3251"/>
                  <a:pt x="4158" y="3212"/>
                </a:cubicBezTo>
                <a:cubicBezTo>
                  <a:pt x="4080" y="3190"/>
                  <a:pt x="4003" y="3180"/>
                  <a:pt x="3926" y="3180"/>
                </a:cubicBezTo>
                <a:cubicBezTo>
                  <a:pt x="3514" y="3180"/>
                  <a:pt x="3124" y="3473"/>
                  <a:pt x="2805" y="3808"/>
                </a:cubicBezTo>
                <a:cubicBezTo>
                  <a:pt x="2785" y="3808"/>
                  <a:pt x="2785" y="3828"/>
                  <a:pt x="2785" y="3828"/>
                </a:cubicBezTo>
                <a:cubicBezTo>
                  <a:pt x="2686" y="3948"/>
                  <a:pt x="2586" y="4047"/>
                  <a:pt x="2487" y="4167"/>
                </a:cubicBezTo>
                <a:cubicBezTo>
                  <a:pt x="2388" y="4306"/>
                  <a:pt x="2288" y="4445"/>
                  <a:pt x="2208" y="4564"/>
                </a:cubicBezTo>
                <a:cubicBezTo>
                  <a:pt x="2208" y="4604"/>
                  <a:pt x="2189" y="4624"/>
                  <a:pt x="2189" y="4624"/>
                </a:cubicBezTo>
                <a:cubicBezTo>
                  <a:pt x="2049" y="4823"/>
                  <a:pt x="1910" y="5042"/>
                  <a:pt x="1771" y="5241"/>
                </a:cubicBezTo>
                <a:cubicBezTo>
                  <a:pt x="1771" y="5241"/>
                  <a:pt x="1751" y="5261"/>
                  <a:pt x="1751" y="5300"/>
                </a:cubicBezTo>
                <a:cubicBezTo>
                  <a:pt x="1592" y="5519"/>
                  <a:pt x="1453" y="5738"/>
                  <a:pt x="1313" y="5957"/>
                </a:cubicBezTo>
                <a:cubicBezTo>
                  <a:pt x="1174" y="6235"/>
                  <a:pt x="995" y="6534"/>
                  <a:pt x="1094" y="6832"/>
                </a:cubicBezTo>
                <a:cubicBezTo>
                  <a:pt x="1154" y="6991"/>
                  <a:pt x="1274" y="7111"/>
                  <a:pt x="1373" y="7230"/>
                </a:cubicBezTo>
                <a:lnTo>
                  <a:pt x="2109" y="8046"/>
                </a:lnTo>
                <a:cubicBezTo>
                  <a:pt x="2049" y="8085"/>
                  <a:pt x="1990" y="8105"/>
                  <a:pt x="1910" y="8145"/>
                </a:cubicBezTo>
                <a:cubicBezTo>
                  <a:pt x="1890" y="8145"/>
                  <a:pt x="1890" y="8185"/>
                  <a:pt x="1870" y="8185"/>
                </a:cubicBezTo>
                <a:cubicBezTo>
                  <a:pt x="1771" y="8245"/>
                  <a:pt x="1671" y="8384"/>
                  <a:pt x="1651" y="8503"/>
                </a:cubicBezTo>
                <a:cubicBezTo>
                  <a:pt x="1572" y="8702"/>
                  <a:pt x="1592" y="8901"/>
                  <a:pt x="1592" y="9100"/>
                </a:cubicBezTo>
                <a:cubicBezTo>
                  <a:pt x="1572" y="9299"/>
                  <a:pt x="1492" y="9518"/>
                  <a:pt x="1313" y="9597"/>
                </a:cubicBezTo>
                <a:cubicBezTo>
                  <a:pt x="1262" y="9618"/>
                  <a:pt x="1210" y="9626"/>
                  <a:pt x="1158" y="9626"/>
                </a:cubicBezTo>
                <a:cubicBezTo>
                  <a:pt x="1011" y="9626"/>
                  <a:pt x="864" y="9557"/>
                  <a:pt x="717" y="9498"/>
                </a:cubicBezTo>
                <a:cubicBezTo>
                  <a:pt x="610" y="9445"/>
                  <a:pt x="487" y="9409"/>
                  <a:pt x="369" y="9409"/>
                </a:cubicBezTo>
                <a:cubicBezTo>
                  <a:pt x="310" y="9409"/>
                  <a:pt x="252" y="9418"/>
                  <a:pt x="199" y="9438"/>
                </a:cubicBezTo>
                <a:cubicBezTo>
                  <a:pt x="179" y="9438"/>
                  <a:pt x="179" y="9478"/>
                  <a:pt x="179" y="9478"/>
                </a:cubicBezTo>
                <a:cubicBezTo>
                  <a:pt x="179" y="9478"/>
                  <a:pt x="160" y="9478"/>
                  <a:pt x="160" y="9498"/>
                </a:cubicBezTo>
                <a:cubicBezTo>
                  <a:pt x="20" y="9597"/>
                  <a:pt x="0" y="9736"/>
                  <a:pt x="60" y="9896"/>
                </a:cubicBezTo>
                <a:cubicBezTo>
                  <a:pt x="80" y="10035"/>
                  <a:pt x="179" y="10174"/>
                  <a:pt x="279" y="10274"/>
                </a:cubicBezTo>
                <a:cubicBezTo>
                  <a:pt x="677" y="10731"/>
                  <a:pt x="1154" y="11109"/>
                  <a:pt x="1671" y="11427"/>
                </a:cubicBezTo>
                <a:cubicBezTo>
                  <a:pt x="2288" y="11825"/>
                  <a:pt x="2964" y="12163"/>
                  <a:pt x="3681" y="12323"/>
                </a:cubicBezTo>
                <a:cubicBezTo>
                  <a:pt x="4152" y="12438"/>
                  <a:pt x="4631" y="12486"/>
                  <a:pt x="5115" y="12486"/>
                </a:cubicBezTo>
                <a:cubicBezTo>
                  <a:pt x="5713" y="12486"/>
                  <a:pt x="6318" y="12413"/>
                  <a:pt x="6923" y="12303"/>
                </a:cubicBezTo>
                <a:cubicBezTo>
                  <a:pt x="6983" y="12283"/>
                  <a:pt x="7082" y="12283"/>
                  <a:pt x="7162" y="12263"/>
                </a:cubicBezTo>
                <a:lnTo>
                  <a:pt x="7619" y="12183"/>
                </a:lnTo>
                <a:cubicBezTo>
                  <a:pt x="7924" y="12216"/>
                  <a:pt x="8232" y="12230"/>
                  <a:pt x="8540" y="12230"/>
                </a:cubicBezTo>
                <a:cubicBezTo>
                  <a:pt x="9158" y="12230"/>
                  <a:pt x="9781" y="12177"/>
                  <a:pt x="10404" y="12124"/>
                </a:cubicBezTo>
                <a:cubicBezTo>
                  <a:pt x="10524" y="12402"/>
                  <a:pt x="10703" y="12681"/>
                  <a:pt x="10862" y="12959"/>
                </a:cubicBezTo>
                <a:cubicBezTo>
                  <a:pt x="10902" y="12979"/>
                  <a:pt x="10921" y="13019"/>
                  <a:pt x="10921" y="13059"/>
                </a:cubicBezTo>
                <a:cubicBezTo>
                  <a:pt x="11399" y="13755"/>
                  <a:pt x="11996" y="14312"/>
                  <a:pt x="12692" y="14749"/>
                </a:cubicBezTo>
                <a:lnTo>
                  <a:pt x="12712" y="14749"/>
                </a:lnTo>
                <a:lnTo>
                  <a:pt x="12851" y="14670"/>
                </a:lnTo>
                <a:lnTo>
                  <a:pt x="12851" y="14690"/>
                </a:lnTo>
                <a:lnTo>
                  <a:pt x="12931" y="14690"/>
                </a:lnTo>
                <a:cubicBezTo>
                  <a:pt x="12931" y="14670"/>
                  <a:pt x="12911" y="14650"/>
                  <a:pt x="12911" y="14610"/>
                </a:cubicBezTo>
                <a:cubicBezTo>
                  <a:pt x="12931" y="14570"/>
                  <a:pt x="12990" y="14511"/>
                  <a:pt x="13010" y="14471"/>
                </a:cubicBezTo>
                <a:cubicBezTo>
                  <a:pt x="13030" y="14451"/>
                  <a:pt x="13030" y="14411"/>
                  <a:pt x="13030" y="14411"/>
                </a:cubicBezTo>
                <a:cubicBezTo>
                  <a:pt x="13149" y="14192"/>
                  <a:pt x="13249" y="13974"/>
                  <a:pt x="13309" y="13715"/>
                </a:cubicBezTo>
                <a:cubicBezTo>
                  <a:pt x="13309" y="13695"/>
                  <a:pt x="13329" y="13635"/>
                  <a:pt x="13329" y="13616"/>
                </a:cubicBezTo>
                <a:cubicBezTo>
                  <a:pt x="13388" y="13456"/>
                  <a:pt x="13408" y="13257"/>
                  <a:pt x="13428" y="13078"/>
                </a:cubicBezTo>
                <a:cubicBezTo>
                  <a:pt x="13448" y="12899"/>
                  <a:pt x="13448" y="12700"/>
                  <a:pt x="13448" y="12521"/>
                </a:cubicBezTo>
                <a:lnTo>
                  <a:pt x="13448" y="12462"/>
                </a:lnTo>
                <a:cubicBezTo>
                  <a:pt x="13448" y="12183"/>
                  <a:pt x="13428" y="11925"/>
                  <a:pt x="13408" y="11666"/>
                </a:cubicBezTo>
                <a:cubicBezTo>
                  <a:pt x="14283" y="11328"/>
                  <a:pt x="15099" y="10970"/>
                  <a:pt x="15815" y="10393"/>
                </a:cubicBezTo>
                <a:cubicBezTo>
                  <a:pt x="16611" y="9736"/>
                  <a:pt x="17168" y="8881"/>
                  <a:pt x="17725" y="8006"/>
                </a:cubicBezTo>
                <a:cubicBezTo>
                  <a:pt x="18361" y="7051"/>
                  <a:pt x="18958" y="6116"/>
                  <a:pt x="19575" y="5141"/>
                </a:cubicBezTo>
                <a:cubicBezTo>
                  <a:pt x="19714" y="4903"/>
                  <a:pt x="19893" y="4644"/>
                  <a:pt x="19973" y="4346"/>
                </a:cubicBezTo>
                <a:cubicBezTo>
                  <a:pt x="20052" y="4047"/>
                  <a:pt x="20012" y="3729"/>
                  <a:pt x="19814" y="3510"/>
                </a:cubicBezTo>
                <a:cubicBezTo>
                  <a:pt x="19654" y="3311"/>
                  <a:pt x="19376" y="3232"/>
                  <a:pt x="19097" y="3212"/>
                </a:cubicBezTo>
                <a:lnTo>
                  <a:pt x="19018" y="3212"/>
                </a:lnTo>
                <a:cubicBezTo>
                  <a:pt x="18719" y="3212"/>
                  <a:pt x="18461" y="3251"/>
                  <a:pt x="18162" y="3271"/>
                </a:cubicBezTo>
                <a:cubicBezTo>
                  <a:pt x="18023" y="3271"/>
                  <a:pt x="17924" y="3271"/>
                  <a:pt x="17804" y="3251"/>
                </a:cubicBezTo>
                <a:cubicBezTo>
                  <a:pt x="17884" y="3013"/>
                  <a:pt x="17904" y="2734"/>
                  <a:pt x="17884" y="2476"/>
                </a:cubicBezTo>
                <a:cubicBezTo>
                  <a:pt x="17824" y="2038"/>
                  <a:pt x="17586" y="1580"/>
                  <a:pt x="17168" y="1441"/>
                </a:cubicBezTo>
                <a:cubicBezTo>
                  <a:pt x="17128" y="1441"/>
                  <a:pt x="17128" y="1441"/>
                  <a:pt x="17108" y="1421"/>
                </a:cubicBezTo>
                <a:cubicBezTo>
                  <a:pt x="17088" y="1421"/>
                  <a:pt x="17088" y="1421"/>
                  <a:pt x="17068" y="1382"/>
                </a:cubicBezTo>
                <a:cubicBezTo>
                  <a:pt x="16987" y="1368"/>
                  <a:pt x="16904" y="1364"/>
                  <a:pt x="16820" y="1364"/>
                </a:cubicBezTo>
                <a:cubicBezTo>
                  <a:pt x="16670" y="1364"/>
                  <a:pt x="16517" y="1377"/>
                  <a:pt x="16368" y="1377"/>
                </a:cubicBezTo>
                <a:cubicBezTo>
                  <a:pt x="16232" y="1377"/>
                  <a:pt x="16099" y="1366"/>
                  <a:pt x="15974" y="1322"/>
                </a:cubicBezTo>
                <a:cubicBezTo>
                  <a:pt x="15437" y="1083"/>
                  <a:pt x="15338" y="327"/>
                  <a:pt x="14820" y="69"/>
                </a:cubicBezTo>
                <a:cubicBezTo>
                  <a:pt x="14717" y="21"/>
                  <a:pt x="14611" y="0"/>
                  <a:pt x="14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8"/>
          <p:cNvSpPr/>
          <p:nvPr/>
        </p:nvSpPr>
        <p:spPr>
          <a:xfrm>
            <a:off x="7973500" y="1720999"/>
            <a:ext cx="310225" cy="2419975"/>
          </a:xfrm>
          <a:custGeom>
            <a:avLst/>
            <a:gdLst/>
            <a:ahLst/>
            <a:cxnLst/>
            <a:rect l="l" t="t" r="r" b="b"/>
            <a:pathLst>
              <a:path w="12409" h="96799" extrusionOk="0">
                <a:moveTo>
                  <a:pt x="7595" y="15875"/>
                </a:moveTo>
                <a:lnTo>
                  <a:pt x="7595" y="15875"/>
                </a:lnTo>
                <a:cubicBezTo>
                  <a:pt x="7674" y="15994"/>
                  <a:pt x="7774" y="16094"/>
                  <a:pt x="7893" y="16133"/>
                </a:cubicBezTo>
                <a:cubicBezTo>
                  <a:pt x="7833" y="16173"/>
                  <a:pt x="7754" y="16213"/>
                  <a:pt x="7674" y="16273"/>
                </a:cubicBezTo>
                <a:cubicBezTo>
                  <a:pt x="7654" y="16133"/>
                  <a:pt x="7635" y="15994"/>
                  <a:pt x="7595" y="15875"/>
                </a:cubicBezTo>
                <a:close/>
                <a:moveTo>
                  <a:pt x="2761" y="0"/>
                </a:moveTo>
                <a:cubicBezTo>
                  <a:pt x="2701" y="20"/>
                  <a:pt x="2661" y="60"/>
                  <a:pt x="2602" y="100"/>
                </a:cubicBezTo>
                <a:cubicBezTo>
                  <a:pt x="3179" y="1791"/>
                  <a:pt x="3875" y="3959"/>
                  <a:pt x="4571" y="6525"/>
                </a:cubicBezTo>
                <a:cubicBezTo>
                  <a:pt x="4472" y="6326"/>
                  <a:pt x="4352" y="6147"/>
                  <a:pt x="4173" y="5988"/>
                </a:cubicBezTo>
                <a:cubicBezTo>
                  <a:pt x="4054" y="5889"/>
                  <a:pt x="3934" y="5829"/>
                  <a:pt x="3835" y="5690"/>
                </a:cubicBezTo>
                <a:cubicBezTo>
                  <a:pt x="3755" y="5590"/>
                  <a:pt x="3736" y="5451"/>
                  <a:pt x="3636" y="5351"/>
                </a:cubicBezTo>
                <a:cubicBezTo>
                  <a:pt x="3477" y="5192"/>
                  <a:pt x="3258" y="5192"/>
                  <a:pt x="3099" y="5073"/>
                </a:cubicBezTo>
                <a:cubicBezTo>
                  <a:pt x="2960" y="4954"/>
                  <a:pt x="2940" y="4695"/>
                  <a:pt x="2880" y="4496"/>
                </a:cubicBezTo>
                <a:cubicBezTo>
                  <a:pt x="2840" y="4297"/>
                  <a:pt x="2701" y="4078"/>
                  <a:pt x="2502" y="4058"/>
                </a:cubicBezTo>
                <a:lnTo>
                  <a:pt x="2502" y="4058"/>
                </a:lnTo>
                <a:cubicBezTo>
                  <a:pt x="2462" y="4834"/>
                  <a:pt x="2661" y="5630"/>
                  <a:pt x="3079" y="6286"/>
                </a:cubicBezTo>
                <a:cubicBezTo>
                  <a:pt x="3497" y="6943"/>
                  <a:pt x="4133" y="7460"/>
                  <a:pt x="4850" y="7758"/>
                </a:cubicBezTo>
                <a:lnTo>
                  <a:pt x="4889" y="7659"/>
                </a:lnTo>
                <a:cubicBezTo>
                  <a:pt x="5243" y="8937"/>
                  <a:pt x="5578" y="10293"/>
                  <a:pt x="5951" y="11708"/>
                </a:cubicBezTo>
                <a:lnTo>
                  <a:pt x="5951" y="11708"/>
                </a:lnTo>
                <a:lnTo>
                  <a:pt x="5933" y="11704"/>
                </a:lnTo>
                <a:lnTo>
                  <a:pt x="5933" y="11704"/>
                </a:lnTo>
                <a:cubicBezTo>
                  <a:pt x="5943" y="11721"/>
                  <a:pt x="5953" y="11739"/>
                  <a:pt x="5964" y="11757"/>
                </a:cubicBezTo>
                <a:cubicBezTo>
                  <a:pt x="5959" y="11740"/>
                  <a:pt x="5955" y="11724"/>
                  <a:pt x="5951" y="11708"/>
                </a:cubicBezTo>
                <a:lnTo>
                  <a:pt x="5951" y="11708"/>
                </a:lnTo>
                <a:lnTo>
                  <a:pt x="6083" y="11737"/>
                </a:lnTo>
                <a:cubicBezTo>
                  <a:pt x="6123" y="11856"/>
                  <a:pt x="6143" y="11996"/>
                  <a:pt x="6182" y="12115"/>
                </a:cubicBezTo>
                <a:cubicBezTo>
                  <a:pt x="6023" y="11996"/>
                  <a:pt x="5864" y="11836"/>
                  <a:pt x="5725" y="11657"/>
                </a:cubicBezTo>
                <a:lnTo>
                  <a:pt x="5725" y="11657"/>
                </a:lnTo>
                <a:lnTo>
                  <a:pt x="5933" y="11704"/>
                </a:lnTo>
                <a:lnTo>
                  <a:pt x="5933" y="11704"/>
                </a:lnTo>
                <a:cubicBezTo>
                  <a:pt x="5503" y="10965"/>
                  <a:pt x="5037" y="10228"/>
                  <a:pt x="4551" y="9529"/>
                </a:cubicBezTo>
                <a:cubicBezTo>
                  <a:pt x="4392" y="9310"/>
                  <a:pt x="4193" y="9071"/>
                  <a:pt x="3954" y="9032"/>
                </a:cubicBezTo>
                <a:cubicBezTo>
                  <a:pt x="3937" y="9030"/>
                  <a:pt x="3921" y="9029"/>
                  <a:pt x="3904" y="9029"/>
                </a:cubicBezTo>
                <a:cubicBezTo>
                  <a:pt x="3722" y="9029"/>
                  <a:pt x="3548" y="9125"/>
                  <a:pt x="3457" y="9270"/>
                </a:cubicBezTo>
                <a:cubicBezTo>
                  <a:pt x="3372" y="9424"/>
                  <a:pt x="3374" y="9606"/>
                  <a:pt x="3452" y="9768"/>
                </a:cubicBezTo>
                <a:lnTo>
                  <a:pt x="3452" y="9768"/>
                </a:lnTo>
                <a:cubicBezTo>
                  <a:pt x="3391" y="9698"/>
                  <a:pt x="3291" y="9660"/>
                  <a:pt x="3184" y="9660"/>
                </a:cubicBezTo>
                <a:cubicBezTo>
                  <a:pt x="3116" y="9660"/>
                  <a:pt x="3044" y="9676"/>
                  <a:pt x="2980" y="9708"/>
                </a:cubicBezTo>
                <a:cubicBezTo>
                  <a:pt x="2801" y="9807"/>
                  <a:pt x="2701" y="10006"/>
                  <a:pt x="2741" y="10225"/>
                </a:cubicBezTo>
                <a:cubicBezTo>
                  <a:pt x="2761" y="10444"/>
                  <a:pt x="2840" y="10623"/>
                  <a:pt x="2980" y="10762"/>
                </a:cubicBezTo>
                <a:cubicBezTo>
                  <a:pt x="3238" y="11100"/>
                  <a:pt x="3596" y="11319"/>
                  <a:pt x="4034" y="11399"/>
                </a:cubicBezTo>
                <a:lnTo>
                  <a:pt x="4332" y="11459"/>
                </a:lnTo>
                <a:cubicBezTo>
                  <a:pt x="4372" y="11498"/>
                  <a:pt x="4392" y="11518"/>
                  <a:pt x="4452" y="11538"/>
                </a:cubicBezTo>
                <a:cubicBezTo>
                  <a:pt x="4361" y="11523"/>
                  <a:pt x="4282" y="11485"/>
                  <a:pt x="4188" y="11485"/>
                </a:cubicBezTo>
                <a:cubicBezTo>
                  <a:pt x="4158" y="11485"/>
                  <a:pt x="4127" y="11489"/>
                  <a:pt x="4094" y="11498"/>
                </a:cubicBezTo>
                <a:cubicBezTo>
                  <a:pt x="3934" y="11498"/>
                  <a:pt x="3736" y="11598"/>
                  <a:pt x="3676" y="11757"/>
                </a:cubicBezTo>
                <a:cubicBezTo>
                  <a:pt x="3596" y="11956"/>
                  <a:pt x="3755" y="12195"/>
                  <a:pt x="3895" y="12334"/>
                </a:cubicBezTo>
                <a:cubicBezTo>
                  <a:pt x="4253" y="12632"/>
                  <a:pt x="4690" y="12791"/>
                  <a:pt x="5168" y="12791"/>
                </a:cubicBezTo>
                <a:cubicBezTo>
                  <a:pt x="5486" y="12791"/>
                  <a:pt x="5824" y="12732"/>
                  <a:pt x="6143" y="12652"/>
                </a:cubicBezTo>
                <a:lnTo>
                  <a:pt x="6222" y="12652"/>
                </a:lnTo>
                <a:cubicBezTo>
                  <a:pt x="6441" y="13587"/>
                  <a:pt x="6640" y="14502"/>
                  <a:pt x="6839" y="15477"/>
                </a:cubicBezTo>
                <a:cubicBezTo>
                  <a:pt x="6759" y="15417"/>
                  <a:pt x="6680" y="15397"/>
                  <a:pt x="6620" y="15377"/>
                </a:cubicBezTo>
                <a:cubicBezTo>
                  <a:pt x="6759" y="15218"/>
                  <a:pt x="6779" y="14999"/>
                  <a:pt x="6680" y="14820"/>
                </a:cubicBezTo>
                <a:cubicBezTo>
                  <a:pt x="6605" y="14686"/>
                  <a:pt x="6463" y="14619"/>
                  <a:pt x="6313" y="14619"/>
                </a:cubicBezTo>
                <a:cubicBezTo>
                  <a:pt x="6263" y="14619"/>
                  <a:pt x="6212" y="14626"/>
                  <a:pt x="6162" y="14641"/>
                </a:cubicBezTo>
                <a:cubicBezTo>
                  <a:pt x="6262" y="14423"/>
                  <a:pt x="6222" y="14124"/>
                  <a:pt x="6043" y="13945"/>
                </a:cubicBezTo>
                <a:cubicBezTo>
                  <a:pt x="5912" y="13829"/>
                  <a:pt x="5728" y="13755"/>
                  <a:pt x="5545" y="13755"/>
                </a:cubicBezTo>
                <a:cubicBezTo>
                  <a:pt x="5478" y="13755"/>
                  <a:pt x="5411" y="13765"/>
                  <a:pt x="5347" y="13786"/>
                </a:cubicBezTo>
                <a:cubicBezTo>
                  <a:pt x="5387" y="13687"/>
                  <a:pt x="5426" y="13587"/>
                  <a:pt x="5426" y="13488"/>
                </a:cubicBezTo>
                <a:cubicBezTo>
                  <a:pt x="5426" y="13388"/>
                  <a:pt x="5367" y="13289"/>
                  <a:pt x="5267" y="13249"/>
                </a:cubicBezTo>
                <a:cubicBezTo>
                  <a:pt x="5257" y="13247"/>
                  <a:pt x="5247" y="13246"/>
                  <a:pt x="5236" y="13246"/>
                </a:cubicBezTo>
                <a:cubicBezTo>
                  <a:pt x="5144" y="13246"/>
                  <a:pt x="5042" y="13321"/>
                  <a:pt x="4989" y="13428"/>
                </a:cubicBezTo>
                <a:cubicBezTo>
                  <a:pt x="4949" y="13527"/>
                  <a:pt x="4969" y="13647"/>
                  <a:pt x="4989" y="13786"/>
                </a:cubicBezTo>
                <a:cubicBezTo>
                  <a:pt x="5068" y="14204"/>
                  <a:pt x="5128" y="14641"/>
                  <a:pt x="5188" y="15079"/>
                </a:cubicBezTo>
                <a:cubicBezTo>
                  <a:pt x="5228" y="15278"/>
                  <a:pt x="5247" y="15477"/>
                  <a:pt x="5347" y="15636"/>
                </a:cubicBezTo>
                <a:cubicBezTo>
                  <a:pt x="5446" y="15815"/>
                  <a:pt x="5586" y="15974"/>
                  <a:pt x="5785" y="15994"/>
                </a:cubicBezTo>
                <a:cubicBezTo>
                  <a:pt x="5785" y="16432"/>
                  <a:pt x="6123" y="16869"/>
                  <a:pt x="6540" y="16989"/>
                </a:cubicBezTo>
                <a:cubicBezTo>
                  <a:pt x="6580" y="17387"/>
                  <a:pt x="6839" y="17725"/>
                  <a:pt x="7157" y="17963"/>
                </a:cubicBezTo>
                <a:cubicBezTo>
                  <a:pt x="7217" y="17983"/>
                  <a:pt x="7276" y="18003"/>
                  <a:pt x="7336" y="18023"/>
                </a:cubicBezTo>
                <a:cubicBezTo>
                  <a:pt x="7456" y="18600"/>
                  <a:pt x="7555" y="19197"/>
                  <a:pt x="7654" y="19774"/>
                </a:cubicBezTo>
                <a:cubicBezTo>
                  <a:pt x="7635" y="19813"/>
                  <a:pt x="7615" y="19893"/>
                  <a:pt x="7615" y="19953"/>
                </a:cubicBezTo>
                <a:cubicBezTo>
                  <a:pt x="7276" y="19575"/>
                  <a:pt x="6859" y="19256"/>
                  <a:pt x="6461" y="18958"/>
                </a:cubicBezTo>
                <a:cubicBezTo>
                  <a:pt x="6143" y="18680"/>
                  <a:pt x="5824" y="18401"/>
                  <a:pt x="5486" y="18162"/>
                </a:cubicBezTo>
                <a:cubicBezTo>
                  <a:pt x="5347" y="18063"/>
                  <a:pt x="5188" y="17963"/>
                  <a:pt x="5029" y="17924"/>
                </a:cubicBezTo>
                <a:cubicBezTo>
                  <a:pt x="5016" y="17922"/>
                  <a:pt x="5002" y="17921"/>
                  <a:pt x="4989" y="17921"/>
                </a:cubicBezTo>
                <a:cubicBezTo>
                  <a:pt x="4821" y="17921"/>
                  <a:pt x="4649" y="18036"/>
                  <a:pt x="4631" y="18202"/>
                </a:cubicBezTo>
                <a:cubicBezTo>
                  <a:pt x="4601" y="18335"/>
                  <a:pt x="4736" y="18446"/>
                  <a:pt x="4856" y="18446"/>
                </a:cubicBezTo>
                <a:cubicBezTo>
                  <a:pt x="4898" y="18446"/>
                  <a:pt x="4938" y="18432"/>
                  <a:pt x="4969" y="18401"/>
                </a:cubicBezTo>
                <a:lnTo>
                  <a:pt x="4969" y="18401"/>
                </a:lnTo>
                <a:cubicBezTo>
                  <a:pt x="4949" y="18600"/>
                  <a:pt x="4929" y="18819"/>
                  <a:pt x="4989" y="19018"/>
                </a:cubicBezTo>
                <a:cubicBezTo>
                  <a:pt x="5057" y="19188"/>
                  <a:pt x="5212" y="19329"/>
                  <a:pt x="5380" y="19329"/>
                </a:cubicBezTo>
                <a:cubicBezTo>
                  <a:pt x="5409" y="19329"/>
                  <a:pt x="5437" y="19325"/>
                  <a:pt x="5466" y="19316"/>
                </a:cubicBezTo>
                <a:lnTo>
                  <a:pt x="5466" y="19316"/>
                </a:lnTo>
                <a:cubicBezTo>
                  <a:pt x="5327" y="19515"/>
                  <a:pt x="5287" y="19813"/>
                  <a:pt x="5387" y="20052"/>
                </a:cubicBezTo>
                <a:cubicBezTo>
                  <a:pt x="5486" y="20271"/>
                  <a:pt x="5725" y="20470"/>
                  <a:pt x="5964" y="20490"/>
                </a:cubicBezTo>
                <a:cubicBezTo>
                  <a:pt x="5964" y="20748"/>
                  <a:pt x="6083" y="20987"/>
                  <a:pt x="6282" y="21146"/>
                </a:cubicBezTo>
                <a:cubicBezTo>
                  <a:pt x="6398" y="21228"/>
                  <a:pt x="6548" y="21268"/>
                  <a:pt x="6700" y="21268"/>
                </a:cubicBezTo>
                <a:cubicBezTo>
                  <a:pt x="6809" y="21268"/>
                  <a:pt x="6918" y="21247"/>
                  <a:pt x="7018" y="21206"/>
                </a:cubicBezTo>
                <a:cubicBezTo>
                  <a:pt x="7144" y="21370"/>
                  <a:pt x="7350" y="21462"/>
                  <a:pt x="7549" y="21462"/>
                </a:cubicBezTo>
                <a:cubicBezTo>
                  <a:pt x="7665" y="21462"/>
                  <a:pt x="7778" y="21431"/>
                  <a:pt x="7873" y="21365"/>
                </a:cubicBezTo>
                <a:cubicBezTo>
                  <a:pt x="7913" y="21365"/>
                  <a:pt x="7933" y="21385"/>
                  <a:pt x="7953" y="21385"/>
                </a:cubicBezTo>
                <a:cubicBezTo>
                  <a:pt x="8072" y="22101"/>
                  <a:pt x="8172" y="22837"/>
                  <a:pt x="8311" y="23573"/>
                </a:cubicBezTo>
                <a:cubicBezTo>
                  <a:pt x="8271" y="23533"/>
                  <a:pt x="8231" y="23474"/>
                  <a:pt x="8172" y="23454"/>
                </a:cubicBezTo>
                <a:cubicBezTo>
                  <a:pt x="8090" y="23389"/>
                  <a:pt x="7986" y="23357"/>
                  <a:pt x="7885" y="23357"/>
                </a:cubicBezTo>
                <a:cubicBezTo>
                  <a:pt x="7740" y="23357"/>
                  <a:pt x="7602" y="23424"/>
                  <a:pt x="7555" y="23553"/>
                </a:cubicBezTo>
                <a:cubicBezTo>
                  <a:pt x="7575" y="23295"/>
                  <a:pt x="7456" y="23056"/>
                  <a:pt x="7237" y="22937"/>
                </a:cubicBezTo>
                <a:cubicBezTo>
                  <a:pt x="7159" y="22901"/>
                  <a:pt x="7070" y="22883"/>
                  <a:pt x="6982" y="22883"/>
                </a:cubicBezTo>
                <a:cubicBezTo>
                  <a:pt x="6822" y="22883"/>
                  <a:pt x="6663" y="22941"/>
                  <a:pt x="6560" y="23056"/>
                </a:cubicBezTo>
                <a:lnTo>
                  <a:pt x="6580" y="23136"/>
                </a:lnTo>
                <a:cubicBezTo>
                  <a:pt x="6461" y="22877"/>
                  <a:pt x="6342" y="22598"/>
                  <a:pt x="6083" y="22479"/>
                </a:cubicBezTo>
                <a:cubicBezTo>
                  <a:pt x="6001" y="22431"/>
                  <a:pt x="5902" y="22407"/>
                  <a:pt x="5805" y="22407"/>
                </a:cubicBezTo>
                <a:cubicBezTo>
                  <a:pt x="5619" y="22407"/>
                  <a:pt x="5439" y="22495"/>
                  <a:pt x="5387" y="22678"/>
                </a:cubicBezTo>
                <a:cubicBezTo>
                  <a:pt x="5327" y="22957"/>
                  <a:pt x="5586" y="23195"/>
                  <a:pt x="5824" y="23354"/>
                </a:cubicBezTo>
                <a:cubicBezTo>
                  <a:pt x="5659" y="23288"/>
                  <a:pt x="5464" y="23228"/>
                  <a:pt x="5282" y="23228"/>
                </a:cubicBezTo>
                <a:cubicBezTo>
                  <a:pt x="5135" y="23228"/>
                  <a:pt x="4996" y="23268"/>
                  <a:pt x="4889" y="23374"/>
                </a:cubicBezTo>
                <a:cubicBezTo>
                  <a:pt x="4750" y="23553"/>
                  <a:pt x="4790" y="23832"/>
                  <a:pt x="4929" y="23991"/>
                </a:cubicBezTo>
                <a:cubicBezTo>
                  <a:pt x="5068" y="24170"/>
                  <a:pt x="5267" y="24269"/>
                  <a:pt x="5486" y="24349"/>
                </a:cubicBezTo>
                <a:cubicBezTo>
                  <a:pt x="5725" y="24429"/>
                  <a:pt x="5944" y="24468"/>
                  <a:pt x="6143" y="24588"/>
                </a:cubicBezTo>
                <a:cubicBezTo>
                  <a:pt x="5924" y="24787"/>
                  <a:pt x="6043" y="25185"/>
                  <a:pt x="6262" y="25364"/>
                </a:cubicBezTo>
                <a:cubicBezTo>
                  <a:pt x="6521" y="25543"/>
                  <a:pt x="6839" y="25543"/>
                  <a:pt x="7137" y="25543"/>
                </a:cubicBezTo>
                <a:cubicBezTo>
                  <a:pt x="7376" y="25821"/>
                  <a:pt x="7674" y="26040"/>
                  <a:pt x="8032" y="26159"/>
                </a:cubicBezTo>
                <a:cubicBezTo>
                  <a:pt x="8139" y="26202"/>
                  <a:pt x="8257" y="26222"/>
                  <a:pt x="8374" y="26222"/>
                </a:cubicBezTo>
                <a:cubicBezTo>
                  <a:pt x="8476" y="26222"/>
                  <a:pt x="8577" y="26207"/>
                  <a:pt x="8669" y="26179"/>
                </a:cubicBezTo>
                <a:cubicBezTo>
                  <a:pt x="8749" y="26816"/>
                  <a:pt x="8828" y="27412"/>
                  <a:pt x="8908" y="28029"/>
                </a:cubicBezTo>
                <a:cubicBezTo>
                  <a:pt x="8828" y="27950"/>
                  <a:pt x="8729" y="27850"/>
                  <a:pt x="8629" y="27810"/>
                </a:cubicBezTo>
                <a:cubicBezTo>
                  <a:pt x="8480" y="27715"/>
                  <a:pt x="8297" y="27653"/>
                  <a:pt x="8122" y="27653"/>
                </a:cubicBezTo>
                <a:cubicBezTo>
                  <a:pt x="7970" y="27653"/>
                  <a:pt x="7825" y="27699"/>
                  <a:pt x="7714" y="27810"/>
                </a:cubicBezTo>
                <a:cubicBezTo>
                  <a:pt x="7456" y="28009"/>
                  <a:pt x="7456" y="28467"/>
                  <a:pt x="7754" y="28626"/>
                </a:cubicBezTo>
                <a:cubicBezTo>
                  <a:pt x="7515" y="28507"/>
                  <a:pt x="7257" y="28367"/>
                  <a:pt x="7018" y="28347"/>
                </a:cubicBezTo>
                <a:cubicBezTo>
                  <a:pt x="6998" y="28346"/>
                  <a:pt x="6978" y="28345"/>
                  <a:pt x="6958" y="28345"/>
                </a:cubicBezTo>
                <a:cubicBezTo>
                  <a:pt x="6698" y="28345"/>
                  <a:pt x="6434" y="28465"/>
                  <a:pt x="6342" y="28706"/>
                </a:cubicBezTo>
                <a:cubicBezTo>
                  <a:pt x="6282" y="28825"/>
                  <a:pt x="6282" y="29004"/>
                  <a:pt x="6361" y="29123"/>
                </a:cubicBezTo>
                <a:cubicBezTo>
                  <a:pt x="6162" y="29004"/>
                  <a:pt x="5944" y="28904"/>
                  <a:pt x="5725" y="28845"/>
                </a:cubicBezTo>
                <a:cubicBezTo>
                  <a:pt x="5676" y="28839"/>
                  <a:pt x="5626" y="28836"/>
                  <a:pt x="5576" y="28836"/>
                </a:cubicBezTo>
                <a:cubicBezTo>
                  <a:pt x="5262" y="28836"/>
                  <a:pt x="4944" y="28948"/>
                  <a:pt x="4790" y="29223"/>
                </a:cubicBezTo>
                <a:cubicBezTo>
                  <a:pt x="4671" y="29461"/>
                  <a:pt x="4770" y="29820"/>
                  <a:pt x="5029" y="29939"/>
                </a:cubicBezTo>
                <a:cubicBezTo>
                  <a:pt x="4889" y="29959"/>
                  <a:pt x="4790" y="30038"/>
                  <a:pt x="4750" y="30158"/>
                </a:cubicBezTo>
                <a:cubicBezTo>
                  <a:pt x="4690" y="30337"/>
                  <a:pt x="4770" y="30536"/>
                  <a:pt x="4929" y="30695"/>
                </a:cubicBezTo>
                <a:cubicBezTo>
                  <a:pt x="5068" y="30814"/>
                  <a:pt x="5247" y="30894"/>
                  <a:pt x="5426" y="30953"/>
                </a:cubicBezTo>
                <a:cubicBezTo>
                  <a:pt x="7038" y="31630"/>
                  <a:pt x="8430" y="32843"/>
                  <a:pt x="9325" y="34375"/>
                </a:cubicBezTo>
                <a:cubicBezTo>
                  <a:pt x="9266" y="33898"/>
                  <a:pt x="9226" y="33400"/>
                  <a:pt x="9166" y="32903"/>
                </a:cubicBezTo>
                <a:lnTo>
                  <a:pt x="9166" y="32903"/>
                </a:lnTo>
                <a:cubicBezTo>
                  <a:pt x="9226" y="32982"/>
                  <a:pt x="9266" y="33082"/>
                  <a:pt x="9325" y="33142"/>
                </a:cubicBezTo>
                <a:cubicBezTo>
                  <a:pt x="9465" y="35569"/>
                  <a:pt x="9544" y="37995"/>
                  <a:pt x="9504" y="40462"/>
                </a:cubicBezTo>
                <a:cubicBezTo>
                  <a:pt x="9425" y="40363"/>
                  <a:pt x="9345" y="40283"/>
                  <a:pt x="9246" y="40243"/>
                </a:cubicBezTo>
                <a:cubicBezTo>
                  <a:pt x="9149" y="40190"/>
                  <a:pt x="9041" y="40153"/>
                  <a:pt x="8939" y="40153"/>
                </a:cubicBezTo>
                <a:cubicBezTo>
                  <a:pt x="8853" y="40153"/>
                  <a:pt x="8773" y="40179"/>
                  <a:pt x="8709" y="40243"/>
                </a:cubicBezTo>
                <a:cubicBezTo>
                  <a:pt x="8555" y="40359"/>
                  <a:pt x="8550" y="40624"/>
                  <a:pt x="8713" y="40695"/>
                </a:cubicBezTo>
                <a:lnTo>
                  <a:pt x="8713" y="40695"/>
                </a:lnTo>
                <a:cubicBezTo>
                  <a:pt x="8561" y="40636"/>
                  <a:pt x="8444" y="40562"/>
                  <a:pt x="8271" y="40562"/>
                </a:cubicBezTo>
                <a:cubicBezTo>
                  <a:pt x="8112" y="40562"/>
                  <a:pt x="7933" y="40601"/>
                  <a:pt x="7853" y="40761"/>
                </a:cubicBezTo>
                <a:cubicBezTo>
                  <a:pt x="7833" y="40840"/>
                  <a:pt x="7833" y="40940"/>
                  <a:pt x="7873" y="40999"/>
                </a:cubicBezTo>
                <a:cubicBezTo>
                  <a:pt x="7754" y="40940"/>
                  <a:pt x="7635" y="40860"/>
                  <a:pt x="7475" y="40840"/>
                </a:cubicBezTo>
                <a:cubicBezTo>
                  <a:pt x="7437" y="40832"/>
                  <a:pt x="7397" y="40828"/>
                  <a:pt x="7357" y="40828"/>
                </a:cubicBezTo>
                <a:cubicBezTo>
                  <a:pt x="7190" y="40828"/>
                  <a:pt x="7019" y="40898"/>
                  <a:pt x="6938" y="41059"/>
                </a:cubicBezTo>
                <a:cubicBezTo>
                  <a:pt x="6859" y="41198"/>
                  <a:pt x="6938" y="41437"/>
                  <a:pt x="7058" y="41497"/>
                </a:cubicBezTo>
                <a:cubicBezTo>
                  <a:pt x="6978" y="41497"/>
                  <a:pt x="6918" y="41556"/>
                  <a:pt x="6879" y="41636"/>
                </a:cubicBezTo>
                <a:cubicBezTo>
                  <a:pt x="6859" y="41735"/>
                  <a:pt x="6918" y="41855"/>
                  <a:pt x="6978" y="41934"/>
                </a:cubicBezTo>
                <a:cubicBezTo>
                  <a:pt x="7058" y="41994"/>
                  <a:pt x="7177" y="42054"/>
                  <a:pt x="7276" y="42093"/>
                </a:cubicBezTo>
                <a:cubicBezTo>
                  <a:pt x="8112" y="42451"/>
                  <a:pt x="8808" y="42988"/>
                  <a:pt x="9325" y="43725"/>
                </a:cubicBezTo>
                <a:cubicBezTo>
                  <a:pt x="9226" y="45634"/>
                  <a:pt x="9047" y="47524"/>
                  <a:pt x="8808" y="49414"/>
                </a:cubicBezTo>
                <a:cubicBezTo>
                  <a:pt x="8609" y="49155"/>
                  <a:pt x="8470" y="48857"/>
                  <a:pt x="8271" y="48618"/>
                </a:cubicBezTo>
                <a:cubicBezTo>
                  <a:pt x="8120" y="48412"/>
                  <a:pt x="7865" y="48254"/>
                  <a:pt x="7623" y="48254"/>
                </a:cubicBezTo>
                <a:cubicBezTo>
                  <a:pt x="7515" y="48254"/>
                  <a:pt x="7409" y="48286"/>
                  <a:pt x="7316" y="48360"/>
                </a:cubicBezTo>
                <a:cubicBezTo>
                  <a:pt x="7078" y="48558"/>
                  <a:pt x="7117" y="48936"/>
                  <a:pt x="7217" y="49215"/>
                </a:cubicBezTo>
                <a:cubicBezTo>
                  <a:pt x="7456" y="49851"/>
                  <a:pt x="7953" y="50408"/>
                  <a:pt x="8609" y="50687"/>
                </a:cubicBezTo>
                <a:cubicBezTo>
                  <a:pt x="8410" y="52020"/>
                  <a:pt x="8152" y="53333"/>
                  <a:pt x="7853" y="54666"/>
                </a:cubicBezTo>
                <a:cubicBezTo>
                  <a:pt x="6461" y="61051"/>
                  <a:pt x="5367" y="67715"/>
                  <a:pt x="4531" y="74598"/>
                </a:cubicBezTo>
                <a:cubicBezTo>
                  <a:pt x="4094" y="71475"/>
                  <a:pt x="3855" y="68292"/>
                  <a:pt x="3835" y="65129"/>
                </a:cubicBezTo>
                <a:lnTo>
                  <a:pt x="3835" y="64453"/>
                </a:lnTo>
                <a:cubicBezTo>
                  <a:pt x="4034" y="64413"/>
                  <a:pt x="4233" y="64313"/>
                  <a:pt x="4372" y="64174"/>
                </a:cubicBezTo>
                <a:cubicBezTo>
                  <a:pt x="4690" y="63876"/>
                  <a:pt x="4869" y="63418"/>
                  <a:pt x="4770" y="62981"/>
                </a:cubicBezTo>
                <a:cubicBezTo>
                  <a:pt x="4989" y="62921"/>
                  <a:pt x="5068" y="62662"/>
                  <a:pt x="5048" y="62444"/>
                </a:cubicBezTo>
                <a:cubicBezTo>
                  <a:pt x="5029" y="62225"/>
                  <a:pt x="4929" y="61986"/>
                  <a:pt x="4949" y="61767"/>
                </a:cubicBezTo>
                <a:cubicBezTo>
                  <a:pt x="4949" y="61389"/>
                  <a:pt x="5247" y="61071"/>
                  <a:pt x="5247" y="60693"/>
                </a:cubicBezTo>
                <a:cubicBezTo>
                  <a:pt x="5247" y="60502"/>
                  <a:pt x="5082" y="60274"/>
                  <a:pt x="4893" y="60274"/>
                </a:cubicBezTo>
                <a:cubicBezTo>
                  <a:pt x="4885" y="60274"/>
                  <a:pt x="4877" y="60274"/>
                  <a:pt x="4869" y="60275"/>
                </a:cubicBezTo>
                <a:cubicBezTo>
                  <a:pt x="4770" y="60295"/>
                  <a:pt x="4690" y="60375"/>
                  <a:pt x="4631" y="60474"/>
                </a:cubicBezTo>
                <a:cubicBezTo>
                  <a:pt x="4392" y="60792"/>
                  <a:pt x="4273" y="61170"/>
                  <a:pt x="4273" y="61568"/>
                </a:cubicBezTo>
                <a:cubicBezTo>
                  <a:pt x="4054" y="61588"/>
                  <a:pt x="3875" y="61747"/>
                  <a:pt x="3775" y="61946"/>
                </a:cubicBezTo>
                <a:cubicBezTo>
                  <a:pt x="3755" y="61151"/>
                  <a:pt x="3755" y="60355"/>
                  <a:pt x="3736" y="59499"/>
                </a:cubicBezTo>
                <a:cubicBezTo>
                  <a:pt x="3994" y="59480"/>
                  <a:pt x="4273" y="59380"/>
                  <a:pt x="4491" y="59181"/>
                </a:cubicBezTo>
                <a:cubicBezTo>
                  <a:pt x="4830" y="58883"/>
                  <a:pt x="4989" y="58405"/>
                  <a:pt x="4889" y="57988"/>
                </a:cubicBezTo>
                <a:cubicBezTo>
                  <a:pt x="5128" y="57908"/>
                  <a:pt x="5188" y="57669"/>
                  <a:pt x="5168" y="57451"/>
                </a:cubicBezTo>
                <a:cubicBezTo>
                  <a:pt x="5148" y="57212"/>
                  <a:pt x="5048" y="56993"/>
                  <a:pt x="5068" y="56774"/>
                </a:cubicBezTo>
                <a:cubicBezTo>
                  <a:pt x="5068" y="56396"/>
                  <a:pt x="5367" y="56078"/>
                  <a:pt x="5367" y="55700"/>
                </a:cubicBezTo>
                <a:cubicBezTo>
                  <a:pt x="5367" y="55509"/>
                  <a:pt x="5202" y="55281"/>
                  <a:pt x="5012" y="55281"/>
                </a:cubicBezTo>
                <a:cubicBezTo>
                  <a:pt x="5004" y="55281"/>
                  <a:pt x="4997" y="55281"/>
                  <a:pt x="4989" y="55282"/>
                </a:cubicBezTo>
                <a:cubicBezTo>
                  <a:pt x="4889" y="55302"/>
                  <a:pt x="4830" y="55382"/>
                  <a:pt x="4750" y="55481"/>
                </a:cubicBezTo>
                <a:cubicBezTo>
                  <a:pt x="4531" y="55799"/>
                  <a:pt x="4392" y="56177"/>
                  <a:pt x="4392" y="56575"/>
                </a:cubicBezTo>
                <a:cubicBezTo>
                  <a:pt x="4173" y="56595"/>
                  <a:pt x="3994" y="56774"/>
                  <a:pt x="3895" y="56973"/>
                </a:cubicBezTo>
                <a:cubicBezTo>
                  <a:pt x="3795" y="57172"/>
                  <a:pt x="3835" y="57411"/>
                  <a:pt x="3954" y="57590"/>
                </a:cubicBezTo>
                <a:cubicBezTo>
                  <a:pt x="3875" y="57510"/>
                  <a:pt x="3775" y="57470"/>
                  <a:pt x="3676" y="57451"/>
                </a:cubicBezTo>
                <a:cubicBezTo>
                  <a:pt x="3636" y="56317"/>
                  <a:pt x="3596" y="55203"/>
                  <a:pt x="3557" y="54069"/>
                </a:cubicBezTo>
                <a:cubicBezTo>
                  <a:pt x="3974" y="53790"/>
                  <a:pt x="4432" y="53512"/>
                  <a:pt x="4770" y="53154"/>
                </a:cubicBezTo>
                <a:cubicBezTo>
                  <a:pt x="5148" y="52796"/>
                  <a:pt x="5466" y="52338"/>
                  <a:pt x="5586" y="51821"/>
                </a:cubicBezTo>
                <a:cubicBezTo>
                  <a:pt x="5645" y="51642"/>
                  <a:pt x="5645" y="51443"/>
                  <a:pt x="5586" y="51284"/>
                </a:cubicBezTo>
                <a:cubicBezTo>
                  <a:pt x="5526" y="51105"/>
                  <a:pt x="5367" y="50946"/>
                  <a:pt x="5168" y="50946"/>
                </a:cubicBezTo>
                <a:cubicBezTo>
                  <a:pt x="4969" y="50946"/>
                  <a:pt x="4830" y="51085"/>
                  <a:pt x="4690" y="51224"/>
                </a:cubicBezTo>
                <a:cubicBezTo>
                  <a:pt x="4671" y="51244"/>
                  <a:pt x="4651" y="51284"/>
                  <a:pt x="4651" y="51304"/>
                </a:cubicBezTo>
                <a:cubicBezTo>
                  <a:pt x="4631" y="51304"/>
                  <a:pt x="4631" y="51324"/>
                  <a:pt x="4631" y="51343"/>
                </a:cubicBezTo>
                <a:cubicBezTo>
                  <a:pt x="4392" y="51682"/>
                  <a:pt x="4233" y="52040"/>
                  <a:pt x="4153" y="52418"/>
                </a:cubicBezTo>
                <a:cubicBezTo>
                  <a:pt x="4153" y="52278"/>
                  <a:pt x="4153" y="52099"/>
                  <a:pt x="4094" y="51940"/>
                </a:cubicBezTo>
                <a:cubicBezTo>
                  <a:pt x="4040" y="51762"/>
                  <a:pt x="3827" y="51616"/>
                  <a:pt x="3640" y="51616"/>
                </a:cubicBezTo>
                <a:cubicBezTo>
                  <a:pt x="3619" y="51616"/>
                  <a:pt x="3597" y="51618"/>
                  <a:pt x="3576" y="51622"/>
                </a:cubicBezTo>
                <a:lnTo>
                  <a:pt x="3576" y="51602"/>
                </a:lnTo>
                <a:cubicBezTo>
                  <a:pt x="3576" y="51580"/>
                  <a:pt x="3563" y="51572"/>
                  <a:pt x="3547" y="51572"/>
                </a:cubicBezTo>
                <a:cubicBezTo>
                  <a:pt x="3519" y="51572"/>
                  <a:pt x="3484" y="51597"/>
                  <a:pt x="3497" y="51622"/>
                </a:cubicBezTo>
                <a:lnTo>
                  <a:pt x="3497" y="51642"/>
                </a:lnTo>
                <a:cubicBezTo>
                  <a:pt x="3477" y="51682"/>
                  <a:pt x="3457" y="51682"/>
                  <a:pt x="3437" y="51702"/>
                </a:cubicBezTo>
                <a:cubicBezTo>
                  <a:pt x="3397" y="51224"/>
                  <a:pt x="3378" y="50786"/>
                  <a:pt x="3358" y="50329"/>
                </a:cubicBezTo>
                <a:cubicBezTo>
                  <a:pt x="3736" y="49931"/>
                  <a:pt x="3994" y="49454"/>
                  <a:pt x="4173" y="48936"/>
                </a:cubicBezTo>
                <a:cubicBezTo>
                  <a:pt x="4193" y="48837"/>
                  <a:pt x="4233" y="48737"/>
                  <a:pt x="4233" y="48658"/>
                </a:cubicBezTo>
                <a:cubicBezTo>
                  <a:pt x="4233" y="48558"/>
                  <a:pt x="4153" y="48459"/>
                  <a:pt x="4074" y="48439"/>
                </a:cubicBezTo>
                <a:cubicBezTo>
                  <a:pt x="4048" y="48431"/>
                  <a:pt x="4021" y="48427"/>
                  <a:pt x="3993" y="48427"/>
                </a:cubicBezTo>
                <a:cubicBezTo>
                  <a:pt x="3889" y="48427"/>
                  <a:pt x="3774" y="48480"/>
                  <a:pt x="3696" y="48558"/>
                </a:cubicBezTo>
                <a:cubicBezTo>
                  <a:pt x="3497" y="48737"/>
                  <a:pt x="3378" y="48936"/>
                  <a:pt x="3278" y="49155"/>
                </a:cubicBezTo>
                <a:cubicBezTo>
                  <a:pt x="3258" y="48698"/>
                  <a:pt x="3198" y="48220"/>
                  <a:pt x="3179" y="47763"/>
                </a:cubicBezTo>
                <a:cubicBezTo>
                  <a:pt x="3636" y="47365"/>
                  <a:pt x="4054" y="46947"/>
                  <a:pt x="4491" y="46549"/>
                </a:cubicBezTo>
                <a:cubicBezTo>
                  <a:pt x="4631" y="46430"/>
                  <a:pt x="4750" y="46311"/>
                  <a:pt x="4770" y="46151"/>
                </a:cubicBezTo>
                <a:cubicBezTo>
                  <a:pt x="4790" y="45992"/>
                  <a:pt x="4690" y="45833"/>
                  <a:pt x="4571" y="45754"/>
                </a:cubicBezTo>
                <a:cubicBezTo>
                  <a:pt x="4531" y="45734"/>
                  <a:pt x="4472" y="45734"/>
                  <a:pt x="4432" y="45734"/>
                </a:cubicBezTo>
                <a:cubicBezTo>
                  <a:pt x="4432" y="45706"/>
                  <a:pt x="4402" y="45677"/>
                  <a:pt x="4377" y="45677"/>
                </a:cubicBezTo>
                <a:cubicBezTo>
                  <a:pt x="4367" y="45677"/>
                  <a:pt x="4358" y="45682"/>
                  <a:pt x="4352" y="45694"/>
                </a:cubicBezTo>
                <a:lnTo>
                  <a:pt x="4293" y="45754"/>
                </a:lnTo>
                <a:cubicBezTo>
                  <a:pt x="4273" y="45754"/>
                  <a:pt x="4273" y="45754"/>
                  <a:pt x="4253" y="45773"/>
                </a:cubicBezTo>
                <a:cubicBezTo>
                  <a:pt x="4352" y="45654"/>
                  <a:pt x="4372" y="45455"/>
                  <a:pt x="4293" y="45336"/>
                </a:cubicBezTo>
                <a:cubicBezTo>
                  <a:pt x="4205" y="45204"/>
                  <a:pt x="4063" y="45126"/>
                  <a:pt x="3914" y="45126"/>
                </a:cubicBezTo>
                <a:cubicBezTo>
                  <a:pt x="3861" y="45126"/>
                  <a:pt x="3808" y="45136"/>
                  <a:pt x="3755" y="45157"/>
                </a:cubicBezTo>
                <a:cubicBezTo>
                  <a:pt x="3636" y="45197"/>
                  <a:pt x="3497" y="45296"/>
                  <a:pt x="3437" y="45396"/>
                </a:cubicBezTo>
                <a:cubicBezTo>
                  <a:pt x="3477" y="45177"/>
                  <a:pt x="3358" y="44898"/>
                  <a:pt x="3139" y="44839"/>
                </a:cubicBezTo>
                <a:cubicBezTo>
                  <a:pt x="3099" y="44819"/>
                  <a:pt x="3064" y="44809"/>
                  <a:pt x="3032" y="44809"/>
                </a:cubicBezTo>
                <a:cubicBezTo>
                  <a:pt x="3000" y="44809"/>
                  <a:pt x="2970" y="44819"/>
                  <a:pt x="2940" y="44839"/>
                </a:cubicBezTo>
                <a:cubicBezTo>
                  <a:pt x="2781" y="43287"/>
                  <a:pt x="2602" y="41855"/>
                  <a:pt x="2403" y="40502"/>
                </a:cubicBezTo>
                <a:lnTo>
                  <a:pt x="2482" y="40482"/>
                </a:lnTo>
                <a:cubicBezTo>
                  <a:pt x="2980" y="40323"/>
                  <a:pt x="3397" y="39905"/>
                  <a:pt x="3557" y="39388"/>
                </a:cubicBezTo>
                <a:cubicBezTo>
                  <a:pt x="3596" y="39189"/>
                  <a:pt x="3596" y="38910"/>
                  <a:pt x="3457" y="38771"/>
                </a:cubicBezTo>
                <a:cubicBezTo>
                  <a:pt x="3368" y="38682"/>
                  <a:pt x="3261" y="38643"/>
                  <a:pt x="3152" y="38643"/>
                </a:cubicBezTo>
                <a:cubicBezTo>
                  <a:pt x="3066" y="38643"/>
                  <a:pt x="2979" y="38668"/>
                  <a:pt x="2900" y="38712"/>
                </a:cubicBezTo>
                <a:cubicBezTo>
                  <a:pt x="2741" y="38811"/>
                  <a:pt x="2641" y="38990"/>
                  <a:pt x="2562" y="39169"/>
                </a:cubicBezTo>
                <a:cubicBezTo>
                  <a:pt x="2602" y="38990"/>
                  <a:pt x="2801" y="38413"/>
                  <a:pt x="2980" y="37976"/>
                </a:cubicBezTo>
                <a:cubicBezTo>
                  <a:pt x="3039" y="37836"/>
                  <a:pt x="3079" y="37697"/>
                  <a:pt x="3079" y="37538"/>
                </a:cubicBezTo>
                <a:cubicBezTo>
                  <a:pt x="3079" y="37399"/>
                  <a:pt x="3059" y="37239"/>
                  <a:pt x="2960" y="37140"/>
                </a:cubicBezTo>
                <a:cubicBezTo>
                  <a:pt x="2889" y="37069"/>
                  <a:pt x="2795" y="37046"/>
                  <a:pt x="2703" y="37046"/>
                </a:cubicBezTo>
                <a:cubicBezTo>
                  <a:pt x="2539" y="37046"/>
                  <a:pt x="2383" y="37120"/>
                  <a:pt x="2383" y="37120"/>
                </a:cubicBezTo>
                <a:cubicBezTo>
                  <a:pt x="2582" y="36722"/>
                  <a:pt x="2661" y="36245"/>
                  <a:pt x="2582" y="35827"/>
                </a:cubicBezTo>
                <a:cubicBezTo>
                  <a:pt x="2562" y="35608"/>
                  <a:pt x="2462" y="35350"/>
                  <a:pt x="2264" y="35250"/>
                </a:cubicBezTo>
                <a:cubicBezTo>
                  <a:pt x="2199" y="35215"/>
                  <a:pt x="2128" y="35199"/>
                  <a:pt x="2057" y="35199"/>
                </a:cubicBezTo>
                <a:cubicBezTo>
                  <a:pt x="1888" y="35199"/>
                  <a:pt x="1713" y="35289"/>
                  <a:pt x="1587" y="35429"/>
                </a:cubicBezTo>
                <a:cubicBezTo>
                  <a:pt x="1448" y="35628"/>
                  <a:pt x="1388" y="35887"/>
                  <a:pt x="1448" y="36126"/>
                </a:cubicBezTo>
                <a:cubicBezTo>
                  <a:pt x="1468" y="36384"/>
                  <a:pt x="1587" y="36603"/>
                  <a:pt x="1687" y="36822"/>
                </a:cubicBezTo>
                <a:cubicBezTo>
                  <a:pt x="1595" y="36684"/>
                  <a:pt x="1338" y="36570"/>
                  <a:pt x="1143" y="36570"/>
                </a:cubicBezTo>
                <a:cubicBezTo>
                  <a:pt x="1085" y="36570"/>
                  <a:pt x="1032" y="36580"/>
                  <a:pt x="990" y="36603"/>
                </a:cubicBezTo>
                <a:cubicBezTo>
                  <a:pt x="811" y="36702"/>
                  <a:pt x="712" y="36921"/>
                  <a:pt x="712" y="37120"/>
                </a:cubicBezTo>
                <a:cubicBezTo>
                  <a:pt x="712" y="37319"/>
                  <a:pt x="772" y="37518"/>
                  <a:pt x="871" y="37717"/>
                </a:cubicBezTo>
                <a:cubicBezTo>
                  <a:pt x="974" y="37957"/>
                  <a:pt x="1135" y="38196"/>
                  <a:pt x="1369" y="38258"/>
                </a:cubicBezTo>
                <a:lnTo>
                  <a:pt x="1369" y="38258"/>
                </a:lnTo>
                <a:cubicBezTo>
                  <a:pt x="1191" y="38263"/>
                  <a:pt x="967" y="38365"/>
                  <a:pt x="871" y="38493"/>
                </a:cubicBezTo>
                <a:cubicBezTo>
                  <a:pt x="752" y="38632"/>
                  <a:pt x="692" y="38831"/>
                  <a:pt x="692" y="39010"/>
                </a:cubicBezTo>
                <a:cubicBezTo>
                  <a:pt x="692" y="39388"/>
                  <a:pt x="871" y="39766"/>
                  <a:pt x="1150" y="40024"/>
                </a:cubicBezTo>
                <a:cubicBezTo>
                  <a:pt x="1368" y="40283"/>
                  <a:pt x="1667" y="40462"/>
                  <a:pt x="1985" y="40601"/>
                </a:cubicBezTo>
                <a:cubicBezTo>
                  <a:pt x="2005" y="40641"/>
                  <a:pt x="2005" y="40661"/>
                  <a:pt x="2045" y="40681"/>
                </a:cubicBezTo>
                <a:cubicBezTo>
                  <a:pt x="2051" y="40693"/>
                  <a:pt x="2063" y="40698"/>
                  <a:pt x="2075" y="40698"/>
                </a:cubicBezTo>
                <a:cubicBezTo>
                  <a:pt x="2102" y="40698"/>
                  <a:pt x="2132" y="40675"/>
                  <a:pt x="2104" y="40661"/>
                </a:cubicBezTo>
                <a:lnTo>
                  <a:pt x="2164" y="40621"/>
                </a:lnTo>
                <a:cubicBezTo>
                  <a:pt x="2204" y="41755"/>
                  <a:pt x="2264" y="43187"/>
                  <a:pt x="2343" y="44898"/>
                </a:cubicBezTo>
                <a:cubicBezTo>
                  <a:pt x="2252" y="44859"/>
                  <a:pt x="2161" y="44820"/>
                  <a:pt x="2064" y="44820"/>
                </a:cubicBezTo>
                <a:cubicBezTo>
                  <a:pt x="2013" y="44820"/>
                  <a:pt x="1960" y="44831"/>
                  <a:pt x="1905" y="44858"/>
                </a:cubicBezTo>
                <a:cubicBezTo>
                  <a:pt x="1628" y="44963"/>
                  <a:pt x="1532" y="45354"/>
                  <a:pt x="1697" y="45598"/>
                </a:cubicBezTo>
                <a:lnTo>
                  <a:pt x="1697" y="45598"/>
                </a:lnTo>
                <a:cubicBezTo>
                  <a:pt x="1573" y="45473"/>
                  <a:pt x="1427" y="45359"/>
                  <a:pt x="1269" y="45296"/>
                </a:cubicBezTo>
                <a:cubicBezTo>
                  <a:pt x="1233" y="45290"/>
                  <a:pt x="1195" y="45286"/>
                  <a:pt x="1157" y="45286"/>
                </a:cubicBezTo>
                <a:cubicBezTo>
                  <a:pt x="964" y="45286"/>
                  <a:pt x="762" y="45372"/>
                  <a:pt x="712" y="45555"/>
                </a:cubicBezTo>
                <a:cubicBezTo>
                  <a:pt x="672" y="45754"/>
                  <a:pt x="811" y="45933"/>
                  <a:pt x="970" y="46072"/>
                </a:cubicBezTo>
                <a:cubicBezTo>
                  <a:pt x="1448" y="46569"/>
                  <a:pt x="1945" y="47047"/>
                  <a:pt x="2443" y="47524"/>
                </a:cubicBezTo>
                <a:cubicBezTo>
                  <a:pt x="2462" y="48021"/>
                  <a:pt x="2462" y="48539"/>
                  <a:pt x="2482" y="49056"/>
                </a:cubicBezTo>
                <a:cubicBezTo>
                  <a:pt x="2443" y="49076"/>
                  <a:pt x="2383" y="49135"/>
                  <a:pt x="2363" y="49215"/>
                </a:cubicBezTo>
                <a:cubicBezTo>
                  <a:pt x="2325" y="49277"/>
                  <a:pt x="2312" y="49340"/>
                  <a:pt x="2316" y="49407"/>
                </a:cubicBezTo>
                <a:lnTo>
                  <a:pt x="2316" y="49407"/>
                </a:lnTo>
                <a:cubicBezTo>
                  <a:pt x="2235" y="49097"/>
                  <a:pt x="2052" y="48811"/>
                  <a:pt x="1806" y="48618"/>
                </a:cubicBezTo>
                <a:cubicBezTo>
                  <a:pt x="1724" y="48537"/>
                  <a:pt x="1616" y="48468"/>
                  <a:pt x="1514" y="48468"/>
                </a:cubicBezTo>
                <a:cubicBezTo>
                  <a:pt x="1492" y="48468"/>
                  <a:pt x="1469" y="48472"/>
                  <a:pt x="1448" y="48479"/>
                </a:cubicBezTo>
                <a:cubicBezTo>
                  <a:pt x="1348" y="48519"/>
                  <a:pt x="1289" y="48618"/>
                  <a:pt x="1289" y="48718"/>
                </a:cubicBezTo>
                <a:cubicBezTo>
                  <a:pt x="1289" y="48817"/>
                  <a:pt x="1309" y="48917"/>
                  <a:pt x="1348" y="48976"/>
                </a:cubicBezTo>
                <a:cubicBezTo>
                  <a:pt x="1508" y="49573"/>
                  <a:pt x="1866" y="50110"/>
                  <a:pt x="2303" y="50528"/>
                </a:cubicBezTo>
                <a:cubicBezTo>
                  <a:pt x="2343" y="50607"/>
                  <a:pt x="2383" y="50667"/>
                  <a:pt x="2462" y="50727"/>
                </a:cubicBezTo>
                <a:cubicBezTo>
                  <a:pt x="2482" y="50747"/>
                  <a:pt x="2502" y="50747"/>
                  <a:pt x="2542" y="50767"/>
                </a:cubicBezTo>
                <a:cubicBezTo>
                  <a:pt x="2562" y="51264"/>
                  <a:pt x="2562" y="51761"/>
                  <a:pt x="2582" y="52259"/>
                </a:cubicBezTo>
                <a:cubicBezTo>
                  <a:pt x="2465" y="52191"/>
                  <a:pt x="2311" y="52142"/>
                  <a:pt x="2165" y="52142"/>
                </a:cubicBezTo>
                <a:cubicBezTo>
                  <a:pt x="2012" y="52142"/>
                  <a:pt x="1868" y="52195"/>
                  <a:pt x="1786" y="52338"/>
                </a:cubicBezTo>
                <a:cubicBezTo>
                  <a:pt x="1707" y="52497"/>
                  <a:pt x="1707" y="52656"/>
                  <a:pt x="1786" y="52816"/>
                </a:cubicBezTo>
                <a:cubicBezTo>
                  <a:pt x="1866" y="52955"/>
                  <a:pt x="1985" y="53094"/>
                  <a:pt x="2104" y="53213"/>
                </a:cubicBezTo>
                <a:cubicBezTo>
                  <a:pt x="1806" y="53094"/>
                  <a:pt x="1508" y="52935"/>
                  <a:pt x="1209" y="52816"/>
                </a:cubicBezTo>
                <a:cubicBezTo>
                  <a:pt x="1135" y="52771"/>
                  <a:pt x="1060" y="52748"/>
                  <a:pt x="985" y="52748"/>
                </a:cubicBezTo>
                <a:cubicBezTo>
                  <a:pt x="961" y="52748"/>
                  <a:pt x="936" y="52751"/>
                  <a:pt x="911" y="52756"/>
                </a:cubicBezTo>
                <a:cubicBezTo>
                  <a:pt x="811" y="52796"/>
                  <a:pt x="772" y="52915"/>
                  <a:pt x="752" y="53014"/>
                </a:cubicBezTo>
                <a:cubicBezTo>
                  <a:pt x="672" y="53333"/>
                  <a:pt x="891" y="53691"/>
                  <a:pt x="1169" y="53850"/>
                </a:cubicBezTo>
                <a:cubicBezTo>
                  <a:pt x="1448" y="54029"/>
                  <a:pt x="1786" y="54109"/>
                  <a:pt x="2144" y="54148"/>
                </a:cubicBezTo>
                <a:cubicBezTo>
                  <a:pt x="2283" y="54188"/>
                  <a:pt x="2443" y="54208"/>
                  <a:pt x="2582" y="54248"/>
                </a:cubicBezTo>
                <a:lnTo>
                  <a:pt x="2661" y="54327"/>
                </a:lnTo>
                <a:cubicBezTo>
                  <a:pt x="2681" y="55421"/>
                  <a:pt x="2701" y="56516"/>
                  <a:pt x="2701" y="57610"/>
                </a:cubicBezTo>
                <a:lnTo>
                  <a:pt x="1965" y="57013"/>
                </a:lnTo>
                <a:cubicBezTo>
                  <a:pt x="1647" y="56734"/>
                  <a:pt x="1309" y="56476"/>
                  <a:pt x="990" y="56217"/>
                </a:cubicBezTo>
                <a:cubicBezTo>
                  <a:pt x="851" y="56118"/>
                  <a:pt x="692" y="56018"/>
                  <a:pt x="513" y="55998"/>
                </a:cubicBezTo>
                <a:cubicBezTo>
                  <a:pt x="501" y="55997"/>
                  <a:pt x="490" y="55996"/>
                  <a:pt x="478" y="55996"/>
                </a:cubicBezTo>
                <a:cubicBezTo>
                  <a:pt x="326" y="55996"/>
                  <a:pt x="152" y="56111"/>
                  <a:pt x="115" y="56277"/>
                </a:cubicBezTo>
                <a:cubicBezTo>
                  <a:pt x="100" y="56397"/>
                  <a:pt x="244" y="56517"/>
                  <a:pt x="367" y="56517"/>
                </a:cubicBezTo>
                <a:cubicBezTo>
                  <a:pt x="407" y="56517"/>
                  <a:pt x="444" y="56505"/>
                  <a:pt x="473" y="56476"/>
                </a:cubicBezTo>
                <a:lnTo>
                  <a:pt x="473" y="56476"/>
                </a:lnTo>
                <a:cubicBezTo>
                  <a:pt x="453" y="56675"/>
                  <a:pt x="413" y="56894"/>
                  <a:pt x="493" y="57092"/>
                </a:cubicBezTo>
                <a:cubicBezTo>
                  <a:pt x="563" y="57268"/>
                  <a:pt x="727" y="57398"/>
                  <a:pt x="902" y="57398"/>
                </a:cubicBezTo>
                <a:cubicBezTo>
                  <a:pt x="925" y="57398"/>
                  <a:pt x="947" y="57395"/>
                  <a:pt x="970" y="57391"/>
                </a:cubicBezTo>
                <a:lnTo>
                  <a:pt x="970" y="57391"/>
                </a:lnTo>
                <a:cubicBezTo>
                  <a:pt x="811" y="57590"/>
                  <a:pt x="791" y="57888"/>
                  <a:pt x="891" y="58107"/>
                </a:cubicBezTo>
                <a:cubicBezTo>
                  <a:pt x="990" y="58326"/>
                  <a:pt x="1209" y="58525"/>
                  <a:pt x="1468" y="58564"/>
                </a:cubicBezTo>
                <a:cubicBezTo>
                  <a:pt x="1468" y="58803"/>
                  <a:pt x="1587" y="59062"/>
                  <a:pt x="1786" y="59201"/>
                </a:cubicBezTo>
                <a:cubicBezTo>
                  <a:pt x="1905" y="59296"/>
                  <a:pt x="2059" y="59341"/>
                  <a:pt x="2211" y="59341"/>
                </a:cubicBezTo>
                <a:cubicBezTo>
                  <a:pt x="2313" y="59341"/>
                  <a:pt x="2414" y="59321"/>
                  <a:pt x="2502" y="59281"/>
                </a:cubicBezTo>
                <a:cubicBezTo>
                  <a:pt x="2562" y="59360"/>
                  <a:pt x="2641" y="59400"/>
                  <a:pt x="2741" y="59460"/>
                </a:cubicBezTo>
                <a:lnTo>
                  <a:pt x="2741" y="62265"/>
                </a:lnTo>
                <a:lnTo>
                  <a:pt x="2741" y="62682"/>
                </a:lnTo>
                <a:cubicBezTo>
                  <a:pt x="2462" y="62444"/>
                  <a:pt x="2164" y="62225"/>
                  <a:pt x="1866" y="61986"/>
                </a:cubicBezTo>
                <a:cubicBezTo>
                  <a:pt x="1547" y="61708"/>
                  <a:pt x="1209" y="61449"/>
                  <a:pt x="891" y="61190"/>
                </a:cubicBezTo>
                <a:cubicBezTo>
                  <a:pt x="752" y="61091"/>
                  <a:pt x="593" y="60991"/>
                  <a:pt x="413" y="60972"/>
                </a:cubicBezTo>
                <a:cubicBezTo>
                  <a:pt x="402" y="60970"/>
                  <a:pt x="390" y="60969"/>
                  <a:pt x="378" y="60969"/>
                </a:cubicBezTo>
                <a:cubicBezTo>
                  <a:pt x="226" y="60969"/>
                  <a:pt x="53" y="61084"/>
                  <a:pt x="16" y="61250"/>
                </a:cubicBezTo>
                <a:cubicBezTo>
                  <a:pt x="1" y="61383"/>
                  <a:pt x="139" y="61493"/>
                  <a:pt x="260" y="61493"/>
                </a:cubicBezTo>
                <a:cubicBezTo>
                  <a:pt x="302" y="61493"/>
                  <a:pt x="343" y="61480"/>
                  <a:pt x="374" y="61449"/>
                </a:cubicBezTo>
                <a:lnTo>
                  <a:pt x="374" y="61449"/>
                </a:lnTo>
                <a:cubicBezTo>
                  <a:pt x="354" y="61648"/>
                  <a:pt x="314" y="61867"/>
                  <a:pt x="394" y="62066"/>
                </a:cubicBezTo>
                <a:cubicBezTo>
                  <a:pt x="462" y="62236"/>
                  <a:pt x="617" y="62377"/>
                  <a:pt x="785" y="62377"/>
                </a:cubicBezTo>
                <a:cubicBezTo>
                  <a:pt x="813" y="62377"/>
                  <a:pt x="842" y="62373"/>
                  <a:pt x="871" y="62364"/>
                </a:cubicBezTo>
                <a:lnTo>
                  <a:pt x="871" y="62364"/>
                </a:lnTo>
                <a:cubicBezTo>
                  <a:pt x="712" y="62563"/>
                  <a:pt x="692" y="62861"/>
                  <a:pt x="791" y="63080"/>
                </a:cubicBezTo>
                <a:cubicBezTo>
                  <a:pt x="891" y="63299"/>
                  <a:pt x="1110" y="63518"/>
                  <a:pt x="1368" y="63538"/>
                </a:cubicBezTo>
                <a:cubicBezTo>
                  <a:pt x="1368" y="63776"/>
                  <a:pt x="1488" y="64035"/>
                  <a:pt x="1687" y="64174"/>
                </a:cubicBezTo>
                <a:cubicBezTo>
                  <a:pt x="1805" y="64269"/>
                  <a:pt x="1960" y="64315"/>
                  <a:pt x="2111" y="64315"/>
                </a:cubicBezTo>
                <a:cubicBezTo>
                  <a:pt x="2213" y="64315"/>
                  <a:pt x="2315" y="64294"/>
                  <a:pt x="2403" y="64254"/>
                </a:cubicBezTo>
                <a:cubicBezTo>
                  <a:pt x="2482" y="64353"/>
                  <a:pt x="2582" y="64433"/>
                  <a:pt x="2701" y="64453"/>
                </a:cubicBezTo>
                <a:cubicBezTo>
                  <a:pt x="2681" y="65268"/>
                  <a:pt x="2641" y="66104"/>
                  <a:pt x="2582" y="66919"/>
                </a:cubicBezTo>
                <a:cubicBezTo>
                  <a:pt x="2462" y="68710"/>
                  <a:pt x="2880" y="73703"/>
                  <a:pt x="3974" y="80228"/>
                </a:cubicBezTo>
                <a:cubicBezTo>
                  <a:pt x="3934" y="80526"/>
                  <a:pt x="3895" y="80824"/>
                  <a:pt x="3855" y="81123"/>
                </a:cubicBezTo>
                <a:cubicBezTo>
                  <a:pt x="3835" y="81242"/>
                  <a:pt x="3835" y="81362"/>
                  <a:pt x="3795" y="81481"/>
                </a:cubicBezTo>
                <a:cubicBezTo>
                  <a:pt x="3795" y="81511"/>
                  <a:pt x="3815" y="81526"/>
                  <a:pt x="3838" y="81526"/>
                </a:cubicBezTo>
                <a:cubicBezTo>
                  <a:pt x="3860" y="81526"/>
                  <a:pt x="3885" y="81511"/>
                  <a:pt x="3895" y="81481"/>
                </a:cubicBezTo>
                <a:cubicBezTo>
                  <a:pt x="3906" y="81441"/>
                  <a:pt x="3916" y="81398"/>
                  <a:pt x="3924" y="81356"/>
                </a:cubicBezTo>
                <a:lnTo>
                  <a:pt x="3924" y="81356"/>
                </a:lnTo>
                <a:cubicBezTo>
                  <a:pt x="3520" y="85573"/>
                  <a:pt x="3194" y="89885"/>
                  <a:pt x="3000" y="94272"/>
                </a:cubicBezTo>
                <a:lnTo>
                  <a:pt x="4173" y="94272"/>
                </a:lnTo>
                <a:cubicBezTo>
                  <a:pt x="4173" y="94272"/>
                  <a:pt x="4432" y="91407"/>
                  <a:pt x="4830" y="87111"/>
                </a:cubicBezTo>
                <a:lnTo>
                  <a:pt x="4830" y="87210"/>
                </a:lnTo>
                <a:lnTo>
                  <a:pt x="4830" y="87628"/>
                </a:lnTo>
                <a:cubicBezTo>
                  <a:pt x="4830" y="87658"/>
                  <a:pt x="4855" y="87673"/>
                  <a:pt x="4879" y="87673"/>
                </a:cubicBezTo>
                <a:cubicBezTo>
                  <a:pt x="4904" y="87673"/>
                  <a:pt x="4929" y="87658"/>
                  <a:pt x="4929" y="87628"/>
                </a:cubicBezTo>
                <a:cubicBezTo>
                  <a:pt x="4929" y="87190"/>
                  <a:pt x="4889" y="86733"/>
                  <a:pt x="4889" y="86315"/>
                </a:cubicBezTo>
                <a:cubicBezTo>
                  <a:pt x="4929" y="86116"/>
                  <a:pt x="4929" y="85937"/>
                  <a:pt x="4949" y="85738"/>
                </a:cubicBezTo>
                <a:cubicBezTo>
                  <a:pt x="5128" y="86832"/>
                  <a:pt x="5267" y="87926"/>
                  <a:pt x="5327" y="89020"/>
                </a:cubicBezTo>
                <a:cubicBezTo>
                  <a:pt x="5387" y="91189"/>
                  <a:pt x="5287" y="94053"/>
                  <a:pt x="4551" y="96798"/>
                </a:cubicBezTo>
                <a:lnTo>
                  <a:pt x="5645" y="96798"/>
                </a:lnTo>
                <a:cubicBezTo>
                  <a:pt x="5645" y="96798"/>
                  <a:pt x="7157" y="91328"/>
                  <a:pt x="5526" y="80188"/>
                </a:cubicBezTo>
                <a:cubicBezTo>
                  <a:pt x="6342" y="72410"/>
                  <a:pt x="7456" y="62981"/>
                  <a:pt x="8669" y="56376"/>
                </a:cubicBezTo>
                <a:cubicBezTo>
                  <a:pt x="9007" y="54566"/>
                  <a:pt x="9306" y="52776"/>
                  <a:pt x="9504" y="50926"/>
                </a:cubicBezTo>
                <a:cubicBezTo>
                  <a:pt x="10221" y="50806"/>
                  <a:pt x="10897" y="50448"/>
                  <a:pt x="11434" y="49951"/>
                </a:cubicBezTo>
                <a:cubicBezTo>
                  <a:pt x="11613" y="49812"/>
                  <a:pt x="11752" y="49633"/>
                  <a:pt x="11812" y="49414"/>
                </a:cubicBezTo>
                <a:cubicBezTo>
                  <a:pt x="11852" y="49195"/>
                  <a:pt x="11792" y="48917"/>
                  <a:pt x="11593" y="48817"/>
                </a:cubicBezTo>
                <a:cubicBezTo>
                  <a:pt x="11529" y="48788"/>
                  <a:pt x="11462" y="48778"/>
                  <a:pt x="11395" y="48778"/>
                </a:cubicBezTo>
                <a:cubicBezTo>
                  <a:pt x="11276" y="48778"/>
                  <a:pt x="11158" y="48811"/>
                  <a:pt x="11056" y="48837"/>
                </a:cubicBezTo>
                <a:cubicBezTo>
                  <a:pt x="10559" y="49036"/>
                  <a:pt x="10121" y="49354"/>
                  <a:pt x="9823" y="49812"/>
                </a:cubicBezTo>
                <a:cubicBezTo>
                  <a:pt x="9922" y="49613"/>
                  <a:pt x="9922" y="49394"/>
                  <a:pt x="9823" y="49215"/>
                </a:cubicBezTo>
                <a:cubicBezTo>
                  <a:pt x="9803" y="49155"/>
                  <a:pt x="9763" y="49135"/>
                  <a:pt x="9723" y="49115"/>
                </a:cubicBezTo>
                <a:cubicBezTo>
                  <a:pt x="9803" y="48419"/>
                  <a:pt x="9843" y="47723"/>
                  <a:pt x="9863" y="47007"/>
                </a:cubicBezTo>
                <a:cubicBezTo>
                  <a:pt x="9942" y="45833"/>
                  <a:pt x="10002" y="44659"/>
                  <a:pt x="10022" y="43486"/>
                </a:cubicBezTo>
                <a:cubicBezTo>
                  <a:pt x="10539" y="42869"/>
                  <a:pt x="11195" y="42372"/>
                  <a:pt x="11931" y="42073"/>
                </a:cubicBezTo>
                <a:cubicBezTo>
                  <a:pt x="12031" y="42034"/>
                  <a:pt x="12150" y="41974"/>
                  <a:pt x="12230" y="41894"/>
                </a:cubicBezTo>
                <a:cubicBezTo>
                  <a:pt x="12349" y="41695"/>
                  <a:pt x="12409" y="41576"/>
                  <a:pt x="12349" y="41477"/>
                </a:cubicBezTo>
                <a:cubicBezTo>
                  <a:pt x="12329" y="41397"/>
                  <a:pt x="12250" y="41357"/>
                  <a:pt x="12190" y="41357"/>
                </a:cubicBezTo>
                <a:cubicBezTo>
                  <a:pt x="12329" y="41278"/>
                  <a:pt x="12409" y="41079"/>
                  <a:pt x="12309" y="40900"/>
                </a:cubicBezTo>
                <a:cubicBezTo>
                  <a:pt x="12220" y="40757"/>
                  <a:pt x="12002" y="40678"/>
                  <a:pt x="11814" y="40678"/>
                </a:cubicBezTo>
                <a:cubicBezTo>
                  <a:pt x="11793" y="40678"/>
                  <a:pt x="11772" y="40679"/>
                  <a:pt x="11752" y="40681"/>
                </a:cubicBezTo>
                <a:cubicBezTo>
                  <a:pt x="11613" y="40701"/>
                  <a:pt x="11494" y="40780"/>
                  <a:pt x="11354" y="40860"/>
                </a:cubicBezTo>
                <a:cubicBezTo>
                  <a:pt x="11414" y="40780"/>
                  <a:pt x="11414" y="40681"/>
                  <a:pt x="11394" y="40601"/>
                </a:cubicBezTo>
                <a:cubicBezTo>
                  <a:pt x="11323" y="40476"/>
                  <a:pt x="11171" y="40399"/>
                  <a:pt x="11011" y="40399"/>
                </a:cubicBezTo>
                <a:cubicBezTo>
                  <a:pt x="10993" y="40399"/>
                  <a:pt x="10975" y="40400"/>
                  <a:pt x="10957" y="40402"/>
                </a:cubicBezTo>
                <a:cubicBezTo>
                  <a:pt x="10821" y="40402"/>
                  <a:pt x="10685" y="40475"/>
                  <a:pt x="10574" y="40545"/>
                </a:cubicBezTo>
                <a:lnTo>
                  <a:pt x="10574" y="40545"/>
                </a:lnTo>
                <a:cubicBezTo>
                  <a:pt x="10696" y="40435"/>
                  <a:pt x="10679" y="40190"/>
                  <a:pt x="10539" y="40084"/>
                </a:cubicBezTo>
                <a:cubicBezTo>
                  <a:pt x="10476" y="40032"/>
                  <a:pt x="10391" y="40007"/>
                  <a:pt x="10301" y="40007"/>
                </a:cubicBezTo>
                <a:cubicBezTo>
                  <a:pt x="10221" y="40007"/>
                  <a:pt x="10137" y="40027"/>
                  <a:pt x="10061" y="40064"/>
                </a:cubicBezTo>
                <a:cubicBezTo>
                  <a:pt x="10061" y="37657"/>
                  <a:pt x="10022" y="35250"/>
                  <a:pt x="9863" y="32903"/>
                </a:cubicBezTo>
                <a:cubicBezTo>
                  <a:pt x="9902" y="32903"/>
                  <a:pt x="9902" y="32863"/>
                  <a:pt x="9902" y="32843"/>
                </a:cubicBezTo>
                <a:cubicBezTo>
                  <a:pt x="9863" y="32803"/>
                  <a:pt x="9863" y="32744"/>
                  <a:pt x="9863" y="32704"/>
                </a:cubicBezTo>
                <a:lnTo>
                  <a:pt x="9863" y="32644"/>
                </a:lnTo>
                <a:lnTo>
                  <a:pt x="9863" y="32624"/>
                </a:lnTo>
                <a:cubicBezTo>
                  <a:pt x="9863" y="32545"/>
                  <a:pt x="9902" y="32445"/>
                  <a:pt x="9902" y="32366"/>
                </a:cubicBezTo>
                <a:cubicBezTo>
                  <a:pt x="10161" y="31670"/>
                  <a:pt x="10539" y="31053"/>
                  <a:pt x="10996" y="30456"/>
                </a:cubicBezTo>
                <a:cubicBezTo>
                  <a:pt x="11394" y="29959"/>
                  <a:pt x="11852" y="29422"/>
                  <a:pt x="11713" y="28785"/>
                </a:cubicBezTo>
                <a:cubicBezTo>
                  <a:pt x="11622" y="28421"/>
                  <a:pt x="11281" y="28141"/>
                  <a:pt x="10920" y="28141"/>
                </a:cubicBezTo>
                <a:cubicBezTo>
                  <a:pt x="10886" y="28141"/>
                  <a:pt x="10852" y="28143"/>
                  <a:pt x="10817" y="28149"/>
                </a:cubicBezTo>
                <a:cubicBezTo>
                  <a:pt x="10449" y="28185"/>
                  <a:pt x="10166" y="28597"/>
                  <a:pt x="10236" y="28957"/>
                </a:cubicBezTo>
                <a:lnTo>
                  <a:pt x="10236" y="28957"/>
                </a:lnTo>
                <a:cubicBezTo>
                  <a:pt x="10182" y="28842"/>
                  <a:pt x="10047" y="28770"/>
                  <a:pt x="9910" y="28770"/>
                </a:cubicBezTo>
                <a:cubicBezTo>
                  <a:pt x="9874" y="28770"/>
                  <a:pt x="9838" y="28775"/>
                  <a:pt x="9803" y="28785"/>
                </a:cubicBezTo>
                <a:cubicBezTo>
                  <a:pt x="9703" y="28825"/>
                  <a:pt x="9624" y="28885"/>
                  <a:pt x="9544" y="28984"/>
                </a:cubicBezTo>
                <a:cubicBezTo>
                  <a:pt x="9445" y="27870"/>
                  <a:pt x="9325" y="26776"/>
                  <a:pt x="9206" y="25682"/>
                </a:cubicBezTo>
                <a:cubicBezTo>
                  <a:pt x="9266" y="25543"/>
                  <a:pt x="9345" y="25383"/>
                  <a:pt x="9365" y="25244"/>
                </a:cubicBezTo>
                <a:cubicBezTo>
                  <a:pt x="9465" y="24886"/>
                  <a:pt x="9524" y="24508"/>
                  <a:pt x="9544" y="24150"/>
                </a:cubicBezTo>
                <a:cubicBezTo>
                  <a:pt x="9544" y="23872"/>
                  <a:pt x="9504" y="23514"/>
                  <a:pt x="9226" y="23454"/>
                </a:cubicBezTo>
                <a:cubicBezTo>
                  <a:pt x="9197" y="23442"/>
                  <a:pt x="9166" y="23437"/>
                  <a:pt x="9134" y="23437"/>
                </a:cubicBezTo>
                <a:cubicBezTo>
                  <a:pt x="9058" y="23437"/>
                  <a:pt x="8978" y="23465"/>
                  <a:pt x="8908" y="23494"/>
                </a:cubicBezTo>
                <a:cubicBezTo>
                  <a:pt x="8808" y="22758"/>
                  <a:pt x="8669" y="22002"/>
                  <a:pt x="8550" y="21286"/>
                </a:cubicBezTo>
                <a:cubicBezTo>
                  <a:pt x="8749" y="21226"/>
                  <a:pt x="8947" y="21126"/>
                  <a:pt x="9107" y="21007"/>
                </a:cubicBezTo>
                <a:cubicBezTo>
                  <a:pt x="9425" y="20709"/>
                  <a:pt x="9604" y="20231"/>
                  <a:pt x="9504" y="19813"/>
                </a:cubicBezTo>
                <a:cubicBezTo>
                  <a:pt x="9723" y="19734"/>
                  <a:pt x="9803" y="19495"/>
                  <a:pt x="9763" y="19276"/>
                </a:cubicBezTo>
                <a:cubicBezTo>
                  <a:pt x="9743" y="19038"/>
                  <a:pt x="9644" y="18819"/>
                  <a:pt x="9664" y="18600"/>
                </a:cubicBezTo>
                <a:cubicBezTo>
                  <a:pt x="9664" y="18222"/>
                  <a:pt x="9962" y="17904"/>
                  <a:pt x="9962" y="17526"/>
                </a:cubicBezTo>
                <a:cubicBezTo>
                  <a:pt x="9962" y="17335"/>
                  <a:pt x="9815" y="17107"/>
                  <a:pt x="9627" y="17107"/>
                </a:cubicBezTo>
                <a:cubicBezTo>
                  <a:pt x="9620" y="17107"/>
                  <a:pt x="9612" y="17107"/>
                  <a:pt x="9604" y="17108"/>
                </a:cubicBezTo>
                <a:cubicBezTo>
                  <a:pt x="9504" y="17128"/>
                  <a:pt x="9425" y="17208"/>
                  <a:pt x="9345" y="17307"/>
                </a:cubicBezTo>
                <a:cubicBezTo>
                  <a:pt x="9126" y="17625"/>
                  <a:pt x="9007" y="18003"/>
                  <a:pt x="9007" y="18401"/>
                </a:cubicBezTo>
                <a:cubicBezTo>
                  <a:pt x="8768" y="18421"/>
                  <a:pt x="8609" y="18600"/>
                  <a:pt x="8510" y="18799"/>
                </a:cubicBezTo>
                <a:cubicBezTo>
                  <a:pt x="8410" y="18998"/>
                  <a:pt x="8430" y="19237"/>
                  <a:pt x="8550" y="19416"/>
                </a:cubicBezTo>
                <a:cubicBezTo>
                  <a:pt x="8483" y="19333"/>
                  <a:pt x="8376" y="19291"/>
                  <a:pt x="8272" y="19291"/>
                </a:cubicBezTo>
                <a:cubicBezTo>
                  <a:pt x="8252" y="19291"/>
                  <a:pt x="8231" y="19293"/>
                  <a:pt x="8211" y="19296"/>
                </a:cubicBezTo>
                <a:cubicBezTo>
                  <a:pt x="8132" y="18839"/>
                  <a:pt x="8032" y="18401"/>
                  <a:pt x="7953" y="17924"/>
                </a:cubicBezTo>
                <a:cubicBezTo>
                  <a:pt x="8132" y="17884"/>
                  <a:pt x="8311" y="17784"/>
                  <a:pt x="8410" y="17585"/>
                </a:cubicBezTo>
                <a:cubicBezTo>
                  <a:pt x="8609" y="17227"/>
                  <a:pt x="8629" y="16810"/>
                  <a:pt x="8470" y="16432"/>
                </a:cubicBezTo>
                <a:cubicBezTo>
                  <a:pt x="8808" y="16133"/>
                  <a:pt x="8908" y="15596"/>
                  <a:pt x="8669" y="15218"/>
                </a:cubicBezTo>
                <a:cubicBezTo>
                  <a:pt x="8848" y="15119"/>
                  <a:pt x="8928" y="14900"/>
                  <a:pt x="8908" y="14701"/>
                </a:cubicBezTo>
                <a:cubicBezTo>
                  <a:pt x="8908" y="14502"/>
                  <a:pt x="8828" y="14303"/>
                  <a:pt x="8749" y="14124"/>
                </a:cubicBezTo>
                <a:cubicBezTo>
                  <a:pt x="8609" y="13706"/>
                  <a:pt x="8450" y="13309"/>
                  <a:pt x="8311" y="12871"/>
                </a:cubicBezTo>
                <a:cubicBezTo>
                  <a:pt x="8251" y="12771"/>
                  <a:pt x="8231" y="12652"/>
                  <a:pt x="8132" y="12592"/>
                </a:cubicBezTo>
                <a:cubicBezTo>
                  <a:pt x="8083" y="12543"/>
                  <a:pt x="8011" y="12509"/>
                  <a:pt x="7939" y="12509"/>
                </a:cubicBezTo>
                <a:cubicBezTo>
                  <a:pt x="7895" y="12509"/>
                  <a:pt x="7852" y="12522"/>
                  <a:pt x="7814" y="12553"/>
                </a:cubicBezTo>
                <a:cubicBezTo>
                  <a:pt x="7734" y="12632"/>
                  <a:pt x="7734" y="12752"/>
                  <a:pt x="7774" y="12831"/>
                </a:cubicBezTo>
                <a:cubicBezTo>
                  <a:pt x="7833" y="12911"/>
                  <a:pt x="7913" y="12950"/>
                  <a:pt x="7953" y="13030"/>
                </a:cubicBezTo>
                <a:cubicBezTo>
                  <a:pt x="7933" y="13030"/>
                  <a:pt x="7933" y="13050"/>
                  <a:pt x="7933" y="13050"/>
                </a:cubicBezTo>
                <a:cubicBezTo>
                  <a:pt x="7714" y="13110"/>
                  <a:pt x="7535" y="13309"/>
                  <a:pt x="7456" y="13527"/>
                </a:cubicBezTo>
                <a:cubicBezTo>
                  <a:pt x="7416" y="13786"/>
                  <a:pt x="7475" y="14045"/>
                  <a:pt x="7674" y="14204"/>
                </a:cubicBezTo>
                <a:cubicBezTo>
                  <a:pt x="7475" y="14224"/>
                  <a:pt x="7336" y="14403"/>
                  <a:pt x="7316" y="14602"/>
                </a:cubicBezTo>
                <a:cubicBezTo>
                  <a:pt x="7316" y="14800"/>
                  <a:pt x="7436" y="14999"/>
                  <a:pt x="7635" y="15039"/>
                </a:cubicBezTo>
                <a:cubicBezTo>
                  <a:pt x="7515" y="15139"/>
                  <a:pt x="7416" y="15298"/>
                  <a:pt x="7416" y="15457"/>
                </a:cubicBezTo>
                <a:cubicBezTo>
                  <a:pt x="7177" y="14423"/>
                  <a:pt x="6938" y="13408"/>
                  <a:pt x="6680" y="12374"/>
                </a:cubicBezTo>
                <a:cubicBezTo>
                  <a:pt x="7137" y="12155"/>
                  <a:pt x="7535" y="11856"/>
                  <a:pt x="7814" y="11439"/>
                </a:cubicBezTo>
                <a:cubicBezTo>
                  <a:pt x="8132" y="10961"/>
                  <a:pt x="8251" y="10345"/>
                  <a:pt x="8072" y="9788"/>
                </a:cubicBezTo>
                <a:cubicBezTo>
                  <a:pt x="8052" y="9668"/>
                  <a:pt x="8012" y="9569"/>
                  <a:pt x="7913" y="9489"/>
                </a:cubicBezTo>
                <a:cubicBezTo>
                  <a:pt x="7827" y="9437"/>
                  <a:pt x="7741" y="9386"/>
                  <a:pt x="7629" y="9386"/>
                </a:cubicBezTo>
                <a:cubicBezTo>
                  <a:pt x="7611" y="9386"/>
                  <a:pt x="7594" y="9387"/>
                  <a:pt x="7575" y="9390"/>
                </a:cubicBezTo>
                <a:cubicBezTo>
                  <a:pt x="7436" y="9449"/>
                  <a:pt x="7356" y="9569"/>
                  <a:pt x="7276" y="9728"/>
                </a:cubicBezTo>
                <a:cubicBezTo>
                  <a:pt x="6958" y="10484"/>
                  <a:pt x="6958" y="11379"/>
                  <a:pt x="6620" y="12115"/>
                </a:cubicBezTo>
                <a:cubicBezTo>
                  <a:pt x="6222" y="10603"/>
                  <a:pt x="5824" y="9071"/>
                  <a:pt x="5347" y="7560"/>
                </a:cubicBezTo>
                <a:cubicBezTo>
                  <a:pt x="5367" y="7560"/>
                  <a:pt x="5387" y="7560"/>
                  <a:pt x="5426" y="7579"/>
                </a:cubicBezTo>
                <a:cubicBezTo>
                  <a:pt x="5441" y="7581"/>
                  <a:pt x="5456" y="7582"/>
                  <a:pt x="5470" y="7582"/>
                </a:cubicBezTo>
                <a:cubicBezTo>
                  <a:pt x="5654" y="7582"/>
                  <a:pt x="5832" y="7470"/>
                  <a:pt x="5924" y="7341"/>
                </a:cubicBezTo>
                <a:cubicBezTo>
                  <a:pt x="6043" y="7182"/>
                  <a:pt x="6083" y="6983"/>
                  <a:pt x="6123" y="6784"/>
                </a:cubicBezTo>
                <a:cubicBezTo>
                  <a:pt x="6162" y="6386"/>
                  <a:pt x="6063" y="5988"/>
                  <a:pt x="5884" y="5650"/>
                </a:cubicBezTo>
                <a:cubicBezTo>
                  <a:pt x="5824" y="5511"/>
                  <a:pt x="5745" y="5371"/>
                  <a:pt x="5725" y="5232"/>
                </a:cubicBezTo>
                <a:cubicBezTo>
                  <a:pt x="5685" y="5053"/>
                  <a:pt x="5785" y="4874"/>
                  <a:pt x="5824" y="4695"/>
                </a:cubicBezTo>
                <a:cubicBezTo>
                  <a:pt x="5884" y="4277"/>
                  <a:pt x="5685" y="3879"/>
                  <a:pt x="5466" y="3541"/>
                </a:cubicBezTo>
                <a:cubicBezTo>
                  <a:pt x="5267" y="3163"/>
                  <a:pt x="5029" y="2785"/>
                  <a:pt x="5068" y="2368"/>
                </a:cubicBezTo>
                <a:lnTo>
                  <a:pt x="5068" y="2368"/>
                </a:lnTo>
                <a:cubicBezTo>
                  <a:pt x="4571" y="2885"/>
                  <a:pt x="4531" y="3780"/>
                  <a:pt x="4969" y="4357"/>
                </a:cubicBezTo>
                <a:cubicBezTo>
                  <a:pt x="4690" y="4675"/>
                  <a:pt x="4750" y="5232"/>
                  <a:pt x="5068" y="5491"/>
                </a:cubicBezTo>
                <a:cubicBezTo>
                  <a:pt x="4969" y="5650"/>
                  <a:pt x="4889" y="5849"/>
                  <a:pt x="4869" y="6028"/>
                </a:cubicBezTo>
                <a:cubicBezTo>
                  <a:pt x="4233" y="3999"/>
                  <a:pt x="3537" y="1990"/>
                  <a:pt x="2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21" name="Google Shape;1021;p48"/>
          <p:cNvCxnSpPr/>
          <p:nvPr/>
        </p:nvCxnSpPr>
        <p:spPr>
          <a:xfrm>
            <a:off x="4003700" y="2432672"/>
            <a:ext cx="1130100" cy="0"/>
          </a:xfrm>
          <a:prstGeom prst="straightConnector1">
            <a:avLst/>
          </a:prstGeom>
          <a:noFill/>
          <a:ln w="28575"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15740535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12" name="Google Shape;112;p5"/>
          <p:cNvSpPr/>
          <p:nvPr/>
        </p:nvSpPr>
        <p:spPr>
          <a:xfrm>
            <a:off x="622480" y="1205181"/>
            <a:ext cx="7964472" cy="3065414"/>
          </a:xfrm>
          <a:prstGeom prst="rect">
            <a:avLst/>
          </a:prstGeom>
          <a:noFill/>
          <a:ln>
            <a:noFill/>
          </a:ln>
        </p:spPr>
        <p:txBody>
          <a:bodyPr spcFirstLastPara="1" wrap="square" lIns="91425" tIns="45700" rIns="91425" bIns="45700" anchor="t" anchorCtr="0">
            <a:spAutoFit/>
          </a:bodyPr>
          <a:lstStyle/>
          <a:p>
            <a:pPr marL="342900" marR="0" lvl="0" indent="-342900" algn="just" defTabSz="914400" rtl="0" eaLnBrk="1" fontAlgn="auto" latinLnBrk="0" hangingPunct="1">
              <a:lnSpc>
                <a:spcPct val="115000"/>
              </a:lnSpc>
              <a:spcBef>
                <a:spcPts val="0"/>
              </a:spcBef>
              <a:spcAft>
                <a:spcPts val="0"/>
              </a:spcAft>
              <a:buClr>
                <a:srgbClr val="000000"/>
              </a:buClr>
              <a:buSzPts val="2100"/>
              <a:buFont typeface="Arial"/>
              <a:buChar char="•"/>
              <a:tabLst/>
              <a:defRPr/>
            </a:pPr>
            <a:r>
              <a:rPr kumimoji="0" lang="en-US" sz="2100" b="0" i="0" u="none" strike="noStrike" kern="0" cap="none" spc="0" normalizeH="0" baseline="0" noProof="0">
                <a:ln>
                  <a:noFill/>
                </a:ln>
                <a:solidFill>
                  <a:srgbClr val="000000"/>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Lí tưởng sống của thanh niên hiện nay</a:t>
            </a:r>
            <a:endParaRPr kumimoji="0" sz="2100" b="0" i="0" u="none" strike="noStrike" kern="0" cap="none" spc="0" normalizeH="0" baseline="0" noProof="0">
              <a:ln>
                <a:noFill/>
              </a:ln>
              <a:solidFill>
                <a:srgbClr val="000000"/>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endParaRPr>
          </a:p>
          <a:p>
            <a:pPr marL="342900" marR="0" lvl="0" indent="-342900" algn="just" defTabSz="914400" rtl="0" eaLnBrk="1" fontAlgn="auto" latinLnBrk="0" hangingPunct="1">
              <a:lnSpc>
                <a:spcPct val="115000"/>
              </a:lnSpc>
              <a:spcBef>
                <a:spcPts val="0"/>
              </a:spcBef>
              <a:spcAft>
                <a:spcPts val="0"/>
              </a:spcAft>
              <a:buClr>
                <a:srgbClr val="000000"/>
              </a:buClr>
              <a:buSzPts val="2100"/>
              <a:buFont typeface="Arial"/>
              <a:buChar char="•"/>
              <a:tabLst/>
              <a:defRPr/>
            </a:pPr>
            <a:r>
              <a:rPr kumimoji="0" lang="en-US" sz="2100" b="0" i="0" u="none" strike="noStrike" kern="0" cap="none" spc="0" normalizeH="0" baseline="0" noProof="0">
                <a:ln>
                  <a:noFill/>
                </a:ln>
                <a:solidFill>
                  <a:srgbClr val="000000"/>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Mục đích sống và học tập</a:t>
            </a:r>
            <a:endParaRPr kumimoji="0" sz="2100" b="0" i="0" u="none" strike="noStrike" kern="0" cap="none" spc="0" normalizeH="0" baseline="0" noProof="0">
              <a:ln>
                <a:noFill/>
              </a:ln>
              <a:solidFill>
                <a:srgbClr val="000000"/>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endParaRPr>
          </a:p>
          <a:p>
            <a:pPr marL="342900" marR="0" lvl="0" indent="-342900" algn="just" defTabSz="914400" rtl="0" eaLnBrk="1" fontAlgn="auto" latinLnBrk="0" hangingPunct="1">
              <a:lnSpc>
                <a:spcPct val="115000"/>
              </a:lnSpc>
              <a:spcBef>
                <a:spcPts val="0"/>
              </a:spcBef>
              <a:spcAft>
                <a:spcPts val="0"/>
              </a:spcAft>
              <a:buClr>
                <a:srgbClr val="000000"/>
              </a:buClr>
              <a:buSzPts val="2100"/>
              <a:buFont typeface="Arial"/>
              <a:buChar char="•"/>
              <a:tabLst/>
              <a:defRPr/>
            </a:pPr>
            <a:r>
              <a:rPr kumimoji="0" lang="en-US" sz="2100" b="0" i="0" u="none" strike="noStrike" kern="0" cap="none" spc="0" normalizeH="0" baseline="0" noProof="0">
                <a:ln>
                  <a:noFill/>
                </a:ln>
                <a:solidFill>
                  <a:srgbClr val="000000"/>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Các đức tính của con người: </a:t>
            </a:r>
            <a:r>
              <a:rPr kumimoji="0" lang="en-US" sz="2100" b="0" i="1" u="none" strike="noStrike" kern="0" cap="none" spc="0" normalizeH="0" baseline="0" noProof="0">
                <a:ln>
                  <a:noFill/>
                </a:ln>
                <a:solidFill>
                  <a:srgbClr val="000000"/>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tính trung thực, lòng khiêm tốn, lòng bao dung, đức tính kiên trì, ý chí nghị lực vươn lên trong cuộc sống</a:t>
            </a:r>
            <a:endParaRPr kumimoji="0" sz="2100" b="0" i="1" u="none" strike="noStrike" kern="0" cap="none" spc="0" normalizeH="0" baseline="0" noProof="0">
              <a:ln>
                <a:noFill/>
              </a:ln>
              <a:solidFill>
                <a:srgbClr val="000000"/>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endParaRPr>
          </a:p>
          <a:p>
            <a:pPr marL="342900" marR="0" lvl="0" indent="-342900" algn="just" defTabSz="914400" rtl="0" eaLnBrk="1" fontAlgn="auto" latinLnBrk="0" hangingPunct="1">
              <a:lnSpc>
                <a:spcPct val="115000"/>
              </a:lnSpc>
              <a:spcBef>
                <a:spcPts val="0"/>
              </a:spcBef>
              <a:spcAft>
                <a:spcPts val="0"/>
              </a:spcAft>
              <a:buClr>
                <a:srgbClr val="000000"/>
              </a:buClr>
              <a:buSzPts val="2100"/>
              <a:buFont typeface="Arial"/>
              <a:buChar char="•"/>
              <a:tabLst/>
              <a:defRPr/>
            </a:pPr>
            <a:r>
              <a:rPr kumimoji="0" lang="en-US" sz="2100" b="0" i="0" u="none" strike="noStrike" kern="0" cap="none" spc="0" normalizeH="0" baseline="0" noProof="0">
                <a:ln>
                  <a:noFill/>
                </a:ln>
                <a:solidFill>
                  <a:srgbClr val="000000"/>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Các mối quan hệ gia đình: </a:t>
            </a:r>
            <a:r>
              <a:rPr kumimoji="0" lang="en-US" sz="2100" b="0" i="1" u="none" strike="noStrike" kern="0" cap="none" spc="0" normalizeH="0" baseline="0" noProof="0">
                <a:ln>
                  <a:noFill/>
                </a:ln>
                <a:solidFill>
                  <a:srgbClr val="000000"/>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tình mẫu tử, chữ hiếu,sự vô tâm thờ ơ của cha mẹ đối với con cái, vô cảm, </a:t>
            </a:r>
            <a:endParaRPr kumimoji="0" sz="2100" b="0" i="1" u="none" strike="noStrike" kern="0" cap="none" spc="0" normalizeH="0" baseline="0" noProof="0">
              <a:ln>
                <a:noFill/>
              </a:ln>
              <a:solidFill>
                <a:srgbClr val="000000"/>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endParaRPr>
          </a:p>
          <a:p>
            <a:pPr marL="342900" marR="0" lvl="0" indent="-342900" algn="just" defTabSz="914400" rtl="0" eaLnBrk="1" fontAlgn="auto" latinLnBrk="0" hangingPunct="1">
              <a:lnSpc>
                <a:spcPct val="115000"/>
              </a:lnSpc>
              <a:spcBef>
                <a:spcPts val="0"/>
              </a:spcBef>
              <a:spcAft>
                <a:spcPts val="0"/>
              </a:spcAft>
              <a:buClr>
                <a:srgbClr val="000000"/>
              </a:buClr>
              <a:buSzPts val="2100"/>
              <a:buFont typeface="Arial"/>
              <a:buChar char="•"/>
              <a:tabLst/>
              <a:defRPr/>
            </a:pPr>
            <a:r>
              <a:rPr kumimoji="0" lang="en-US" sz="2100" b="0" i="0" u="none" strike="noStrike" kern="0" cap="none" spc="0" normalizeH="0" baseline="0" noProof="0">
                <a:ln>
                  <a:noFill/>
                </a:ln>
                <a:solidFill>
                  <a:srgbClr val="000000"/>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Mối quan hệ của xã hội: </a:t>
            </a:r>
            <a:r>
              <a:rPr kumimoji="0" lang="en-US" sz="2100" b="0" i="1" u="none" strike="noStrike" kern="0" cap="none" spc="0" normalizeH="0" baseline="0" noProof="0">
                <a:ln>
                  <a:noFill/>
                </a:ln>
                <a:solidFill>
                  <a:srgbClr val="000000"/>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tình bạn, tình yêu quê hương đất nước</a:t>
            </a:r>
            <a:endParaRPr kumimoji="0" sz="2100" b="0" i="1" u="none" strike="noStrike" kern="0" cap="none" spc="0" normalizeH="0" baseline="0" noProof="0">
              <a:ln>
                <a:noFill/>
              </a:ln>
              <a:solidFill>
                <a:srgbClr val="000000"/>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endParaRPr>
          </a:p>
          <a:p>
            <a:pPr marL="342900" marR="0" lvl="0" indent="-342900" algn="just" defTabSz="914400" rtl="0" eaLnBrk="1" fontAlgn="auto" latinLnBrk="0" hangingPunct="1">
              <a:lnSpc>
                <a:spcPct val="115000"/>
              </a:lnSpc>
              <a:spcBef>
                <a:spcPts val="0"/>
              </a:spcBef>
              <a:spcAft>
                <a:spcPts val="0"/>
              </a:spcAft>
              <a:buClr>
                <a:srgbClr val="000000"/>
              </a:buClr>
              <a:buSzPts val="2100"/>
              <a:buFont typeface="Arial"/>
              <a:buChar char="•"/>
              <a:tabLst/>
              <a:defRPr/>
            </a:pPr>
            <a:r>
              <a:rPr kumimoji="0" lang="en-US" sz="2100" b="0" i="0" u="none" strike="noStrike" kern="0" cap="none" spc="0" normalizeH="0" baseline="0" noProof="0">
                <a:ln>
                  <a:noFill/>
                </a:ln>
                <a:solidFill>
                  <a:srgbClr val="000000"/>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Đạo lí: </a:t>
            </a:r>
            <a:r>
              <a:rPr kumimoji="0" lang="en-US" sz="2100" b="0" i="1" u="none" strike="noStrike" kern="0" cap="none" spc="0" normalizeH="0" baseline="0" noProof="0">
                <a:ln>
                  <a:noFill/>
                </a:ln>
                <a:solidFill>
                  <a:srgbClr val="000000"/>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ăn quả nhớ kẻ trồng cây, uống nước nhớ nguồn,….</a:t>
            </a:r>
            <a:r>
              <a:rPr kumimoji="0" lang="en-US" sz="2100" b="0" i="1"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sym typeface="Arial"/>
              </a:rPr>
              <a:t> </a:t>
            </a:r>
            <a:endParaRPr kumimoji="0" sz="2100" b="0" i="1"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sym typeface="Arial"/>
            </a:endParaRPr>
          </a:p>
        </p:txBody>
      </p:sp>
      <p:sp>
        <p:nvSpPr>
          <p:cNvPr id="113" name="Google Shape;113;p5"/>
          <p:cNvSpPr txBox="1"/>
          <p:nvPr/>
        </p:nvSpPr>
        <p:spPr>
          <a:xfrm>
            <a:off x="529734" y="625103"/>
            <a:ext cx="7238407" cy="598275"/>
          </a:xfrm>
          <a:prstGeom prst="rect">
            <a:avLst/>
          </a:prstGeom>
          <a:noFill/>
          <a:ln>
            <a:noFill/>
          </a:ln>
        </p:spPr>
        <p:txBody>
          <a:bodyPr spcFirstLastPara="1" wrap="square" lIns="91425" tIns="91425" rIns="91425" bIns="91425" anchor="t" anchorCtr="0">
            <a:noAutofit/>
          </a:bodyPr>
          <a:lstStyle/>
          <a:p>
            <a:pPr marL="0" marR="0" lvl="0" indent="0" algn="just" defTabSz="914400" rtl="0" eaLnBrk="1" fontAlgn="auto" latinLnBrk="0" hangingPunct="1">
              <a:lnSpc>
                <a:spcPct val="100000"/>
              </a:lnSpc>
              <a:spcBef>
                <a:spcPts val="0"/>
              </a:spcBef>
              <a:spcAft>
                <a:spcPts val="0"/>
              </a:spcAft>
              <a:buClr>
                <a:srgbClr val="434343"/>
              </a:buClr>
              <a:buSzPts val="5800"/>
              <a:buFont typeface="Raleway Thin"/>
              <a:buNone/>
              <a:tabLst/>
              <a:defRPr/>
            </a:pPr>
            <a:r>
              <a:rPr kumimoji="0" lang="en-US" sz="2400" b="1"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Đề tài </a:t>
            </a:r>
            <a:r>
              <a:rPr kumimoji="0" lang="en-US" sz="2400" b="1"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thường</a:t>
            </a:r>
            <a:r>
              <a:rPr kumimoji="0" lang="en-US" sz="2400" b="1"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1"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hướng</a:t>
            </a:r>
            <a:r>
              <a:rPr kumimoji="0" lang="en-US" sz="2400" b="1"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1"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tới</a:t>
            </a:r>
            <a:endParaRPr kumimoji="0" sz="2400" b="1"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endParaRPr>
          </a:p>
        </p:txBody>
      </p:sp>
    </p:spTree>
    <p:extLst>
      <p:ext uri="{BB962C8B-B14F-4D97-AF65-F5344CB8AC3E}">
        <p14:creationId xmlns:p14="http://schemas.microsoft.com/office/powerpoint/2010/main" val="1646991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500"/>
                                        <p:tgtEl>
                                          <p:spTgt spid="1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2"/>
                                        </p:tgtEl>
                                        <p:attrNameLst>
                                          <p:attrName>style.visibility</p:attrName>
                                        </p:attrNameLst>
                                      </p:cBhvr>
                                      <p:to>
                                        <p:strVal val="visible"/>
                                      </p:to>
                                    </p:set>
                                    <p:anim calcmode="lin" valueType="num">
                                      <p:cBhvr additive="base">
                                        <p:cTn id="12" dur="500"/>
                                        <p:tgtEl>
                                          <p:spTgt spid="1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9" name="Google Shape;119;p6"/>
          <p:cNvSpPr txBox="1"/>
          <p:nvPr/>
        </p:nvSpPr>
        <p:spPr>
          <a:xfrm>
            <a:off x="579200" y="82732"/>
            <a:ext cx="6875289" cy="598275"/>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434343"/>
              </a:buClr>
              <a:buSzPts val="5800"/>
              <a:buFont typeface="Raleway Thin"/>
              <a:buNone/>
              <a:tabLst/>
              <a:defRPr/>
            </a:pPr>
            <a:r>
              <a:rPr kumimoji="0" lang="en-US" sz="2400" b="1"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a:t>
            </a:r>
            <a:r>
              <a:rPr kumimoji="0" lang="en-US" sz="2400" b="1"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Dàn</a:t>
            </a:r>
            <a:r>
              <a:rPr kumimoji="0" lang="en-US" sz="2400" b="1"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1"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bài</a:t>
            </a:r>
            <a:r>
              <a:rPr kumimoji="0" lang="en-US" sz="2400" b="1"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1"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chung</a:t>
            </a:r>
            <a:r>
              <a:rPr kumimoji="0" lang="en-US" sz="2400" b="1"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1"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nghị</a:t>
            </a:r>
            <a:r>
              <a:rPr kumimoji="0" lang="en-US" sz="2400" b="1"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1"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luận</a:t>
            </a:r>
            <a:r>
              <a:rPr kumimoji="0" lang="en-US" sz="2400" b="1"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1"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về</a:t>
            </a:r>
            <a:r>
              <a:rPr kumimoji="0" lang="en-US" sz="2400" b="1"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một </a:t>
            </a:r>
            <a:r>
              <a:rPr kumimoji="0" lang="en-US" sz="2400" b="1"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tư</a:t>
            </a:r>
            <a:r>
              <a:rPr kumimoji="0" lang="en-US" sz="2400" b="1"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1"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tưởng</a:t>
            </a:r>
            <a:r>
              <a:rPr kumimoji="0" lang="en-US" sz="2400" b="1"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400" b="1"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đạo</a:t>
            </a:r>
            <a:r>
              <a:rPr kumimoji="0" lang="en-US" sz="2400" b="1"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lí </a:t>
            </a:r>
            <a:endParaRPr kumimoji="0" sz="1400" b="0"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sym typeface="Arial"/>
            </a:endParaRPr>
          </a:p>
        </p:txBody>
      </p:sp>
      <p:sp>
        <p:nvSpPr>
          <p:cNvPr id="120" name="Google Shape;120;p6"/>
          <p:cNvSpPr/>
          <p:nvPr/>
        </p:nvSpPr>
        <p:spPr>
          <a:xfrm>
            <a:off x="353480" y="683291"/>
            <a:ext cx="8328065" cy="870967"/>
          </a:xfrm>
          <a:prstGeom prst="rect">
            <a:avLst/>
          </a:prstGeom>
          <a:noFill/>
          <a:ln>
            <a:noFill/>
          </a:ln>
        </p:spPr>
        <p:txBody>
          <a:bodyPr spcFirstLastPara="1" wrap="square" lIns="91425" tIns="45700" rIns="91425" bIns="45700" anchor="t" anchorCtr="0">
            <a:spAutoFit/>
          </a:bodyPr>
          <a:lstStyle/>
          <a:p>
            <a:pPr marL="0" marR="0" lvl="0" indent="179705" algn="just"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2200" b="1" i="0" u="none" strike="noStrike" kern="0" cap="none" spc="0" normalizeH="0" baseline="0" noProof="0" dirty="0">
                <a:ln>
                  <a:noFill/>
                </a:ln>
                <a:solidFill>
                  <a:schemeClr val="tx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a:t>
            </a:r>
            <a:r>
              <a:rPr kumimoji="0" lang="en-US" sz="2200" b="1" i="0" u="none" strike="noStrike" kern="0" cap="none" spc="0" normalizeH="0" baseline="0" noProof="0" dirty="0" err="1">
                <a:ln>
                  <a:noFill/>
                </a:ln>
                <a:solidFill>
                  <a:schemeClr val="tx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Mở</a:t>
            </a:r>
            <a:r>
              <a:rPr kumimoji="0" lang="en-US" sz="2200" b="1" i="0" u="none" strike="noStrike" kern="0" cap="none" spc="0" normalizeH="0" baseline="0" noProof="0" dirty="0">
                <a:ln>
                  <a:noFill/>
                </a:ln>
                <a:solidFill>
                  <a:schemeClr val="tx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 </a:t>
            </a:r>
            <a:r>
              <a:rPr lang="en-US" sz="2200" b="1" noProof="0" dirty="0" err="1" smtClean="0">
                <a:solidFill>
                  <a:schemeClr val="tx1"/>
                </a:solidFill>
                <a:highlight>
                  <a:srgbClr val="FFFFFF"/>
                </a:highlight>
                <a:latin typeface="Cambria" panose="02040503050406030204" pitchFamily="18" charset="0"/>
                <a:ea typeface="Cambria" panose="02040503050406030204" pitchFamily="18" charset="0"/>
                <a:cs typeface="Times New Roman"/>
                <a:sym typeface="Times New Roman"/>
              </a:rPr>
              <a:t>đoạn</a:t>
            </a:r>
            <a:r>
              <a:rPr lang="en-US" sz="2200" b="1" noProof="0" dirty="0" smtClean="0">
                <a:solidFill>
                  <a:schemeClr val="tx1"/>
                </a:solidFill>
                <a:highlight>
                  <a:srgbClr val="FFFFFF"/>
                </a:highlight>
                <a:latin typeface="Cambria" panose="02040503050406030204" pitchFamily="18" charset="0"/>
                <a:ea typeface="Cambria" panose="02040503050406030204" pitchFamily="18" charset="0"/>
                <a:cs typeface="Times New Roman"/>
                <a:sym typeface="Times New Roman"/>
              </a:rPr>
              <a:t>:</a:t>
            </a:r>
            <a:r>
              <a:rPr kumimoji="0" lang="en-US" sz="2200" b="0" i="0" u="none" strike="noStrike" kern="0" cap="none" spc="0" normalizeH="0" baseline="0" noProof="0" dirty="0" smtClean="0">
                <a:ln>
                  <a:noFill/>
                </a:ln>
                <a:solidFill>
                  <a:srgbClr val="725116"/>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Dẫn</a:t>
            </a:r>
            <a:r>
              <a:rPr kumimoji="0" lang="en-US" sz="2200" b="0" i="0" u="none" strike="noStrike" kern="0" cap="none" spc="0" normalizeH="0" baseline="0" noProof="0" dirty="0">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dắt</a:t>
            </a:r>
            <a:r>
              <a:rPr kumimoji="0" lang="en-US" sz="2200" b="0" i="0" u="none" strike="noStrike" kern="0" cap="none" spc="0" normalizeH="0" baseline="0" noProof="0" dirty="0">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vào</a:t>
            </a:r>
            <a:r>
              <a:rPr kumimoji="0" lang="en-US" sz="2200" b="0" i="0" u="none" strike="noStrike" kern="0" cap="none" spc="0" normalizeH="0" baseline="0" noProof="0" dirty="0">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vấn</a:t>
            </a:r>
            <a:r>
              <a:rPr kumimoji="0" lang="en-US" sz="2200" b="0" i="0" u="none" strike="noStrike" kern="0" cap="none" spc="0" normalizeH="0" baseline="0" noProof="0" dirty="0">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 đề </a:t>
            </a:r>
            <a:r>
              <a:rPr kumimoji="0" lang="en-US" sz="2200" b="0" i="0" u="none" strike="noStrike" kern="0" cap="none" spc="0" normalizeH="0" baseline="0" noProof="0" dirty="0" err="1">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nghị</a:t>
            </a:r>
            <a:r>
              <a:rPr kumimoji="0" lang="en-US" sz="2200" b="0" i="0" u="none" strike="noStrike" kern="0" cap="none" spc="0" normalizeH="0" baseline="0" noProof="0" dirty="0">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luận</a:t>
            </a:r>
            <a:r>
              <a:rPr kumimoji="0" lang="en-US" sz="2200" b="0" i="0" u="none" strike="noStrike" kern="0" cap="none" spc="0" normalizeH="0" baseline="0" noProof="0" dirty="0">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Nêu</a:t>
            </a:r>
            <a:r>
              <a:rPr kumimoji="0" lang="en-US" sz="2200" b="0" i="0" u="none" strike="noStrike" kern="0" cap="none" spc="0" normalizeH="0" baseline="0" noProof="0" dirty="0">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tư</a:t>
            </a:r>
            <a:r>
              <a:rPr kumimoji="0" lang="en-US" sz="2200" b="0" i="0" u="none" strike="noStrike" kern="0" cap="none" spc="0" normalizeH="0" baseline="0" noProof="0" dirty="0">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tưởng</a:t>
            </a:r>
            <a:r>
              <a:rPr kumimoji="0" lang="en-US" sz="2200" b="0" i="0" u="none" strike="noStrike" kern="0" cap="none" spc="0" normalizeH="0" baseline="0" noProof="0" dirty="0">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đạo</a:t>
            </a:r>
            <a:r>
              <a:rPr kumimoji="0" lang="en-US" sz="2200" b="0" i="0" u="none" strike="noStrike" kern="0" cap="none" spc="0" normalizeH="0" baseline="0" noProof="0" dirty="0">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smtClean="0">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lí </a:t>
            </a:r>
            <a:r>
              <a:rPr kumimoji="0" lang="en-US" sz="2200" b="0" i="0" u="none" strike="noStrike" kern="0" cap="none" spc="0" normalizeH="0" baseline="0" noProof="0" dirty="0">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a:t>
            </a:r>
            <a:r>
              <a:rPr kumimoji="0" lang="en-US" sz="2200" b="0" i="0" u="none" strike="noStrike" kern="0" cap="none" spc="0" normalizeH="0" baseline="0" noProof="0" dirty="0" err="1">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chú</a:t>
            </a:r>
            <a:r>
              <a:rPr kumimoji="0" lang="en-US" sz="2200" b="0" i="0" u="none" strike="noStrike" kern="0" cap="none" spc="0" normalizeH="0" baseline="0" noProof="0" dirty="0">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 ý </a:t>
            </a:r>
            <a:r>
              <a:rPr kumimoji="0" lang="en-US" sz="2200" b="0" i="0" u="none" strike="noStrike" kern="0" cap="none" spc="0" normalizeH="0" baseline="0" noProof="0" dirty="0" err="1">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trích</a:t>
            </a:r>
            <a:r>
              <a:rPr kumimoji="0" lang="en-US" sz="2200" b="0" i="0" u="none" strike="noStrike" kern="0" cap="none" spc="0" normalizeH="0" baseline="0" noProof="0" dirty="0">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dẫn</a:t>
            </a:r>
            <a:r>
              <a:rPr kumimoji="0" lang="en-US" sz="2200" b="0" i="0" u="none" strike="noStrike" kern="0" cap="none" spc="0" normalizeH="0" baseline="0" noProof="0" dirty="0">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 ý kiến, </a:t>
            </a:r>
            <a:r>
              <a:rPr kumimoji="0" lang="en-US" sz="2200" b="0" i="0" u="none" strike="noStrike" kern="0" cap="none" spc="0" normalizeH="0" baseline="0" noProof="0" dirty="0" err="1">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câu</a:t>
            </a:r>
            <a:r>
              <a:rPr kumimoji="0" lang="en-US" sz="2200" b="0" i="0" u="none" strike="noStrike" kern="0" cap="none" spc="0" normalizeH="0" baseline="0" noProof="0" dirty="0">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nói</a:t>
            </a:r>
            <a:r>
              <a:rPr kumimoji="0" lang="en-US" sz="2200" b="0" i="0" u="none" strike="noStrike" kern="0" cap="none" spc="0" normalizeH="0" baseline="0" noProof="0" dirty="0">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câu</a:t>
            </a:r>
            <a:r>
              <a:rPr kumimoji="0" lang="en-US" sz="2200" b="0" i="0" u="none" strike="noStrike" kern="0" cap="none" spc="0" normalizeH="0" baseline="0" noProof="0" dirty="0">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danh</a:t>
            </a:r>
            <a:r>
              <a:rPr kumimoji="0" lang="en-US" sz="2200" b="0" i="0" u="none" strike="noStrike" kern="0" cap="none" spc="0" normalizeH="0" baseline="0" noProof="0" dirty="0">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 ngôn </a:t>
            </a:r>
            <a:r>
              <a:rPr kumimoji="0" lang="en-US" sz="2200" b="0" i="0" u="none" strike="noStrike" kern="0" cap="none" spc="0" normalizeH="0" baseline="0" noProof="0" dirty="0" err="1">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nếu</a:t>
            </a:r>
            <a:r>
              <a:rPr kumimoji="0" lang="en-US" sz="2200" b="0" i="0" u="none" strike="noStrike" kern="0" cap="none" spc="0" normalizeH="0" baseline="0" noProof="0" dirty="0">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 có)</a:t>
            </a:r>
            <a:endParaRPr kumimoji="0"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sym typeface="Arial"/>
            </a:endParaRPr>
          </a:p>
        </p:txBody>
      </p:sp>
      <p:sp>
        <p:nvSpPr>
          <p:cNvPr id="121" name="Google Shape;121;p6"/>
          <p:cNvSpPr/>
          <p:nvPr/>
        </p:nvSpPr>
        <p:spPr>
          <a:xfrm>
            <a:off x="353480" y="1644674"/>
            <a:ext cx="1995620" cy="481630"/>
          </a:xfrm>
          <a:prstGeom prst="rect">
            <a:avLst/>
          </a:prstGeom>
          <a:noFill/>
          <a:ln>
            <a:noFill/>
          </a:ln>
        </p:spPr>
        <p:txBody>
          <a:bodyPr spcFirstLastPara="1" wrap="square" lIns="91425" tIns="45700" rIns="91425" bIns="45700" anchor="t" anchorCtr="0">
            <a:spAutoFit/>
          </a:bodyPr>
          <a:lstStyle/>
          <a:p>
            <a:pPr marL="0" marR="0" lvl="0" indent="179705" algn="just"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2200" b="1" i="0" u="none" strike="noStrike" kern="0" cap="none" spc="0" normalizeH="0" baseline="0" noProof="0" dirty="0">
                <a:ln>
                  <a:noFill/>
                </a:ln>
                <a:solidFill>
                  <a:schemeClr val="tx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a:t>
            </a:r>
            <a:r>
              <a:rPr kumimoji="0" lang="en-US" sz="2200" b="1" i="0" u="none" strike="noStrike" kern="0" cap="none" spc="0" normalizeH="0" baseline="0" noProof="0" dirty="0" err="1">
                <a:ln>
                  <a:noFill/>
                </a:ln>
                <a:solidFill>
                  <a:schemeClr val="tx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Thân</a:t>
            </a:r>
            <a:r>
              <a:rPr kumimoji="0" lang="en-US" sz="2200" b="1" i="0" u="none" strike="noStrike" kern="0" cap="none" spc="0" normalizeH="0" baseline="0" noProof="0" dirty="0">
                <a:ln>
                  <a:noFill/>
                </a:ln>
                <a:solidFill>
                  <a:schemeClr val="tx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 </a:t>
            </a:r>
            <a:r>
              <a:rPr lang="en-US" sz="2200" b="1" noProof="0" dirty="0" err="1" smtClean="0">
                <a:solidFill>
                  <a:schemeClr val="tx1"/>
                </a:solidFill>
                <a:highlight>
                  <a:srgbClr val="FFFFFF"/>
                </a:highlight>
                <a:latin typeface="Cambria" panose="02040503050406030204" pitchFamily="18" charset="0"/>
                <a:ea typeface="Cambria" panose="02040503050406030204" pitchFamily="18" charset="0"/>
                <a:cs typeface="Times New Roman"/>
                <a:sym typeface="Times New Roman"/>
              </a:rPr>
              <a:t>đoạn</a:t>
            </a:r>
            <a:r>
              <a:rPr kumimoji="0" lang="en-US" sz="2200" b="1" i="0" u="none" strike="noStrike" kern="0" cap="none" spc="0" normalizeH="0" baseline="0" noProof="0" dirty="0" smtClean="0">
                <a:ln>
                  <a:noFill/>
                </a:ln>
                <a:solidFill>
                  <a:srgbClr val="725116"/>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a:t>
            </a:r>
            <a:endParaRPr kumimoji="0" sz="2200" b="0" i="0" u="none" strike="noStrike" kern="0" cap="none" spc="0" normalizeH="0" baseline="0" noProof="0" dirty="0">
              <a:ln>
                <a:noFill/>
              </a:ln>
              <a:solidFill>
                <a:srgbClr val="725116"/>
              </a:solidFill>
              <a:effectLst/>
              <a:uLnTx/>
              <a:uFillTx/>
              <a:latin typeface="Cambria" panose="02040503050406030204" pitchFamily="18" charset="0"/>
              <a:ea typeface="Cambria" panose="02040503050406030204" pitchFamily="18" charset="0"/>
              <a:sym typeface="Arial"/>
            </a:endParaRPr>
          </a:p>
        </p:txBody>
      </p:sp>
      <p:grpSp>
        <p:nvGrpSpPr>
          <p:cNvPr id="122" name="Google Shape;122;p6"/>
          <p:cNvGrpSpPr/>
          <p:nvPr/>
        </p:nvGrpSpPr>
        <p:grpSpPr>
          <a:xfrm>
            <a:off x="579199" y="2268289"/>
            <a:ext cx="8196939" cy="1057348"/>
            <a:chOff x="10292" y="0"/>
            <a:chExt cx="7512428" cy="1057348"/>
          </a:xfrm>
          <a:solidFill>
            <a:schemeClr val="tx2">
              <a:lumMod val="75000"/>
            </a:schemeClr>
          </a:solidFill>
        </p:grpSpPr>
        <p:sp>
          <p:nvSpPr>
            <p:cNvPr id="123" name="Google Shape;123;p6"/>
            <p:cNvSpPr/>
            <p:nvPr/>
          </p:nvSpPr>
          <p:spPr>
            <a:xfrm>
              <a:off x="10292" y="0"/>
              <a:ext cx="1976954" cy="1057348"/>
            </a:xfrm>
            <a:prstGeom prst="roundRect">
              <a:avLst>
                <a:gd name="adj" fmla="val 10000"/>
              </a:avLst>
            </a:prstGeom>
            <a:grp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1" u="none" strike="noStrike" kern="0" cap="none" spc="0" normalizeH="0" baseline="0" noProof="0">
                <a:ln>
                  <a:noFill/>
                </a:ln>
                <a:solidFill>
                  <a:schemeClr val="tx1"/>
                </a:solidFill>
                <a:effectLst/>
                <a:uLnTx/>
                <a:uFillTx/>
                <a:latin typeface="Cambria" panose="02040503050406030204" pitchFamily="18" charset="0"/>
                <a:ea typeface="Cambria" panose="02040503050406030204" pitchFamily="18" charset="0"/>
                <a:sym typeface="Arial"/>
              </a:endParaRPr>
            </a:p>
          </p:txBody>
        </p:sp>
        <p:sp>
          <p:nvSpPr>
            <p:cNvPr id="124" name="Google Shape;124;p6"/>
            <p:cNvSpPr txBox="1"/>
            <p:nvPr/>
          </p:nvSpPr>
          <p:spPr>
            <a:xfrm>
              <a:off x="41261" y="30969"/>
              <a:ext cx="1915016" cy="995410"/>
            </a:xfrm>
            <a:prstGeom prst="rect">
              <a:avLst/>
            </a:prstGeom>
            <a:grpFill/>
            <a:ln>
              <a:solidFill>
                <a:schemeClr val="tx1"/>
              </a:solidFill>
            </a:ln>
          </p:spPr>
          <p:txBody>
            <a:bodyPr spcFirstLastPara="1" wrap="square" lIns="83800" tIns="83800" rIns="83800" bIns="8380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n-US" sz="2200" b="1"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Giải</a:t>
              </a:r>
              <a:r>
                <a:rPr kumimoji="0" lang="en-US" sz="2200" b="1"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 </a:t>
              </a:r>
              <a:r>
                <a:rPr kumimoji="0" lang="en-US" sz="2200" b="1" i="1" u="none" strike="noStrike" kern="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thích</a:t>
              </a:r>
              <a:endParaRPr kumimoji="0" sz="2200" b="1" i="1"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endParaRPr>
            </a:p>
          </p:txBody>
        </p:sp>
        <p:sp>
          <p:nvSpPr>
            <p:cNvPr id="125" name="Google Shape;125;p6"/>
            <p:cNvSpPr/>
            <p:nvPr/>
          </p:nvSpPr>
          <p:spPr>
            <a:xfrm>
              <a:off x="2184943" y="283531"/>
              <a:ext cx="419114" cy="490284"/>
            </a:xfrm>
            <a:prstGeom prst="rightArrow">
              <a:avLst>
                <a:gd name="adj1" fmla="val 60000"/>
                <a:gd name="adj2" fmla="val 50000"/>
              </a:avLst>
            </a:prstGeom>
            <a:grpFill/>
            <a:ln>
              <a:solidFill>
                <a:schemeClr val="tx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1" u="none" strike="noStrike" kern="0" cap="none" spc="0" normalizeH="0" baseline="0" noProof="0">
                <a:ln>
                  <a:noFill/>
                </a:ln>
                <a:solidFill>
                  <a:schemeClr val="tx1"/>
                </a:solidFill>
                <a:effectLst/>
                <a:uLnTx/>
                <a:uFillTx/>
                <a:latin typeface="Cambria" panose="02040503050406030204" pitchFamily="18" charset="0"/>
                <a:ea typeface="Cambria" panose="02040503050406030204" pitchFamily="18" charset="0"/>
                <a:sym typeface="Arial"/>
              </a:endParaRPr>
            </a:p>
          </p:txBody>
        </p:sp>
        <p:sp>
          <p:nvSpPr>
            <p:cNvPr id="126" name="Google Shape;126;p6"/>
            <p:cNvSpPr txBox="1"/>
            <p:nvPr/>
          </p:nvSpPr>
          <p:spPr>
            <a:xfrm>
              <a:off x="2184943" y="381588"/>
              <a:ext cx="293380" cy="294170"/>
            </a:xfrm>
            <a:prstGeom prst="rect">
              <a:avLst/>
            </a:prstGeom>
            <a:grpFill/>
            <a:ln>
              <a:solidFill>
                <a:schemeClr val="tx1"/>
              </a:solidFill>
            </a:ln>
          </p:spPr>
          <p:txBody>
            <a:bodyPr spcFirstLastPara="1" wrap="square" lIns="0" tIns="0" rIns="0" bIns="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endParaRPr kumimoji="0" sz="2200" b="1" i="1" u="none" strike="noStrike" kern="0" cap="none" spc="0" normalizeH="0" baseline="0" noProof="0">
                <a:ln>
                  <a:noFill/>
                </a:ln>
                <a:solidFill>
                  <a:schemeClr val="tx1"/>
                </a:solidFill>
                <a:effectLst/>
                <a:uLnTx/>
                <a:uFillTx/>
                <a:latin typeface="Cambria" panose="02040503050406030204" pitchFamily="18" charset="0"/>
                <a:ea typeface="Cambria" panose="02040503050406030204" pitchFamily="18" charset="0"/>
                <a:sym typeface="Arial"/>
              </a:endParaRPr>
            </a:p>
          </p:txBody>
        </p:sp>
        <p:sp>
          <p:nvSpPr>
            <p:cNvPr id="127" name="Google Shape;127;p6"/>
            <p:cNvSpPr/>
            <p:nvPr/>
          </p:nvSpPr>
          <p:spPr>
            <a:xfrm>
              <a:off x="2778029" y="0"/>
              <a:ext cx="1976954" cy="1057348"/>
            </a:xfrm>
            <a:prstGeom prst="roundRect">
              <a:avLst>
                <a:gd name="adj" fmla="val 10000"/>
              </a:avLst>
            </a:prstGeom>
            <a:grp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1" u="none" strike="noStrike" kern="0" cap="none" spc="0" normalizeH="0" baseline="0" noProof="0">
                <a:ln>
                  <a:noFill/>
                </a:ln>
                <a:solidFill>
                  <a:schemeClr val="tx1"/>
                </a:solidFill>
                <a:effectLst/>
                <a:uLnTx/>
                <a:uFillTx/>
                <a:latin typeface="Cambria" panose="02040503050406030204" pitchFamily="18" charset="0"/>
                <a:ea typeface="Cambria" panose="02040503050406030204" pitchFamily="18" charset="0"/>
                <a:sym typeface="Arial"/>
              </a:endParaRPr>
            </a:p>
          </p:txBody>
        </p:sp>
        <p:sp>
          <p:nvSpPr>
            <p:cNvPr id="128" name="Google Shape;128;p6"/>
            <p:cNvSpPr txBox="1"/>
            <p:nvPr/>
          </p:nvSpPr>
          <p:spPr>
            <a:xfrm>
              <a:off x="2808998" y="30969"/>
              <a:ext cx="1915016" cy="995410"/>
            </a:xfrm>
            <a:prstGeom prst="rect">
              <a:avLst/>
            </a:prstGeom>
            <a:grpFill/>
            <a:ln>
              <a:solidFill>
                <a:schemeClr val="tx1"/>
              </a:solidFill>
            </a:ln>
          </p:spPr>
          <p:txBody>
            <a:bodyPr spcFirstLastPara="1" wrap="square" lIns="83800" tIns="83800" rIns="83800" bIns="8380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n-US" sz="2200" b="1" i="1" u="none" strike="noStrike" kern="0" cap="none" spc="0" normalizeH="0" baseline="0" noProof="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Bàn luận</a:t>
              </a:r>
              <a:endParaRPr kumimoji="0" sz="2200" b="1" i="1" u="none" strike="noStrike" kern="0" cap="none" spc="0" normalizeH="0" baseline="0" noProof="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endParaRPr>
            </a:p>
          </p:txBody>
        </p:sp>
        <p:sp>
          <p:nvSpPr>
            <p:cNvPr id="129" name="Google Shape;129;p6"/>
            <p:cNvSpPr/>
            <p:nvPr/>
          </p:nvSpPr>
          <p:spPr>
            <a:xfrm>
              <a:off x="4952679" y="283531"/>
              <a:ext cx="419114" cy="490284"/>
            </a:xfrm>
            <a:prstGeom prst="rightArrow">
              <a:avLst>
                <a:gd name="adj1" fmla="val 60000"/>
                <a:gd name="adj2" fmla="val 50000"/>
              </a:avLst>
            </a:prstGeom>
            <a:grpFill/>
            <a:ln>
              <a:solidFill>
                <a:schemeClr val="tx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1" u="none" strike="noStrike" kern="0" cap="none" spc="0" normalizeH="0" baseline="0" noProof="0">
                <a:ln>
                  <a:noFill/>
                </a:ln>
                <a:solidFill>
                  <a:schemeClr val="tx1"/>
                </a:solidFill>
                <a:effectLst/>
                <a:uLnTx/>
                <a:uFillTx/>
                <a:latin typeface="Cambria" panose="02040503050406030204" pitchFamily="18" charset="0"/>
                <a:ea typeface="Cambria" panose="02040503050406030204" pitchFamily="18" charset="0"/>
                <a:sym typeface="Arial"/>
              </a:endParaRPr>
            </a:p>
          </p:txBody>
        </p:sp>
        <p:sp>
          <p:nvSpPr>
            <p:cNvPr id="130" name="Google Shape;130;p6"/>
            <p:cNvSpPr txBox="1"/>
            <p:nvPr/>
          </p:nvSpPr>
          <p:spPr>
            <a:xfrm>
              <a:off x="4952679" y="381588"/>
              <a:ext cx="293380" cy="294170"/>
            </a:xfrm>
            <a:prstGeom prst="rect">
              <a:avLst/>
            </a:prstGeom>
            <a:grpFill/>
            <a:ln>
              <a:solidFill>
                <a:schemeClr val="tx1"/>
              </a:solidFill>
            </a:ln>
          </p:spPr>
          <p:txBody>
            <a:bodyPr spcFirstLastPara="1" wrap="square" lIns="0" tIns="0" rIns="0" bIns="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endParaRPr kumimoji="0" sz="2200" b="1" i="1" u="none" strike="noStrike" kern="0" cap="none" spc="0" normalizeH="0" baseline="0" noProof="0">
                <a:ln>
                  <a:noFill/>
                </a:ln>
                <a:solidFill>
                  <a:schemeClr val="tx1"/>
                </a:solidFill>
                <a:effectLst/>
                <a:uLnTx/>
                <a:uFillTx/>
                <a:latin typeface="Cambria" panose="02040503050406030204" pitchFamily="18" charset="0"/>
                <a:ea typeface="Cambria" panose="02040503050406030204" pitchFamily="18" charset="0"/>
                <a:sym typeface="Arial"/>
              </a:endParaRPr>
            </a:p>
          </p:txBody>
        </p:sp>
        <p:sp>
          <p:nvSpPr>
            <p:cNvPr id="131" name="Google Shape;131;p6"/>
            <p:cNvSpPr/>
            <p:nvPr/>
          </p:nvSpPr>
          <p:spPr>
            <a:xfrm>
              <a:off x="5545766" y="0"/>
              <a:ext cx="1976954" cy="1057348"/>
            </a:xfrm>
            <a:prstGeom prst="roundRect">
              <a:avLst>
                <a:gd name="adj" fmla="val 10000"/>
              </a:avLst>
            </a:prstGeom>
            <a:grp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1" u="none" strike="noStrike" kern="0" cap="none" spc="0" normalizeH="0" baseline="0" noProof="0">
                <a:ln>
                  <a:noFill/>
                </a:ln>
                <a:solidFill>
                  <a:schemeClr val="tx1"/>
                </a:solidFill>
                <a:effectLst/>
                <a:uLnTx/>
                <a:uFillTx/>
                <a:latin typeface="Cambria" panose="02040503050406030204" pitchFamily="18" charset="0"/>
                <a:ea typeface="Cambria" panose="02040503050406030204" pitchFamily="18" charset="0"/>
                <a:sym typeface="Arial"/>
              </a:endParaRPr>
            </a:p>
          </p:txBody>
        </p:sp>
        <p:sp>
          <p:nvSpPr>
            <p:cNvPr id="132" name="Google Shape;132;p6"/>
            <p:cNvSpPr txBox="1"/>
            <p:nvPr/>
          </p:nvSpPr>
          <p:spPr>
            <a:xfrm>
              <a:off x="5576735" y="30969"/>
              <a:ext cx="1915016" cy="995410"/>
            </a:xfrm>
            <a:prstGeom prst="rect">
              <a:avLst/>
            </a:prstGeom>
            <a:grpFill/>
            <a:ln>
              <a:solidFill>
                <a:schemeClr val="tx1"/>
              </a:solidFill>
            </a:ln>
          </p:spPr>
          <p:txBody>
            <a:bodyPr spcFirstLastPara="1" wrap="square" lIns="83800" tIns="83800" rIns="83800" bIns="8380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n-US" sz="2200" b="1" i="1" u="none" strike="noStrike" kern="0" cap="none" spc="0" normalizeH="0" baseline="0" noProof="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rPr>
                <a:t>Bài học nhận thức và hành động</a:t>
              </a:r>
              <a:endParaRPr kumimoji="0" sz="2200" b="1" i="1" u="none" strike="noStrike" kern="0" cap="none" spc="0" normalizeH="0" baseline="0" noProof="0">
                <a:ln>
                  <a:noFill/>
                </a:ln>
                <a:solidFill>
                  <a:schemeClr val="tx1"/>
                </a:solidFill>
                <a:effectLst/>
                <a:uLnTx/>
                <a:uFillTx/>
                <a:latin typeface="Cambria" panose="02040503050406030204" pitchFamily="18" charset="0"/>
                <a:ea typeface="Cambria" panose="02040503050406030204" pitchFamily="18" charset="0"/>
                <a:cs typeface="Times New Roman"/>
                <a:sym typeface="Times New Roman"/>
              </a:endParaRPr>
            </a:p>
          </p:txBody>
        </p:sp>
      </p:grpSp>
      <p:sp>
        <p:nvSpPr>
          <p:cNvPr id="133" name="Google Shape;133;p6"/>
          <p:cNvSpPr/>
          <p:nvPr/>
        </p:nvSpPr>
        <p:spPr>
          <a:xfrm>
            <a:off x="503445" y="3654945"/>
            <a:ext cx="8178099" cy="769441"/>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dirty="0">
                <a:ln>
                  <a:noFill/>
                </a:ln>
                <a:solidFill>
                  <a:schemeClr val="tx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a:t>
            </a:r>
            <a:r>
              <a:rPr kumimoji="0" lang="en-US" sz="2200" b="1" i="0" u="none" strike="noStrike" kern="0" cap="none" spc="0" normalizeH="0" baseline="0" noProof="0" dirty="0" err="1">
                <a:ln>
                  <a:noFill/>
                </a:ln>
                <a:solidFill>
                  <a:schemeClr val="tx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Kết</a:t>
            </a:r>
            <a:r>
              <a:rPr kumimoji="0" lang="en-US" sz="2200" b="1" i="0" u="none" strike="noStrike" kern="0" cap="none" spc="0" normalizeH="0" baseline="0" noProof="0" dirty="0">
                <a:ln>
                  <a:noFill/>
                </a:ln>
                <a:solidFill>
                  <a:schemeClr val="tx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 </a:t>
            </a:r>
            <a:r>
              <a:rPr lang="en-US" sz="2200" b="1" noProof="0" dirty="0" err="1" smtClean="0">
                <a:solidFill>
                  <a:schemeClr val="tx1"/>
                </a:solidFill>
                <a:highlight>
                  <a:srgbClr val="FFFFFF"/>
                </a:highlight>
                <a:latin typeface="Cambria" panose="02040503050406030204" pitchFamily="18" charset="0"/>
                <a:ea typeface="Cambria" panose="02040503050406030204" pitchFamily="18" charset="0"/>
                <a:cs typeface="Times New Roman"/>
                <a:sym typeface="Times New Roman"/>
              </a:rPr>
              <a:t>đoạn</a:t>
            </a:r>
            <a:r>
              <a:rPr kumimoji="0" lang="en-US" sz="2200" b="1" i="0" u="none" strike="noStrike" kern="0" cap="none" spc="0" normalizeH="0" baseline="0" noProof="0" dirty="0" smtClean="0">
                <a:ln>
                  <a:noFill/>
                </a:ln>
                <a:solidFill>
                  <a:schemeClr val="tx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a:t>
            </a:r>
            <a:r>
              <a:rPr kumimoji="0" lang="en-US" sz="2200" b="1" i="0" u="none" strike="noStrike" kern="0" cap="none" spc="0" normalizeH="0" baseline="0" noProof="0" dirty="0" smtClean="0">
                <a:ln>
                  <a:noFill/>
                </a:ln>
                <a:solidFill>
                  <a:srgbClr val="725116"/>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Khẳng</a:t>
            </a:r>
            <a:r>
              <a:rPr kumimoji="0" lang="en-US" sz="2200" b="0" i="0" u="none" strike="noStrike" kern="0" cap="none" spc="0" normalizeH="0" baseline="0" noProof="0" dirty="0">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định</a:t>
            </a:r>
            <a:r>
              <a:rPr kumimoji="0" lang="en-US" sz="2200" b="0" i="0" u="none" strike="noStrike" kern="0" cap="none" spc="0" normalizeH="0" baseline="0" noProof="0" dirty="0">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 những </a:t>
            </a:r>
            <a:r>
              <a:rPr kumimoji="0" lang="en-US" sz="2200" b="0" i="0" u="none" strike="noStrike" kern="0" cap="none" spc="0" normalizeH="0" baseline="0" noProof="0" dirty="0" err="1">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quan</a:t>
            </a:r>
            <a:r>
              <a:rPr kumimoji="0" lang="en-US" sz="2200" b="0" i="0" u="none" strike="noStrike" kern="0" cap="none" spc="0" normalizeH="0" baseline="0" noProof="0" dirty="0">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 điểm, </a:t>
            </a:r>
            <a:r>
              <a:rPr kumimoji="0" lang="en-US" sz="2200" b="0" i="0" u="none" strike="noStrike" kern="0" cap="none" spc="0" normalizeH="0" baseline="0" noProof="0" dirty="0" err="1">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tư</a:t>
            </a:r>
            <a:r>
              <a:rPr kumimoji="0" lang="en-US" sz="2200" b="0" i="0" u="none" strike="noStrike" kern="0" cap="none" spc="0" normalizeH="0" baseline="0" noProof="0" dirty="0">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tưởng</a:t>
            </a:r>
            <a:r>
              <a:rPr kumimoji="0" lang="en-US" sz="2200" b="0" i="0" u="none" strike="noStrike" kern="0" cap="none" spc="0" normalizeH="0" baseline="0" noProof="0" dirty="0">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 tích </a:t>
            </a:r>
            <a:r>
              <a:rPr kumimoji="0" lang="en-US" sz="2200" b="0" i="0" u="none" strike="noStrike" kern="0" cap="none" spc="0" normalizeH="0" baseline="0" noProof="0" dirty="0" err="1">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cực</a:t>
            </a:r>
            <a:r>
              <a:rPr kumimoji="0" lang="en-US" sz="2200" b="0" i="0" u="none" strike="noStrike" kern="0" cap="none" spc="0" normalizeH="0" baseline="0" noProof="0" dirty="0">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đối</a:t>
            </a:r>
            <a:r>
              <a:rPr kumimoji="0" lang="en-US" sz="2200" b="0" i="0" u="none" strike="noStrike" kern="0" cap="none" spc="0" normalizeH="0" baseline="0" noProof="0" dirty="0">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với</a:t>
            </a:r>
            <a:r>
              <a:rPr kumimoji="0" lang="en-US" sz="2200" b="0" i="0" u="none" strike="noStrike" kern="0" cap="none" spc="0" normalizeH="0" baseline="0" noProof="0" dirty="0">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vấn</a:t>
            </a:r>
            <a:r>
              <a:rPr kumimoji="0" lang="en-US" sz="2200" b="0" i="0" u="none" strike="noStrike" kern="0" cap="none" spc="0" normalizeH="0" baseline="0" noProof="0" dirty="0">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 đề; </a:t>
            </a:r>
            <a:r>
              <a:rPr kumimoji="0" lang="en-US" sz="2200" b="0" i="0" u="none" strike="noStrike" kern="0" cap="none" spc="0" normalizeH="0" baseline="0" noProof="0" dirty="0" err="1">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liên</a:t>
            </a:r>
            <a:r>
              <a:rPr kumimoji="0" lang="en-US" sz="2200" b="0" i="0" u="none" strike="noStrike" kern="0" cap="none" spc="0" normalizeH="0" baseline="0" noProof="0" dirty="0">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hệ</a:t>
            </a:r>
            <a:r>
              <a:rPr kumimoji="0" lang="en-US" sz="2200" b="0" i="0" u="none" strike="noStrike" kern="0" cap="none" spc="0" normalizeH="0" baseline="0" noProof="0" dirty="0">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bản</a:t>
            </a:r>
            <a:r>
              <a:rPr kumimoji="0" lang="en-US" sz="2200" b="0" i="0" u="none" strike="noStrike" kern="0" cap="none" spc="0" normalizeH="0" baseline="0" noProof="0" dirty="0">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 </a:t>
            </a:r>
            <a:r>
              <a:rPr kumimoji="0" lang="en-US" sz="2200" b="0" i="0" u="none" strike="noStrike" kern="0" cap="none" spc="0" normalizeH="0" baseline="0" noProof="0" dirty="0" err="1">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thân</a:t>
            </a:r>
            <a:r>
              <a:rPr kumimoji="0" lang="en-US" sz="2200" b="0" i="0" u="none" strike="noStrike" kern="0" cap="none" spc="0" normalizeH="0" baseline="0" noProof="0" dirty="0">
                <a:ln>
                  <a:noFill/>
                </a:ln>
                <a:solidFill>
                  <a:srgbClr val="1C1E21"/>
                </a:solidFill>
                <a:effectLst/>
                <a:highlight>
                  <a:srgbClr val="FFFFFF"/>
                </a:highlight>
                <a:uLnTx/>
                <a:uFillTx/>
                <a:latin typeface="Cambria" panose="02040503050406030204" pitchFamily="18" charset="0"/>
                <a:ea typeface="Cambria" panose="02040503050406030204" pitchFamily="18" charset="0"/>
                <a:cs typeface="Times New Roman"/>
                <a:sym typeface="Times New Roman"/>
              </a:rPr>
              <a:t>…</a:t>
            </a:r>
            <a:endParaRPr kumimoji="0" sz="2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sym typeface="Arial"/>
            </a:endParaRPr>
          </a:p>
        </p:txBody>
      </p:sp>
    </p:spTree>
    <p:extLst>
      <p:ext uri="{BB962C8B-B14F-4D97-AF65-F5344CB8AC3E}">
        <p14:creationId xmlns:p14="http://schemas.microsoft.com/office/powerpoint/2010/main" val="3130126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500"/>
                                        <p:tgtEl>
                                          <p:spTgt spid="1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0"/>
                                        </p:tgtEl>
                                        <p:attrNameLst>
                                          <p:attrName>style.visibility</p:attrName>
                                        </p:attrNameLst>
                                      </p:cBhvr>
                                      <p:to>
                                        <p:strVal val="visible"/>
                                      </p:to>
                                    </p:set>
                                    <p:animEffect transition="in" filter="fade">
                                      <p:cBhvr>
                                        <p:cTn id="12" dur="1000"/>
                                        <p:tgtEl>
                                          <p:spTgt spid="1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fade">
                                      <p:cBhvr>
                                        <p:cTn id="17" dur="500"/>
                                        <p:tgtEl>
                                          <p:spTgt spid="12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22"/>
                                        </p:tgtEl>
                                        <p:attrNameLst>
                                          <p:attrName>style.visibility</p:attrName>
                                        </p:attrNameLst>
                                      </p:cBhvr>
                                      <p:to>
                                        <p:strVal val="visible"/>
                                      </p:to>
                                    </p:set>
                                    <p:animEffect transition="in" filter="fade">
                                      <p:cBhvr>
                                        <p:cTn id="22" dur="1000"/>
                                        <p:tgtEl>
                                          <p:spTgt spid="122"/>
                                        </p:tgtEl>
                                      </p:cBhvr>
                                    </p:animEffect>
                                    <p:anim calcmode="lin" valueType="num">
                                      <p:cBhvr>
                                        <p:cTn id="23" dur="1000" fill="hold"/>
                                        <p:tgtEl>
                                          <p:spTgt spid="122"/>
                                        </p:tgtEl>
                                        <p:attrNameLst>
                                          <p:attrName>ppt_x</p:attrName>
                                        </p:attrNameLst>
                                      </p:cBhvr>
                                      <p:tavLst>
                                        <p:tav tm="0">
                                          <p:val>
                                            <p:strVal val="#ppt_x"/>
                                          </p:val>
                                        </p:tav>
                                        <p:tav tm="100000">
                                          <p:val>
                                            <p:strVal val="#ppt_x"/>
                                          </p:val>
                                        </p:tav>
                                      </p:tavLst>
                                    </p:anim>
                                    <p:anim calcmode="lin" valueType="num">
                                      <p:cBhvr>
                                        <p:cTn id="24" dur="1000" fill="hold"/>
                                        <p:tgtEl>
                                          <p:spTgt spid="12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additive="base">
                                        <p:cTn id="29" dur="500"/>
                                        <p:tgtEl>
                                          <p:spTgt spid="1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4"/>
        <p:cNvGrpSpPr/>
        <p:nvPr/>
      </p:nvGrpSpPr>
      <p:grpSpPr>
        <a:xfrm>
          <a:off x="0" y="0"/>
          <a:ext cx="0" cy="0"/>
          <a:chOff x="0" y="0"/>
          <a:chExt cx="0" cy="0"/>
        </a:xfrm>
      </p:grpSpPr>
      <p:sp>
        <p:nvSpPr>
          <p:cNvPr id="1425" name="Google Shape;1425;p64"/>
          <p:cNvSpPr txBox="1">
            <a:spLocks noGrp="1"/>
          </p:cNvSpPr>
          <p:nvPr>
            <p:ph type="title"/>
          </p:nvPr>
        </p:nvSpPr>
        <p:spPr>
          <a:xfrm>
            <a:off x="643816" y="149141"/>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smtClean="0">
                <a:latin typeface="Cambria" panose="02040503050406030204" pitchFamily="18" charset="0"/>
                <a:ea typeface="Cambria" panose="02040503050406030204" pitchFamily="18" charset="0"/>
              </a:rPr>
              <a:t>*Triển khai thân đoạn</a:t>
            </a:r>
            <a:endParaRPr sz="3200" dirty="0">
              <a:latin typeface="Cambria" panose="02040503050406030204" pitchFamily="18" charset="0"/>
              <a:ea typeface="Cambria" panose="02040503050406030204" pitchFamily="18" charset="0"/>
            </a:endParaRPr>
          </a:p>
        </p:txBody>
      </p:sp>
      <p:sp>
        <p:nvSpPr>
          <p:cNvPr id="1426" name="Google Shape;1426;p64"/>
          <p:cNvSpPr txBox="1">
            <a:spLocks noGrp="1"/>
          </p:cNvSpPr>
          <p:nvPr>
            <p:ph type="title"/>
          </p:nvPr>
        </p:nvSpPr>
        <p:spPr>
          <a:xfrm>
            <a:off x="566954" y="3549937"/>
            <a:ext cx="2438400" cy="44220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 dirty="0" smtClean="0">
                <a:latin typeface="Cambria" panose="02040503050406030204" pitchFamily="18" charset="0"/>
                <a:ea typeface="Cambria" panose="02040503050406030204" pitchFamily="18" charset="0"/>
              </a:rPr>
              <a:t>3. Bài học nhận thức và hành động </a:t>
            </a:r>
            <a:endParaRPr dirty="0">
              <a:latin typeface="Cambria" panose="02040503050406030204" pitchFamily="18" charset="0"/>
              <a:ea typeface="Cambria" panose="02040503050406030204" pitchFamily="18" charset="0"/>
            </a:endParaRPr>
          </a:p>
        </p:txBody>
      </p:sp>
      <p:sp>
        <p:nvSpPr>
          <p:cNvPr id="1428" name="Google Shape;1428;p64"/>
          <p:cNvSpPr txBox="1">
            <a:spLocks noGrp="1"/>
          </p:cNvSpPr>
          <p:nvPr>
            <p:ph type="title"/>
          </p:nvPr>
        </p:nvSpPr>
        <p:spPr>
          <a:xfrm>
            <a:off x="394047" y="1576181"/>
            <a:ext cx="2251624" cy="442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smtClean="0">
                <a:latin typeface="Cambria" panose="02040503050406030204" pitchFamily="18" charset="0"/>
                <a:ea typeface="Cambria" panose="02040503050406030204" pitchFamily="18" charset="0"/>
              </a:rPr>
              <a:t>1. Giải thích</a:t>
            </a:r>
            <a:endParaRPr dirty="0">
              <a:latin typeface="Cambria" panose="02040503050406030204" pitchFamily="18" charset="0"/>
              <a:ea typeface="Cambria" panose="02040503050406030204" pitchFamily="18" charset="0"/>
            </a:endParaRPr>
          </a:p>
        </p:txBody>
      </p:sp>
      <p:sp>
        <p:nvSpPr>
          <p:cNvPr id="1429" name="Google Shape;1429;p64"/>
          <p:cNvSpPr txBox="1">
            <a:spLocks noGrp="1"/>
          </p:cNvSpPr>
          <p:nvPr>
            <p:ph type="subTitle" idx="4294967295"/>
          </p:nvPr>
        </p:nvSpPr>
        <p:spPr>
          <a:xfrm>
            <a:off x="394047" y="2045499"/>
            <a:ext cx="2251624" cy="652500"/>
          </a:xfrm>
          <a:prstGeom prst="rect">
            <a:avLst/>
          </a:prstGeom>
        </p:spPr>
        <p:txBody>
          <a:bodyPr spcFirstLastPara="1" wrap="square" lIns="91425" tIns="91425" rIns="91425" bIns="91425" anchor="ctr" anchorCtr="0">
            <a:noAutofit/>
          </a:bodyPr>
          <a:lstStyle/>
          <a:p>
            <a:pPr marL="0" lvl="0" indent="0" algn="just">
              <a:lnSpc>
                <a:spcPct val="100000"/>
              </a:lnSpc>
              <a:buClr>
                <a:srgbClr val="000000"/>
              </a:buClr>
              <a:buSzPts val="2200"/>
              <a:buNone/>
              <a:defRPr/>
            </a:pPr>
            <a:r>
              <a:rPr lang="en-US" sz="1800" dirty="0" smtClean="0">
                <a:solidFill>
                  <a:srgbClr val="000000"/>
                </a:solidFill>
                <a:latin typeface="Cambria" panose="02040503050406030204" pitchFamily="18" charset="0"/>
                <a:ea typeface="Cambria" panose="02040503050406030204" pitchFamily="18" charset="0"/>
                <a:cs typeface="Arial"/>
                <a:sym typeface="Arial"/>
              </a:rPr>
              <a:t>Những </a:t>
            </a:r>
            <a:r>
              <a:rPr lang="en-US" sz="1800" dirty="0" err="1" smtClean="0">
                <a:solidFill>
                  <a:srgbClr val="000000"/>
                </a:solidFill>
                <a:latin typeface="Cambria" panose="02040503050406030204" pitchFamily="18" charset="0"/>
                <a:ea typeface="Cambria" panose="02040503050406030204" pitchFamily="18" charset="0"/>
                <a:cs typeface="Arial"/>
                <a:sym typeface="Arial"/>
              </a:rPr>
              <a:t>từ</a:t>
            </a:r>
            <a:r>
              <a:rPr lang="en-US" sz="1800" dirty="0" smtClean="0">
                <a:solidFill>
                  <a:srgbClr val="000000"/>
                </a:solidFill>
                <a:latin typeface="Cambria" panose="02040503050406030204" pitchFamily="18" charset="0"/>
                <a:ea typeface="Cambria" panose="02040503050406030204" pitchFamily="18" charset="0"/>
                <a:cs typeface="Arial"/>
                <a:sym typeface="Arial"/>
              </a:rPr>
              <a:t> </a:t>
            </a:r>
            <a:r>
              <a:rPr lang="en-US" sz="1800" dirty="0" err="1">
                <a:solidFill>
                  <a:srgbClr val="000000"/>
                </a:solidFill>
                <a:latin typeface="Cambria" panose="02040503050406030204" pitchFamily="18" charset="0"/>
                <a:ea typeface="Cambria" panose="02040503050406030204" pitchFamily="18" charset="0"/>
                <a:cs typeface="Arial"/>
                <a:sym typeface="Arial"/>
              </a:rPr>
              <a:t>ngữ</a:t>
            </a:r>
            <a:r>
              <a:rPr lang="en-US" sz="1800" dirty="0">
                <a:solidFill>
                  <a:srgbClr val="000000"/>
                </a:solidFill>
                <a:latin typeface="Cambria" panose="02040503050406030204" pitchFamily="18" charset="0"/>
                <a:ea typeface="Cambria" panose="02040503050406030204" pitchFamily="18" charset="0"/>
                <a:cs typeface="Arial"/>
                <a:sym typeface="Arial"/>
              </a:rPr>
              <a:t> </a:t>
            </a:r>
            <a:r>
              <a:rPr lang="en-US" sz="1800" dirty="0" err="1">
                <a:solidFill>
                  <a:srgbClr val="000000"/>
                </a:solidFill>
                <a:latin typeface="Cambria" panose="02040503050406030204" pitchFamily="18" charset="0"/>
                <a:ea typeface="Cambria" panose="02040503050406030204" pitchFamily="18" charset="0"/>
                <a:cs typeface="Arial"/>
                <a:sym typeface="Arial"/>
              </a:rPr>
              <a:t>quan</a:t>
            </a:r>
            <a:r>
              <a:rPr lang="en-US" sz="1800" dirty="0">
                <a:solidFill>
                  <a:srgbClr val="000000"/>
                </a:solidFill>
                <a:latin typeface="Cambria" panose="02040503050406030204" pitchFamily="18" charset="0"/>
                <a:ea typeface="Cambria" panose="02040503050406030204" pitchFamily="18" charset="0"/>
                <a:cs typeface="Arial"/>
                <a:sym typeface="Arial"/>
              </a:rPr>
              <a:t> trọng, </a:t>
            </a:r>
            <a:r>
              <a:rPr lang="en-US" sz="1800" dirty="0" err="1">
                <a:solidFill>
                  <a:srgbClr val="000000"/>
                </a:solidFill>
                <a:latin typeface="Cambria" panose="02040503050406030204" pitchFamily="18" charset="0"/>
                <a:ea typeface="Cambria" panose="02040503050406030204" pitchFamily="18" charset="0"/>
                <a:cs typeface="Arial"/>
                <a:sym typeface="Arial"/>
              </a:rPr>
              <a:t>nghĩa</a:t>
            </a:r>
            <a:r>
              <a:rPr lang="en-US" sz="1800" dirty="0">
                <a:solidFill>
                  <a:srgbClr val="000000"/>
                </a:solidFill>
                <a:latin typeface="Cambria" panose="02040503050406030204" pitchFamily="18" charset="0"/>
                <a:ea typeface="Cambria" panose="02040503050406030204" pitchFamily="18" charset="0"/>
                <a:cs typeface="Arial"/>
                <a:sym typeface="Arial"/>
              </a:rPr>
              <a:t> </a:t>
            </a:r>
            <a:r>
              <a:rPr lang="en-US" sz="1800" dirty="0" err="1">
                <a:solidFill>
                  <a:srgbClr val="000000"/>
                </a:solidFill>
                <a:latin typeface="Cambria" panose="02040503050406030204" pitchFamily="18" charset="0"/>
                <a:ea typeface="Cambria" panose="02040503050406030204" pitchFamily="18" charset="0"/>
                <a:cs typeface="Arial"/>
                <a:sym typeface="Arial"/>
              </a:rPr>
              <a:t>đen</a:t>
            </a:r>
            <a:r>
              <a:rPr lang="en-US" sz="1800" dirty="0">
                <a:solidFill>
                  <a:srgbClr val="000000"/>
                </a:solidFill>
                <a:latin typeface="Cambria" panose="02040503050406030204" pitchFamily="18" charset="0"/>
                <a:ea typeface="Cambria" panose="02040503050406030204" pitchFamily="18" charset="0"/>
                <a:cs typeface="Arial"/>
                <a:sym typeface="Arial"/>
              </a:rPr>
              <a:t>, </a:t>
            </a:r>
            <a:r>
              <a:rPr lang="en-US" sz="1800" dirty="0" err="1">
                <a:solidFill>
                  <a:srgbClr val="000000"/>
                </a:solidFill>
                <a:latin typeface="Cambria" panose="02040503050406030204" pitchFamily="18" charset="0"/>
                <a:ea typeface="Cambria" panose="02040503050406030204" pitchFamily="18" charset="0"/>
                <a:cs typeface="Arial"/>
                <a:sym typeface="Arial"/>
              </a:rPr>
              <a:t>nghĩa</a:t>
            </a:r>
            <a:r>
              <a:rPr lang="en-US" sz="1800" dirty="0">
                <a:solidFill>
                  <a:srgbClr val="000000"/>
                </a:solidFill>
                <a:latin typeface="Cambria" panose="02040503050406030204" pitchFamily="18" charset="0"/>
                <a:ea typeface="Cambria" panose="02040503050406030204" pitchFamily="18" charset="0"/>
                <a:cs typeface="Arial"/>
                <a:sym typeface="Arial"/>
              </a:rPr>
              <a:t> </a:t>
            </a:r>
            <a:r>
              <a:rPr lang="en-US" sz="1800" dirty="0" err="1">
                <a:solidFill>
                  <a:srgbClr val="000000"/>
                </a:solidFill>
                <a:latin typeface="Cambria" panose="02040503050406030204" pitchFamily="18" charset="0"/>
                <a:ea typeface="Cambria" panose="02040503050406030204" pitchFamily="18" charset="0"/>
                <a:cs typeface="Arial"/>
                <a:sym typeface="Arial"/>
              </a:rPr>
              <a:t>bóng</a:t>
            </a:r>
            <a:r>
              <a:rPr lang="en-US" sz="1800" dirty="0">
                <a:solidFill>
                  <a:srgbClr val="000000"/>
                </a:solidFill>
                <a:latin typeface="Cambria" panose="02040503050406030204" pitchFamily="18" charset="0"/>
                <a:ea typeface="Cambria" panose="02040503050406030204" pitchFamily="18" charset="0"/>
                <a:cs typeface="Arial"/>
                <a:sym typeface="Arial"/>
              </a:rPr>
              <a:t>.</a:t>
            </a:r>
          </a:p>
        </p:txBody>
      </p:sp>
      <p:sp>
        <p:nvSpPr>
          <p:cNvPr id="1430" name="Google Shape;1430;p64"/>
          <p:cNvSpPr txBox="1">
            <a:spLocks noGrp="1"/>
          </p:cNvSpPr>
          <p:nvPr>
            <p:ph type="title"/>
          </p:nvPr>
        </p:nvSpPr>
        <p:spPr>
          <a:xfrm>
            <a:off x="5748669" y="1487715"/>
            <a:ext cx="1980900" cy="442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latin typeface="Cambria" panose="02040503050406030204" pitchFamily="18" charset="0"/>
                <a:ea typeface="Cambria" panose="02040503050406030204" pitchFamily="18" charset="0"/>
              </a:rPr>
              <a:t>2. Bàn luận </a:t>
            </a:r>
            <a:endParaRPr dirty="0">
              <a:latin typeface="Cambria" panose="02040503050406030204" pitchFamily="18" charset="0"/>
              <a:ea typeface="Cambria" panose="02040503050406030204" pitchFamily="18" charset="0"/>
            </a:endParaRPr>
          </a:p>
        </p:txBody>
      </p:sp>
      <p:sp>
        <p:nvSpPr>
          <p:cNvPr id="1431" name="Google Shape;1431;p64"/>
          <p:cNvSpPr txBox="1">
            <a:spLocks noGrp="1"/>
          </p:cNvSpPr>
          <p:nvPr>
            <p:ph type="subTitle" idx="4294967295"/>
          </p:nvPr>
        </p:nvSpPr>
        <p:spPr>
          <a:xfrm>
            <a:off x="5357008" y="3223687"/>
            <a:ext cx="2764221" cy="652500"/>
          </a:xfrm>
          <a:prstGeom prst="rect">
            <a:avLst/>
          </a:prstGeom>
        </p:spPr>
        <p:txBody>
          <a:bodyPr spcFirstLastPara="1" wrap="square" lIns="91425" tIns="91425" rIns="91425" bIns="91425" anchor="ctr" anchorCtr="0">
            <a:noAutofit/>
          </a:bodyPr>
          <a:lstStyle/>
          <a:p>
            <a:pPr marL="342900" lvl="0" indent="-342900" algn="just">
              <a:lnSpc>
                <a:spcPct val="100000"/>
              </a:lnSpc>
              <a:buClr>
                <a:srgbClr val="000000"/>
              </a:buClr>
              <a:buSzPts val="2200"/>
              <a:buFont typeface="Arial"/>
              <a:buChar char="•"/>
              <a:defRPr/>
            </a:pPr>
            <a:r>
              <a:rPr lang="vi-VN" sz="1600" dirty="0" smtClean="0">
                <a:solidFill>
                  <a:srgbClr val="000000"/>
                </a:solidFill>
                <a:latin typeface="Cambria" panose="02040503050406030204" pitchFamily="18" charset="0"/>
                <a:ea typeface="Cambria" panose="02040503050406030204" pitchFamily="18" charset="0"/>
                <a:cs typeface="Arial"/>
                <a:sym typeface="Arial"/>
              </a:rPr>
              <a:t>Nhận </a:t>
            </a:r>
            <a:r>
              <a:rPr lang="vi-VN" sz="1600" dirty="0">
                <a:solidFill>
                  <a:srgbClr val="000000"/>
                </a:solidFill>
                <a:latin typeface="Cambria" panose="02040503050406030204" pitchFamily="18" charset="0"/>
                <a:ea typeface="Cambria" panose="02040503050406030204" pitchFamily="18" charset="0"/>
                <a:cs typeface="Arial"/>
                <a:sym typeface="Arial"/>
              </a:rPr>
              <a:t>xét mức độ đúng đắn, tầm quan trọng của vấn đề được đưa ra. Tại sao? Các luồng tư tưởng, quan điểm khác nhau đối với vấn đề (nếu có).</a:t>
            </a:r>
          </a:p>
          <a:p>
            <a:pPr marL="342900" lvl="0" indent="-342900" algn="just">
              <a:lnSpc>
                <a:spcPct val="100000"/>
              </a:lnSpc>
              <a:buClr>
                <a:srgbClr val="000000"/>
              </a:buClr>
              <a:buSzPts val="2200"/>
              <a:buFont typeface="Arial"/>
              <a:buChar char="•"/>
              <a:defRPr/>
            </a:pPr>
            <a:r>
              <a:rPr lang="vi-VN" sz="1600" dirty="0">
                <a:solidFill>
                  <a:srgbClr val="000000"/>
                </a:solidFill>
                <a:latin typeface="Cambria" panose="02040503050406030204" pitchFamily="18" charset="0"/>
                <a:ea typeface="Cambria" panose="02040503050406030204" pitchFamily="18" charset="0"/>
                <a:cs typeface="Arial"/>
                <a:sym typeface="Arial"/>
              </a:rPr>
              <a:t>Đánh giá các mặt: đúng - sai, lợi - hại của vấn đề; biểu hiện của hai mặt của vấn đề ấy trong xã hội.</a:t>
            </a:r>
          </a:p>
          <a:p>
            <a:pPr marL="342900" lvl="0" indent="-342900" algn="just">
              <a:lnSpc>
                <a:spcPct val="100000"/>
              </a:lnSpc>
              <a:buClr>
                <a:srgbClr val="000000"/>
              </a:buClr>
              <a:buSzPts val="2200"/>
              <a:buFont typeface="Arial"/>
              <a:buChar char="•"/>
              <a:defRPr/>
            </a:pPr>
            <a:endParaRPr lang="vi-VN" sz="1600" dirty="0">
              <a:solidFill>
                <a:srgbClr val="000000"/>
              </a:solidFill>
              <a:latin typeface="Cambria" panose="02040503050406030204" pitchFamily="18" charset="0"/>
              <a:ea typeface="Cambria" panose="02040503050406030204" pitchFamily="18" charset="0"/>
              <a:cs typeface="Arial"/>
              <a:sym typeface="Arial"/>
            </a:endParaRPr>
          </a:p>
        </p:txBody>
      </p:sp>
      <p:sp>
        <p:nvSpPr>
          <p:cNvPr id="1432" name="Google Shape;1432;p64"/>
          <p:cNvSpPr/>
          <p:nvPr/>
        </p:nvSpPr>
        <p:spPr>
          <a:xfrm>
            <a:off x="3107670" y="902341"/>
            <a:ext cx="2538683" cy="4160896"/>
          </a:xfrm>
          <a:custGeom>
            <a:avLst/>
            <a:gdLst/>
            <a:ahLst/>
            <a:cxnLst/>
            <a:rect l="l" t="t" r="r" b="b"/>
            <a:pathLst>
              <a:path w="20275" h="33232" extrusionOk="0">
                <a:moveTo>
                  <a:pt x="4164" y="1"/>
                </a:moveTo>
                <a:cubicBezTo>
                  <a:pt x="3891" y="244"/>
                  <a:pt x="3830" y="700"/>
                  <a:pt x="3830" y="1125"/>
                </a:cubicBezTo>
                <a:cubicBezTo>
                  <a:pt x="3769" y="3344"/>
                  <a:pt x="4043" y="5624"/>
                  <a:pt x="5016" y="7599"/>
                </a:cubicBezTo>
                <a:cubicBezTo>
                  <a:pt x="5350" y="8268"/>
                  <a:pt x="5745" y="8876"/>
                  <a:pt x="6171" y="9484"/>
                </a:cubicBezTo>
                <a:cubicBezTo>
                  <a:pt x="6323" y="9727"/>
                  <a:pt x="6444" y="9970"/>
                  <a:pt x="6657" y="10183"/>
                </a:cubicBezTo>
                <a:cubicBezTo>
                  <a:pt x="6870" y="10426"/>
                  <a:pt x="7143" y="10639"/>
                  <a:pt x="7417" y="10852"/>
                </a:cubicBezTo>
                <a:cubicBezTo>
                  <a:pt x="7599" y="11004"/>
                  <a:pt x="7842" y="11186"/>
                  <a:pt x="8025" y="11338"/>
                </a:cubicBezTo>
                <a:cubicBezTo>
                  <a:pt x="8085" y="11429"/>
                  <a:pt x="8116" y="11490"/>
                  <a:pt x="8207" y="11581"/>
                </a:cubicBezTo>
                <a:cubicBezTo>
                  <a:pt x="9544" y="13131"/>
                  <a:pt x="9879" y="13223"/>
                  <a:pt x="10456" y="14043"/>
                </a:cubicBezTo>
                <a:cubicBezTo>
                  <a:pt x="10548" y="14894"/>
                  <a:pt x="10639" y="15685"/>
                  <a:pt x="10730" y="16505"/>
                </a:cubicBezTo>
                <a:cubicBezTo>
                  <a:pt x="10760" y="16931"/>
                  <a:pt x="10760" y="17326"/>
                  <a:pt x="10791" y="17721"/>
                </a:cubicBezTo>
                <a:cubicBezTo>
                  <a:pt x="10335" y="16779"/>
                  <a:pt x="9666" y="15989"/>
                  <a:pt x="8845" y="15290"/>
                </a:cubicBezTo>
                <a:cubicBezTo>
                  <a:pt x="9241" y="14317"/>
                  <a:pt x="8815" y="13101"/>
                  <a:pt x="8055" y="12341"/>
                </a:cubicBezTo>
                <a:cubicBezTo>
                  <a:pt x="7204" y="11551"/>
                  <a:pt x="6110" y="11125"/>
                  <a:pt x="5016" y="10700"/>
                </a:cubicBezTo>
                <a:cubicBezTo>
                  <a:pt x="4256" y="10426"/>
                  <a:pt x="3496" y="10122"/>
                  <a:pt x="2736" y="9879"/>
                </a:cubicBezTo>
                <a:cubicBezTo>
                  <a:pt x="2098" y="9636"/>
                  <a:pt x="1459" y="9423"/>
                  <a:pt x="942" y="8906"/>
                </a:cubicBezTo>
                <a:cubicBezTo>
                  <a:pt x="639" y="8603"/>
                  <a:pt x="365" y="8268"/>
                  <a:pt x="0" y="8055"/>
                </a:cubicBezTo>
                <a:lnTo>
                  <a:pt x="0" y="8055"/>
                </a:lnTo>
                <a:cubicBezTo>
                  <a:pt x="122" y="9362"/>
                  <a:pt x="365" y="10700"/>
                  <a:pt x="973" y="11885"/>
                </a:cubicBezTo>
                <a:cubicBezTo>
                  <a:pt x="1581" y="13071"/>
                  <a:pt x="2493" y="14135"/>
                  <a:pt x="3739" y="14682"/>
                </a:cubicBezTo>
                <a:cubicBezTo>
                  <a:pt x="4527" y="15088"/>
                  <a:pt x="5408" y="15268"/>
                  <a:pt x="6295" y="15268"/>
                </a:cubicBezTo>
                <a:cubicBezTo>
                  <a:pt x="6538" y="15268"/>
                  <a:pt x="6780" y="15255"/>
                  <a:pt x="7022" y="15229"/>
                </a:cubicBezTo>
                <a:cubicBezTo>
                  <a:pt x="7189" y="15218"/>
                  <a:pt x="7368" y="15211"/>
                  <a:pt x="7550" y="15211"/>
                </a:cubicBezTo>
                <a:cubicBezTo>
                  <a:pt x="7866" y="15211"/>
                  <a:pt x="8192" y="15232"/>
                  <a:pt x="8481" y="15290"/>
                </a:cubicBezTo>
                <a:cubicBezTo>
                  <a:pt x="9271" y="15897"/>
                  <a:pt x="9909" y="16657"/>
                  <a:pt x="10426" y="17539"/>
                </a:cubicBezTo>
                <a:cubicBezTo>
                  <a:pt x="10578" y="17843"/>
                  <a:pt x="10730" y="18147"/>
                  <a:pt x="10882" y="18481"/>
                </a:cubicBezTo>
                <a:lnTo>
                  <a:pt x="10882" y="20244"/>
                </a:lnTo>
                <a:lnTo>
                  <a:pt x="10882" y="20274"/>
                </a:lnTo>
                <a:cubicBezTo>
                  <a:pt x="10578" y="19788"/>
                  <a:pt x="10274" y="19302"/>
                  <a:pt x="9909" y="18846"/>
                </a:cubicBezTo>
                <a:cubicBezTo>
                  <a:pt x="9696" y="18542"/>
                  <a:pt x="9423" y="18299"/>
                  <a:pt x="9119" y="18086"/>
                </a:cubicBezTo>
                <a:cubicBezTo>
                  <a:pt x="8845" y="17873"/>
                  <a:pt x="8541" y="17691"/>
                  <a:pt x="8298" y="17508"/>
                </a:cubicBezTo>
                <a:cubicBezTo>
                  <a:pt x="7994" y="17326"/>
                  <a:pt x="7630" y="17174"/>
                  <a:pt x="7295" y="17022"/>
                </a:cubicBezTo>
                <a:cubicBezTo>
                  <a:pt x="7386" y="16809"/>
                  <a:pt x="7326" y="16566"/>
                  <a:pt x="7295" y="16323"/>
                </a:cubicBezTo>
                <a:cubicBezTo>
                  <a:pt x="7265" y="16171"/>
                  <a:pt x="7174" y="16019"/>
                  <a:pt x="7082" y="15867"/>
                </a:cubicBezTo>
                <a:cubicBezTo>
                  <a:pt x="6961" y="15745"/>
                  <a:pt x="6809" y="15685"/>
                  <a:pt x="6657" y="15685"/>
                </a:cubicBezTo>
                <a:cubicBezTo>
                  <a:pt x="6323" y="15715"/>
                  <a:pt x="6201" y="16171"/>
                  <a:pt x="5897" y="16353"/>
                </a:cubicBezTo>
                <a:cubicBezTo>
                  <a:pt x="5836" y="16414"/>
                  <a:pt x="5806" y="16414"/>
                  <a:pt x="5775" y="16445"/>
                </a:cubicBezTo>
                <a:cubicBezTo>
                  <a:pt x="5684" y="16505"/>
                  <a:pt x="5684" y="16627"/>
                  <a:pt x="5745" y="16718"/>
                </a:cubicBezTo>
                <a:cubicBezTo>
                  <a:pt x="5775" y="16779"/>
                  <a:pt x="5836" y="16870"/>
                  <a:pt x="5897" y="16931"/>
                </a:cubicBezTo>
                <a:cubicBezTo>
                  <a:pt x="6079" y="17113"/>
                  <a:pt x="6323" y="17326"/>
                  <a:pt x="6566" y="17356"/>
                </a:cubicBezTo>
                <a:cubicBezTo>
                  <a:pt x="6609" y="17364"/>
                  <a:pt x="6653" y="17367"/>
                  <a:pt x="6699" y="17367"/>
                </a:cubicBezTo>
                <a:cubicBezTo>
                  <a:pt x="6845" y="17367"/>
                  <a:pt x="6997" y="17328"/>
                  <a:pt x="7113" y="17235"/>
                </a:cubicBezTo>
                <a:cubicBezTo>
                  <a:pt x="7113" y="17235"/>
                  <a:pt x="7143" y="17235"/>
                  <a:pt x="7143" y="17265"/>
                </a:cubicBezTo>
                <a:cubicBezTo>
                  <a:pt x="7751" y="17478"/>
                  <a:pt x="8329" y="17843"/>
                  <a:pt x="8845" y="18238"/>
                </a:cubicBezTo>
                <a:cubicBezTo>
                  <a:pt x="9149" y="18420"/>
                  <a:pt x="9423" y="18633"/>
                  <a:pt x="9636" y="18907"/>
                </a:cubicBezTo>
                <a:cubicBezTo>
                  <a:pt x="9879" y="19180"/>
                  <a:pt x="10061" y="19484"/>
                  <a:pt x="10244" y="19788"/>
                </a:cubicBezTo>
                <a:cubicBezTo>
                  <a:pt x="10487" y="20122"/>
                  <a:pt x="10730" y="20518"/>
                  <a:pt x="10912" y="20852"/>
                </a:cubicBezTo>
                <a:cubicBezTo>
                  <a:pt x="10882" y="22068"/>
                  <a:pt x="10760" y="23284"/>
                  <a:pt x="10639" y="24499"/>
                </a:cubicBezTo>
                <a:cubicBezTo>
                  <a:pt x="10487" y="25685"/>
                  <a:pt x="10396" y="26901"/>
                  <a:pt x="10365" y="28056"/>
                </a:cubicBezTo>
                <a:cubicBezTo>
                  <a:pt x="10304" y="27873"/>
                  <a:pt x="10183" y="27721"/>
                  <a:pt x="10092" y="27569"/>
                </a:cubicBezTo>
                <a:cubicBezTo>
                  <a:pt x="10031" y="26506"/>
                  <a:pt x="9696" y="25442"/>
                  <a:pt x="9089" y="24530"/>
                </a:cubicBezTo>
                <a:cubicBezTo>
                  <a:pt x="8389" y="23496"/>
                  <a:pt x="7356" y="22706"/>
                  <a:pt x="6201" y="22281"/>
                </a:cubicBezTo>
                <a:cubicBezTo>
                  <a:pt x="5806" y="22129"/>
                  <a:pt x="5441" y="22068"/>
                  <a:pt x="5046" y="21946"/>
                </a:cubicBezTo>
                <a:cubicBezTo>
                  <a:pt x="4377" y="21794"/>
                  <a:pt x="3678" y="21612"/>
                  <a:pt x="3040" y="21460"/>
                </a:cubicBezTo>
                <a:lnTo>
                  <a:pt x="3040" y="21460"/>
                </a:lnTo>
                <a:cubicBezTo>
                  <a:pt x="3982" y="22524"/>
                  <a:pt x="4316" y="24013"/>
                  <a:pt x="5076" y="25229"/>
                </a:cubicBezTo>
                <a:cubicBezTo>
                  <a:pt x="6079" y="26809"/>
                  <a:pt x="7873" y="27873"/>
                  <a:pt x="9727" y="27995"/>
                </a:cubicBezTo>
                <a:cubicBezTo>
                  <a:pt x="9848" y="28025"/>
                  <a:pt x="9909" y="28025"/>
                  <a:pt x="10031" y="28056"/>
                </a:cubicBezTo>
                <a:cubicBezTo>
                  <a:pt x="10152" y="28299"/>
                  <a:pt x="10304" y="28572"/>
                  <a:pt x="10365" y="28785"/>
                </a:cubicBezTo>
                <a:cubicBezTo>
                  <a:pt x="10365" y="30092"/>
                  <a:pt x="10487" y="31369"/>
                  <a:pt x="10669" y="32615"/>
                </a:cubicBezTo>
                <a:cubicBezTo>
                  <a:pt x="10700" y="32767"/>
                  <a:pt x="10700" y="32980"/>
                  <a:pt x="10760" y="33132"/>
                </a:cubicBezTo>
                <a:cubicBezTo>
                  <a:pt x="10772" y="33201"/>
                  <a:pt x="10823" y="33231"/>
                  <a:pt x="10881" y="33231"/>
                </a:cubicBezTo>
                <a:cubicBezTo>
                  <a:pt x="10974" y="33231"/>
                  <a:pt x="11083" y="33153"/>
                  <a:pt x="11064" y="33041"/>
                </a:cubicBezTo>
                <a:cubicBezTo>
                  <a:pt x="10851" y="31916"/>
                  <a:pt x="10760" y="30761"/>
                  <a:pt x="10700" y="29636"/>
                </a:cubicBezTo>
                <a:lnTo>
                  <a:pt x="10700" y="29575"/>
                </a:lnTo>
                <a:cubicBezTo>
                  <a:pt x="10791" y="28907"/>
                  <a:pt x="10973" y="28208"/>
                  <a:pt x="11216" y="27539"/>
                </a:cubicBezTo>
                <a:cubicBezTo>
                  <a:pt x="11247" y="27448"/>
                  <a:pt x="11277" y="27357"/>
                  <a:pt x="11307" y="27265"/>
                </a:cubicBezTo>
                <a:lnTo>
                  <a:pt x="11368" y="27265"/>
                </a:lnTo>
                <a:cubicBezTo>
                  <a:pt x="12493" y="27144"/>
                  <a:pt x="13587" y="26688"/>
                  <a:pt x="14469" y="25989"/>
                </a:cubicBezTo>
                <a:cubicBezTo>
                  <a:pt x="15411" y="25168"/>
                  <a:pt x="16140" y="24104"/>
                  <a:pt x="16444" y="22888"/>
                </a:cubicBezTo>
                <a:cubicBezTo>
                  <a:pt x="16566" y="22524"/>
                  <a:pt x="16596" y="22129"/>
                  <a:pt x="16687" y="21733"/>
                </a:cubicBezTo>
                <a:lnTo>
                  <a:pt x="17022" y="19667"/>
                </a:lnTo>
                <a:lnTo>
                  <a:pt x="17022" y="19667"/>
                </a:lnTo>
                <a:cubicBezTo>
                  <a:pt x="16080" y="20730"/>
                  <a:pt x="14590" y="21186"/>
                  <a:pt x="13435" y="22037"/>
                </a:cubicBezTo>
                <a:cubicBezTo>
                  <a:pt x="11976" y="23162"/>
                  <a:pt x="11064" y="25016"/>
                  <a:pt x="11095" y="26901"/>
                </a:cubicBezTo>
                <a:lnTo>
                  <a:pt x="11095" y="26992"/>
                </a:lnTo>
                <a:cubicBezTo>
                  <a:pt x="10943" y="27387"/>
                  <a:pt x="10791" y="27813"/>
                  <a:pt x="10669" y="28208"/>
                </a:cubicBezTo>
                <a:cubicBezTo>
                  <a:pt x="10669" y="27113"/>
                  <a:pt x="10760" y="26050"/>
                  <a:pt x="10851" y="24955"/>
                </a:cubicBezTo>
                <a:cubicBezTo>
                  <a:pt x="10912" y="24560"/>
                  <a:pt x="10943" y="24165"/>
                  <a:pt x="10973" y="23770"/>
                </a:cubicBezTo>
                <a:lnTo>
                  <a:pt x="11064" y="23709"/>
                </a:lnTo>
                <a:cubicBezTo>
                  <a:pt x="11155" y="23040"/>
                  <a:pt x="11520" y="22493"/>
                  <a:pt x="11855" y="21946"/>
                </a:cubicBezTo>
                <a:cubicBezTo>
                  <a:pt x="12219" y="21369"/>
                  <a:pt x="12675" y="20822"/>
                  <a:pt x="13131" y="20305"/>
                </a:cubicBezTo>
                <a:cubicBezTo>
                  <a:pt x="13374" y="20092"/>
                  <a:pt x="13587" y="19819"/>
                  <a:pt x="13830" y="19606"/>
                </a:cubicBezTo>
                <a:lnTo>
                  <a:pt x="13861" y="19606"/>
                </a:lnTo>
                <a:cubicBezTo>
                  <a:pt x="14195" y="19393"/>
                  <a:pt x="14621" y="19332"/>
                  <a:pt x="15046" y="19241"/>
                </a:cubicBezTo>
                <a:cubicBezTo>
                  <a:pt x="15411" y="19180"/>
                  <a:pt x="15776" y="19150"/>
                  <a:pt x="16140" y="19059"/>
                </a:cubicBezTo>
                <a:cubicBezTo>
                  <a:pt x="16171" y="19180"/>
                  <a:pt x="16232" y="19302"/>
                  <a:pt x="16292" y="19363"/>
                </a:cubicBezTo>
                <a:cubicBezTo>
                  <a:pt x="16323" y="19454"/>
                  <a:pt x="16384" y="19484"/>
                  <a:pt x="16444" y="19515"/>
                </a:cubicBezTo>
                <a:lnTo>
                  <a:pt x="16627" y="19515"/>
                </a:lnTo>
                <a:cubicBezTo>
                  <a:pt x="16748" y="19484"/>
                  <a:pt x="16839" y="19484"/>
                  <a:pt x="16931" y="19454"/>
                </a:cubicBezTo>
                <a:cubicBezTo>
                  <a:pt x="17174" y="19393"/>
                  <a:pt x="17447" y="19302"/>
                  <a:pt x="17478" y="19059"/>
                </a:cubicBezTo>
                <a:cubicBezTo>
                  <a:pt x="17508" y="18907"/>
                  <a:pt x="17447" y="18755"/>
                  <a:pt x="17356" y="18633"/>
                </a:cubicBezTo>
                <a:cubicBezTo>
                  <a:pt x="17326" y="18603"/>
                  <a:pt x="17326" y="18542"/>
                  <a:pt x="17235" y="18542"/>
                </a:cubicBezTo>
                <a:cubicBezTo>
                  <a:pt x="17174" y="18481"/>
                  <a:pt x="17083" y="18481"/>
                  <a:pt x="17022" y="18481"/>
                </a:cubicBezTo>
                <a:cubicBezTo>
                  <a:pt x="16900" y="18481"/>
                  <a:pt x="16748" y="18451"/>
                  <a:pt x="16687" y="18390"/>
                </a:cubicBezTo>
                <a:cubicBezTo>
                  <a:pt x="16596" y="18299"/>
                  <a:pt x="16535" y="18238"/>
                  <a:pt x="16444" y="18238"/>
                </a:cubicBezTo>
                <a:cubicBezTo>
                  <a:pt x="16323" y="18238"/>
                  <a:pt x="16262" y="18329"/>
                  <a:pt x="16232" y="18420"/>
                </a:cubicBezTo>
                <a:cubicBezTo>
                  <a:pt x="16171" y="18542"/>
                  <a:pt x="16171" y="18633"/>
                  <a:pt x="16171" y="18755"/>
                </a:cubicBezTo>
                <a:cubicBezTo>
                  <a:pt x="15776" y="18846"/>
                  <a:pt x="15380" y="18907"/>
                  <a:pt x="14955" y="18998"/>
                </a:cubicBezTo>
                <a:cubicBezTo>
                  <a:pt x="14773" y="19028"/>
                  <a:pt x="14621" y="19059"/>
                  <a:pt x="14438" y="19089"/>
                </a:cubicBezTo>
                <a:cubicBezTo>
                  <a:pt x="15046" y="18542"/>
                  <a:pt x="15715" y="17995"/>
                  <a:pt x="16414" y="17539"/>
                </a:cubicBezTo>
                <a:cubicBezTo>
                  <a:pt x="17052" y="17113"/>
                  <a:pt x="17691" y="16718"/>
                  <a:pt x="18390" y="16353"/>
                </a:cubicBezTo>
                <a:cubicBezTo>
                  <a:pt x="18420" y="16445"/>
                  <a:pt x="18450" y="16475"/>
                  <a:pt x="18511" y="16505"/>
                </a:cubicBezTo>
                <a:cubicBezTo>
                  <a:pt x="18602" y="16597"/>
                  <a:pt x="18754" y="16597"/>
                  <a:pt x="18876" y="16597"/>
                </a:cubicBezTo>
                <a:cubicBezTo>
                  <a:pt x="18952" y="16597"/>
                  <a:pt x="19028" y="16604"/>
                  <a:pt x="19104" y="16604"/>
                </a:cubicBezTo>
                <a:cubicBezTo>
                  <a:pt x="19180" y="16604"/>
                  <a:pt x="19256" y="16597"/>
                  <a:pt x="19332" y="16566"/>
                </a:cubicBezTo>
                <a:cubicBezTo>
                  <a:pt x="19484" y="16505"/>
                  <a:pt x="19605" y="16414"/>
                  <a:pt x="19636" y="16262"/>
                </a:cubicBezTo>
                <a:cubicBezTo>
                  <a:pt x="19666" y="16141"/>
                  <a:pt x="19605" y="15989"/>
                  <a:pt x="19575" y="15867"/>
                </a:cubicBezTo>
                <a:cubicBezTo>
                  <a:pt x="19484" y="15685"/>
                  <a:pt x="19362" y="15502"/>
                  <a:pt x="19210" y="15350"/>
                </a:cubicBezTo>
                <a:cubicBezTo>
                  <a:pt x="19107" y="15247"/>
                  <a:pt x="18976" y="15186"/>
                  <a:pt x="18845" y="15186"/>
                </a:cubicBezTo>
                <a:cubicBezTo>
                  <a:pt x="18783" y="15186"/>
                  <a:pt x="18722" y="15200"/>
                  <a:pt x="18663" y="15229"/>
                </a:cubicBezTo>
                <a:cubicBezTo>
                  <a:pt x="18511" y="15290"/>
                  <a:pt x="18420" y="15442"/>
                  <a:pt x="18390" y="15594"/>
                </a:cubicBezTo>
                <a:cubicBezTo>
                  <a:pt x="18359" y="15715"/>
                  <a:pt x="18359" y="15837"/>
                  <a:pt x="18359" y="15958"/>
                </a:cubicBezTo>
                <a:lnTo>
                  <a:pt x="18298" y="15958"/>
                </a:lnTo>
                <a:cubicBezTo>
                  <a:pt x="17022" y="16597"/>
                  <a:pt x="15776" y="17417"/>
                  <a:pt x="14651" y="18329"/>
                </a:cubicBezTo>
                <a:cubicBezTo>
                  <a:pt x="13557" y="19302"/>
                  <a:pt x="12584" y="20366"/>
                  <a:pt x="11703" y="21581"/>
                </a:cubicBezTo>
                <a:cubicBezTo>
                  <a:pt x="11459" y="21916"/>
                  <a:pt x="11247" y="22250"/>
                  <a:pt x="11064" y="22585"/>
                </a:cubicBezTo>
                <a:cubicBezTo>
                  <a:pt x="11095" y="22037"/>
                  <a:pt x="11125" y="21429"/>
                  <a:pt x="11155" y="20852"/>
                </a:cubicBezTo>
                <a:cubicBezTo>
                  <a:pt x="11095" y="20700"/>
                  <a:pt x="11095" y="20518"/>
                  <a:pt x="11125" y="20274"/>
                </a:cubicBezTo>
                <a:cubicBezTo>
                  <a:pt x="11216" y="19667"/>
                  <a:pt x="11399" y="19059"/>
                  <a:pt x="11581" y="18481"/>
                </a:cubicBezTo>
                <a:cubicBezTo>
                  <a:pt x="11824" y="17812"/>
                  <a:pt x="12128" y="17174"/>
                  <a:pt x="12462" y="16566"/>
                </a:cubicBezTo>
                <a:cubicBezTo>
                  <a:pt x="12493" y="16475"/>
                  <a:pt x="12554" y="16414"/>
                  <a:pt x="12614" y="16323"/>
                </a:cubicBezTo>
                <a:cubicBezTo>
                  <a:pt x="12706" y="16323"/>
                  <a:pt x="12797" y="16293"/>
                  <a:pt x="12888" y="16293"/>
                </a:cubicBezTo>
                <a:cubicBezTo>
                  <a:pt x="14377" y="16141"/>
                  <a:pt x="15806" y="15533"/>
                  <a:pt x="16991" y="14590"/>
                </a:cubicBezTo>
                <a:cubicBezTo>
                  <a:pt x="18238" y="13557"/>
                  <a:pt x="19150" y="12098"/>
                  <a:pt x="19575" y="10548"/>
                </a:cubicBezTo>
                <a:cubicBezTo>
                  <a:pt x="19727" y="10062"/>
                  <a:pt x="19788" y="9514"/>
                  <a:pt x="19879" y="9028"/>
                </a:cubicBezTo>
                <a:cubicBezTo>
                  <a:pt x="20031" y="8116"/>
                  <a:pt x="20183" y="7235"/>
                  <a:pt x="20274" y="6323"/>
                </a:cubicBezTo>
                <a:lnTo>
                  <a:pt x="20274" y="6323"/>
                </a:lnTo>
                <a:cubicBezTo>
                  <a:pt x="19028" y="7691"/>
                  <a:pt x="17143" y="8299"/>
                  <a:pt x="15624" y="9454"/>
                </a:cubicBezTo>
                <a:cubicBezTo>
                  <a:pt x="13678" y="10943"/>
                  <a:pt x="12493" y="13314"/>
                  <a:pt x="12523" y="15745"/>
                </a:cubicBezTo>
                <a:lnTo>
                  <a:pt x="12523" y="15867"/>
                </a:lnTo>
                <a:cubicBezTo>
                  <a:pt x="11976" y="16809"/>
                  <a:pt x="11490" y="17843"/>
                  <a:pt x="11125" y="18937"/>
                </a:cubicBezTo>
                <a:lnTo>
                  <a:pt x="11125" y="18603"/>
                </a:lnTo>
                <a:lnTo>
                  <a:pt x="11125" y="18542"/>
                </a:lnTo>
                <a:cubicBezTo>
                  <a:pt x="11125" y="17995"/>
                  <a:pt x="11095" y="17508"/>
                  <a:pt x="11064" y="16961"/>
                </a:cubicBezTo>
                <a:cubicBezTo>
                  <a:pt x="10973" y="15989"/>
                  <a:pt x="10912" y="14986"/>
                  <a:pt x="10760" y="14013"/>
                </a:cubicBezTo>
                <a:cubicBezTo>
                  <a:pt x="10791" y="13922"/>
                  <a:pt x="10821" y="13831"/>
                  <a:pt x="10851" y="13739"/>
                </a:cubicBezTo>
                <a:cubicBezTo>
                  <a:pt x="11520" y="12068"/>
                  <a:pt x="11672" y="10062"/>
                  <a:pt x="11216" y="8359"/>
                </a:cubicBezTo>
                <a:cubicBezTo>
                  <a:pt x="10700" y="6414"/>
                  <a:pt x="9484" y="4712"/>
                  <a:pt x="7873" y="3557"/>
                </a:cubicBezTo>
                <a:lnTo>
                  <a:pt x="6596" y="2767"/>
                </a:lnTo>
                <a:cubicBezTo>
                  <a:pt x="5593" y="2037"/>
                  <a:pt x="4742" y="1095"/>
                  <a:pt x="416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sym typeface="Arial"/>
            </a:endParaRPr>
          </a:p>
        </p:txBody>
      </p:sp>
      <p:grpSp>
        <p:nvGrpSpPr>
          <p:cNvPr id="1433" name="Google Shape;1433;p64"/>
          <p:cNvGrpSpPr/>
          <p:nvPr/>
        </p:nvGrpSpPr>
        <p:grpSpPr>
          <a:xfrm>
            <a:off x="2687725" y="1827342"/>
            <a:ext cx="1065777" cy="107812"/>
            <a:chOff x="3336035" y="1913555"/>
            <a:chExt cx="1075673" cy="107834"/>
          </a:xfrm>
        </p:grpSpPr>
        <p:cxnSp>
          <p:nvCxnSpPr>
            <p:cNvPr id="1434" name="Google Shape;1434;p64"/>
            <p:cNvCxnSpPr/>
            <p:nvPr/>
          </p:nvCxnSpPr>
          <p:spPr>
            <a:xfrm>
              <a:off x="3336035" y="1970424"/>
              <a:ext cx="1000800" cy="0"/>
            </a:xfrm>
            <a:prstGeom prst="straightConnector1">
              <a:avLst/>
            </a:prstGeom>
            <a:noFill/>
            <a:ln w="28575" cap="flat" cmpd="sng">
              <a:solidFill>
                <a:schemeClr val="dk1"/>
              </a:solidFill>
              <a:prstDash val="solid"/>
              <a:round/>
              <a:headEnd type="none" w="med" len="med"/>
              <a:tailEnd type="none" w="med" len="med"/>
            </a:ln>
          </p:spPr>
        </p:cxnSp>
        <p:sp>
          <p:nvSpPr>
            <p:cNvPr id="1435" name="Google Shape;1435;p64"/>
            <p:cNvSpPr/>
            <p:nvPr/>
          </p:nvSpPr>
          <p:spPr>
            <a:xfrm rot="-761267">
              <a:off x="4312386" y="1922336"/>
              <a:ext cx="90343" cy="90272"/>
            </a:xfrm>
            <a:custGeom>
              <a:avLst/>
              <a:gdLst/>
              <a:ahLst/>
              <a:cxnLst/>
              <a:rect l="l" t="t" r="r" b="b"/>
              <a:pathLst>
                <a:path w="7969" h="7954" extrusionOk="0">
                  <a:moveTo>
                    <a:pt x="4968" y="0"/>
                  </a:moveTo>
                  <a:cubicBezTo>
                    <a:pt x="4812" y="0"/>
                    <a:pt x="4656" y="35"/>
                    <a:pt x="4516" y="111"/>
                  </a:cubicBezTo>
                  <a:cubicBezTo>
                    <a:pt x="4288" y="230"/>
                    <a:pt x="4148" y="469"/>
                    <a:pt x="4069" y="718"/>
                  </a:cubicBezTo>
                  <a:cubicBezTo>
                    <a:pt x="3969" y="1056"/>
                    <a:pt x="3920" y="1424"/>
                    <a:pt x="3890" y="1772"/>
                  </a:cubicBezTo>
                  <a:cubicBezTo>
                    <a:pt x="3860" y="2011"/>
                    <a:pt x="3850" y="2250"/>
                    <a:pt x="3840" y="2488"/>
                  </a:cubicBezTo>
                  <a:cubicBezTo>
                    <a:pt x="3721" y="2021"/>
                    <a:pt x="3661" y="1543"/>
                    <a:pt x="3462" y="1106"/>
                  </a:cubicBezTo>
                  <a:cubicBezTo>
                    <a:pt x="3223" y="578"/>
                    <a:pt x="2766" y="220"/>
                    <a:pt x="2199" y="210"/>
                  </a:cubicBezTo>
                  <a:cubicBezTo>
                    <a:pt x="1651" y="210"/>
                    <a:pt x="1164" y="549"/>
                    <a:pt x="955" y="1046"/>
                  </a:cubicBezTo>
                  <a:cubicBezTo>
                    <a:pt x="726" y="1573"/>
                    <a:pt x="875" y="2150"/>
                    <a:pt x="1244" y="2588"/>
                  </a:cubicBezTo>
                  <a:cubicBezTo>
                    <a:pt x="1562" y="2986"/>
                    <a:pt x="2000" y="3235"/>
                    <a:pt x="2457" y="3434"/>
                  </a:cubicBezTo>
                  <a:cubicBezTo>
                    <a:pt x="2298" y="3414"/>
                    <a:pt x="2149" y="3404"/>
                    <a:pt x="1990" y="3394"/>
                  </a:cubicBezTo>
                  <a:cubicBezTo>
                    <a:pt x="1743" y="3371"/>
                    <a:pt x="1492" y="3360"/>
                    <a:pt x="1247" y="3360"/>
                  </a:cubicBezTo>
                  <a:cubicBezTo>
                    <a:pt x="1165" y="3360"/>
                    <a:pt x="1084" y="3361"/>
                    <a:pt x="1005" y="3364"/>
                  </a:cubicBezTo>
                  <a:cubicBezTo>
                    <a:pt x="746" y="3384"/>
                    <a:pt x="468" y="3443"/>
                    <a:pt x="269" y="3632"/>
                  </a:cubicBezTo>
                  <a:cubicBezTo>
                    <a:pt x="80" y="3802"/>
                    <a:pt x="20" y="4050"/>
                    <a:pt x="10" y="4289"/>
                  </a:cubicBezTo>
                  <a:cubicBezTo>
                    <a:pt x="0" y="4538"/>
                    <a:pt x="20" y="4796"/>
                    <a:pt x="80" y="5035"/>
                  </a:cubicBezTo>
                  <a:cubicBezTo>
                    <a:pt x="129" y="5254"/>
                    <a:pt x="219" y="5493"/>
                    <a:pt x="378" y="5642"/>
                  </a:cubicBezTo>
                  <a:cubicBezTo>
                    <a:pt x="516" y="5767"/>
                    <a:pt x="685" y="5818"/>
                    <a:pt x="858" y="5818"/>
                  </a:cubicBezTo>
                  <a:cubicBezTo>
                    <a:pt x="947" y="5818"/>
                    <a:pt x="1037" y="5805"/>
                    <a:pt x="1124" y="5781"/>
                  </a:cubicBezTo>
                  <a:cubicBezTo>
                    <a:pt x="1423" y="5702"/>
                    <a:pt x="1701" y="5552"/>
                    <a:pt x="1970" y="5403"/>
                  </a:cubicBezTo>
                  <a:cubicBezTo>
                    <a:pt x="2119" y="5334"/>
                    <a:pt x="2258" y="5244"/>
                    <a:pt x="2407" y="5155"/>
                  </a:cubicBezTo>
                  <a:lnTo>
                    <a:pt x="2407" y="5155"/>
                  </a:lnTo>
                  <a:cubicBezTo>
                    <a:pt x="2308" y="5304"/>
                    <a:pt x="2238" y="5473"/>
                    <a:pt x="2159" y="5642"/>
                  </a:cubicBezTo>
                  <a:cubicBezTo>
                    <a:pt x="1920" y="6229"/>
                    <a:pt x="1930" y="6935"/>
                    <a:pt x="2348" y="7443"/>
                  </a:cubicBezTo>
                  <a:cubicBezTo>
                    <a:pt x="2631" y="7815"/>
                    <a:pt x="3047" y="7953"/>
                    <a:pt x="3482" y="7953"/>
                  </a:cubicBezTo>
                  <a:cubicBezTo>
                    <a:pt x="3674" y="7953"/>
                    <a:pt x="3870" y="7926"/>
                    <a:pt x="4059" y="7880"/>
                  </a:cubicBezTo>
                  <a:cubicBezTo>
                    <a:pt x="4377" y="7811"/>
                    <a:pt x="4705" y="7711"/>
                    <a:pt x="4984" y="7542"/>
                  </a:cubicBezTo>
                  <a:cubicBezTo>
                    <a:pt x="5253" y="7383"/>
                    <a:pt x="5402" y="7124"/>
                    <a:pt x="5372" y="6796"/>
                  </a:cubicBezTo>
                  <a:cubicBezTo>
                    <a:pt x="5342" y="6617"/>
                    <a:pt x="5282" y="6428"/>
                    <a:pt x="5223" y="6249"/>
                  </a:cubicBezTo>
                  <a:lnTo>
                    <a:pt x="4994" y="5602"/>
                  </a:lnTo>
                  <a:cubicBezTo>
                    <a:pt x="4944" y="5473"/>
                    <a:pt x="4895" y="5334"/>
                    <a:pt x="4855" y="5194"/>
                  </a:cubicBezTo>
                  <a:lnTo>
                    <a:pt x="4855" y="5194"/>
                  </a:lnTo>
                  <a:cubicBezTo>
                    <a:pt x="5044" y="5453"/>
                    <a:pt x="5253" y="5702"/>
                    <a:pt x="5501" y="5930"/>
                  </a:cubicBezTo>
                  <a:cubicBezTo>
                    <a:pt x="5837" y="6223"/>
                    <a:pt x="6270" y="6531"/>
                    <a:pt x="6708" y="6531"/>
                  </a:cubicBezTo>
                  <a:cubicBezTo>
                    <a:pt x="6880" y="6531"/>
                    <a:pt x="7054" y="6483"/>
                    <a:pt x="7222" y="6368"/>
                  </a:cubicBezTo>
                  <a:cubicBezTo>
                    <a:pt x="7809" y="5970"/>
                    <a:pt x="7909" y="5174"/>
                    <a:pt x="7968" y="4538"/>
                  </a:cubicBezTo>
                  <a:cubicBezTo>
                    <a:pt x="7968" y="4229"/>
                    <a:pt x="7939" y="3861"/>
                    <a:pt x="7760" y="3563"/>
                  </a:cubicBezTo>
                  <a:cubicBezTo>
                    <a:pt x="7581" y="3304"/>
                    <a:pt x="7292" y="3185"/>
                    <a:pt x="6994" y="3135"/>
                  </a:cubicBezTo>
                  <a:cubicBezTo>
                    <a:pt x="6820" y="3105"/>
                    <a:pt x="6643" y="3093"/>
                    <a:pt x="6465" y="3093"/>
                  </a:cubicBezTo>
                  <a:cubicBezTo>
                    <a:pt x="6234" y="3093"/>
                    <a:pt x="6000" y="3113"/>
                    <a:pt x="5770" y="3135"/>
                  </a:cubicBezTo>
                  <a:cubicBezTo>
                    <a:pt x="5521" y="3155"/>
                    <a:pt x="5282" y="3195"/>
                    <a:pt x="5034" y="3235"/>
                  </a:cubicBezTo>
                  <a:cubicBezTo>
                    <a:pt x="5034" y="3215"/>
                    <a:pt x="5044" y="3205"/>
                    <a:pt x="5044" y="3185"/>
                  </a:cubicBezTo>
                  <a:cubicBezTo>
                    <a:pt x="5402" y="2946"/>
                    <a:pt x="5740" y="2668"/>
                    <a:pt x="6058" y="2389"/>
                  </a:cubicBezTo>
                  <a:cubicBezTo>
                    <a:pt x="6446" y="2041"/>
                    <a:pt x="6984" y="1553"/>
                    <a:pt x="6645" y="996"/>
                  </a:cubicBezTo>
                  <a:cubicBezTo>
                    <a:pt x="6506" y="767"/>
                    <a:pt x="6297" y="618"/>
                    <a:pt x="6088" y="469"/>
                  </a:cubicBezTo>
                  <a:cubicBezTo>
                    <a:pt x="5840" y="300"/>
                    <a:pt x="5591" y="121"/>
                    <a:pt x="5292" y="51"/>
                  </a:cubicBezTo>
                  <a:cubicBezTo>
                    <a:pt x="5189" y="18"/>
                    <a:pt x="5079" y="0"/>
                    <a:pt x="496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sym typeface="Arial"/>
              </a:endParaRPr>
            </a:p>
          </p:txBody>
        </p:sp>
      </p:grpSp>
      <p:grpSp>
        <p:nvGrpSpPr>
          <p:cNvPr id="1436" name="Google Shape;1436;p64"/>
          <p:cNvGrpSpPr/>
          <p:nvPr/>
        </p:nvGrpSpPr>
        <p:grpSpPr>
          <a:xfrm flipH="1">
            <a:off x="3226475" y="3340141"/>
            <a:ext cx="837117" cy="90227"/>
            <a:chOff x="5380523" y="1911825"/>
            <a:chExt cx="896943" cy="90218"/>
          </a:xfrm>
        </p:grpSpPr>
        <p:cxnSp>
          <p:nvCxnSpPr>
            <p:cNvPr id="1437" name="Google Shape;1437;p64"/>
            <p:cNvCxnSpPr/>
            <p:nvPr/>
          </p:nvCxnSpPr>
          <p:spPr>
            <a:xfrm>
              <a:off x="5420066" y="1954617"/>
              <a:ext cx="857400" cy="0"/>
            </a:xfrm>
            <a:prstGeom prst="straightConnector1">
              <a:avLst/>
            </a:prstGeom>
            <a:noFill/>
            <a:ln w="28575" cap="flat" cmpd="sng">
              <a:solidFill>
                <a:schemeClr val="dk1"/>
              </a:solidFill>
              <a:prstDash val="solid"/>
              <a:round/>
              <a:headEnd type="none" w="med" len="med"/>
              <a:tailEnd type="none" w="med" len="med"/>
            </a:ln>
          </p:spPr>
        </p:cxnSp>
        <p:sp>
          <p:nvSpPr>
            <p:cNvPr id="1438" name="Google Shape;1438;p64"/>
            <p:cNvSpPr/>
            <p:nvPr/>
          </p:nvSpPr>
          <p:spPr>
            <a:xfrm>
              <a:off x="5380523" y="1911825"/>
              <a:ext cx="90388" cy="90218"/>
            </a:xfrm>
            <a:custGeom>
              <a:avLst/>
              <a:gdLst/>
              <a:ahLst/>
              <a:cxnLst/>
              <a:rect l="l" t="t" r="r" b="b"/>
              <a:pathLst>
                <a:path w="7969" h="7954" extrusionOk="0">
                  <a:moveTo>
                    <a:pt x="4968" y="0"/>
                  </a:moveTo>
                  <a:cubicBezTo>
                    <a:pt x="4812" y="0"/>
                    <a:pt x="4656" y="35"/>
                    <a:pt x="4516" y="111"/>
                  </a:cubicBezTo>
                  <a:cubicBezTo>
                    <a:pt x="4288" y="230"/>
                    <a:pt x="4148" y="469"/>
                    <a:pt x="4069" y="718"/>
                  </a:cubicBezTo>
                  <a:cubicBezTo>
                    <a:pt x="3969" y="1056"/>
                    <a:pt x="3920" y="1424"/>
                    <a:pt x="3890" y="1772"/>
                  </a:cubicBezTo>
                  <a:cubicBezTo>
                    <a:pt x="3860" y="2011"/>
                    <a:pt x="3850" y="2250"/>
                    <a:pt x="3840" y="2488"/>
                  </a:cubicBezTo>
                  <a:cubicBezTo>
                    <a:pt x="3721" y="2021"/>
                    <a:pt x="3661" y="1543"/>
                    <a:pt x="3462" y="1106"/>
                  </a:cubicBezTo>
                  <a:cubicBezTo>
                    <a:pt x="3223" y="578"/>
                    <a:pt x="2766" y="220"/>
                    <a:pt x="2199" y="210"/>
                  </a:cubicBezTo>
                  <a:cubicBezTo>
                    <a:pt x="1651" y="210"/>
                    <a:pt x="1164" y="549"/>
                    <a:pt x="955" y="1046"/>
                  </a:cubicBezTo>
                  <a:cubicBezTo>
                    <a:pt x="726" y="1573"/>
                    <a:pt x="875" y="2150"/>
                    <a:pt x="1244" y="2588"/>
                  </a:cubicBezTo>
                  <a:cubicBezTo>
                    <a:pt x="1562" y="2986"/>
                    <a:pt x="2000" y="3235"/>
                    <a:pt x="2457" y="3434"/>
                  </a:cubicBezTo>
                  <a:cubicBezTo>
                    <a:pt x="2298" y="3414"/>
                    <a:pt x="2149" y="3404"/>
                    <a:pt x="1990" y="3394"/>
                  </a:cubicBezTo>
                  <a:cubicBezTo>
                    <a:pt x="1743" y="3371"/>
                    <a:pt x="1492" y="3360"/>
                    <a:pt x="1247" y="3360"/>
                  </a:cubicBezTo>
                  <a:cubicBezTo>
                    <a:pt x="1165" y="3360"/>
                    <a:pt x="1084" y="3361"/>
                    <a:pt x="1005" y="3364"/>
                  </a:cubicBezTo>
                  <a:cubicBezTo>
                    <a:pt x="746" y="3384"/>
                    <a:pt x="468" y="3443"/>
                    <a:pt x="269" y="3632"/>
                  </a:cubicBezTo>
                  <a:cubicBezTo>
                    <a:pt x="80" y="3802"/>
                    <a:pt x="20" y="4050"/>
                    <a:pt x="10" y="4289"/>
                  </a:cubicBezTo>
                  <a:cubicBezTo>
                    <a:pt x="0" y="4538"/>
                    <a:pt x="20" y="4796"/>
                    <a:pt x="80" y="5035"/>
                  </a:cubicBezTo>
                  <a:cubicBezTo>
                    <a:pt x="129" y="5254"/>
                    <a:pt x="219" y="5493"/>
                    <a:pt x="378" y="5642"/>
                  </a:cubicBezTo>
                  <a:cubicBezTo>
                    <a:pt x="516" y="5767"/>
                    <a:pt x="685" y="5818"/>
                    <a:pt x="858" y="5818"/>
                  </a:cubicBezTo>
                  <a:cubicBezTo>
                    <a:pt x="947" y="5818"/>
                    <a:pt x="1037" y="5805"/>
                    <a:pt x="1124" y="5781"/>
                  </a:cubicBezTo>
                  <a:cubicBezTo>
                    <a:pt x="1423" y="5702"/>
                    <a:pt x="1701" y="5552"/>
                    <a:pt x="1970" y="5403"/>
                  </a:cubicBezTo>
                  <a:cubicBezTo>
                    <a:pt x="2119" y="5334"/>
                    <a:pt x="2258" y="5244"/>
                    <a:pt x="2407" y="5155"/>
                  </a:cubicBezTo>
                  <a:lnTo>
                    <a:pt x="2407" y="5155"/>
                  </a:lnTo>
                  <a:cubicBezTo>
                    <a:pt x="2308" y="5304"/>
                    <a:pt x="2238" y="5473"/>
                    <a:pt x="2159" y="5642"/>
                  </a:cubicBezTo>
                  <a:cubicBezTo>
                    <a:pt x="1920" y="6229"/>
                    <a:pt x="1930" y="6935"/>
                    <a:pt x="2348" y="7443"/>
                  </a:cubicBezTo>
                  <a:cubicBezTo>
                    <a:pt x="2631" y="7815"/>
                    <a:pt x="3047" y="7953"/>
                    <a:pt x="3482" y="7953"/>
                  </a:cubicBezTo>
                  <a:cubicBezTo>
                    <a:pt x="3674" y="7953"/>
                    <a:pt x="3870" y="7926"/>
                    <a:pt x="4059" y="7880"/>
                  </a:cubicBezTo>
                  <a:cubicBezTo>
                    <a:pt x="4377" y="7811"/>
                    <a:pt x="4705" y="7711"/>
                    <a:pt x="4984" y="7542"/>
                  </a:cubicBezTo>
                  <a:cubicBezTo>
                    <a:pt x="5253" y="7383"/>
                    <a:pt x="5402" y="7124"/>
                    <a:pt x="5372" y="6796"/>
                  </a:cubicBezTo>
                  <a:cubicBezTo>
                    <a:pt x="5342" y="6617"/>
                    <a:pt x="5282" y="6428"/>
                    <a:pt x="5223" y="6249"/>
                  </a:cubicBezTo>
                  <a:lnTo>
                    <a:pt x="4994" y="5602"/>
                  </a:lnTo>
                  <a:cubicBezTo>
                    <a:pt x="4944" y="5473"/>
                    <a:pt x="4895" y="5334"/>
                    <a:pt x="4855" y="5194"/>
                  </a:cubicBezTo>
                  <a:lnTo>
                    <a:pt x="4855" y="5194"/>
                  </a:lnTo>
                  <a:cubicBezTo>
                    <a:pt x="5044" y="5453"/>
                    <a:pt x="5253" y="5702"/>
                    <a:pt x="5501" y="5930"/>
                  </a:cubicBezTo>
                  <a:cubicBezTo>
                    <a:pt x="5837" y="6223"/>
                    <a:pt x="6270" y="6531"/>
                    <a:pt x="6708" y="6531"/>
                  </a:cubicBezTo>
                  <a:cubicBezTo>
                    <a:pt x="6880" y="6531"/>
                    <a:pt x="7054" y="6483"/>
                    <a:pt x="7222" y="6368"/>
                  </a:cubicBezTo>
                  <a:cubicBezTo>
                    <a:pt x="7809" y="5970"/>
                    <a:pt x="7909" y="5174"/>
                    <a:pt x="7968" y="4538"/>
                  </a:cubicBezTo>
                  <a:cubicBezTo>
                    <a:pt x="7968" y="4229"/>
                    <a:pt x="7939" y="3861"/>
                    <a:pt x="7760" y="3563"/>
                  </a:cubicBezTo>
                  <a:cubicBezTo>
                    <a:pt x="7581" y="3304"/>
                    <a:pt x="7292" y="3185"/>
                    <a:pt x="6994" y="3135"/>
                  </a:cubicBezTo>
                  <a:cubicBezTo>
                    <a:pt x="6820" y="3105"/>
                    <a:pt x="6643" y="3093"/>
                    <a:pt x="6465" y="3093"/>
                  </a:cubicBezTo>
                  <a:cubicBezTo>
                    <a:pt x="6234" y="3093"/>
                    <a:pt x="6000" y="3113"/>
                    <a:pt x="5770" y="3135"/>
                  </a:cubicBezTo>
                  <a:cubicBezTo>
                    <a:pt x="5521" y="3155"/>
                    <a:pt x="5282" y="3195"/>
                    <a:pt x="5034" y="3235"/>
                  </a:cubicBezTo>
                  <a:cubicBezTo>
                    <a:pt x="5034" y="3215"/>
                    <a:pt x="5044" y="3205"/>
                    <a:pt x="5044" y="3185"/>
                  </a:cubicBezTo>
                  <a:cubicBezTo>
                    <a:pt x="5402" y="2946"/>
                    <a:pt x="5740" y="2668"/>
                    <a:pt x="6058" y="2389"/>
                  </a:cubicBezTo>
                  <a:cubicBezTo>
                    <a:pt x="6446" y="2041"/>
                    <a:pt x="6984" y="1553"/>
                    <a:pt x="6645" y="996"/>
                  </a:cubicBezTo>
                  <a:cubicBezTo>
                    <a:pt x="6506" y="767"/>
                    <a:pt x="6297" y="618"/>
                    <a:pt x="6088" y="469"/>
                  </a:cubicBezTo>
                  <a:cubicBezTo>
                    <a:pt x="5840" y="300"/>
                    <a:pt x="5591" y="121"/>
                    <a:pt x="5292" y="51"/>
                  </a:cubicBezTo>
                  <a:cubicBezTo>
                    <a:pt x="5189" y="18"/>
                    <a:pt x="5079" y="0"/>
                    <a:pt x="496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sym typeface="Arial"/>
              </a:endParaRPr>
            </a:p>
          </p:txBody>
        </p:sp>
      </p:grpSp>
      <p:grpSp>
        <p:nvGrpSpPr>
          <p:cNvPr id="1439" name="Google Shape;1439;p64"/>
          <p:cNvGrpSpPr/>
          <p:nvPr/>
        </p:nvGrpSpPr>
        <p:grpSpPr>
          <a:xfrm rot="10800000">
            <a:off x="5766612" y="1991528"/>
            <a:ext cx="744786" cy="90218"/>
            <a:chOff x="3547689" y="2989144"/>
            <a:chExt cx="744786" cy="90218"/>
          </a:xfrm>
        </p:grpSpPr>
        <p:cxnSp>
          <p:nvCxnSpPr>
            <p:cNvPr id="1440" name="Google Shape;1440;p64"/>
            <p:cNvCxnSpPr>
              <a:stCxn id="1430" idx="1"/>
            </p:cNvCxnSpPr>
            <p:nvPr/>
          </p:nvCxnSpPr>
          <p:spPr>
            <a:xfrm>
              <a:off x="3547689" y="3034256"/>
              <a:ext cx="687300" cy="0"/>
            </a:xfrm>
            <a:prstGeom prst="straightConnector1">
              <a:avLst/>
            </a:prstGeom>
            <a:noFill/>
            <a:ln w="28575" cap="flat" cmpd="sng">
              <a:solidFill>
                <a:schemeClr val="dk1"/>
              </a:solidFill>
              <a:prstDash val="solid"/>
              <a:round/>
              <a:headEnd type="none" w="med" len="med"/>
              <a:tailEnd type="none" w="med" len="med"/>
            </a:ln>
          </p:spPr>
        </p:cxnSp>
        <p:sp>
          <p:nvSpPr>
            <p:cNvPr id="1441" name="Google Shape;1441;p64"/>
            <p:cNvSpPr/>
            <p:nvPr/>
          </p:nvSpPr>
          <p:spPr>
            <a:xfrm>
              <a:off x="4202087" y="2989144"/>
              <a:ext cx="90388" cy="90218"/>
            </a:xfrm>
            <a:custGeom>
              <a:avLst/>
              <a:gdLst/>
              <a:ahLst/>
              <a:cxnLst/>
              <a:rect l="l" t="t" r="r" b="b"/>
              <a:pathLst>
                <a:path w="7969" h="7954" extrusionOk="0">
                  <a:moveTo>
                    <a:pt x="4968" y="0"/>
                  </a:moveTo>
                  <a:cubicBezTo>
                    <a:pt x="4812" y="0"/>
                    <a:pt x="4656" y="35"/>
                    <a:pt x="4516" y="111"/>
                  </a:cubicBezTo>
                  <a:cubicBezTo>
                    <a:pt x="4288" y="230"/>
                    <a:pt x="4148" y="469"/>
                    <a:pt x="4069" y="718"/>
                  </a:cubicBezTo>
                  <a:cubicBezTo>
                    <a:pt x="3969" y="1056"/>
                    <a:pt x="3920" y="1424"/>
                    <a:pt x="3890" y="1772"/>
                  </a:cubicBezTo>
                  <a:cubicBezTo>
                    <a:pt x="3860" y="2011"/>
                    <a:pt x="3850" y="2250"/>
                    <a:pt x="3840" y="2488"/>
                  </a:cubicBezTo>
                  <a:cubicBezTo>
                    <a:pt x="3721" y="2021"/>
                    <a:pt x="3661" y="1543"/>
                    <a:pt x="3462" y="1106"/>
                  </a:cubicBezTo>
                  <a:cubicBezTo>
                    <a:pt x="3223" y="578"/>
                    <a:pt x="2766" y="220"/>
                    <a:pt x="2199" y="210"/>
                  </a:cubicBezTo>
                  <a:cubicBezTo>
                    <a:pt x="1651" y="210"/>
                    <a:pt x="1164" y="549"/>
                    <a:pt x="955" y="1046"/>
                  </a:cubicBezTo>
                  <a:cubicBezTo>
                    <a:pt x="726" y="1573"/>
                    <a:pt x="875" y="2150"/>
                    <a:pt x="1244" y="2588"/>
                  </a:cubicBezTo>
                  <a:cubicBezTo>
                    <a:pt x="1562" y="2986"/>
                    <a:pt x="2000" y="3235"/>
                    <a:pt x="2457" y="3434"/>
                  </a:cubicBezTo>
                  <a:cubicBezTo>
                    <a:pt x="2298" y="3414"/>
                    <a:pt x="2149" y="3404"/>
                    <a:pt x="1990" y="3394"/>
                  </a:cubicBezTo>
                  <a:cubicBezTo>
                    <a:pt x="1743" y="3371"/>
                    <a:pt x="1492" y="3360"/>
                    <a:pt x="1247" y="3360"/>
                  </a:cubicBezTo>
                  <a:cubicBezTo>
                    <a:pt x="1165" y="3360"/>
                    <a:pt x="1084" y="3361"/>
                    <a:pt x="1005" y="3364"/>
                  </a:cubicBezTo>
                  <a:cubicBezTo>
                    <a:pt x="746" y="3384"/>
                    <a:pt x="468" y="3443"/>
                    <a:pt x="269" y="3632"/>
                  </a:cubicBezTo>
                  <a:cubicBezTo>
                    <a:pt x="80" y="3802"/>
                    <a:pt x="20" y="4050"/>
                    <a:pt x="10" y="4289"/>
                  </a:cubicBezTo>
                  <a:cubicBezTo>
                    <a:pt x="0" y="4538"/>
                    <a:pt x="20" y="4796"/>
                    <a:pt x="80" y="5035"/>
                  </a:cubicBezTo>
                  <a:cubicBezTo>
                    <a:pt x="129" y="5254"/>
                    <a:pt x="219" y="5493"/>
                    <a:pt x="378" y="5642"/>
                  </a:cubicBezTo>
                  <a:cubicBezTo>
                    <a:pt x="516" y="5767"/>
                    <a:pt x="685" y="5818"/>
                    <a:pt x="858" y="5818"/>
                  </a:cubicBezTo>
                  <a:cubicBezTo>
                    <a:pt x="947" y="5818"/>
                    <a:pt x="1037" y="5805"/>
                    <a:pt x="1124" y="5781"/>
                  </a:cubicBezTo>
                  <a:cubicBezTo>
                    <a:pt x="1423" y="5702"/>
                    <a:pt x="1701" y="5552"/>
                    <a:pt x="1970" y="5403"/>
                  </a:cubicBezTo>
                  <a:cubicBezTo>
                    <a:pt x="2119" y="5334"/>
                    <a:pt x="2258" y="5244"/>
                    <a:pt x="2407" y="5155"/>
                  </a:cubicBezTo>
                  <a:lnTo>
                    <a:pt x="2407" y="5155"/>
                  </a:lnTo>
                  <a:cubicBezTo>
                    <a:pt x="2308" y="5304"/>
                    <a:pt x="2238" y="5473"/>
                    <a:pt x="2159" y="5642"/>
                  </a:cubicBezTo>
                  <a:cubicBezTo>
                    <a:pt x="1920" y="6229"/>
                    <a:pt x="1930" y="6935"/>
                    <a:pt x="2348" y="7443"/>
                  </a:cubicBezTo>
                  <a:cubicBezTo>
                    <a:pt x="2631" y="7815"/>
                    <a:pt x="3047" y="7953"/>
                    <a:pt x="3482" y="7953"/>
                  </a:cubicBezTo>
                  <a:cubicBezTo>
                    <a:pt x="3674" y="7953"/>
                    <a:pt x="3870" y="7926"/>
                    <a:pt x="4059" y="7880"/>
                  </a:cubicBezTo>
                  <a:cubicBezTo>
                    <a:pt x="4377" y="7811"/>
                    <a:pt x="4705" y="7711"/>
                    <a:pt x="4984" y="7542"/>
                  </a:cubicBezTo>
                  <a:cubicBezTo>
                    <a:pt x="5253" y="7383"/>
                    <a:pt x="5402" y="7124"/>
                    <a:pt x="5372" y="6796"/>
                  </a:cubicBezTo>
                  <a:cubicBezTo>
                    <a:pt x="5342" y="6617"/>
                    <a:pt x="5282" y="6428"/>
                    <a:pt x="5223" y="6249"/>
                  </a:cubicBezTo>
                  <a:lnTo>
                    <a:pt x="4994" y="5602"/>
                  </a:lnTo>
                  <a:cubicBezTo>
                    <a:pt x="4944" y="5473"/>
                    <a:pt x="4895" y="5334"/>
                    <a:pt x="4855" y="5194"/>
                  </a:cubicBezTo>
                  <a:lnTo>
                    <a:pt x="4855" y="5194"/>
                  </a:lnTo>
                  <a:cubicBezTo>
                    <a:pt x="5044" y="5453"/>
                    <a:pt x="5253" y="5702"/>
                    <a:pt x="5501" y="5930"/>
                  </a:cubicBezTo>
                  <a:cubicBezTo>
                    <a:pt x="5837" y="6223"/>
                    <a:pt x="6270" y="6531"/>
                    <a:pt x="6708" y="6531"/>
                  </a:cubicBezTo>
                  <a:cubicBezTo>
                    <a:pt x="6880" y="6531"/>
                    <a:pt x="7054" y="6483"/>
                    <a:pt x="7222" y="6368"/>
                  </a:cubicBezTo>
                  <a:cubicBezTo>
                    <a:pt x="7809" y="5970"/>
                    <a:pt x="7909" y="5174"/>
                    <a:pt x="7968" y="4538"/>
                  </a:cubicBezTo>
                  <a:cubicBezTo>
                    <a:pt x="7968" y="4229"/>
                    <a:pt x="7939" y="3861"/>
                    <a:pt x="7760" y="3563"/>
                  </a:cubicBezTo>
                  <a:cubicBezTo>
                    <a:pt x="7581" y="3304"/>
                    <a:pt x="7292" y="3185"/>
                    <a:pt x="6994" y="3135"/>
                  </a:cubicBezTo>
                  <a:cubicBezTo>
                    <a:pt x="6820" y="3105"/>
                    <a:pt x="6643" y="3093"/>
                    <a:pt x="6465" y="3093"/>
                  </a:cubicBezTo>
                  <a:cubicBezTo>
                    <a:pt x="6234" y="3093"/>
                    <a:pt x="6000" y="3113"/>
                    <a:pt x="5770" y="3135"/>
                  </a:cubicBezTo>
                  <a:cubicBezTo>
                    <a:pt x="5521" y="3155"/>
                    <a:pt x="5282" y="3195"/>
                    <a:pt x="5034" y="3235"/>
                  </a:cubicBezTo>
                  <a:cubicBezTo>
                    <a:pt x="5034" y="3215"/>
                    <a:pt x="5044" y="3205"/>
                    <a:pt x="5044" y="3185"/>
                  </a:cubicBezTo>
                  <a:cubicBezTo>
                    <a:pt x="5402" y="2946"/>
                    <a:pt x="5740" y="2668"/>
                    <a:pt x="6058" y="2389"/>
                  </a:cubicBezTo>
                  <a:cubicBezTo>
                    <a:pt x="6446" y="2041"/>
                    <a:pt x="6984" y="1553"/>
                    <a:pt x="6645" y="996"/>
                  </a:cubicBezTo>
                  <a:cubicBezTo>
                    <a:pt x="6506" y="767"/>
                    <a:pt x="6297" y="618"/>
                    <a:pt x="6088" y="469"/>
                  </a:cubicBezTo>
                  <a:cubicBezTo>
                    <a:pt x="5840" y="300"/>
                    <a:pt x="5591" y="121"/>
                    <a:pt x="5292" y="51"/>
                  </a:cubicBezTo>
                  <a:cubicBezTo>
                    <a:pt x="5189" y="18"/>
                    <a:pt x="5079" y="0"/>
                    <a:pt x="496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sym typeface="Arial"/>
              </a:endParaRPr>
            </a:p>
          </p:txBody>
        </p:sp>
      </p:grpSp>
    </p:spTree>
    <p:extLst>
      <p:ext uri="{BB962C8B-B14F-4D97-AF65-F5344CB8AC3E}">
        <p14:creationId xmlns:p14="http://schemas.microsoft.com/office/powerpoint/2010/main" val="184669687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28"/>
                                        </p:tgtEl>
                                        <p:attrNameLst>
                                          <p:attrName>style.visibility</p:attrName>
                                        </p:attrNameLst>
                                      </p:cBhvr>
                                      <p:to>
                                        <p:strVal val="visible"/>
                                      </p:to>
                                    </p:set>
                                    <p:animEffect transition="in" filter="barn(inVertical)">
                                      <p:cBhvr>
                                        <p:cTn id="7" dur="500"/>
                                        <p:tgtEl>
                                          <p:spTgt spid="142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29">
                                            <p:txEl>
                                              <p:pRg st="0" end="0"/>
                                            </p:txEl>
                                          </p:spTgt>
                                        </p:tgtEl>
                                        <p:attrNameLst>
                                          <p:attrName>style.visibility</p:attrName>
                                        </p:attrNameLst>
                                      </p:cBhvr>
                                      <p:to>
                                        <p:strVal val="visible"/>
                                      </p:to>
                                    </p:set>
                                    <p:animEffect transition="in" filter="barn(inVertical)">
                                      <p:cBhvr>
                                        <p:cTn id="10" dur="500"/>
                                        <p:tgtEl>
                                          <p:spTgt spid="142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430"/>
                                        </p:tgtEl>
                                        <p:attrNameLst>
                                          <p:attrName>style.visibility</p:attrName>
                                        </p:attrNameLst>
                                      </p:cBhvr>
                                      <p:to>
                                        <p:strVal val="visible"/>
                                      </p:to>
                                    </p:set>
                                    <p:animEffect transition="in" filter="barn(inVertical)">
                                      <p:cBhvr>
                                        <p:cTn id="15" dur="500"/>
                                        <p:tgtEl>
                                          <p:spTgt spid="143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431">
                                            <p:txEl>
                                              <p:pRg st="0" end="0"/>
                                            </p:txEl>
                                          </p:spTgt>
                                        </p:tgtEl>
                                        <p:attrNameLst>
                                          <p:attrName>style.visibility</p:attrName>
                                        </p:attrNameLst>
                                      </p:cBhvr>
                                      <p:to>
                                        <p:strVal val="visible"/>
                                      </p:to>
                                    </p:set>
                                    <p:animEffect transition="in" filter="barn(inVertical)">
                                      <p:cBhvr>
                                        <p:cTn id="18" dur="500"/>
                                        <p:tgtEl>
                                          <p:spTgt spid="143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431">
                                            <p:txEl>
                                              <p:pRg st="1" end="1"/>
                                            </p:txEl>
                                          </p:spTgt>
                                        </p:tgtEl>
                                        <p:attrNameLst>
                                          <p:attrName>style.visibility</p:attrName>
                                        </p:attrNameLst>
                                      </p:cBhvr>
                                      <p:to>
                                        <p:strVal val="visible"/>
                                      </p:to>
                                    </p:set>
                                    <p:animEffect transition="in" filter="barn(inVertical)">
                                      <p:cBhvr>
                                        <p:cTn id="23" dur="500"/>
                                        <p:tgtEl>
                                          <p:spTgt spid="1431">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426"/>
                                        </p:tgtEl>
                                        <p:attrNameLst>
                                          <p:attrName>style.visibility</p:attrName>
                                        </p:attrNameLst>
                                      </p:cBhvr>
                                      <p:to>
                                        <p:strVal val="visible"/>
                                      </p:to>
                                    </p:set>
                                    <p:animEffect transition="in" filter="barn(inVertical)">
                                      <p:cBhvr>
                                        <p:cTn id="28" dur="500"/>
                                        <p:tgtEl>
                                          <p:spTgt spid="1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6" grpId="0"/>
      <p:bldP spid="1428" grpId="0"/>
      <p:bldP spid="1429" grpId="0" build="p"/>
      <p:bldP spid="1430" grpId="0"/>
      <p:bldP spid="143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8"/>
        <p:cNvGrpSpPr/>
        <p:nvPr/>
      </p:nvGrpSpPr>
      <p:grpSpPr>
        <a:xfrm>
          <a:off x="0" y="0"/>
          <a:ext cx="0" cy="0"/>
          <a:chOff x="0" y="0"/>
          <a:chExt cx="0" cy="0"/>
        </a:xfrm>
      </p:grpSpPr>
      <p:grpSp>
        <p:nvGrpSpPr>
          <p:cNvPr id="1009" name="Google Shape;1009;p48"/>
          <p:cNvGrpSpPr/>
          <p:nvPr/>
        </p:nvGrpSpPr>
        <p:grpSpPr>
          <a:xfrm rot="10800000">
            <a:off x="962549" y="1028598"/>
            <a:ext cx="7676953" cy="3848201"/>
            <a:chOff x="1930737" y="910625"/>
            <a:chExt cx="6903600" cy="3118800"/>
          </a:xfrm>
        </p:grpSpPr>
        <p:cxnSp>
          <p:nvCxnSpPr>
            <p:cNvPr id="1010" name="Google Shape;1010;p48"/>
            <p:cNvCxnSpPr/>
            <p:nvPr/>
          </p:nvCxnSpPr>
          <p:spPr>
            <a:xfrm>
              <a:off x="1930737" y="912925"/>
              <a:ext cx="6903600" cy="0"/>
            </a:xfrm>
            <a:prstGeom prst="straightConnector1">
              <a:avLst/>
            </a:prstGeom>
            <a:noFill/>
            <a:ln w="28575" cap="flat" cmpd="sng">
              <a:solidFill>
                <a:schemeClr val="dk1"/>
              </a:solidFill>
              <a:prstDash val="solid"/>
              <a:round/>
              <a:headEnd type="none" w="med" len="med"/>
              <a:tailEnd type="none" w="med" len="med"/>
            </a:ln>
          </p:spPr>
        </p:cxnSp>
        <p:cxnSp>
          <p:nvCxnSpPr>
            <p:cNvPr id="1011" name="Google Shape;1011;p48"/>
            <p:cNvCxnSpPr/>
            <p:nvPr/>
          </p:nvCxnSpPr>
          <p:spPr>
            <a:xfrm>
              <a:off x="8820300" y="910625"/>
              <a:ext cx="0" cy="3118800"/>
            </a:xfrm>
            <a:prstGeom prst="straightConnector1">
              <a:avLst/>
            </a:prstGeom>
            <a:noFill/>
            <a:ln w="28575" cap="flat" cmpd="sng">
              <a:solidFill>
                <a:schemeClr val="dk1"/>
              </a:solidFill>
              <a:prstDash val="solid"/>
              <a:round/>
              <a:headEnd type="none" w="med" len="med"/>
              <a:tailEnd type="none" w="med" len="med"/>
            </a:ln>
          </p:spPr>
        </p:cxnSp>
      </p:grpSp>
      <p:grpSp>
        <p:nvGrpSpPr>
          <p:cNvPr id="1012" name="Google Shape;1012;p48"/>
          <p:cNvGrpSpPr/>
          <p:nvPr/>
        </p:nvGrpSpPr>
        <p:grpSpPr>
          <a:xfrm>
            <a:off x="2015500" y="1001724"/>
            <a:ext cx="6127800" cy="290100"/>
            <a:chOff x="2706563" y="910625"/>
            <a:chExt cx="6127800" cy="290100"/>
          </a:xfrm>
        </p:grpSpPr>
        <p:cxnSp>
          <p:nvCxnSpPr>
            <p:cNvPr id="1013" name="Google Shape;1013;p48"/>
            <p:cNvCxnSpPr/>
            <p:nvPr/>
          </p:nvCxnSpPr>
          <p:spPr>
            <a:xfrm>
              <a:off x="2706563" y="912925"/>
              <a:ext cx="6127800" cy="0"/>
            </a:xfrm>
            <a:prstGeom prst="straightConnector1">
              <a:avLst/>
            </a:prstGeom>
            <a:noFill/>
            <a:ln w="28575" cap="flat" cmpd="sng">
              <a:solidFill>
                <a:schemeClr val="dk1"/>
              </a:solidFill>
              <a:prstDash val="solid"/>
              <a:round/>
              <a:headEnd type="none" w="med" len="med"/>
              <a:tailEnd type="none" w="med" len="med"/>
            </a:ln>
          </p:spPr>
        </p:cxnSp>
        <p:cxnSp>
          <p:nvCxnSpPr>
            <p:cNvPr id="1014" name="Google Shape;1014;p48"/>
            <p:cNvCxnSpPr/>
            <p:nvPr/>
          </p:nvCxnSpPr>
          <p:spPr>
            <a:xfrm>
              <a:off x="8820300" y="910625"/>
              <a:ext cx="0" cy="290100"/>
            </a:xfrm>
            <a:prstGeom prst="straightConnector1">
              <a:avLst/>
            </a:prstGeom>
            <a:noFill/>
            <a:ln w="28575" cap="flat" cmpd="sng">
              <a:solidFill>
                <a:schemeClr val="dk1"/>
              </a:solidFill>
              <a:prstDash val="solid"/>
              <a:round/>
              <a:headEnd type="none" w="med" len="med"/>
              <a:tailEnd type="none" w="med" len="med"/>
            </a:ln>
          </p:spPr>
        </p:cxnSp>
      </p:grpSp>
      <p:sp>
        <p:nvSpPr>
          <p:cNvPr id="1015" name="Google Shape;1015;p48"/>
          <p:cNvSpPr txBox="1">
            <a:spLocks noGrp="1"/>
          </p:cNvSpPr>
          <p:nvPr>
            <p:ph type="title"/>
          </p:nvPr>
        </p:nvSpPr>
        <p:spPr>
          <a:xfrm>
            <a:off x="1782449" y="1532583"/>
            <a:ext cx="5942275" cy="879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800" dirty="0">
                <a:latin typeface="Cambria" panose="02040503050406030204" pitchFamily="18" charset="0"/>
                <a:ea typeface="Cambria" panose="02040503050406030204" pitchFamily="18" charset="0"/>
              </a:rPr>
              <a:t>b</a:t>
            </a:r>
            <a:r>
              <a:rPr lang="en" sz="2800" dirty="0" smtClean="0">
                <a:latin typeface="Cambria" panose="02040503050406030204" pitchFamily="18" charset="0"/>
                <a:ea typeface="Cambria" panose="02040503050406030204" pitchFamily="18" charset="0"/>
              </a:rPr>
              <a:t>. Nghị luận về hiện tượng đời sống</a:t>
            </a:r>
            <a:endParaRPr sz="2800" dirty="0">
              <a:latin typeface="Cambria" panose="02040503050406030204" pitchFamily="18" charset="0"/>
              <a:ea typeface="Cambria" panose="02040503050406030204" pitchFamily="18" charset="0"/>
            </a:endParaRPr>
          </a:p>
        </p:txBody>
      </p:sp>
      <p:sp>
        <p:nvSpPr>
          <p:cNvPr id="1016" name="Google Shape;1016;p48"/>
          <p:cNvSpPr txBox="1">
            <a:spLocks noGrp="1"/>
          </p:cNvSpPr>
          <p:nvPr>
            <p:ph type="subTitle" idx="1"/>
          </p:nvPr>
        </p:nvSpPr>
        <p:spPr>
          <a:xfrm>
            <a:off x="993767" y="2940141"/>
            <a:ext cx="6939271" cy="1235100"/>
          </a:xfrm>
          <a:prstGeom prst="rect">
            <a:avLst/>
          </a:prstGeom>
        </p:spPr>
        <p:txBody>
          <a:bodyPr spcFirstLastPara="1" wrap="square" lIns="91425" tIns="91425" rIns="91425" bIns="91425" anchor="ctr" anchorCtr="0">
            <a:noAutofit/>
          </a:bodyPr>
          <a:lstStyle/>
          <a:p>
            <a:pPr marL="342900" lvl="0" indent="-342900" algn="just">
              <a:lnSpc>
                <a:spcPct val="115000"/>
              </a:lnSpc>
              <a:buClr>
                <a:srgbClr val="000000"/>
              </a:buClr>
              <a:buSzPts val="2200"/>
              <a:buFont typeface="Arial"/>
              <a:buChar char="•"/>
              <a:defRPr/>
            </a:pPr>
            <a:r>
              <a:rPr lang="vi-VN" sz="2000" dirty="0">
                <a:solidFill>
                  <a:srgbClr val="000000"/>
                </a:solidFill>
                <a:latin typeface="Cambria" panose="02040503050406030204" pitchFamily="18" charset="0"/>
                <a:ea typeface="Cambria" panose="02040503050406030204" pitchFamily="18" charset="0"/>
                <a:cs typeface="Times New Roman"/>
                <a:sym typeface="Times New Roman"/>
              </a:rPr>
              <a:t>Là dạng đề cập tới các hiện tượng phổ biến trong cuộc sống, các hiện tượng đó có thể là tích cực hoặc tiêu cực nhưng nó trực tiếp ảnh hưởng và thường xuyên xảy ra trong cuộc sống hiện nay.</a:t>
            </a:r>
          </a:p>
          <a:p>
            <a:pPr marL="342900" lvl="0" indent="-342900" algn="just">
              <a:lnSpc>
                <a:spcPct val="115000"/>
              </a:lnSpc>
              <a:buClr>
                <a:srgbClr val="000000"/>
              </a:buClr>
              <a:buSzPts val="2200"/>
              <a:buFont typeface="Arial"/>
              <a:buChar char="•"/>
              <a:defRPr/>
            </a:pPr>
            <a:r>
              <a:rPr lang="vi-VN" sz="2000" dirty="0">
                <a:solidFill>
                  <a:srgbClr val="000000"/>
                </a:solidFill>
                <a:latin typeface="Cambria" panose="02040503050406030204" pitchFamily="18" charset="0"/>
                <a:ea typeface="Cambria" panose="02040503050406030204" pitchFamily="18" charset="0"/>
                <a:cs typeface="Times New Roman"/>
                <a:sym typeface="Times New Roman"/>
              </a:rPr>
              <a:t>Cách nhận biết: thường xuất hiện các từ hiện tượng, hôm nay, hiện nay,....</a:t>
            </a:r>
          </a:p>
        </p:txBody>
      </p:sp>
      <p:sp>
        <p:nvSpPr>
          <p:cNvPr id="1017" name="Google Shape;1017;p48"/>
          <p:cNvSpPr/>
          <p:nvPr/>
        </p:nvSpPr>
        <p:spPr>
          <a:xfrm rot="1740962">
            <a:off x="667825" y="353462"/>
            <a:ext cx="1965853" cy="1846306"/>
          </a:xfrm>
          <a:custGeom>
            <a:avLst/>
            <a:gdLst/>
            <a:ahLst/>
            <a:cxnLst/>
            <a:rect l="l" t="t" r="r" b="b"/>
            <a:pathLst>
              <a:path w="45794" h="43007" extrusionOk="0">
                <a:moveTo>
                  <a:pt x="25792" y="1"/>
                </a:moveTo>
                <a:cubicBezTo>
                  <a:pt x="24476" y="1"/>
                  <a:pt x="23048" y="1325"/>
                  <a:pt x="22618" y="3554"/>
                </a:cubicBezTo>
                <a:cubicBezTo>
                  <a:pt x="21964" y="2346"/>
                  <a:pt x="21042" y="1379"/>
                  <a:pt x="19839" y="1379"/>
                </a:cubicBezTo>
                <a:cubicBezTo>
                  <a:pt x="19615" y="1379"/>
                  <a:pt x="19381" y="1413"/>
                  <a:pt x="19137" y="1485"/>
                </a:cubicBezTo>
                <a:cubicBezTo>
                  <a:pt x="17924" y="1823"/>
                  <a:pt x="19117" y="2957"/>
                  <a:pt x="16969" y="3156"/>
                </a:cubicBezTo>
                <a:cubicBezTo>
                  <a:pt x="15358" y="3295"/>
                  <a:pt x="15815" y="6080"/>
                  <a:pt x="17625" y="7970"/>
                </a:cubicBezTo>
                <a:cubicBezTo>
                  <a:pt x="16034" y="8845"/>
                  <a:pt x="14940" y="10158"/>
                  <a:pt x="15716" y="11391"/>
                </a:cubicBezTo>
                <a:cubicBezTo>
                  <a:pt x="16432" y="12545"/>
                  <a:pt x="17108" y="11431"/>
                  <a:pt x="17267" y="13699"/>
                </a:cubicBezTo>
                <a:cubicBezTo>
                  <a:pt x="17335" y="14397"/>
                  <a:pt x="17748" y="14679"/>
                  <a:pt x="18317" y="14679"/>
                </a:cubicBezTo>
                <a:cubicBezTo>
                  <a:pt x="18915" y="14679"/>
                  <a:pt x="19686" y="14367"/>
                  <a:pt x="20410" y="13898"/>
                </a:cubicBezTo>
                <a:cubicBezTo>
                  <a:pt x="20430" y="14634"/>
                  <a:pt x="20530" y="15330"/>
                  <a:pt x="20729" y="15927"/>
                </a:cubicBezTo>
                <a:cubicBezTo>
                  <a:pt x="20052" y="16583"/>
                  <a:pt x="19237" y="17021"/>
                  <a:pt x="18322" y="17359"/>
                </a:cubicBezTo>
                <a:cubicBezTo>
                  <a:pt x="17705" y="15270"/>
                  <a:pt x="15576" y="14117"/>
                  <a:pt x="13766" y="13142"/>
                </a:cubicBezTo>
                <a:lnTo>
                  <a:pt x="13766" y="13142"/>
                </a:lnTo>
                <a:cubicBezTo>
                  <a:pt x="14164" y="14594"/>
                  <a:pt x="15437" y="17299"/>
                  <a:pt x="17168" y="17677"/>
                </a:cubicBezTo>
                <a:cubicBezTo>
                  <a:pt x="16054" y="17916"/>
                  <a:pt x="14860" y="18055"/>
                  <a:pt x="13687" y="18175"/>
                </a:cubicBezTo>
                <a:cubicBezTo>
                  <a:pt x="13428" y="18175"/>
                  <a:pt x="13090" y="18195"/>
                  <a:pt x="12791" y="18254"/>
                </a:cubicBezTo>
                <a:cubicBezTo>
                  <a:pt x="13945" y="16961"/>
                  <a:pt x="14661" y="15330"/>
                  <a:pt x="13587" y="13997"/>
                </a:cubicBezTo>
                <a:cubicBezTo>
                  <a:pt x="13339" y="13688"/>
                  <a:pt x="13115" y="13623"/>
                  <a:pt x="12893" y="13623"/>
                </a:cubicBezTo>
                <a:cubicBezTo>
                  <a:pt x="12733" y="13623"/>
                  <a:pt x="12575" y="13656"/>
                  <a:pt x="12411" y="13656"/>
                </a:cubicBezTo>
                <a:cubicBezTo>
                  <a:pt x="12070" y="13656"/>
                  <a:pt x="11702" y="13512"/>
                  <a:pt x="11240" y="12625"/>
                </a:cubicBezTo>
                <a:cubicBezTo>
                  <a:pt x="11034" y="12234"/>
                  <a:pt x="10703" y="12058"/>
                  <a:pt x="10311" y="12058"/>
                </a:cubicBezTo>
                <a:cubicBezTo>
                  <a:pt x="9263" y="12058"/>
                  <a:pt x="7770" y="13312"/>
                  <a:pt x="7003" y="15091"/>
                </a:cubicBezTo>
                <a:cubicBezTo>
                  <a:pt x="6158" y="14390"/>
                  <a:pt x="5243" y="13937"/>
                  <a:pt x="4460" y="13937"/>
                </a:cubicBezTo>
                <a:cubicBezTo>
                  <a:pt x="3934" y="13937"/>
                  <a:pt x="3468" y="14142"/>
                  <a:pt x="3124" y="14614"/>
                </a:cubicBezTo>
                <a:cubicBezTo>
                  <a:pt x="2328" y="15728"/>
                  <a:pt x="3601" y="15927"/>
                  <a:pt x="1612" y="16961"/>
                </a:cubicBezTo>
                <a:cubicBezTo>
                  <a:pt x="160" y="17697"/>
                  <a:pt x="1512" y="19348"/>
                  <a:pt x="3223" y="20283"/>
                </a:cubicBezTo>
                <a:cubicBezTo>
                  <a:pt x="1254" y="21278"/>
                  <a:pt x="160" y="22850"/>
                  <a:pt x="1751" y="24322"/>
                </a:cubicBezTo>
                <a:cubicBezTo>
                  <a:pt x="2586" y="25058"/>
                  <a:pt x="2626" y="25058"/>
                  <a:pt x="2686" y="25814"/>
                </a:cubicBezTo>
                <a:cubicBezTo>
                  <a:pt x="2747" y="26840"/>
                  <a:pt x="3322" y="27249"/>
                  <a:pt x="4128" y="27249"/>
                </a:cubicBezTo>
                <a:cubicBezTo>
                  <a:pt x="4899" y="27249"/>
                  <a:pt x="5880" y="26875"/>
                  <a:pt x="6824" y="26311"/>
                </a:cubicBezTo>
                <a:cubicBezTo>
                  <a:pt x="7182" y="28042"/>
                  <a:pt x="7977" y="29514"/>
                  <a:pt x="8992" y="29892"/>
                </a:cubicBezTo>
                <a:cubicBezTo>
                  <a:pt x="8793" y="30210"/>
                  <a:pt x="8574" y="30508"/>
                  <a:pt x="8316" y="30787"/>
                </a:cubicBezTo>
                <a:lnTo>
                  <a:pt x="8156" y="30827"/>
                </a:lnTo>
                <a:cubicBezTo>
                  <a:pt x="5809" y="31125"/>
                  <a:pt x="3323" y="30588"/>
                  <a:pt x="1114" y="31742"/>
                </a:cubicBezTo>
                <a:cubicBezTo>
                  <a:pt x="2434" y="31851"/>
                  <a:pt x="3441" y="31985"/>
                  <a:pt x="4366" y="31985"/>
                </a:cubicBezTo>
                <a:cubicBezTo>
                  <a:pt x="5631" y="31985"/>
                  <a:pt x="6745" y="31734"/>
                  <a:pt x="8296" y="30827"/>
                </a:cubicBezTo>
                <a:lnTo>
                  <a:pt x="8296" y="30827"/>
                </a:lnTo>
                <a:cubicBezTo>
                  <a:pt x="6664" y="32637"/>
                  <a:pt x="4118" y="33731"/>
                  <a:pt x="2308" y="35302"/>
                </a:cubicBezTo>
                <a:cubicBezTo>
                  <a:pt x="538" y="35462"/>
                  <a:pt x="0" y="36774"/>
                  <a:pt x="140" y="38545"/>
                </a:cubicBezTo>
                <a:cubicBezTo>
                  <a:pt x="1453" y="37968"/>
                  <a:pt x="3143" y="37312"/>
                  <a:pt x="2746" y="35680"/>
                </a:cubicBezTo>
                <a:cubicBezTo>
                  <a:pt x="4436" y="34228"/>
                  <a:pt x="6724" y="33194"/>
                  <a:pt x="8355" y="31622"/>
                </a:cubicBezTo>
                <a:lnTo>
                  <a:pt x="8355" y="31622"/>
                </a:lnTo>
                <a:cubicBezTo>
                  <a:pt x="7918" y="32736"/>
                  <a:pt x="7520" y="33890"/>
                  <a:pt x="7381" y="35123"/>
                </a:cubicBezTo>
                <a:cubicBezTo>
                  <a:pt x="7023" y="37908"/>
                  <a:pt x="8853" y="40673"/>
                  <a:pt x="10345" y="42862"/>
                </a:cubicBezTo>
                <a:cubicBezTo>
                  <a:pt x="10409" y="42953"/>
                  <a:pt x="10545" y="43007"/>
                  <a:pt x="10653" y="43007"/>
                </a:cubicBezTo>
                <a:cubicBezTo>
                  <a:pt x="10780" y="43007"/>
                  <a:pt x="10870" y="42934"/>
                  <a:pt x="10762" y="42762"/>
                </a:cubicBezTo>
                <a:cubicBezTo>
                  <a:pt x="9768" y="41290"/>
                  <a:pt x="8892" y="39798"/>
                  <a:pt x="8415" y="38247"/>
                </a:cubicBezTo>
                <a:lnTo>
                  <a:pt x="8415" y="38247"/>
                </a:lnTo>
                <a:cubicBezTo>
                  <a:pt x="9489" y="39738"/>
                  <a:pt x="11399" y="40534"/>
                  <a:pt x="13070" y="41171"/>
                </a:cubicBezTo>
                <a:cubicBezTo>
                  <a:pt x="12508" y="39732"/>
                  <a:pt x="10848" y="37039"/>
                  <a:pt x="9003" y="37039"/>
                </a:cubicBezTo>
                <a:cubicBezTo>
                  <a:pt x="8756" y="37039"/>
                  <a:pt x="8507" y="37087"/>
                  <a:pt x="8256" y="37192"/>
                </a:cubicBezTo>
                <a:cubicBezTo>
                  <a:pt x="7997" y="35919"/>
                  <a:pt x="8017" y="34586"/>
                  <a:pt x="8455" y="33134"/>
                </a:cubicBezTo>
                <a:cubicBezTo>
                  <a:pt x="8753" y="32179"/>
                  <a:pt x="9091" y="31284"/>
                  <a:pt x="9449" y="30409"/>
                </a:cubicBezTo>
                <a:cubicBezTo>
                  <a:pt x="9549" y="30250"/>
                  <a:pt x="9648" y="30110"/>
                  <a:pt x="9708" y="29951"/>
                </a:cubicBezTo>
                <a:cubicBezTo>
                  <a:pt x="10166" y="29911"/>
                  <a:pt x="10663" y="29653"/>
                  <a:pt x="11140" y="29096"/>
                </a:cubicBezTo>
                <a:cubicBezTo>
                  <a:pt x="11729" y="28409"/>
                  <a:pt x="11982" y="28193"/>
                  <a:pt x="12329" y="28193"/>
                </a:cubicBezTo>
                <a:cubicBezTo>
                  <a:pt x="12404" y="28193"/>
                  <a:pt x="12484" y="28203"/>
                  <a:pt x="12573" y="28221"/>
                </a:cubicBezTo>
                <a:cubicBezTo>
                  <a:pt x="12669" y="28238"/>
                  <a:pt x="12758" y="28247"/>
                  <a:pt x="12840" y="28247"/>
                </a:cubicBezTo>
                <a:cubicBezTo>
                  <a:pt x="14054" y="28247"/>
                  <a:pt x="13804" y="26390"/>
                  <a:pt x="12891" y="24620"/>
                </a:cubicBezTo>
                <a:cubicBezTo>
                  <a:pt x="15159" y="24341"/>
                  <a:pt x="17804" y="23347"/>
                  <a:pt x="16332" y="21596"/>
                </a:cubicBezTo>
                <a:cubicBezTo>
                  <a:pt x="16412" y="20940"/>
                  <a:pt x="16810" y="20801"/>
                  <a:pt x="16830" y="20443"/>
                </a:cubicBezTo>
                <a:cubicBezTo>
                  <a:pt x="16869" y="19587"/>
                  <a:pt x="16273" y="18851"/>
                  <a:pt x="15278" y="18453"/>
                </a:cubicBezTo>
                <a:cubicBezTo>
                  <a:pt x="17446" y="18175"/>
                  <a:pt x="19535" y="17777"/>
                  <a:pt x="21007" y="16484"/>
                </a:cubicBezTo>
                <a:cubicBezTo>
                  <a:pt x="21410" y="17305"/>
                  <a:pt x="22018" y="17824"/>
                  <a:pt x="22844" y="17824"/>
                </a:cubicBezTo>
                <a:cubicBezTo>
                  <a:pt x="23199" y="17824"/>
                  <a:pt x="23594" y="17728"/>
                  <a:pt x="24031" y="17518"/>
                </a:cubicBezTo>
                <a:cubicBezTo>
                  <a:pt x="24736" y="17196"/>
                  <a:pt x="25011" y="17059"/>
                  <a:pt x="25309" y="17059"/>
                </a:cubicBezTo>
                <a:cubicBezTo>
                  <a:pt x="25490" y="17059"/>
                  <a:pt x="25680" y="17110"/>
                  <a:pt x="25980" y="17200"/>
                </a:cubicBezTo>
                <a:cubicBezTo>
                  <a:pt x="26253" y="17293"/>
                  <a:pt x="26499" y="17337"/>
                  <a:pt x="26721" y="17337"/>
                </a:cubicBezTo>
                <a:cubicBezTo>
                  <a:pt x="28444" y="17337"/>
                  <a:pt x="28686" y="14707"/>
                  <a:pt x="28069" y="12187"/>
                </a:cubicBezTo>
                <a:lnTo>
                  <a:pt x="28069" y="12187"/>
                </a:lnTo>
                <a:cubicBezTo>
                  <a:pt x="28507" y="12306"/>
                  <a:pt x="28984" y="12386"/>
                  <a:pt x="29402" y="12406"/>
                </a:cubicBezTo>
                <a:cubicBezTo>
                  <a:pt x="32565" y="15131"/>
                  <a:pt x="33878" y="19706"/>
                  <a:pt x="38294" y="21198"/>
                </a:cubicBezTo>
                <a:cubicBezTo>
                  <a:pt x="38339" y="21216"/>
                  <a:pt x="38375" y="21224"/>
                  <a:pt x="38403" y="21224"/>
                </a:cubicBezTo>
                <a:cubicBezTo>
                  <a:pt x="38597" y="21224"/>
                  <a:pt x="38406" y="20850"/>
                  <a:pt x="38214" y="20781"/>
                </a:cubicBezTo>
                <a:cubicBezTo>
                  <a:pt x="34952" y="19667"/>
                  <a:pt x="33420" y="16802"/>
                  <a:pt x="31491" y="14296"/>
                </a:cubicBezTo>
                <a:cubicBezTo>
                  <a:pt x="31892" y="14232"/>
                  <a:pt x="32298" y="14202"/>
                  <a:pt x="32706" y="14202"/>
                </a:cubicBezTo>
                <a:cubicBezTo>
                  <a:pt x="35472" y="14202"/>
                  <a:pt x="38341" y="15567"/>
                  <a:pt x="40681" y="16902"/>
                </a:cubicBezTo>
                <a:lnTo>
                  <a:pt x="40820" y="17101"/>
                </a:lnTo>
                <a:cubicBezTo>
                  <a:pt x="40820" y="17081"/>
                  <a:pt x="40820" y="17041"/>
                  <a:pt x="40840" y="17021"/>
                </a:cubicBezTo>
                <a:cubicBezTo>
                  <a:pt x="40800" y="17001"/>
                  <a:pt x="40780" y="16961"/>
                  <a:pt x="40721" y="16922"/>
                </a:cubicBezTo>
                <a:lnTo>
                  <a:pt x="40721" y="16922"/>
                </a:lnTo>
                <a:cubicBezTo>
                  <a:pt x="40780" y="16961"/>
                  <a:pt x="40800" y="16981"/>
                  <a:pt x="40840" y="17001"/>
                </a:cubicBezTo>
                <a:lnTo>
                  <a:pt x="40840" y="17021"/>
                </a:lnTo>
                <a:cubicBezTo>
                  <a:pt x="41803" y="17843"/>
                  <a:pt x="42856" y="18381"/>
                  <a:pt x="43852" y="18381"/>
                </a:cubicBezTo>
                <a:cubicBezTo>
                  <a:pt x="44543" y="18381"/>
                  <a:pt x="45207" y="18121"/>
                  <a:pt x="45793" y="17518"/>
                </a:cubicBezTo>
                <a:cubicBezTo>
                  <a:pt x="44826" y="17269"/>
                  <a:pt x="43027" y="16026"/>
                  <a:pt x="41868" y="16026"/>
                </a:cubicBezTo>
                <a:cubicBezTo>
                  <a:pt x="41455" y="16026"/>
                  <a:pt x="41123" y="16185"/>
                  <a:pt x="40940" y="16603"/>
                </a:cubicBezTo>
                <a:cubicBezTo>
                  <a:pt x="38453" y="15197"/>
                  <a:pt x="35479" y="13761"/>
                  <a:pt x="32552" y="13761"/>
                </a:cubicBezTo>
                <a:cubicBezTo>
                  <a:pt x="32084" y="13761"/>
                  <a:pt x="31616" y="13798"/>
                  <a:pt x="31152" y="13878"/>
                </a:cubicBezTo>
                <a:cubicBezTo>
                  <a:pt x="30755" y="13381"/>
                  <a:pt x="30337" y="12883"/>
                  <a:pt x="29879" y="12446"/>
                </a:cubicBezTo>
                <a:lnTo>
                  <a:pt x="29879" y="12446"/>
                </a:lnTo>
                <a:cubicBezTo>
                  <a:pt x="29966" y="12449"/>
                  <a:pt x="30051" y="12450"/>
                  <a:pt x="30135" y="12450"/>
                </a:cubicBezTo>
                <a:cubicBezTo>
                  <a:pt x="32248" y="12450"/>
                  <a:pt x="33717" y="11489"/>
                  <a:pt x="32684" y="9462"/>
                </a:cubicBezTo>
                <a:cubicBezTo>
                  <a:pt x="32187" y="8507"/>
                  <a:pt x="32167" y="8228"/>
                  <a:pt x="32425" y="7791"/>
                </a:cubicBezTo>
                <a:cubicBezTo>
                  <a:pt x="33148" y="6655"/>
                  <a:pt x="31741" y="6099"/>
                  <a:pt x="29944" y="6099"/>
                </a:cubicBezTo>
                <a:cubicBezTo>
                  <a:pt x="29665" y="6099"/>
                  <a:pt x="29375" y="6113"/>
                  <a:pt x="29084" y="6140"/>
                </a:cubicBezTo>
                <a:cubicBezTo>
                  <a:pt x="29763" y="3958"/>
                  <a:pt x="29944" y="1052"/>
                  <a:pt x="28210" y="1052"/>
                </a:cubicBezTo>
                <a:cubicBezTo>
                  <a:pt x="28015" y="1052"/>
                  <a:pt x="27797" y="1088"/>
                  <a:pt x="27552" y="1166"/>
                </a:cubicBezTo>
                <a:cubicBezTo>
                  <a:pt x="26895" y="808"/>
                  <a:pt x="26955" y="331"/>
                  <a:pt x="26577" y="172"/>
                </a:cubicBezTo>
                <a:cubicBezTo>
                  <a:pt x="26326" y="57"/>
                  <a:pt x="26061" y="1"/>
                  <a:pt x="2579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8" name="Google Shape;1018;p48"/>
          <p:cNvSpPr/>
          <p:nvPr/>
        </p:nvSpPr>
        <p:spPr>
          <a:xfrm rot="1740962">
            <a:off x="1114520" y="1010871"/>
            <a:ext cx="1531205" cy="727283"/>
          </a:xfrm>
          <a:custGeom>
            <a:avLst/>
            <a:gdLst/>
            <a:ahLst/>
            <a:cxnLst/>
            <a:rect l="l" t="t" r="r" b="b"/>
            <a:pathLst>
              <a:path w="35669" h="16941" extrusionOk="0">
                <a:moveTo>
                  <a:pt x="7101" y="0"/>
                </a:moveTo>
                <a:cubicBezTo>
                  <a:pt x="6854" y="0"/>
                  <a:pt x="6602" y="62"/>
                  <a:pt x="6347" y="195"/>
                </a:cubicBezTo>
                <a:cubicBezTo>
                  <a:pt x="5133" y="832"/>
                  <a:pt x="6207" y="1587"/>
                  <a:pt x="3940" y="1587"/>
                </a:cubicBezTo>
                <a:cubicBezTo>
                  <a:pt x="2288" y="1587"/>
                  <a:pt x="2766" y="3676"/>
                  <a:pt x="3900" y="5287"/>
                </a:cubicBezTo>
                <a:cubicBezTo>
                  <a:pt x="1712" y="5287"/>
                  <a:pt x="1" y="6203"/>
                  <a:pt x="777" y="8252"/>
                </a:cubicBezTo>
                <a:cubicBezTo>
                  <a:pt x="1174" y="9286"/>
                  <a:pt x="1234" y="9306"/>
                  <a:pt x="936" y="9982"/>
                </a:cubicBezTo>
                <a:cubicBezTo>
                  <a:pt x="225" y="11634"/>
                  <a:pt x="1751" y="12319"/>
                  <a:pt x="3715" y="12319"/>
                </a:cubicBezTo>
                <a:cubicBezTo>
                  <a:pt x="3951" y="12319"/>
                  <a:pt x="4192" y="12309"/>
                  <a:pt x="4437" y="12290"/>
                </a:cubicBezTo>
                <a:lnTo>
                  <a:pt x="4437" y="12290"/>
                </a:lnTo>
                <a:cubicBezTo>
                  <a:pt x="3779" y="14651"/>
                  <a:pt x="4165" y="16940"/>
                  <a:pt x="5886" y="16940"/>
                </a:cubicBezTo>
                <a:cubicBezTo>
                  <a:pt x="6195" y="16940"/>
                  <a:pt x="6547" y="16866"/>
                  <a:pt x="6943" y="16706"/>
                </a:cubicBezTo>
                <a:cubicBezTo>
                  <a:pt x="7502" y="16460"/>
                  <a:pt x="7841" y="16346"/>
                  <a:pt x="8097" y="16346"/>
                </a:cubicBezTo>
                <a:cubicBezTo>
                  <a:pt x="8298" y="16346"/>
                  <a:pt x="8448" y="16416"/>
                  <a:pt x="8614" y="16547"/>
                </a:cubicBezTo>
                <a:cubicBezTo>
                  <a:pt x="8837" y="16709"/>
                  <a:pt x="9042" y="16783"/>
                  <a:pt x="9229" y="16783"/>
                </a:cubicBezTo>
                <a:cubicBezTo>
                  <a:pt x="10092" y="16783"/>
                  <a:pt x="10557" y="15197"/>
                  <a:pt x="10524" y="13463"/>
                </a:cubicBezTo>
                <a:lnTo>
                  <a:pt x="10524" y="13463"/>
                </a:lnTo>
                <a:cubicBezTo>
                  <a:pt x="11440" y="13794"/>
                  <a:pt x="12475" y="14038"/>
                  <a:pt x="13320" y="14038"/>
                </a:cubicBezTo>
                <a:cubicBezTo>
                  <a:pt x="14457" y="14038"/>
                  <a:pt x="15248" y="13596"/>
                  <a:pt x="14940" y="12330"/>
                </a:cubicBezTo>
                <a:cubicBezTo>
                  <a:pt x="15298" y="11753"/>
                  <a:pt x="15736" y="11832"/>
                  <a:pt x="15895" y="11494"/>
                </a:cubicBezTo>
                <a:cubicBezTo>
                  <a:pt x="15975" y="11375"/>
                  <a:pt x="16034" y="11255"/>
                  <a:pt x="16054" y="11096"/>
                </a:cubicBezTo>
                <a:cubicBezTo>
                  <a:pt x="16306" y="11103"/>
                  <a:pt x="16557" y="11107"/>
                  <a:pt x="16806" y="11107"/>
                </a:cubicBezTo>
                <a:cubicBezTo>
                  <a:pt x="18709" y="11107"/>
                  <a:pt x="20548" y="10891"/>
                  <a:pt x="22201" y="10241"/>
                </a:cubicBezTo>
                <a:cubicBezTo>
                  <a:pt x="22221" y="10241"/>
                  <a:pt x="22241" y="10261"/>
                  <a:pt x="22261" y="10261"/>
                </a:cubicBezTo>
                <a:cubicBezTo>
                  <a:pt x="23036" y="10300"/>
                  <a:pt x="23812" y="10479"/>
                  <a:pt x="24548" y="10758"/>
                </a:cubicBezTo>
                <a:cubicBezTo>
                  <a:pt x="24051" y="12528"/>
                  <a:pt x="25503" y="14935"/>
                  <a:pt x="26737" y="16149"/>
                </a:cubicBezTo>
                <a:cubicBezTo>
                  <a:pt x="27592" y="13722"/>
                  <a:pt x="26597" y="12528"/>
                  <a:pt x="25026" y="10937"/>
                </a:cubicBezTo>
                <a:lnTo>
                  <a:pt x="25026" y="10937"/>
                </a:lnTo>
                <a:cubicBezTo>
                  <a:pt x="27069" y="11706"/>
                  <a:pt x="29077" y="12880"/>
                  <a:pt x="31182" y="12880"/>
                </a:cubicBezTo>
                <a:cubicBezTo>
                  <a:pt x="31311" y="12880"/>
                  <a:pt x="31441" y="12876"/>
                  <a:pt x="31570" y="12867"/>
                </a:cubicBezTo>
                <a:cubicBezTo>
                  <a:pt x="32188" y="13207"/>
                  <a:pt x="32834" y="13414"/>
                  <a:pt x="33468" y="13414"/>
                </a:cubicBezTo>
                <a:cubicBezTo>
                  <a:pt x="34243" y="13414"/>
                  <a:pt x="35001" y="13104"/>
                  <a:pt x="35668" y="12349"/>
                </a:cubicBezTo>
                <a:cubicBezTo>
                  <a:pt x="34881" y="12246"/>
                  <a:pt x="33448" y="11523"/>
                  <a:pt x="32403" y="11523"/>
                </a:cubicBezTo>
                <a:cubicBezTo>
                  <a:pt x="31838" y="11523"/>
                  <a:pt x="31387" y="11734"/>
                  <a:pt x="31212" y="12369"/>
                </a:cubicBezTo>
                <a:cubicBezTo>
                  <a:pt x="31101" y="12376"/>
                  <a:pt x="30989" y="12380"/>
                  <a:pt x="30878" y="12380"/>
                </a:cubicBezTo>
                <a:cubicBezTo>
                  <a:pt x="28192" y="12380"/>
                  <a:pt x="25591" y="10379"/>
                  <a:pt x="22917" y="9883"/>
                </a:cubicBezTo>
                <a:cubicBezTo>
                  <a:pt x="24131" y="9266"/>
                  <a:pt x="25245" y="8371"/>
                  <a:pt x="26140" y="7098"/>
                </a:cubicBezTo>
                <a:cubicBezTo>
                  <a:pt x="28109" y="6302"/>
                  <a:pt x="29104" y="4193"/>
                  <a:pt x="29919" y="2343"/>
                </a:cubicBezTo>
                <a:lnTo>
                  <a:pt x="29919" y="2343"/>
                </a:lnTo>
                <a:cubicBezTo>
                  <a:pt x="28308" y="2900"/>
                  <a:pt x="25205" y="4651"/>
                  <a:pt x="25682" y="6760"/>
                </a:cubicBezTo>
                <a:cubicBezTo>
                  <a:pt x="23479" y="9863"/>
                  <a:pt x="20077" y="10642"/>
                  <a:pt x="16506" y="10642"/>
                </a:cubicBezTo>
                <a:cubicBezTo>
                  <a:pt x="16369" y="10642"/>
                  <a:pt x="16231" y="10641"/>
                  <a:pt x="16094" y="10639"/>
                </a:cubicBezTo>
                <a:cubicBezTo>
                  <a:pt x="16074" y="9545"/>
                  <a:pt x="15079" y="8311"/>
                  <a:pt x="13369" y="7754"/>
                </a:cubicBezTo>
                <a:cubicBezTo>
                  <a:pt x="14960" y="7098"/>
                  <a:pt x="16333" y="5984"/>
                  <a:pt x="15975" y="4313"/>
                </a:cubicBezTo>
                <a:cubicBezTo>
                  <a:pt x="15696" y="3079"/>
                  <a:pt x="14503" y="4193"/>
                  <a:pt x="14483" y="2045"/>
                </a:cubicBezTo>
                <a:cubicBezTo>
                  <a:pt x="14473" y="1302"/>
                  <a:pt x="13864" y="948"/>
                  <a:pt x="13013" y="948"/>
                </a:cubicBezTo>
                <a:cubicBezTo>
                  <a:pt x="12017" y="948"/>
                  <a:pt x="10692" y="1432"/>
                  <a:pt x="9609" y="2343"/>
                </a:cubicBezTo>
                <a:cubicBezTo>
                  <a:pt x="9018" y="1018"/>
                  <a:pt x="8107" y="0"/>
                  <a:pt x="710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9" name="Google Shape;1019;p48"/>
          <p:cNvSpPr/>
          <p:nvPr/>
        </p:nvSpPr>
        <p:spPr>
          <a:xfrm>
            <a:off x="7724725" y="1584849"/>
            <a:ext cx="501325" cy="368750"/>
          </a:xfrm>
          <a:custGeom>
            <a:avLst/>
            <a:gdLst/>
            <a:ahLst/>
            <a:cxnLst/>
            <a:rect l="l" t="t" r="r" b="b"/>
            <a:pathLst>
              <a:path w="20053" h="14750" extrusionOk="0">
                <a:moveTo>
                  <a:pt x="14505" y="0"/>
                </a:moveTo>
                <a:cubicBezTo>
                  <a:pt x="14082" y="0"/>
                  <a:pt x="13646" y="327"/>
                  <a:pt x="13249" y="566"/>
                </a:cubicBezTo>
                <a:cubicBezTo>
                  <a:pt x="12684" y="911"/>
                  <a:pt x="12033" y="1093"/>
                  <a:pt x="11375" y="1093"/>
                </a:cubicBezTo>
                <a:cubicBezTo>
                  <a:pt x="11084" y="1093"/>
                  <a:pt x="10791" y="1057"/>
                  <a:pt x="10504" y="984"/>
                </a:cubicBezTo>
                <a:cubicBezTo>
                  <a:pt x="10145" y="890"/>
                  <a:pt x="9775" y="748"/>
                  <a:pt x="9421" y="748"/>
                </a:cubicBezTo>
                <a:cubicBezTo>
                  <a:pt x="9323" y="748"/>
                  <a:pt x="9226" y="759"/>
                  <a:pt x="9131" y="785"/>
                </a:cubicBezTo>
                <a:cubicBezTo>
                  <a:pt x="8554" y="964"/>
                  <a:pt x="8276" y="1640"/>
                  <a:pt x="8355" y="2217"/>
                </a:cubicBezTo>
                <a:cubicBezTo>
                  <a:pt x="8435" y="2774"/>
                  <a:pt x="8813" y="3311"/>
                  <a:pt x="9171" y="3749"/>
                </a:cubicBezTo>
                <a:cubicBezTo>
                  <a:pt x="9231" y="3828"/>
                  <a:pt x="9310" y="3908"/>
                  <a:pt x="9350" y="3948"/>
                </a:cubicBezTo>
                <a:cubicBezTo>
                  <a:pt x="9251" y="3928"/>
                  <a:pt x="9171" y="3908"/>
                  <a:pt x="9071" y="3908"/>
                </a:cubicBezTo>
                <a:cubicBezTo>
                  <a:pt x="8753" y="3311"/>
                  <a:pt x="8435" y="2734"/>
                  <a:pt x="8117" y="2137"/>
                </a:cubicBezTo>
                <a:cubicBezTo>
                  <a:pt x="7856" y="1672"/>
                  <a:pt x="7491" y="1155"/>
                  <a:pt x="6973" y="1155"/>
                </a:cubicBezTo>
                <a:cubicBezTo>
                  <a:pt x="6937" y="1155"/>
                  <a:pt x="6901" y="1158"/>
                  <a:pt x="6863" y="1163"/>
                </a:cubicBezTo>
                <a:cubicBezTo>
                  <a:pt x="6326" y="1242"/>
                  <a:pt x="6068" y="1859"/>
                  <a:pt x="5889" y="2356"/>
                </a:cubicBezTo>
                <a:cubicBezTo>
                  <a:pt x="5735" y="2857"/>
                  <a:pt x="5394" y="3432"/>
                  <a:pt x="4885" y="3432"/>
                </a:cubicBezTo>
                <a:cubicBezTo>
                  <a:pt x="4868" y="3432"/>
                  <a:pt x="4851" y="3432"/>
                  <a:pt x="4834" y="3430"/>
                </a:cubicBezTo>
                <a:lnTo>
                  <a:pt x="4795" y="3430"/>
                </a:lnTo>
                <a:cubicBezTo>
                  <a:pt x="4775" y="3430"/>
                  <a:pt x="4695" y="3411"/>
                  <a:pt x="4695" y="3411"/>
                </a:cubicBezTo>
                <a:cubicBezTo>
                  <a:pt x="4496" y="3351"/>
                  <a:pt x="4337" y="3251"/>
                  <a:pt x="4158" y="3212"/>
                </a:cubicBezTo>
                <a:cubicBezTo>
                  <a:pt x="4080" y="3190"/>
                  <a:pt x="4003" y="3180"/>
                  <a:pt x="3926" y="3180"/>
                </a:cubicBezTo>
                <a:cubicBezTo>
                  <a:pt x="3514" y="3180"/>
                  <a:pt x="3124" y="3473"/>
                  <a:pt x="2805" y="3808"/>
                </a:cubicBezTo>
                <a:cubicBezTo>
                  <a:pt x="2785" y="3808"/>
                  <a:pt x="2785" y="3828"/>
                  <a:pt x="2785" y="3828"/>
                </a:cubicBezTo>
                <a:cubicBezTo>
                  <a:pt x="2686" y="3948"/>
                  <a:pt x="2586" y="4047"/>
                  <a:pt x="2487" y="4167"/>
                </a:cubicBezTo>
                <a:cubicBezTo>
                  <a:pt x="2388" y="4306"/>
                  <a:pt x="2288" y="4445"/>
                  <a:pt x="2208" y="4564"/>
                </a:cubicBezTo>
                <a:cubicBezTo>
                  <a:pt x="2208" y="4604"/>
                  <a:pt x="2189" y="4624"/>
                  <a:pt x="2189" y="4624"/>
                </a:cubicBezTo>
                <a:cubicBezTo>
                  <a:pt x="2049" y="4823"/>
                  <a:pt x="1910" y="5042"/>
                  <a:pt x="1771" y="5241"/>
                </a:cubicBezTo>
                <a:cubicBezTo>
                  <a:pt x="1771" y="5241"/>
                  <a:pt x="1751" y="5261"/>
                  <a:pt x="1751" y="5300"/>
                </a:cubicBezTo>
                <a:cubicBezTo>
                  <a:pt x="1592" y="5519"/>
                  <a:pt x="1453" y="5738"/>
                  <a:pt x="1313" y="5957"/>
                </a:cubicBezTo>
                <a:cubicBezTo>
                  <a:pt x="1174" y="6235"/>
                  <a:pt x="995" y="6534"/>
                  <a:pt x="1094" y="6832"/>
                </a:cubicBezTo>
                <a:cubicBezTo>
                  <a:pt x="1154" y="6991"/>
                  <a:pt x="1274" y="7111"/>
                  <a:pt x="1373" y="7230"/>
                </a:cubicBezTo>
                <a:lnTo>
                  <a:pt x="2109" y="8046"/>
                </a:lnTo>
                <a:cubicBezTo>
                  <a:pt x="2049" y="8085"/>
                  <a:pt x="1990" y="8105"/>
                  <a:pt x="1910" y="8145"/>
                </a:cubicBezTo>
                <a:cubicBezTo>
                  <a:pt x="1890" y="8145"/>
                  <a:pt x="1890" y="8185"/>
                  <a:pt x="1870" y="8185"/>
                </a:cubicBezTo>
                <a:cubicBezTo>
                  <a:pt x="1771" y="8245"/>
                  <a:pt x="1671" y="8384"/>
                  <a:pt x="1651" y="8503"/>
                </a:cubicBezTo>
                <a:cubicBezTo>
                  <a:pt x="1572" y="8702"/>
                  <a:pt x="1592" y="8901"/>
                  <a:pt x="1592" y="9100"/>
                </a:cubicBezTo>
                <a:cubicBezTo>
                  <a:pt x="1572" y="9299"/>
                  <a:pt x="1492" y="9518"/>
                  <a:pt x="1313" y="9597"/>
                </a:cubicBezTo>
                <a:cubicBezTo>
                  <a:pt x="1262" y="9618"/>
                  <a:pt x="1210" y="9626"/>
                  <a:pt x="1158" y="9626"/>
                </a:cubicBezTo>
                <a:cubicBezTo>
                  <a:pt x="1011" y="9626"/>
                  <a:pt x="864" y="9557"/>
                  <a:pt x="717" y="9498"/>
                </a:cubicBezTo>
                <a:cubicBezTo>
                  <a:pt x="610" y="9445"/>
                  <a:pt x="487" y="9409"/>
                  <a:pt x="369" y="9409"/>
                </a:cubicBezTo>
                <a:cubicBezTo>
                  <a:pt x="310" y="9409"/>
                  <a:pt x="252" y="9418"/>
                  <a:pt x="199" y="9438"/>
                </a:cubicBezTo>
                <a:cubicBezTo>
                  <a:pt x="179" y="9438"/>
                  <a:pt x="179" y="9478"/>
                  <a:pt x="179" y="9478"/>
                </a:cubicBezTo>
                <a:cubicBezTo>
                  <a:pt x="179" y="9478"/>
                  <a:pt x="160" y="9478"/>
                  <a:pt x="160" y="9498"/>
                </a:cubicBezTo>
                <a:cubicBezTo>
                  <a:pt x="20" y="9597"/>
                  <a:pt x="0" y="9736"/>
                  <a:pt x="60" y="9896"/>
                </a:cubicBezTo>
                <a:cubicBezTo>
                  <a:pt x="80" y="10035"/>
                  <a:pt x="179" y="10174"/>
                  <a:pt x="279" y="10274"/>
                </a:cubicBezTo>
                <a:cubicBezTo>
                  <a:pt x="677" y="10731"/>
                  <a:pt x="1154" y="11109"/>
                  <a:pt x="1671" y="11427"/>
                </a:cubicBezTo>
                <a:cubicBezTo>
                  <a:pt x="2288" y="11825"/>
                  <a:pt x="2964" y="12163"/>
                  <a:pt x="3681" y="12323"/>
                </a:cubicBezTo>
                <a:cubicBezTo>
                  <a:pt x="4152" y="12438"/>
                  <a:pt x="4631" y="12486"/>
                  <a:pt x="5115" y="12486"/>
                </a:cubicBezTo>
                <a:cubicBezTo>
                  <a:pt x="5713" y="12486"/>
                  <a:pt x="6318" y="12413"/>
                  <a:pt x="6923" y="12303"/>
                </a:cubicBezTo>
                <a:cubicBezTo>
                  <a:pt x="6983" y="12283"/>
                  <a:pt x="7082" y="12283"/>
                  <a:pt x="7162" y="12263"/>
                </a:cubicBezTo>
                <a:lnTo>
                  <a:pt x="7619" y="12183"/>
                </a:lnTo>
                <a:cubicBezTo>
                  <a:pt x="7924" y="12216"/>
                  <a:pt x="8232" y="12230"/>
                  <a:pt x="8540" y="12230"/>
                </a:cubicBezTo>
                <a:cubicBezTo>
                  <a:pt x="9158" y="12230"/>
                  <a:pt x="9781" y="12177"/>
                  <a:pt x="10404" y="12124"/>
                </a:cubicBezTo>
                <a:cubicBezTo>
                  <a:pt x="10524" y="12402"/>
                  <a:pt x="10703" y="12681"/>
                  <a:pt x="10862" y="12959"/>
                </a:cubicBezTo>
                <a:cubicBezTo>
                  <a:pt x="10902" y="12979"/>
                  <a:pt x="10921" y="13019"/>
                  <a:pt x="10921" y="13059"/>
                </a:cubicBezTo>
                <a:cubicBezTo>
                  <a:pt x="11399" y="13755"/>
                  <a:pt x="11996" y="14312"/>
                  <a:pt x="12692" y="14749"/>
                </a:cubicBezTo>
                <a:lnTo>
                  <a:pt x="12712" y="14749"/>
                </a:lnTo>
                <a:lnTo>
                  <a:pt x="12851" y="14670"/>
                </a:lnTo>
                <a:lnTo>
                  <a:pt x="12851" y="14690"/>
                </a:lnTo>
                <a:lnTo>
                  <a:pt x="12931" y="14690"/>
                </a:lnTo>
                <a:cubicBezTo>
                  <a:pt x="12931" y="14670"/>
                  <a:pt x="12911" y="14650"/>
                  <a:pt x="12911" y="14610"/>
                </a:cubicBezTo>
                <a:cubicBezTo>
                  <a:pt x="12931" y="14570"/>
                  <a:pt x="12990" y="14511"/>
                  <a:pt x="13010" y="14471"/>
                </a:cubicBezTo>
                <a:cubicBezTo>
                  <a:pt x="13030" y="14451"/>
                  <a:pt x="13030" y="14411"/>
                  <a:pt x="13030" y="14411"/>
                </a:cubicBezTo>
                <a:cubicBezTo>
                  <a:pt x="13149" y="14192"/>
                  <a:pt x="13249" y="13974"/>
                  <a:pt x="13309" y="13715"/>
                </a:cubicBezTo>
                <a:cubicBezTo>
                  <a:pt x="13309" y="13695"/>
                  <a:pt x="13329" y="13635"/>
                  <a:pt x="13329" y="13616"/>
                </a:cubicBezTo>
                <a:cubicBezTo>
                  <a:pt x="13388" y="13456"/>
                  <a:pt x="13408" y="13257"/>
                  <a:pt x="13428" y="13078"/>
                </a:cubicBezTo>
                <a:cubicBezTo>
                  <a:pt x="13448" y="12899"/>
                  <a:pt x="13448" y="12700"/>
                  <a:pt x="13448" y="12521"/>
                </a:cubicBezTo>
                <a:lnTo>
                  <a:pt x="13448" y="12462"/>
                </a:lnTo>
                <a:cubicBezTo>
                  <a:pt x="13448" y="12183"/>
                  <a:pt x="13428" y="11925"/>
                  <a:pt x="13408" y="11666"/>
                </a:cubicBezTo>
                <a:cubicBezTo>
                  <a:pt x="14283" y="11328"/>
                  <a:pt x="15099" y="10970"/>
                  <a:pt x="15815" y="10393"/>
                </a:cubicBezTo>
                <a:cubicBezTo>
                  <a:pt x="16611" y="9736"/>
                  <a:pt x="17168" y="8881"/>
                  <a:pt x="17725" y="8006"/>
                </a:cubicBezTo>
                <a:cubicBezTo>
                  <a:pt x="18361" y="7051"/>
                  <a:pt x="18958" y="6116"/>
                  <a:pt x="19575" y="5141"/>
                </a:cubicBezTo>
                <a:cubicBezTo>
                  <a:pt x="19714" y="4903"/>
                  <a:pt x="19893" y="4644"/>
                  <a:pt x="19973" y="4346"/>
                </a:cubicBezTo>
                <a:cubicBezTo>
                  <a:pt x="20052" y="4047"/>
                  <a:pt x="20012" y="3729"/>
                  <a:pt x="19814" y="3510"/>
                </a:cubicBezTo>
                <a:cubicBezTo>
                  <a:pt x="19654" y="3311"/>
                  <a:pt x="19376" y="3232"/>
                  <a:pt x="19097" y="3212"/>
                </a:cubicBezTo>
                <a:lnTo>
                  <a:pt x="19018" y="3212"/>
                </a:lnTo>
                <a:cubicBezTo>
                  <a:pt x="18719" y="3212"/>
                  <a:pt x="18461" y="3251"/>
                  <a:pt x="18162" y="3271"/>
                </a:cubicBezTo>
                <a:cubicBezTo>
                  <a:pt x="18023" y="3271"/>
                  <a:pt x="17924" y="3271"/>
                  <a:pt x="17804" y="3251"/>
                </a:cubicBezTo>
                <a:cubicBezTo>
                  <a:pt x="17884" y="3013"/>
                  <a:pt x="17904" y="2734"/>
                  <a:pt x="17884" y="2476"/>
                </a:cubicBezTo>
                <a:cubicBezTo>
                  <a:pt x="17824" y="2038"/>
                  <a:pt x="17586" y="1580"/>
                  <a:pt x="17168" y="1441"/>
                </a:cubicBezTo>
                <a:cubicBezTo>
                  <a:pt x="17128" y="1441"/>
                  <a:pt x="17128" y="1441"/>
                  <a:pt x="17108" y="1421"/>
                </a:cubicBezTo>
                <a:cubicBezTo>
                  <a:pt x="17088" y="1421"/>
                  <a:pt x="17088" y="1421"/>
                  <a:pt x="17068" y="1382"/>
                </a:cubicBezTo>
                <a:cubicBezTo>
                  <a:pt x="16987" y="1368"/>
                  <a:pt x="16904" y="1364"/>
                  <a:pt x="16820" y="1364"/>
                </a:cubicBezTo>
                <a:cubicBezTo>
                  <a:pt x="16670" y="1364"/>
                  <a:pt x="16517" y="1377"/>
                  <a:pt x="16368" y="1377"/>
                </a:cubicBezTo>
                <a:cubicBezTo>
                  <a:pt x="16232" y="1377"/>
                  <a:pt x="16099" y="1366"/>
                  <a:pt x="15974" y="1322"/>
                </a:cubicBezTo>
                <a:cubicBezTo>
                  <a:pt x="15437" y="1083"/>
                  <a:pt x="15338" y="327"/>
                  <a:pt x="14820" y="69"/>
                </a:cubicBezTo>
                <a:cubicBezTo>
                  <a:pt x="14717" y="21"/>
                  <a:pt x="14611" y="0"/>
                  <a:pt x="1450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0" name="Google Shape;1020;p48"/>
          <p:cNvSpPr/>
          <p:nvPr/>
        </p:nvSpPr>
        <p:spPr>
          <a:xfrm>
            <a:off x="7973500" y="1720999"/>
            <a:ext cx="310225" cy="2419975"/>
          </a:xfrm>
          <a:custGeom>
            <a:avLst/>
            <a:gdLst/>
            <a:ahLst/>
            <a:cxnLst/>
            <a:rect l="l" t="t" r="r" b="b"/>
            <a:pathLst>
              <a:path w="12409" h="96799" extrusionOk="0">
                <a:moveTo>
                  <a:pt x="7595" y="15875"/>
                </a:moveTo>
                <a:lnTo>
                  <a:pt x="7595" y="15875"/>
                </a:lnTo>
                <a:cubicBezTo>
                  <a:pt x="7674" y="15994"/>
                  <a:pt x="7774" y="16094"/>
                  <a:pt x="7893" y="16133"/>
                </a:cubicBezTo>
                <a:cubicBezTo>
                  <a:pt x="7833" y="16173"/>
                  <a:pt x="7754" y="16213"/>
                  <a:pt x="7674" y="16273"/>
                </a:cubicBezTo>
                <a:cubicBezTo>
                  <a:pt x="7654" y="16133"/>
                  <a:pt x="7635" y="15994"/>
                  <a:pt x="7595" y="15875"/>
                </a:cubicBezTo>
                <a:close/>
                <a:moveTo>
                  <a:pt x="2761" y="0"/>
                </a:moveTo>
                <a:cubicBezTo>
                  <a:pt x="2701" y="20"/>
                  <a:pt x="2661" y="60"/>
                  <a:pt x="2602" y="100"/>
                </a:cubicBezTo>
                <a:cubicBezTo>
                  <a:pt x="3179" y="1791"/>
                  <a:pt x="3875" y="3959"/>
                  <a:pt x="4571" y="6525"/>
                </a:cubicBezTo>
                <a:cubicBezTo>
                  <a:pt x="4472" y="6326"/>
                  <a:pt x="4352" y="6147"/>
                  <a:pt x="4173" y="5988"/>
                </a:cubicBezTo>
                <a:cubicBezTo>
                  <a:pt x="4054" y="5889"/>
                  <a:pt x="3934" y="5829"/>
                  <a:pt x="3835" y="5690"/>
                </a:cubicBezTo>
                <a:cubicBezTo>
                  <a:pt x="3755" y="5590"/>
                  <a:pt x="3736" y="5451"/>
                  <a:pt x="3636" y="5351"/>
                </a:cubicBezTo>
                <a:cubicBezTo>
                  <a:pt x="3477" y="5192"/>
                  <a:pt x="3258" y="5192"/>
                  <a:pt x="3099" y="5073"/>
                </a:cubicBezTo>
                <a:cubicBezTo>
                  <a:pt x="2960" y="4954"/>
                  <a:pt x="2940" y="4695"/>
                  <a:pt x="2880" y="4496"/>
                </a:cubicBezTo>
                <a:cubicBezTo>
                  <a:pt x="2840" y="4297"/>
                  <a:pt x="2701" y="4078"/>
                  <a:pt x="2502" y="4058"/>
                </a:cubicBezTo>
                <a:lnTo>
                  <a:pt x="2502" y="4058"/>
                </a:lnTo>
                <a:cubicBezTo>
                  <a:pt x="2462" y="4834"/>
                  <a:pt x="2661" y="5630"/>
                  <a:pt x="3079" y="6286"/>
                </a:cubicBezTo>
                <a:cubicBezTo>
                  <a:pt x="3497" y="6943"/>
                  <a:pt x="4133" y="7460"/>
                  <a:pt x="4850" y="7758"/>
                </a:cubicBezTo>
                <a:lnTo>
                  <a:pt x="4889" y="7659"/>
                </a:lnTo>
                <a:cubicBezTo>
                  <a:pt x="5243" y="8937"/>
                  <a:pt x="5578" y="10293"/>
                  <a:pt x="5951" y="11708"/>
                </a:cubicBezTo>
                <a:lnTo>
                  <a:pt x="5951" y="11708"/>
                </a:lnTo>
                <a:lnTo>
                  <a:pt x="5933" y="11704"/>
                </a:lnTo>
                <a:lnTo>
                  <a:pt x="5933" y="11704"/>
                </a:lnTo>
                <a:cubicBezTo>
                  <a:pt x="5943" y="11721"/>
                  <a:pt x="5953" y="11739"/>
                  <a:pt x="5964" y="11757"/>
                </a:cubicBezTo>
                <a:cubicBezTo>
                  <a:pt x="5959" y="11740"/>
                  <a:pt x="5955" y="11724"/>
                  <a:pt x="5951" y="11708"/>
                </a:cubicBezTo>
                <a:lnTo>
                  <a:pt x="5951" y="11708"/>
                </a:lnTo>
                <a:lnTo>
                  <a:pt x="6083" y="11737"/>
                </a:lnTo>
                <a:cubicBezTo>
                  <a:pt x="6123" y="11856"/>
                  <a:pt x="6143" y="11996"/>
                  <a:pt x="6182" y="12115"/>
                </a:cubicBezTo>
                <a:cubicBezTo>
                  <a:pt x="6023" y="11996"/>
                  <a:pt x="5864" y="11836"/>
                  <a:pt x="5725" y="11657"/>
                </a:cubicBezTo>
                <a:lnTo>
                  <a:pt x="5725" y="11657"/>
                </a:lnTo>
                <a:lnTo>
                  <a:pt x="5933" y="11704"/>
                </a:lnTo>
                <a:lnTo>
                  <a:pt x="5933" y="11704"/>
                </a:lnTo>
                <a:cubicBezTo>
                  <a:pt x="5503" y="10965"/>
                  <a:pt x="5037" y="10228"/>
                  <a:pt x="4551" y="9529"/>
                </a:cubicBezTo>
                <a:cubicBezTo>
                  <a:pt x="4392" y="9310"/>
                  <a:pt x="4193" y="9071"/>
                  <a:pt x="3954" y="9032"/>
                </a:cubicBezTo>
                <a:cubicBezTo>
                  <a:pt x="3937" y="9030"/>
                  <a:pt x="3921" y="9029"/>
                  <a:pt x="3904" y="9029"/>
                </a:cubicBezTo>
                <a:cubicBezTo>
                  <a:pt x="3722" y="9029"/>
                  <a:pt x="3548" y="9125"/>
                  <a:pt x="3457" y="9270"/>
                </a:cubicBezTo>
                <a:cubicBezTo>
                  <a:pt x="3372" y="9424"/>
                  <a:pt x="3374" y="9606"/>
                  <a:pt x="3452" y="9768"/>
                </a:cubicBezTo>
                <a:lnTo>
                  <a:pt x="3452" y="9768"/>
                </a:lnTo>
                <a:cubicBezTo>
                  <a:pt x="3391" y="9698"/>
                  <a:pt x="3291" y="9660"/>
                  <a:pt x="3184" y="9660"/>
                </a:cubicBezTo>
                <a:cubicBezTo>
                  <a:pt x="3116" y="9660"/>
                  <a:pt x="3044" y="9676"/>
                  <a:pt x="2980" y="9708"/>
                </a:cubicBezTo>
                <a:cubicBezTo>
                  <a:pt x="2801" y="9807"/>
                  <a:pt x="2701" y="10006"/>
                  <a:pt x="2741" y="10225"/>
                </a:cubicBezTo>
                <a:cubicBezTo>
                  <a:pt x="2761" y="10444"/>
                  <a:pt x="2840" y="10623"/>
                  <a:pt x="2980" y="10762"/>
                </a:cubicBezTo>
                <a:cubicBezTo>
                  <a:pt x="3238" y="11100"/>
                  <a:pt x="3596" y="11319"/>
                  <a:pt x="4034" y="11399"/>
                </a:cubicBezTo>
                <a:lnTo>
                  <a:pt x="4332" y="11459"/>
                </a:lnTo>
                <a:cubicBezTo>
                  <a:pt x="4372" y="11498"/>
                  <a:pt x="4392" y="11518"/>
                  <a:pt x="4452" y="11538"/>
                </a:cubicBezTo>
                <a:cubicBezTo>
                  <a:pt x="4361" y="11523"/>
                  <a:pt x="4282" y="11485"/>
                  <a:pt x="4188" y="11485"/>
                </a:cubicBezTo>
                <a:cubicBezTo>
                  <a:pt x="4158" y="11485"/>
                  <a:pt x="4127" y="11489"/>
                  <a:pt x="4094" y="11498"/>
                </a:cubicBezTo>
                <a:cubicBezTo>
                  <a:pt x="3934" y="11498"/>
                  <a:pt x="3736" y="11598"/>
                  <a:pt x="3676" y="11757"/>
                </a:cubicBezTo>
                <a:cubicBezTo>
                  <a:pt x="3596" y="11956"/>
                  <a:pt x="3755" y="12195"/>
                  <a:pt x="3895" y="12334"/>
                </a:cubicBezTo>
                <a:cubicBezTo>
                  <a:pt x="4253" y="12632"/>
                  <a:pt x="4690" y="12791"/>
                  <a:pt x="5168" y="12791"/>
                </a:cubicBezTo>
                <a:cubicBezTo>
                  <a:pt x="5486" y="12791"/>
                  <a:pt x="5824" y="12732"/>
                  <a:pt x="6143" y="12652"/>
                </a:cubicBezTo>
                <a:lnTo>
                  <a:pt x="6222" y="12652"/>
                </a:lnTo>
                <a:cubicBezTo>
                  <a:pt x="6441" y="13587"/>
                  <a:pt x="6640" y="14502"/>
                  <a:pt x="6839" y="15477"/>
                </a:cubicBezTo>
                <a:cubicBezTo>
                  <a:pt x="6759" y="15417"/>
                  <a:pt x="6680" y="15397"/>
                  <a:pt x="6620" y="15377"/>
                </a:cubicBezTo>
                <a:cubicBezTo>
                  <a:pt x="6759" y="15218"/>
                  <a:pt x="6779" y="14999"/>
                  <a:pt x="6680" y="14820"/>
                </a:cubicBezTo>
                <a:cubicBezTo>
                  <a:pt x="6605" y="14686"/>
                  <a:pt x="6463" y="14619"/>
                  <a:pt x="6313" y="14619"/>
                </a:cubicBezTo>
                <a:cubicBezTo>
                  <a:pt x="6263" y="14619"/>
                  <a:pt x="6212" y="14626"/>
                  <a:pt x="6162" y="14641"/>
                </a:cubicBezTo>
                <a:cubicBezTo>
                  <a:pt x="6262" y="14423"/>
                  <a:pt x="6222" y="14124"/>
                  <a:pt x="6043" y="13945"/>
                </a:cubicBezTo>
                <a:cubicBezTo>
                  <a:pt x="5912" y="13829"/>
                  <a:pt x="5728" y="13755"/>
                  <a:pt x="5545" y="13755"/>
                </a:cubicBezTo>
                <a:cubicBezTo>
                  <a:pt x="5478" y="13755"/>
                  <a:pt x="5411" y="13765"/>
                  <a:pt x="5347" y="13786"/>
                </a:cubicBezTo>
                <a:cubicBezTo>
                  <a:pt x="5387" y="13687"/>
                  <a:pt x="5426" y="13587"/>
                  <a:pt x="5426" y="13488"/>
                </a:cubicBezTo>
                <a:cubicBezTo>
                  <a:pt x="5426" y="13388"/>
                  <a:pt x="5367" y="13289"/>
                  <a:pt x="5267" y="13249"/>
                </a:cubicBezTo>
                <a:cubicBezTo>
                  <a:pt x="5257" y="13247"/>
                  <a:pt x="5247" y="13246"/>
                  <a:pt x="5236" y="13246"/>
                </a:cubicBezTo>
                <a:cubicBezTo>
                  <a:pt x="5144" y="13246"/>
                  <a:pt x="5042" y="13321"/>
                  <a:pt x="4989" y="13428"/>
                </a:cubicBezTo>
                <a:cubicBezTo>
                  <a:pt x="4949" y="13527"/>
                  <a:pt x="4969" y="13647"/>
                  <a:pt x="4989" y="13786"/>
                </a:cubicBezTo>
                <a:cubicBezTo>
                  <a:pt x="5068" y="14204"/>
                  <a:pt x="5128" y="14641"/>
                  <a:pt x="5188" y="15079"/>
                </a:cubicBezTo>
                <a:cubicBezTo>
                  <a:pt x="5228" y="15278"/>
                  <a:pt x="5247" y="15477"/>
                  <a:pt x="5347" y="15636"/>
                </a:cubicBezTo>
                <a:cubicBezTo>
                  <a:pt x="5446" y="15815"/>
                  <a:pt x="5586" y="15974"/>
                  <a:pt x="5785" y="15994"/>
                </a:cubicBezTo>
                <a:cubicBezTo>
                  <a:pt x="5785" y="16432"/>
                  <a:pt x="6123" y="16869"/>
                  <a:pt x="6540" y="16989"/>
                </a:cubicBezTo>
                <a:cubicBezTo>
                  <a:pt x="6580" y="17387"/>
                  <a:pt x="6839" y="17725"/>
                  <a:pt x="7157" y="17963"/>
                </a:cubicBezTo>
                <a:cubicBezTo>
                  <a:pt x="7217" y="17983"/>
                  <a:pt x="7276" y="18003"/>
                  <a:pt x="7336" y="18023"/>
                </a:cubicBezTo>
                <a:cubicBezTo>
                  <a:pt x="7456" y="18600"/>
                  <a:pt x="7555" y="19197"/>
                  <a:pt x="7654" y="19774"/>
                </a:cubicBezTo>
                <a:cubicBezTo>
                  <a:pt x="7635" y="19813"/>
                  <a:pt x="7615" y="19893"/>
                  <a:pt x="7615" y="19953"/>
                </a:cubicBezTo>
                <a:cubicBezTo>
                  <a:pt x="7276" y="19575"/>
                  <a:pt x="6859" y="19256"/>
                  <a:pt x="6461" y="18958"/>
                </a:cubicBezTo>
                <a:cubicBezTo>
                  <a:pt x="6143" y="18680"/>
                  <a:pt x="5824" y="18401"/>
                  <a:pt x="5486" y="18162"/>
                </a:cubicBezTo>
                <a:cubicBezTo>
                  <a:pt x="5347" y="18063"/>
                  <a:pt x="5188" y="17963"/>
                  <a:pt x="5029" y="17924"/>
                </a:cubicBezTo>
                <a:cubicBezTo>
                  <a:pt x="5016" y="17922"/>
                  <a:pt x="5002" y="17921"/>
                  <a:pt x="4989" y="17921"/>
                </a:cubicBezTo>
                <a:cubicBezTo>
                  <a:pt x="4821" y="17921"/>
                  <a:pt x="4649" y="18036"/>
                  <a:pt x="4631" y="18202"/>
                </a:cubicBezTo>
                <a:cubicBezTo>
                  <a:pt x="4601" y="18335"/>
                  <a:pt x="4736" y="18446"/>
                  <a:pt x="4856" y="18446"/>
                </a:cubicBezTo>
                <a:cubicBezTo>
                  <a:pt x="4898" y="18446"/>
                  <a:pt x="4938" y="18432"/>
                  <a:pt x="4969" y="18401"/>
                </a:cubicBezTo>
                <a:lnTo>
                  <a:pt x="4969" y="18401"/>
                </a:lnTo>
                <a:cubicBezTo>
                  <a:pt x="4949" y="18600"/>
                  <a:pt x="4929" y="18819"/>
                  <a:pt x="4989" y="19018"/>
                </a:cubicBezTo>
                <a:cubicBezTo>
                  <a:pt x="5057" y="19188"/>
                  <a:pt x="5212" y="19329"/>
                  <a:pt x="5380" y="19329"/>
                </a:cubicBezTo>
                <a:cubicBezTo>
                  <a:pt x="5409" y="19329"/>
                  <a:pt x="5437" y="19325"/>
                  <a:pt x="5466" y="19316"/>
                </a:cubicBezTo>
                <a:lnTo>
                  <a:pt x="5466" y="19316"/>
                </a:lnTo>
                <a:cubicBezTo>
                  <a:pt x="5327" y="19515"/>
                  <a:pt x="5287" y="19813"/>
                  <a:pt x="5387" y="20052"/>
                </a:cubicBezTo>
                <a:cubicBezTo>
                  <a:pt x="5486" y="20271"/>
                  <a:pt x="5725" y="20470"/>
                  <a:pt x="5964" y="20490"/>
                </a:cubicBezTo>
                <a:cubicBezTo>
                  <a:pt x="5964" y="20748"/>
                  <a:pt x="6083" y="20987"/>
                  <a:pt x="6282" y="21146"/>
                </a:cubicBezTo>
                <a:cubicBezTo>
                  <a:pt x="6398" y="21228"/>
                  <a:pt x="6548" y="21268"/>
                  <a:pt x="6700" y="21268"/>
                </a:cubicBezTo>
                <a:cubicBezTo>
                  <a:pt x="6809" y="21268"/>
                  <a:pt x="6918" y="21247"/>
                  <a:pt x="7018" y="21206"/>
                </a:cubicBezTo>
                <a:cubicBezTo>
                  <a:pt x="7144" y="21370"/>
                  <a:pt x="7350" y="21462"/>
                  <a:pt x="7549" y="21462"/>
                </a:cubicBezTo>
                <a:cubicBezTo>
                  <a:pt x="7665" y="21462"/>
                  <a:pt x="7778" y="21431"/>
                  <a:pt x="7873" y="21365"/>
                </a:cubicBezTo>
                <a:cubicBezTo>
                  <a:pt x="7913" y="21365"/>
                  <a:pt x="7933" y="21385"/>
                  <a:pt x="7953" y="21385"/>
                </a:cubicBezTo>
                <a:cubicBezTo>
                  <a:pt x="8072" y="22101"/>
                  <a:pt x="8172" y="22837"/>
                  <a:pt x="8311" y="23573"/>
                </a:cubicBezTo>
                <a:cubicBezTo>
                  <a:pt x="8271" y="23533"/>
                  <a:pt x="8231" y="23474"/>
                  <a:pt x="8172" y="23454"/>
                </a:cubicBezTo>
                <a:cubicBezTo>
                  <a:pt x="8090" y="23389"/>
                  <a:pt x="7986" y="23357"/>
                  <a:pt x="7885" y="23357"/>
                </a:cubicBezTo>
                <a:cubicBezTo>
                  <a:pt x="7740" y="23357"/>
                  <a:pt x="7602" y="23424"/>
                  <a:pt x="7555" y="23553"/>
                </a:cubicBezTo>
                <a:cubicBezTo>
                  <a:pt x="7575" y="23295"/>
                  <a:pt x="7456" y="23056"/>
                  <a:pt x="7237" y="22937"/>
                </a:cubicBezTo>
                <a:cubicBezTo>
                  <a:pt x="7159" y="22901"/>
                  <a:pt x="7070" y="22883"/>
                  <a:pt x="6982" y="22883"/>
                </a:cubicBezTo>
                <a:cubicBezTo>
                  <a:pt x="6822" y="22883"/>
                  <a:pt x="6663" y="22941"/>
                  <a:pt x="6560" y="23056"/>
                </a:cubicBezTo>
                <a:lnTo>
                  <a:pt x="6580" y="23136"/>
                </a:lnTo>
                <a:cubicBezTo>
                  <a:pt x="6461" y="22877"/>
                  <a:pt x="6342" y="22598"/>
                  <a:pt x="6083" y="22479"/>
                </a:cubicBezTo>
                <a:cubicBezTo>
                  <a:pt x="6001" y="22431"/>
                  <a:pt x="5902" y="22407"/>
                  <a:pt x="5805" y="22407"/>
                </a:cubicBezTo>
                <a:cubicBezTo>
                  <a:pt x="5619" y="22407"/>
                  <a:pt x="5439" y="22495"/>
                  <a:pt x="5387" y="22678"/>
                </a:cubicBezTo>
                <a:cubicBezTo>
                  <a:pt x="5327" y="22957"/>
                  <a:pt x="5586" y="23195"/>
                  <a:pt x="5824" y="23354"/>
                </a:cubicBezTo>
                <a:cubicBezTo>
                  <a:pt x="5659" y="23288"/>
                  <a:pt x="5464" y="23228"/>
                  <a:pt x="5282" y="23228"/>
                </a:cubicBezTo>
                <a:cubicBezTo>
                  <a:pt x="5135" y="23228"/>
                  <a:pt x="4996" y="23268"/>
                  <a:pt x="4889" y="23374"/>
                </a:cubicBezTo>
                <a:cubicBezTo>
                  <a:pt x="4750" y="23553"/>
                  <a:pt x="4790" y="23832"/>
                  <a:pt x="4929" y="23991"/>
                </a:cubicBezTo>
                <a:cubicBezTo>
                  <a:pt x="5068" y="24170"/>
                  <a:pt x="5267" y="24269"/>
                  <a:pt x="5486" y="24349"/>
                </a:cubicBezTo>
                <a:cubicBezTo>
                  <a:pt x="5725" y="24429"/>
                  <a:pt x="5944" y="24468"/>
                  <a:pt x="6143" y="24588"/>
                </a:cubicBezTo>
                <a:cubicBezTo>
                  <a:pt x="5924" y="24787"/>
                  <a:pt x="6043" y="25185"/>
                  <a:pt x="6262" y="25364"/>
                </a:cubicBezTo>
                <a:cubicBezTo>
                  <a:pt x="6521" y="25543"/>
                  <a:pt x="6839" y="25543"/>
                  <a:pt x="7137" y="25543"/>
                </a:cubicBezTo>
                <a:cubicBezTo>
                  <a:pt x="7376" y="25821"/>
                  <a:pt x="7674" y="26040"/>
                  <a:pt x="8032" y="26159"/>
                </a:cubicBezTo>
                <a:cubicBezTo>
                  <a:pt x="8139" y="26202"/>
                  <a:pt x="8257" y="26222"/>
                  <a:pt x="8374" y="26222"/>
                </a:cubicBezTo>
                <a:cubicBezTo>
                  <a:pt x="8476" y="26222"/>
                  <a:pt x="8577" y="26207"/>
                  <a:pt x="8669" y="26179"/>
                </a:cubicBezTo>
                <a:cubicBezTo>
                  <a:pt x="8749" y="26816"/>
                  <a:pt x="8828" y="27412"/>
                  <a:pt x="8908" y="28029"/>
                </a:cubicBezTo>
                <a:cubicBezTo>
                  <a:pt x="8828" y="27950"/>
                  <a:pt x="8729" y="27850"/>
                  <a:pt x="8629" y="27810"/>
                </a:cubicBezTo>
                <a:cubicBezTo>
                  <a:pt x="8480" y="27715"/>
                  <a:pt x="8297" y="27653"/>
                  <a:pt x="8122" y="27653"/>
                </a:cubicBezTo>
                <a:cubicBezTo>
                  <a:pt x="7970" y="27653"/>
                  <a:pt x="7825" y="27699"/>
                  <a:pt x="7714" y="27810"/>
                </a:cubicBezTo>
                <a:cubicBezTo>
                  <a:pt x="7456" y="28009"/>
                  <a:pt x="7456" y="28467"/>
                  <a:pt x="7754" y="28626"/>
                </a:cubicBezTo>
                <a:cubicBezTo>
                  <a:pt x="7515" y="28507"/>
                  <a:pt x="7257" y="28367"/>
                  <a:pt x="7018" y="28347"/>
                </a:cubicBezTo>
                <a:cubicBezTo>
                  <a:pt x="6998" y="28346"/>
                  <a:pt x="6978" y="28345"/>
                  <a:pt x="6958" y="28345"/>
                </a:cubicBezTo>
                <a:cubicBezTo>
                  <a:pt x="6698" y="28345"/>
                  <a:pt x="6434" y="28465"/>
                  <a:pt x="6342" y="28706"/>
                </a:cubicBezTo>
                <a:cubicBezTo>
                  <a:pt x="6282" y="28825"/>
                  <a:pt x="6282" y="29004"/>
                  <a:pt x="6361" y="29123"/>
                </a:cubicBezTo>
                <a:cubicBezTo>
                  <a:pt x="6162" y="29004"/>
                  <a:pt x="5944" y="28904"/>
                  <a:pt x="5725" y="28845"/>
                </a:cubicBezTo>
                <a:cubicBezTo>
                  <a:pt x="5676" y="28839"/>
                  <a:pt x="5626" y="28836"/>
                  <a:pt x="5576" y="28836"/>
                </a:cubicBezTo>
                <a:cubicBezTo>
                  <a:pt x="5262" y="28836"/>
                  <a:pt x="4944" y="28948"/>
                  <a:pt x="4790" y="29223"/>
                </a:cubicBezTo>
                <a:cubicBezTo>
                  <a:pt x="4671" y="29461"/>
                  <a:pt x="4770" y="29820"/>
                  <a:pt x="5029" y="29939"/>
                </a:cubicBezTo>
                <a:cubicBezTo>
                  <a:pt x="4889" y="29959"/>
                  <a:pt x="4790" y="30038"/>
                  <a:pt x="4750" y="30158"/>
                </a:cubicBezTo>
                <a:cubicBezTo>
                  <a:pt x="4690" y="30337"/>
                  <a:pt x="4770" y="30536"/>
                  <a:pt x="4929" y="30695"/>
                </a:cubicBezTo>
                <a:cubicBezTo>
                  <a:pt x="5068" y="30814"/>
                  <a:pt x="5247" y="30894"/>
                  <a:pt x="5426" y="30953"/>
                </a:cubicBezTo>
                <a:cubicBezTo>
                  <a:pt x="7038" y="31630"/>
                  <a:pt x="8430" y="32843"/>
                  <a:pt x="9325" y="34375"/>
                </a:cubicBezTo>
                <a:cubicBezTo>
                  <a:pt x="9266" y="33898"/>
                  <a:pt x="9226" y="33400"/>
                  <a:pt x="9166" y="32903"/>
                </a:cubicBezTo>
                <a:lnTo>
                  <a:pt x="9166" y="32903"/>
                </a:lnTo>
                <a:cubicBezTo>
                  <a:pt x="9226" y="32982"/>
                  <a:pt x="9266" y="33082"/>
                  <a:pt x="9325" y="33142"/>
                </a:cubicBezTo>
                <a:cubicBezTo>
                  <a:pt x="9465" y="35569"/>
                  <a:pt x="9544" y="37995"/>
                  <a:pt x="9504" y="40462"/>
                </a:cubicBezTo>
                <a:cubicBezTo>
                  <a:pt x="9425" y="40363"/>
                  <a:pt x="9345" y="40283"/>
                  <a:pt x="9246" y="40243"/>
                </a:cubicBezTo>
                <a:cubicBezTo>
                  <a:pt x="9149" y="40190"/>
                  <a:pt x="9041" y="40153"/>
                  <a:pt x="8939" y="40153"/>
                </a:cubicBezTo>
                <a:cubicBezTo>
                  <a:pt x="8853" y="40153"/>
                  <a:pt x="8773" y="40179"/>
                  <a:pt x="8709" y="40243"/>
                </a:cubicBezTo>
                <a:cubicBezTo>
                  <a:pt x="8555" y="40359"/>
                  <a:pt x="8550" y="40624"/>
                  <a:pt x="8713" y="40695"/>
                </a:cubicBezTo>
                <a:lnTo>
                  <a:pt x="8713" y="40695"/>
                </a:lnTo>
                <a:cubicBezTo>
                  <a:pt x="8561" y="40636"/>
                  <a:pt x="8444" y="40562"/>
                  <a:pt x="8271" y="40562"/>
                </a:cubicBezTo>
                <a:cubicBezTo>
                  <a:pt x="8112" y="40562"/>
                  <a:pt x="7933" y="40601"/>
                  <a:pt x="7853" y="40761"/>
                </a:cubicBezTo>
                <a:cubicBezTo>
                  <a:pt x="7833" y="40840"/>
                  <a:pt x="7833" y="40940"/>
                  <a:pt x="7873" y="40999"/>
                </a:cubicBezTo>
                <a:cubicBezTo>
                  <a:pt x="7754" y="40940"/>
                  <a:pt x="7635" y="40860"/>
                  <a:pt x="7475" y="40840"/>
                </a:cubicBezTo>
                <a:cubicBezTo>
                  <a:pt x="7437" y="40832"/>
                  <a:pt x="7397" y="40828"/>
                  <a:pt x="7357" y="40828"/>
                </a:cubicBezTo>
                <a:cubicBezTo>
                  <a:pt x="7190" y="40828"/>
                  <a:pt x="7019" y="40898"/>
                  <a:pt x="6938" y="41059"/>
                </a:cubicBezTo>
                <a:cubicBezTo>
                  <a:pt x="6859" y="41198"/>
                  <a:pt x="6938" y="41437"/>
                  <a:pt x="7058" y="41497"/>
                </a:cubicBezTo>
                <a:cubicBezTo>
                  <a:pt x="6978" y="41497"/>
                  <a:pt x="6918" y="41556"/>
                  <a:pt x="6879" y="41636"/>
                </a:cubicBezTo>
                <a:cubicBezTo>
                  <a:pt x="6859" y="41735"/>
                  <a:pt x="6918" y="41855"/>
                  <a:pt x="6978" y="41934"/>
                </a:cubicBezTo>
                <a:cubicBezTo>
                  <a:pt x="7058" y="41994"/>
                  <a:pt x="7177" y="42054"/>
                  <a:pt x="7276" y="42093"/>
                </a:cubicBezTo>
                <a:cubicBezTo>
                  <a:pt x="8112" y="42451"/>
                  <a:pt x="8808" y="42988"/>
                  <a:pt x="9325" y="43725"/>
                </a:cubicBezTo>
                <a:cubicBezTo>
                  <a:pt x="9226" y="45634"/>
                  <a:pt x="9047" y="47524"/>
                  <a:pt x="8808" y="49414"/>
                </a:cubicBezTo>
                <a:cubicBezTo>
                  <a:pt x="8609" y="49155"/>
                  <a:pt x="8470" y="48857"/>
                  <a:pt x="8271" y="48618"/>
                </a:cubicBezTo>
                <a:cubicBezTo>
                  <a:pt x="8120" y="48412"/>
                  <a:pt x="7865" y="48254"/>
                  <a:pt x="7623" y="48254"/>
                </a:cubicBezTo>
                <a:cubicBezTo>
                  <a:pt x="7515" y="48254"/>
                  <a:pt x="7409" y="48286"/>
                  <a:pt x="7316" y="48360"/>
                </a:cubicBezTo>
                <a:cubicBezTo>
                  <a:pt x="7078" y="48558"/>
                  <a:pt x="7117" y="48936"/>
                  <a:pt x="7217" y="49215"/>
                </a:cubicBezTo>
                <a:cubicBezTo>
                  <a:pt x="7456" y="49851"/>
                  <a:pt x="7953" y="50408"/>
                  <a:pt x="8609" y="50687"/>
                </a:cubicBezTo>
                <a:cubicBezTo>
                  <a:pt x="8410" y="52020"/>
                  <a:pt x="8152" y="53333"/>
                  <a:pt x="7853" y="54666"/>
                </a:cubicBezTo>
                <a:cubicBezTo>
                  <a:pt x="6461" y="61051"/>
                  <a:pt x="5367" y="67715"/>
                  <a:pt x="4531" y="74598"/>
                </a:cubicBezTo>
                <a:cubicBezTo>
                  <a:pt x="4094" y="71475"/>
                  <a:pt x="3855" y="68292"/>
                  <a:pt x="3835" y="65129"/>
                </a:cubicBezTo>
                <a:lnTo>
                  <a:pt x="3835" y="64453"/>
                </a:lnTo>
                <a:cubicBezTo>
                  <a:pt x="4034" y="64413"/>
                  <a:pt x="4233" y="64313"/>
                  <a:pt x="4372" y="64174"/>
                </a:cubicBezTo>
                <a:cubicBezTo>
                  <a:pt x="4690" y="63876"/>
                  <a:pt x="4869" y="63418"/>
                  <a:pt x="4770" y="62981"/>
                </a:cubicBezTo>
                <a:cubicBezTo>
                  <a:pt x="4989" y="62921"/>
                  <a:pt x="5068" y="62662"/>
                  <a:pt x="5048" y="62444"/>
                </a:cubicBezTo>
                <a:cubicBezTo>
                  <a:pt x="5029" y="62225"/>
                  <a:pt x="4929" y="61986"/>
                  <a:pt x="4949" y="61767"/>
                </a:cubicBezTo>
                <a:cubicBezTo>
                  <a:pt x="4949" y="61389"/>
                  <a:pt x="5247" y="61071"/>
                  <a:pt x="5247" y="60693"/>
                </a:cubicBezTo>
                <a:cubicBezTo>
                  <a:pt x="5247" y="60502"/>
                  <a:pt x="5082" y="60274"/>
                  <a:pt x="4893" y="60274"/>
                </a:cubicBezTo>
                <a:cubicBezTo>
                  <a:pt x="4885" y="60274"/>
                  <a:pt x="4877" y="60274"/>
                  <a:pt x="4869" y="60275"/>
                </a:cubicBezTo>
                <a:cubicBezTo>
                  <a:pt x="4770" y="60295"/>
                  <a:pt x="4690" y="60375"/>
                  <a:pt x="4631" y="60474"/>
                </a:cubicBezTo>
                <a:cubicBezTo>
                  <a:pt x="4392" y="60792"/>
                  <a:pt x="4273" y="61170"/>
                  <a:pt x="4273" y="61568"/>
                </a:cubicBezTo>
                <a:cubicBezTo>
                  <a:pt x="4054" y="61588"/>
                  <a:pt x="3875" y="61747"/>
                  <a:pt x="3775" y="61946"/>
                </a:cubicBezTo>
                <a:cubicBezTo>
                  <a:pt x="3755" y="61151"/>
                  <a:pt x="3755" y="60355"/>
                  <a:pt x="3736" y="59499"/>
                </a:cubicBezTo>
                <a:cubicBezTo>
                  <a:pt x="3994" y="59480"/>
                  <a:pt x="4273" y="59380"/>
                  <a:pt x="4491" y="59181"/>
                </a:cubicBezTo>
                <a:cubicBezTo>
                  <a:pt x="4830" y="58883"/>
                  <a:pt x="4989" y="58405"/>
                  <a:pt x="4889" y="57988"/>
                </a:cubicBezTo>
                <a:cubicBezTo>
                  <a:pt x="5128" y="57908"/>
                  <a:pt x="5188" y="57669"/>
                  <a:pt x="5168" y="57451"/>
                </a:cubicBezTo>
                <a:cubicBezTo>
                  <a:pt x="5148" y="57212"/>
                  <a:pt x="5048" y="56993"/>
                  <a:pt x="5068" y="56774"/>
                </a:cubicBezTo>
                <a:cubicBezTo>
                  <a:pt x="5068" y="56396"/>
                  <a:pt x="5367" y="56078"/>
                  <a:pt x="5367" y="55700"/>
                </a:cubicBezTo>
                <a:cubicBezTo>
                  <a:pt x="5367" y="55509"/>
                  <a:pt x="5202" y="55281"/>
                  <a:pt x="5012" y="55281"/>
                </a:cubicBezTo>
                <a:cubicBezTo>
                  <a:pt x="5004" y="55281"/>
                  <a:pt x="4997" y="55281"/>
                  <a:pt x="4989" y="55282"/>
                </a:cubicBezTo>
                <a:cubicBezTo>
                  <a:pt x="4889" y="55302"/>
                  <a:pt x="4830" y="55382"/>
                  <a:pt x="4750" y="55481"/>
                </a:cubicBezTo>
                <a:cubicBezTo>
                  <a:pt x="4531" y="55799"/>
                  <a:pt x="4392" y="56177"/>
                  <a:pt x="4392" y="56575"/>
                </a:cubicBezTo>
                <a:cubicBezTo>
                  <a:pt x="4173" y="56595"/>
                  <a:pt x="3994" y="56774"/>
                  <a:pt x="3895" y="56973"/>
                </a:cubicBezTo>
                <a:cubicBezTo>
                  <a:pt x="3795" y="57172"/>
                  <a:pt x="3835" y="57411"/>
                  <a:pt x="3954" y="57590"/>
                </a:cubicBezTo>
                <a:cubicBezTo>
                  <a:pt x="3875" y="57510"/>
                  <a:pt x="3775" y="57470"/>
                  <a:pt x="3676" y="57451"/>
                </a:cubicBezTo>
                <a:cubicBezTo>
                  <a:pt x="3636" y="56317"/>
                  <a:pt x="3596" y="55203"/>
                  <a:pt x="3557" y="54069"/>
                </a:cubicBezTo>
                <a:cubicBezTo>
                  <a:pt x="3974" y="53790"/>
                  <a:pt x="4432" y="53512"/>
                  <a:pt x="4770" y="53154"/>
                </a:cubicBezTo>
                <a:cubicBezTo>
                  <a:pt x="5148" y="52796"/>
                  <a:pt x="5466" y="52338"/>
                  <a:pt x="5586" y="51821"/>
                </a:cubicBezTo>
                <a:cubicBezTo>
                  <a:pt x="5645" y="51642"/>
                  <a:pt x="5645" y="51443"/>
                  <a:pt x="5586" y="51284"/>
                </a:cubicBezTo>
                <a:cubicBezTo>
                  <a:pt x="5526" y="51105"/>
                  <a:pt x="5367" y="50946"/>
                  <a:pt x="5168" y="50946"/>
                </a:cubicBezTo>
                <a:cubicBezTo>
                  <a:pt x="4969" y="50946"/>
                  <a:pt x="4830" y="51085"/>
                  <a:pt x="4690" y="51224"/>
                </a:cubicBezTo>
                <a:cubicBezTo>
                  <a:pt x="4671" y="51244"/>
                  <a:pt x="4651" y="51284"/>
                  <a:pt x="4651" y="51304"/>
                </a:cubicBezTo>
                <a:cubicBezTo>
                  <a:pt x="4631" y="51304"/>
                  <a:pt x="4631" y="51324"/>
                  <a:pt x="4631" y="51343"/>
                </a:cubicBezTo>
                <a:cubicBezTo>
                  <a:pt x="4392" y="51682"/>
                  <a:pt x="4233" y="52040"/>
                  <a:pt x="4153" y="52418"/>
                </a:cubicBezTo>
                <a:cubicBezTo>
                  <a:pt x="4153" y="52278"/>
                  <a:pt x="4153" y="52099"/>
                  <a:pt x="4094" y="51940"/>
                </a:cubicBezTo>
                <a:cubicBezTo>
                  <a:pt x="4040" y="51762"/>
                  <a:pt x="3827" y="51616"/>
                  <a:pt x="3640" y="51616"/>
                </a:cubicBezTo>
                <a:cubicBezTo>
                  <a:pt x="3619" y="51616"/>
                  <a:pt x="3597" y="51618"/>
                  <a:pt x="3576" y="51622"/>
                </a:cubicBezTo>
                <a:lnTo>
                  <a:pt x="3576" y="51602"/>
                </a:lnTo>
                <a:cubicBezTo>
                  <a:pt x="3576" y="51580"/>
                  <a:pt x="3563" y="51572"/>
                  <a:pt x="3547" y="51572"/>
                </a:cubicBezTo>
                <a:cubicBezTo>
                  <a:pt x="3519" y="51572"/>
                  <a:pt x="3484" y="51597"/>
                  <a:pt x="3497" y="51622"/>
                </a:cubicBezTo>
                <a:lnTo>
                  <a:pt x="3497" y="51642"/>
                </a:lnTo>
                <a:cubicBezTo>
                  <a:pt x="3477" y="51682"/>
                  <a:pt x="3457" y="51682"/>
                  <a:pt x="3437" y="51702"/>
                </a:cubicBezTo>
                <a:cubicBezTo>
                  <a:pt x="3397" y="51224"/>
                  <a:pt x="3378" y="50786"/>
                  <a:pt x="3358" y="50329"/>
                </a:cubicBezTo>
                <a:cubicBezTo>
                  <a:pt x="3736" y="49931"/>
                  <a:pt x="3994" y="49454"/>
                  <a:pt x="4173" y="48936"/>
                </a:cubicBezTo>
                <a:cubicBezTo>
                  <a:pt x="4193" y="48837"/>
                  <a:pt x="4233" y="48737"/>
                  <a:pt x="4233" y="48658"/>
                </a:cubicBezTo>
                <a:cubicBezTo>
                  <a:pt x="4233" y="48558"/>
                  <a:pt x="4153" y="48459"/>
                  <a:pt x="4074" y="48439"/>
                </a:cubicBezTo>
                <a:cubicBezTo>
                  <a:pt x="4048" y="48431"/>
                  <a:pt x="4021" y="48427"/>
                  <a:pt x="3993" y="48427"/>
                </a:cubicBezTo>
                <a:cubicBezTo>
                  <a:pt x="3889" y="48427"/>
                  <a:pt x="3774" y="48480"/>
                  <a:pt x="3696" y="48558"/>
                </a:cubicBezTo>
                <a:cubicBezTo>
                  <a:pt x="3497" y="48737"/>
                  <a:pt x="3378" y="48936"/>
                  <a:pt x="3278" y="49155"/>
                </a:cubicBezTo>
                <a:cubicBezTo>
                  <a:pt x="3258" y="48698"/>
                  <a:pt x="3198" y="48220"/>
                  <a:pt x="3179" y="47763"/>
                </a:cubicBezTo>
                <a:cubicBezTo>
                  <a:pt x="3636" y="47365"/>
                  <a:pt x="4054" y="46947"/>
                  <a:pt x="4491" y="46549"/>
                </a:cubicBezTo>
                <a:cubicBezTo>
                  <a:pt x="4631" y="46430"/>
                  <a:pt x="4750" y="46311"/>
                  <a:pt x="4770" y="46151"/>
                </a:cubicBezTo>
                <a:cubicBezTo>
                  <a:pt x="4790" y="45992"/>
                  <a:pt x="4690" y="45833"/>
                  <a:pt x="4571" y="45754"/>
                </a:cubicBezTo>
                <a:cubicBezTo>
                  <a:pt x="4531" y="45734"/>
                  <a:pt x="4472" y="45734"/>
                  <a:pt x="4432" y="45734"/>
                </a:cubicBezTo>
                <a:cubicBezTo>
                  <a:pt x="4432" y="45706"/>
                  <a:pt x="4402" y="45677"/>
                  <a:pt x="4377" y="45677"/>
                </a:cubicBezTo>
                <a:cubicBezTo>
                  <a:pt x="4367" y="45677"/>
                  <a:pt x="4358" y="45682"/>
                  <a:pt x="4352" y="45694"/>
                </a:cubicBezTo>
                <a:lnTo>
                  <a:pt x="4293" y="45754"/>
                </a:lnTo>
                <a:cubicBezTo>
                  <a:pt x="4273" y="45754"/>
                  <a:pt x="4273" y="45754"/>
                  <a:pt x="4253" y="45773"/>
                </a:cubicBezTo>
                <a:cubicBezTo>
                  <a:pt x="4352" y="45654"/>
                  <a:pt x="4372" y="45455"/>
                  <a:pt x="4293" y="45336"/>
                </a:cubicBezTo>
                <a:cubicBezTo>
                  <a:pt x="4205" y="45204"/>
                  <a:pt x="4063" y="45126"/>
                  <a:pt x="3914" y="45126"/>
                </a:cubicBezTo>
                <a:cubicBezTo>
                  <a:pt x="3861" y="45126"/>
                  <a:pt x="3808" y="45136"/>
                  <a:pt x="3755" y="45157"/>
                </a:cubicBezTo>
                <a:cubicBezTo>
                  <a:pt x="3636" y="45197"/>
                  <a:pt x="3497" y="45296"/>
                  <a:pt x="3437" y="45396"/>
                </a:cubicBezTo>
                <a:cubicBezTo>
                  <a:pt x="3477" y="45177"/>
                  <a:pt x="3358" y="44898"/>
                  <a:pt x="3139" y="44839"/>
                </a:cubicBezTo>
                <a:cubicBezTo>
                  <a:pt x="3099" y="44819"/>
                  <a:pt x="3064" y="44809"/>
                  <a:pt x="3032" y="44809"/>
                </a:cubicBezTo>
                <a:cubicBezTo>
                  <a:pt x="3000" y="44809"/>
                  <a:pt x="2970" y="44819"/>
                  <a:pt x="2940" y="44839"/>
                </a:cubicBezTo>
                <a:cubicBezTo>
                  <a:pt x="2781" y="43287"/>
                  <a:pt x="2602" y="41855"/>
                  <a:pt x="2403" y="40502"/>
                </a:cubicBezTo>
                <a:lnTo>
                  <a:pt x="2482" y="40482"/>
                </a:lnTo>
                <a:cubicBezTo>
                  <a:pt x="2980" y="40323"/>
                  <a:pt x="3397" y="39905"/>
                  <a:pt x="3557" y="39388"/>
                </a:cubicBezTo>
                <a:cubicBezTo>
                  <a:pt x="3596" y="39189"/>
                  <a:pt x="3596" y="38910"/>
                  <a:pt x="3457" y="38771"/>
                </a:cubicBezTo>
                <a:cubicBezTo>
                  <a:pt x="3368" y="38682"/>
                  <a:pt x="3261" y="38643"/>
                  <a:pt x="3152" y="38643"/>
                </a:cubicBezTo>
                <a:cubicBezTo>
                  <a:pt x="3066" y="38643"/>
                  <a:pt x="2979" y="38668"/>
                  <a:pt x="2900" y="38712"/>
                </a:cubicBezTo>
                <a:cubicBezTo>
                  <a:pt x="2741" y="38811"/>
                  <a:pt x="2641" y="38990"/>
                  <a:pt x="2562" y="39169"/>
                </a:cubicBezTo>
                <a:cubicBezTo>
                  <a:pt x="2602" y="38990"/>
                  <a:pt x="2801" y="38413"/>
                  <a:pt x="2980" y="37976"/>
                </a:cubicBezTo>
                <a:cubicBezTo>
                  <a:pt x="3039" y="37836"/>
                  <a:pt x="3079" y="37697"/>
                  <a:pt x="3079" y="37538"/>
                </a:cubicBezTo>
                <a:cubicBezTo>
                  <a:pt x="3079" y="37399"/>
                  <a:pt x="3059" y="37239"/>
                  <a:pt x="2960" y="37140"/>
                </a:cubicBezTo>
                <a:cubicBezTo>
                  <a:pt x="2889" y="37069"/>
                  <a:pt x="2795" y="37046"/>
                  <a:pt x="2703" y="37046"/>
                </a:cubicBezTo>
                <a:cubicBezTo>
                  <a:pt x="2539" y="37046"/>
                  <a:pt x="2383" y="37120"/>
                  <a:pt x="2383" y="37120"/>
                </a:cubicBezTo>
                <a:cubicBezTo>
                  <a:pt x="2582" y="36722"/>
                  <a:pt x="2661" y="36245"/>
                  <a:pt x="2582" y="35827"/>
                </a:cubicBezTo>
                <a:cubicBezTo>
                  <a:pt x="2562" y="35608"/>
                  <a:pt x="2462" y="35350"/>
                  <a:pt x="2264" y="35250"/>
                </a:cubicBezTo>
                <a:cubicBezTo>
                  <a:pt x="2199" y="35215"/>
                  <a:pt x="2128" y="35199"/>
                  <a:pt x="2057" y="35199"/>
                </a:cubicBezTo>
                <a:cubicBezTo>
                  <a:pt x="1888" y="35199"/>
                  <a:pt x="1713" y="35289"/>
                  <a:pt x="1587" y="35429"/>
                </a:cubicBezTo>
                <a:cubicBezTo>
                  <a:pt x="1448" y="35628"/>
                  <a:pt x="1388" y="35887"/>
                  <a:pt x="1448" y="36126"/>
                </a:cubicBezTo>
                <a:cubicBezTo>
                  <a:pt x="1468" y="36384"/>
                  <a:pt x="1587" y="36603"/>
                  <a:pt x="1687" y="36822"/>
                </a:cubicBezTo>
                <a:cubicBezTo>
                  <a:pt x="1595" y="36684"/>
                  <a:pt x="1338" y="36570"/>
                  <a:pt x="1143" y="36570"/>
                </a:cubicBezTo>
                <a:cubicBezTo>
                  <a:pt x="1085" y="36570"/>
                  <a:pt x="1032" y="36580"/>
                  <a:pt x="990" y="36603"/>
                </a:cubicBezTo>
                <a:cubicBezTo>
                  <a:pt x="811" y="36702"/>
                  <a:pt x="712" y="36921"/>
                  <a:pt x="712" y="37120"/>
                </a:cubicBezTo>
                <a:cubicBezTo>
                  <a:pt x="712" y="37319"/>
                  <a:pt x="772" y="37518"/>
                  <a:pt x="871" y="37717"/>
                </a:cubicBezTo>
                <a:cubicBezTo>
                  <a:pt x="974" y="37957"/>
                  <a:pt x="1135" y="38196"/>
                  <a:pt x="1369" y="38258"/>
                </a:cubicBezTo>
                <a:lnTo>
                  <a:pt x="1369" y="38258"/>
                </a:lnTo>
                <a:cubicBezTo>
                  <a:pt x="1191" y="38263"/>
                  <a:pt x="967" y="38365"/>
                  <a:pt x="871" y="38493"/>
                </a:cubicBezTo>
                <a:cubicBezTo>
                  <a:pt x="752" y="38632"/>
                  <a:pt x="692" y="38831"/>
                  <a:pt x="692" y="39010"/>
                </a:cubicBezTo>
                <a:cubicBezTo>
                  <a:pt x="692" y="39388"/>
                  <a:pt x="871" y="39766"/>
                  <a:pt x="1150" y="40024"/>
                </a:cubicBezTo>
                <a:cubicBezTo>
                  <a:pt x="1368" y="40283"/>
                  <a:pt x="1667" y="40462"/>
                  <a:pt x="1985" y="40601"/>
                </a:cubicBezTo>
                <a:cubicBezTo>
                  <a:pt x="2005" y="40641"/>
                  <a:pt x="2005" y="40661"/>
                  <a:pt x="2045" y="40681"/>
                </a:cubicBezTo>
                <a:cubicBezTo>
                  <a:pt x="2051" y="40693"/>
                  <a:pt x="2063" y="40698"/>
                  <a:pt x="2075" y="40698"/>
                </a:cubicBezTo>
                <a:cubicBezTo>
                  <a:pt x="2102" y="40698"/>
                  <a:pt x="2132" y="40675"/>
                  <a:pt x="2104" y="40661"/>
                </a:cubicBezTo>
                <a:lnTo>
                  <a:pt x="2164" y="40621"/>
                </a:lnTo>
                <a:cubicBezTo>
                  <a:pt x="2204" y="41755"/>
                  <a:pt x="2264" y="43187"/>
                  <a:pt x="2343" y="44898"/>
                </a:cubicBezTo>
                <a:cubicBezTo>
                  <a:pt x="2252" y="44859"/>
                  <a:pt x="2161" y="44820"/>
                  <a:pt x="2064" y="44820"/>
                </a:cubicBezTo>
                <a:cubicBezTo>
                  <a:pt x="2013" y="44820"/>
                  <a:pt x="1960" y="44831"/>
                  <a:pt x="1905" y="44858"/>
                </a:cubicBezTo>
                <a:cubicBezTo>
                  <a:pt x="1628" y="44963"/>
                  <a:pt x="1532" y="45354"/>
                  <a:pt x="1697" y="45598"/>
                </a:cubicBezTo>
                <a:lnTo>
                  <a:pt x="1697" y="45598"/>
                </a:lnTo>
                <a:cubicBezTo>
                  <a:pt x="1573" y="45473"/>
                  <a:pt x="1427" y="45359"/>
                  <a:pt x="1269" y="45296"/>
                </a:cubicBezTo>
                <a:cubicBezTo>
                  <a:pt x="1233" y="45290"/>
                  <a:pt x="1195" y="45286"/>
                  <a:pt x="1157" y="45286"/>
                </a:cubicBezTo>
                <a:cubicBezTo>
                  <a:pt x="964" y="45286"/>
                  <a:pt x="762" y="45372"/>
                  <a:pt x="712" y="45555"/>
                </a:cubicBezTo>
                <a:cubicBezTo>
                  <a:pt x="672" y="45754"/>
                  <a:pt x="811" y="45933"/>
                  <a:pt x="970" y="46072"/>
                </a:cubicBezTo>
                <a:cubicBezTo>
                  <a:pt x="1448" y="46569"/>
                  <a:pt x="1945" y="47047"/>
                  <a:pt x="2443" y="47524"/>
                </a:cubicBezTo>
                <a:cubicBezTo>
                  <a:pt x="2462" y="48021"/>
                  <a:pt x="2462" y="48539"/>
                  <a:pt x="2482" y="49056"/>
                </a:cubicBezTo>
                <a:cubicBezTo>
                  <a:pt x="2443" y="49076"/>
                  <a:pt x="2383" y="49135"/>
                  <a:pt x="2363" y="49215"/>
                </a:cubicBezTo>
                <a:cubicBezTo>
                  <a:pt x="2325" y="49277"/>
                  <a:pt x="2312" y="49340"/>
                  <a:pt x="2316" y="49407"/>
                </a:cubicBezTo>
                <a:lnTo>
                  <a:pt x="2316" y="49407"/>
                </a:lnTo>
                <a:cubicBezTo>
                  <a:pt x="2235" y="49097"/>
                  <a:pt x="2052" y="48811"/>
                  <a:pt x="1806" y="48618"/>
                </a:cubicBezTo>
                <a:cubicBezTo>
                  <a:pt x="1724" y="48537"/>
                  <a:pt x="1616" y="48468"/>
                  <a:pt x="1514" y="48468"/>
                </a:cubicBezTo>
                <a:cubicBezTo>
                  <a:pt x="1492" y="48468"/>
                  <a:pt x="1469" y="48472"/>
                  <a:pt x="1448" y="48479"/>
                </a:cubicBezTo>
                <a:cubicBezTo>
                  <a:pt x="1348" y="48519"/>
                  <a:pt x="1289" y="48618"/>
                  <a:pt x="1289" y="48718"/>
                </a:cubicBezTo>
                <a:cubicBezTo>
                  <a:pt x="1289" y="48817"/>
                  <a:pt x="1309" y="48917"/>
                  <a:pt x="1348" y="48976"/>
                </a:cubicBezTo>
                <a:cubicBezTo>
                  <a:pt x="1508" y="49573"/>
                  <a:pt x="1866" y="50110"/>
                  <a:pt x="2303" y="50528"/>
                </a:cubicBezTo>
                <a:cubicBezTo>
                  <a:pt x="2343" y="50607"/>
                  <a:pt x="2383" y="50667"/>
                  <a:pt x="2462" y="50727"/>
                </a:cubicBezTo>
                <a:cubicBezTo>
                  <a:pt x="2482" y="50747"/>
                  <a:pt x="2502" y="50747"/>
                  <a:pt x="2542" y="50767"/>
                </a:cubicBezTo>
                <a:cubicBezTo>
                  <a:pt x="2562" y="51264"/>
                  <a:pt x="2562" y="51761"/>
                  <a:pt x="2582" y="52259"/>
                </a:cubicBezTo>
                <a:cubicBezTo>
                  <a:pt x="2465" y="52191"/>
                  <a:pt x="2311" y="52142"/>
                  <a:pt x="2165" y="52142"/>
                </a:cubicBezTo>
                <a:cubicBezTo>
                  <a:pt x="2012" y="52142"/>
                  <a:pt x="1868" y="52195"/>
                  <a:pt x="1786" y="52338"/>
                </a:cubicBezTo>
                <a:cubicBezTo>
                  <a:pt x="1707" y="52497"/>
                  <a:pt x="1707" y="52656"/>
                  <a:pt x="1786" y="52816"/>
                </a:cubicBezTo>
                <a:cubicBezTo>
                  <a:pt x="1866" y="52955"/>
                  <a:pt x="1985" y="53094"/>
                  <a:pt x="2104" y="53213"/>
                </a:cubicBezTo>
                <a:cubicBezTo>
                  <a:pt x="1806" y="53094"/>
                  <a:pt x="1508" y="52935"/>
                  <a:pt x="1209" y="52816"/>
                </a:cubicBezTo>
                <a:cubicBezTo>
                  <a:pt x="1135" y="52771"/>
                  <a:pt x="1060" y="52748"/>
                  <a:pt x="985" y="52748"/>
                </a:cubicBezTo>
                <a:cubicBezTo>
                  <a:pt x="961" y="52748"/>
                  <a:pt x="936" y="52751"/>
                  <a:pt x="911" y="52756"/>
                </a:cubicBezTo>
                <a:cubicBezTo>
                  <a:pt x="811" y="52796"/>
                  <a:pt x="772" y="52915"/>
                  <a:pt x="752" y="53014"/>
                </a:cubicBezTo>
                <a:cubicBezTo>
                  <a:pt x="672" y="53333"/>
                  <a:pt x="891" y="53691"/>
                  <a:pt x="1169" y="53850"/>
                </a:cubicBezTo>
                <a:cubicBezTo>
                  <a:pt x="1448" y="54029"/>
                  <a:pt x="1786" y="54109"/>
                  <a:pt x="2144" y="54148"/>
                </a:cubicBezTo>
                <a:cubicBezTo>
                  <a:pt x="2283" y="54188"/>
                  <a:pt x="2443" y="54208"/>
                  <a:pt x="2582" y="54248"/>
                </a:cubicBezTo>
                <a:lnTo>
                  <a:pt x="2661" y="54327"/>
                </a:lnTo>
                <a:cubicBezTo>
                  <a:pt x="2681" y="55421"/>
                  <a:pt x="2701" y="56516"/>
                  <a:pt x="2701" y="57610"/>
                </a:cubicBezTo>
                <a:lnTo>
                  <a:pt x="1965" y="57013"/>
                </a:lnTo>
                <a:cubicBezTo>
                  <a:pt x="1647" y="56734"/>
                  <a:pt x="1309" y="56476"/>
                  <a:pt x="990" y="56217"/>
                </a:cubicBezTo>
                <a:cubicBezTo>
                  <a:pt x="851" y="56118"/>
                  <a:pt x="692" y="56018"/>
                  <a:pt x="513" y="55998"/>
                </a:cubicBezTo>
                <a:cubicBezTo>
                  <a:pt x="501" y="55997"/>
                  <a:pt x="490" y="55996"/>
                  <a:pt x="478" y="55996"/>
                </a:cubicBezTo>
                <a:cubicBezTo>
                  <a:pt x="326" y="55996"/>
                  <a:pt x="152" y="56111"/>
                  <a:pt x="115" y="56277"/>
                </a:cubicBezTo>
                <a:cubicBezTo>
                  <a:pt x="100" y="56397"/>
                  <a:pt x="244" y="56517"/>
                  <a:pt x="367" y="56517"/>
                </a:cubicBezTo>
                <a:cubicBezTo>
                  <a:pt x="407" y="56517"/>
                  <a:pt x="444" y="56505"/>
                  <a:pt x="473" y="56476"/>
                </a:cubicBezTo>
                <a:lnTo>
                  <a:pt x="473" y="56476"/>
                </a:lnTo>
                <a:cubicBezTo>
                  <a:pt x="453" y="56675"/>
                  <a:pt x="413" y="56894"/>
                  <a:pt x="493" y="57092"/>
                </a:cubicBezTo>
                <a:cubicBezTo>
                  <a:pt x="563" y="57268"/>
                  <a:pt x="727" y="57398"/>
                  <a:pt x="902" y="57398"/>
                </a:cubicBezTo>
                <a:cubicBezTo>
                  <a:pt x="925" y="57398"/>
                  <a:pt x="947" y="57395"/>
                  <a:pt x="970" y="57391"/>
                </a:cubicBezTo>
                <a:lnTo>
                  <a:pt x="970" y="57391"/>
                </a:lnTo>
                <a:cubicBezTo>
                  <a:pt x="811" y="57590"/>
                  <a:pt x="791" y="57888"/>
                  <a:pt x="891" y="58107"/>
                </a:cubicBezTo>
                <a:cubicBezTo>
                  <a:pt x="990" y="58326"/>
                  <a:pt x="1209" y="58525"/>
                  <a:pt x="1468" y="58564"/>
                </a:cubicBezTo>
                <a:cubicBezTo>
                  <a:pt x="1468" y="58803"/>
                  <a:pt x="1587" y="59062"/>
                  <a:pt x="1786" y="59201"/>
                </a:cubicBezTo>
                <a:cubicBezTo>
                  <a:pt x="1905" y="59296"/>
                  <a:pt x="2059" y="59341"/>
                  <a:pt x="2211" y="59341"/>
                </a:cubicBezTo>
                <a:cubicBezTo>
                  <a:pt x="2313" y="59341"/>
                  <a:pt x="2414" y="59321"/>
                  <a:pt x="2502" y="59281"/>
                </a:cubicBezTo>
                <a:cubicBezTo>
                  <a:pt x="2562" y="59360"/>
                  <a:pt x="2641" y="59400"/>
                  <a:pt x="2741" y="59460"/>
                </a:cubicBezTo>
                <a:lnTo>
                  <a:pt x="2741" y="62265"/>
                </a:lnTo>
                <a:lnTo>
                  <a:pt x="2741" y="62682"/>
                </a:lnTo>
                <a:cubicBezTo>
                  <a:pt x="2462" y="62444"/>
                  <a:pt x="2164" y="62225"/>
                  <a:pt x="1866" y="61986"/>
                </a:cubicBezTo>
                <a:cubicBezTo>
                  <a:pt x="1547" y="61708"/>
                  <a:pt x="1209" y="61449"/>
                  <a:pt x="891" y="61190"/>
                </a:cubicBezTo>
                <a:cubicBezTo>
                  <a:pt x="752" y="61091"/>
                  <a:pt x="593" y="60991"/>
                  <a:pt x="413" y="60972"/>
                </a:cubicBezTo>
                <a:cubicBezTo>
                  <a:pt x="402" y="60970"/>
                  <a:pt x="390" y="60969"/>
                  <a:pt x="378" y="60969"/>
                </a:cubicBezTo>
                <a:cubicBezTo>
                  <a:pt x="226" y="60969"/>
                  <a:pt x="53" y="61084"/>
                  <a:pt x="16" y="61250"/>
                </a:cubicBezTo>
                <a:cubicBezTo>
                  <a:pt x="1" y="61383"/>
                  <a:pt x="139" y="61493"/>
                  <a:pt x="260" y="61493"/>
                </a:cubicBezTo>
                <a:cubicBezTo>
                  <a:pt x="302" y="61493"/>
                  <a:pt x="343" y="61480"/>
                  <a:pt x="374" y="61449"/>
                </a:cubicBezTo>
                <a:lnTo>
                  <a:pt x="374" y="61449"/>
                </a:lnTo>
                <a:cubicBezTo>
                  <a:pt x="354" y="61648"/>
                  <a:pt x="314" y="61867"/>
                  <a:pt x="394" y="62066"/>
                </a:cubicBezTo>
                <a:cubicBezTo>
                  <a:pt x="462" y="62236"/>
                  <a:pt x="617" y="62377"/>
                  <a:pt x="785" y="62377"/>
                </a:cubicBezTo>
                <a:cubicBezTo>
                  <a:pt x="813" y="62377"/>
                  <a:pt x="842" y="62373"/>
                  <a:pt x="871" y="62364"/>
                </a:cubicBezTo>
                <a:lnTo>
                  <a:pt x="871" y="62364"/>
                </a:lnTo>
                <a:cubicBezTo>
                  <a:pt x="712" y="62563"/>
                  <a:pt x="692" y="62861"/>
                  <a:pt x="791" y="63080"/>
                </a:cubicBezTo>
                <a:cubicBezTo>
                  <a:pt x="891" y="63299"/>
                  <a:pt x="1110" y="63518"/>
                  <a:pt x="1368" y="63538"/>
                </a:cubicBezTo>
                <a:cubicBezTo>
                  <a:pt x="1368" y="63776"/>
                  <a:pt x="1488" y="64035"/>
                  <a:pt x="1687" y="64174"/>
                </a:cubicBezTo>
                <a:cubicBezTo>
                  <a:pt x="1805" y="64269"/>
                  <a:pt x="1960" y="64315"/>
                  <a:pt x="2111" y="64315"/>
                </a:cubicBezTo>
                <a:cubicBezTo>
                  <a:pt x="2213" y="64315"/>
                  <a:pt x="2315" y="64294"/>
                  <a:pt x="2403" y="64254"/>
                </a:cubicBezTo>
                <a:cubicBezTo>
                  <a:pt x="2482" y="64353"/>
                  <a:pt x="2582" y="64433"/>
                  <a:pt x="2701" y="64453"/>
                </a:cubicBezTo>
                <a:cubicBezTo>
                  <a:pt x="2681" y="65268"/>
                  <a:pt x="2641" y="66104"/>
                  <a:pt x="2582" y="66919"/>
                </a:cubicBezTo>
                <a:cubicBezTo>
                  <a:pt x="2462" y="68710"/>
                  <a:pt x="2880" y="73703"/>
                  <a:pt x="3974" y="80228"/>
                </a:cubicBezTo>
                <a:cubicBezTo>
                  <a:pt x="3934" y="80526"/>
                  <a:pt x="3895" y="80824"/>
                  <a:pt x="3855" y="81123"/>
                </a:cubicBezTo>
                <a:cubicBezTo>
                  <a:pt x="3835" y="81242"/>
                  <a:pt x="3835" y="81362"/>
                  <a:pt x="3795" y="81481"/>
                </a:cubicBezTo>
                <a:cubicBezTo>
                  <a:pt x="3795" y="81511"/>
                  <a:pt x="3815" y="81526"/>
                  <a:pt x="3838" y="81526"/>
                </a:cubicBezTo>
                <a:cubicBezTo>
                  <a:pt x="3860" y="81526"/>
                  <a:pt x="3885" y="81511"/>
                  <a:pt x="3895" y="81481"/>
                </a:cubicBezTo>
                <a:cubicBezTo>
                  <a:pt x="3906" y="81441"/>
                  <a:pt x="3916" y="81398"/>
                  <a:pt x="3924" y="81356"/>
                </a:cubicBezTo>
                <a:lnTo>
                  <a:pt x="3924" y="81356"/>
                </a:lnTo>
                <a:cubicBezTo>
                  <a:pt x="3520" y="85573"/>
                  <a:pt x="3194" y="89885"/>
                  <a:pt x="3000" y="94272"/>
                </a:cubicBezTo>
                <a:lnTo>
                  <a:pt x="4173" y="94272"/>
                </a:lnTo>
                <a:cubicBezTo>
                  <a:pt x="4173" y="94272"/>
                  <a:pt x="4432" y="91407"/>
                  <a:pt x="4830" y="87111"/>
                </a:cubicBezTo>
                <a:lnTo>
                  <a:pt x="4830" y="87210"/>
                </a:lnTo>
                <a:lnTo>
                  <a:pt x="4830" y="87628"/>
                </a:lnTo>
                <a:cubicBezTo>
                  <a:pt x="4830" y="87658"/>
                  <a:pt x="4855" y="87673"/>
                  <a:pt x="4879" y="87673"/>
                </a:cubicBezTo>
                <a:cubicBezTo>
                  <a:pt x="4904" y="87673"/>
                  <a:pt x="4929" y="87658"/>
                  <a:pt x="4929" y="87628"/>
                </a:cubicBezTo>
                <a:cubicBezTo>
                  <a:pt x="4929" y="87190"/>
                  <a:pt x="4889" y="86733"/>
                  <a:pt x="4889" y="86315"/>
                </a:cubicBezTo>
                <a:cubicBezTo>
                  <a:pt x="4929" y="86116"/>
                  <a:pt x="4929" y="85937"/>
                  <a:pt x="4949" y="85738"/>
                </a:cubicBezTo>
                <a:cubicBezTo>
                  <a:pt x="5128" y="86832"/>
                  <a:pt x="5267" y="87926"/>
                  <a:pt x="5327" y="89020"/>
                </a:cubicBezTo>
                <a:cubicBezTo>
                  <a:pt x="5387" y="91189"/>
                  <a:pt x="5287" y="94053"/>
                  <a:pt x="4551" y="96798"/>
                </a:cubicBezTo>
                <a:lnTo>
                  <a:pt x="5645" y="96798"/>
                </a:lnTo>
                <a:cubicBezTo>
                  <a:pt x="5645" y="96798"/>
                  <a:pt x="7157" y="91328"/>
                  <a:pt x="5526" y="80188"/>
                </a:cubicBezTo>
                <a:cubicBezTo>
                  <a:pt x="6342" y="72410"/>
                  <a:pt x="7456" y="62981"/>
                  <a:pt x="8669" y="56376"/>
                </a:cubicBezTo>
                <a:cubicBezTo>
                  <a:pt x="9007" y="54566"/>
                  <a:pt x="9306" y="52776"/>
                  <a:pt x="9504" y="50926"/>
                </a:cubicBezTo>
                <a:cubicBezTo>
                  <a:pt x="10221" y="50806"/>
                  <a:pt x="10897" y="50448"/>
                  <a:pt x="11434" y="49951"/>
                </a:cubicBezTo>
                <a:cubicBezTo>
                  <a:pt x="11613" y="49812"/>
                  <a:pt x="11752" y="49633"/>
                  <a:pt x="11812" y="49414"/>
                </a:cubicBezTo>
                <a:cubicBezTo>
                  <a:pt x="11852" y="49195"/>
                  <a:pt x="11792" y="48917"/>
                  <a:pt x="11593" y="48817"/>
                </a:cubicBezTo>
                <a:cubicBezTo>
                  <a:pt x="11529" y="48788"/>
                  <a:pt x="11462" y="48778"/>
                  <a:pt x="11395" y="48778"/>
                </a:cubicBezTo>
                <a:cubicBezTo>
                  <a:pt x="11276" y="48778"/>
                  <a:pt x="11158" y="48811"/>
                  <a:pt x="11056" y="48837"/>
                </a:cubicBezTo>
                <a:cubicBezTo>
                  <a:pt x="10559" y="49036"/>
                  <a:pt x="10121" y="49354"/>
                  <a:pt x="9823" y="49812"/>
                </a:cubicBezTo>
                <a:cubicBezTo>
                  <a:pt x="9922" y="49613"/>
                  <a:pt x="9922" y="49394"/>
                  <a:pt x="9823" y="49215"/>
                </a:cubicBezTo>
                <a:cubicBezTo>
                  <a:pt x="9803" y="49155"/>
                  <a:pt x="9763" y="49135"/>
                  <a:pt x="9723" y="49115"/>
                </a:cubicBezTo>
                <a:cubicBezTo>
                  <a:pt x="9803" y="48419"/>
                  <a:pt x="9843" y="47723"/>
                  <a:pt x="9863" y="47007"/>
                </a:cubicBezTo>
                <a:cubicBezTo>
                  <a:pt x="9942" y="45833"/>
                  <a:pt x="10002" y="44659"/>
                  <a:pt x="10022" y="43486"/>
                </a:cubicBezTo>
                <a:cubicBezTo>
                  <a:pt x="10539" y="42869"/>
                  <a:pt x="11195" y="42372"/>
                  <a:pt x="11931" y="42073"/>
                </a:cubicBezTo>
                <a:cubicBezTo>
                  <a:pt x="12031" y="42034"/>
                  <a:pt x="12150" y="41974"/>
                  <a:pt x="12230" y="41894"/>
                </a:cubicBezTo>
                <a:cubicBezTo>
                  <a:pt x="12349" y="41695"/>
                  <a:pt x="12409" y="41576"/>
                  <a:pt x="12349" y="41477"/>
                </a:cubicBezTo>
                <a:cubicBezTo>
                  <a:pt x="12329" y="41397"/>
                  <a:pt x="12250" y="41357"/>
                  <a:pt x="12190" y="41357"/>
                </a:cubicBezTo>
                <a:cubicBezTo>
                  <a:pt x="12329" y="41278"/>
                  <a:pt x="12409" y="41079"/>
                  <a:pt x="12309" y="40900"/>
                </a:cubicBezTo>
                <a:cubicBezTo>
                  <a:pt x="12220" y="40757"/>
                  <a:pt x="12002" y="40678"/>
                  <a:pt x="11814" y="40678"/>
                </a:cubicBezTo>
                <a:cubicBezTo>
                  <a:pt x="11793" y="40678"/>
                  <a:pt x="11772" y="40679"/>
                  <a:pt x="11752" y="40681"/>
                </a:cubicBezTo>
                <a:cubicBezTo>
                  <a:pt x="11613" y="40701"/>
                  <a:pt x="11494" y="40780"/>
                  <a:pt x="11354" y="40860"/>
                </a:cubicBezTo>
                <a:cubicBezTo>
                  <a:pt x="11414" y="40780"/>
                  <a:pt x="11414" y="40681"/>
                  <a:pt x="11394" y="40601"/>
                </a:cubicBezTo>
                <a:cubicBezTo>
                  <a:pt x="11323" y="40476"/>
                  <a:pt x="11171" y="40399"/>
                  <a:pt x="11011" y="40399"/>
                </a:cubicBezTo>
                <a:cubicBezTo>
                  <a:pt x="10993" y="40399"/>
                  <a:pt x="10975" y="40400"/>
                  <a:pt x="10957" y="40402"/>
                </a:cubicBezTo>
                <a:cubicBezTo>
                  <a:pt x="10821" y="40402"/>
                  <a:pt x="10685" y="40475"/>
                  <a:pt x="10574" y="40545"/>
                </a:cubicBezTo>
                <a:lnTo>
                  <a:pt x="10574" y="40545"/>
                </a:lnTo>
                <a:cubicBezTo>
                  <a:pt x="10696" y="40435"/>
                  <a:pt x="10679" y="40190"/>
                  <a:pt x="10539" y="40084"/>
                </a:cubicBezTo>
                <a:cubicBezTo>
                  <a:pt x="10476" y="40032"/>
                  <a:pt x="10391" y="40007"/>
                  <a:pt x="10301" y="40007"/>
                </a:cubicBezTo>
                <a:cubicBezTo>
                  <a:pt x="10221" y="40007"/>
                  <a:pt x="10137" y="40027"/>
                  <a:pt x="10061" y="40064"/>
                </a:cubicBezTo>
                <a:cubicBezTo>
                  <a:pt x="10061" y="37657"/>
                  <a:pt x="10022" y="35250"/>
                  <a:pt x="9863" y="32903"/>
                </a:cubicBezTo>
                <a:cubicBezTo>
                  <a:pt x="9902" y="32903"/>
                  <a:pt x="9902" y="32863"/>
                  <a:pt x="9902" y="32843"/>
                </a:cubicBezTo>
                <a:cubicBezTo>
                  <a:pt x="9863" y="32803"/>
                  <a:pt x="9863" y="32744"/>
                  <a:pt x="9863" y="32704"/>
                </a:cubicBezTo>
                <a:lnTo>
                  <a:pt x="9863" y="32644"/>
                </a:lnTo>
                <a:lnTo>
                  <a:pt x="9863" y="32624"/>
                </a:lnTo>
                <a:cubicBezTo>
                  <a:pt x="9863" y="32545"/>
                  <a:pt x="9902" y="32445"/>
                  <a:pt x="9902" y="32366"/>
                </a:cubicBezTo>
                <a:cubicBezTo>
                  <a:pt x="10161" y="31670"/>
                  <a:pt x="10539" y="31053"/>
                  <a:pt x="10996" y="30456"/>
                </a:cubicBezTo>
                <a:cubicBezTo>
                  <a:pt x="11394" y="29959"/>
                  <a:pt x="11852" y="29422"/>
                  <a:pt x="11713" y="28785"/>
                </a:cubicBezTo>
                <a:cubicBezTo>
                  <a:pt x="11622" y="28421"/>
                  <a:pt x="11281" y="28141"/>
                  <a:pt x="10920" y="28141"/>
                </a:cubicBezTo>
                <a:cubicBezTo>
                  <a:pt x="10886" y="28141"/>
                  <a:pt x="10852" y="28143"/>
                  <a:pt x="10817" y="28149"/>
                </a:cubicBezTo>
                <a:cubicBezTo>
                  <a:pt x="10449" y="28185"/>
                  <a:pt x="10166" y="28597"/>
                  <a:pt x="10236" y="28957"/>
                </a:cubicBezTo>
                <a:lnTo>
                  <a:pt x="10236" y="28957"/>
                </a:lnTo>
                <a:cubicBezTo>
                  <a:pt x="10182" y="28842"/>
                  <a:pt x="10047" y="28770"/>
                  <a:pt x="9910" y="28770"/>
                </a:cubicBezTo>
                <a:cubicBezTo>
                  <a:pt x="9874" y="28770"/>
                  <a:pt x="9838" y="28775"/>
                  <a:pt x="9803" y="28785"/>
                </a:cubicBezTo>
                <a:cubicBezTo>
                  <a:pt x="9703" y="28825"/>
                  <a:pt x="9624" y="28885"/>
                  <a:pt x="9544" y="28984"/>
                </a:cubicBezTo>
                <a:cubicBezTo>
                  <a:pt x="9445" y="27870"/>
                  <a:pt x="9325" y="26776"/>
                  <a:pt x="9206" y="25682"/>
                </a:cubicBezTo>
                <a:cubicBezTo>
                  <a:pt x="9266" y="25543"/>
                  <a:pt x="9345" y="25383"/>
                  <a:pt x="9365" y="25244"/>
                </a:cubicBezTo>
                <a:cubicBezTo>
                  <a:pt x="9465" y="24886"/>
                  <a:pt x="9524" y="24508"/>
                  <a:pt x="9544" y="24150"/>
                </a:cubicBezTo>
                <a:cubicBezTo>
                  <a:pt x="9544" y="23872"/>
                  <a:pt x="9504" y="23514"/>
                  <a:pt x="9226" y="23454"/>
                </a:cubicBezTo>
                <a:cubicBezTo>
                  <a:pt x="9197" y="23442"/>
                  <a:pt x="9166" y="23437"/>
                  <a:pt x="9134" y="23437"/>
                </a:cubicBezTo>
                <a:cubicBezTo>
                  <a:pt x="9058" y="23437"/>
                  <a:pt x="8978" y="23465"/>
                  <a:pt x="8908" y="23494"/>
                </a:cubicBezTo>
                <a:cubicBezTo>
                  <a:pt x="8808" y="22758"/>
                  <a:pt x="8669" y="22002"/>
                  <a:pt x="8550" y="21286"/>
                </a:cubicBezTo>
                <a:cubicBezTo>
                  <a:pt x="8749" y="21226"/>
                  <a:pt x="8947" y="21126"/>
                  <a:pt x="9107" y="21007"/>
                </a:cubicBezTo>
                <a:cubicBezTo>
                  <a:pt x="9425" y="20709"/>
                  <a:pt x="9604" y="20231"/>
                  <a:pt x="9504" y="19813"/>
                </a:cubicBezTo>
                <a:cubicBezTo>
                  <a:pt x="9723" y="19734"/>
                  <a:pt x="9803" y="19495"/>
                  <a:pt x="9763" y="19276"/>
                </a:cubicBezTo>
                <a:cubicBezTo>
                  <a:pt x="9743" y="19038"/>
                  <a:pt x="9644" y="18819"/>
                  <a:pt x="9664" y="18600"/>
                </a:cubicBezTo>
                <a:cubicBezTo>
                  <a:pt x="9664" y="18222"/>
                  <a:pt x="9962" y="17904"/>
                  <a:pt x="9962" y="17526"/>
                </a:cubicBezTo>
                <a:cubicBezTo>
                  <a:pt x="9962" y="17335"/>
                  <a:pt x="9815" y="17107"/>
                  <a:pt x="9627" y="17107"/>
                </a:cubicBezTo>
                <a:cubicBezTo>
                  <a:pt x="9620" y="17107"/>
                  <a:pt x="9612" y="17107"/>
                  <a:pt x="9604" y="17108"/>
                </a:cubicBezTo>
                <a:cubicBezTo>
                  <a:pt x="9504" y="17128"/>
                  <a:pt x="9425" y="17208"/>
                  <a:pt x="9345" y="17307"/>
                </a:cubicBezTo>
                <a:cubicBezTo>
                  <a:pt x="9126" y="17625"/>
                  <a:pt x="9007" y="18003"/>
                  <a:pt x="9007" y="18401"/>
                </a:cubicBezTo>
                <a:cubicBezTo>
                  <a:pt x="8768" y="18421"/>
                  <a:pt x="8609" y="18600"/>
                  <a:pt x="8510" y="18799"/>
                </a:cubicBezTo>
                <a:cubicBezTo>
                  <a:pt x="8410" y="18998"/>
                  <a:pt x="8430" y="19237"/>
                  <a:pt x="8550" y="19416"/>
                </a:cubicBezTo>
                <a:cubicBezTo>
                  <a:pt x="8483" y="19333"/>
                  <a:pt x="8376" y="19291"/>
                  <a:pt x="8272" y="19291"/>
                </a:cubicBezTo>
                <a:cubicBezTo>
                  <a:pt x="8252" y="19291"/>
                  <a:pt x="8231" y="19293"/>
                  <a:pt x="8211" y="19296"/>
                </a:cubicBezTo>
                <a:cubicBezTo>
                  <a:pt x="8132" y="18839"/>
                  <a:pt x="8032" y="18401"/>
                  <a:pt x="7953" y="17924"/>
                </a:cubicBezTo>
                <a:cubicBezTo>
                  <a:pt x="8132" y="17884"/>
                  <a:pt x="8311" y="17784"/>
                  <a:pt x="8410" y="17585"/>
                </a:cubicBezTo>
                <a:cubicBezTo>
                  <a:pt x="8609" y="17227"/>
                  <a:pt x="8629" y="16810"/>
                  <a:pt x="8470" y="16432"/>
                </a:cubicBezTo>
                <a:cubicBezTo>
                  <a:pt x="8808" y="16133"/>
                  <a:pt x="8908" y="15596"/>
                  <a:pt x="8669" y="15218"/>
                </a:cubicBezTo>
                <a:cubicBezTo>
                  <a:pt x="8848" y="15119"/>
                  <a:pt x="8928" y="14900"/>
                  <a:pt x="8908" y="14701"/>
                </a:cubicBezTo>
                <a:cubicBezTo>
                  <a:pt x="8908" y="14502"/>
                  <a:pt x="8828" y="14303"/>
                  <a:pt x="8749" y="14124"/>
                </a:cubicBezTo>
                <a:cubicBezTo>
                  <a:pt x="8609" y="13706"/>
                  <a:pt x="8450" y="13309"/>
                  <a:pt x="8311" y="12871"/>
                </a:cubicBezTo>
                <a:cubicBezTo>
                  <a:pt x="8251" y="12771"/>
                  <a:pt x="8231" y="12652"/>
                  <a:pt x="8132" y="12592"/>
                </a:cubicBezTo>
                <a:cubicBezTo>
                  <a:pt x="8083" y="12543"/>
                  <a:pt x="8011" y="12509"/>
                  <a:pt x="7939" y="12509"/>
                </a:cubicBezTo>
                <a:cubicBezTo>
                  <a:pt x="7895" y="12509"/>
                  <a:pt x="7852" y="12522"/>
                  <a:pt x="7814" y="12553"/>
                </a:cubicBezTo>
                <a:cubicBezTo>
                  <a:pt x="7734" y="12632"/>
                  <a:pt x="7734" y="12752"/>
                  <a:pt x="7774" y="12831"/>
                </a:cubicBezTo>
                <a:cubicBezTo>
                  <a:pt x="7833" y="12911"/>
                  <a:pt x="7913" y="12950"/>
                  <a:pt x="7953" y="13030"/>
                </a:cubicBezTo>
                <a:cubicBezTo>
                  <a:pt x="7933" y="13030"/>
                  <a:pt x="7933" y="13050"/>
                  <a:pt x="7933" y="13050"/>
                </a:cubicBezTo>
                <a:cubicBezTo>
                  <a:pt x="7714" y="13110"/>
                  <a:pt x="7535" y="13309"/>
                  <a:pt x="7456" y="13527"/>
                </a:cubicBezTo>
                <a:cubicBezTo>
                  <a:pt x="7416" y="13786"/>
                  <a:pt x="7475" y="14045"/>
                  <a:pt x="7674" y="14204"/>
                </a:cubicBezTo>
                <a:cubicBezTo>
                  <a:pt x="7475" y="14224"/>
                  <a:pt x="7336" y="14403"/>
                  <a:pt x="7316" y="14602"/>
                </a:cubicBezTo>
                <a:cubicBezTo>
                  <a:pt x="7316" y="14800"/>
                  <a:pt x="7436" y="14999"/>
                  <a:pt x="7635" y="15039"/>
                </a:cubicBezTo>
                <a:cubicBezTo>
                  <a:pt x="7515" y="15139"/>
                  <a:pt x="7416" y="15298"/>
                  <a:pt x="7416" y="15457"/>
                </a:cubicBezTo>
                <a:cubicBezTo>
                  <a:pt x="7177" y="14423"/>
                  <a:pt x="6938" y="13408"/>
                  <a:pt x="6680" y="12374"/>
                </a:cubicBezTo>
                <a:cubicBezTo>
                  <a:pt x="7137" y="12155"/>
                  <a:pt x="7535" y="11856"/>
                  <a:pt x="7814" y="11439"/>
                </a:cubicBezTo>
                <a:cubicBezTo>
                  <a:pt x="8132" y="10961"/>
                  <a:pt x="8251" y="10345"/>
                  <a:pt x="8072" y="9788"/>
                </a:cubicBezTo>
                <a:cubicBezTo>
                  <a:pt x="8052" y="9668"/>
                  <a:pt x="8012" y="9569"/>
                  <a:pt x="7913" y="9489"/>
                </a:cubicBezTo>
                <a:cubicBezTo>
                  <a:pt x="7827" y="9437"/>
                  <a:pt x="7741" y="9386"/>
                  <a:pt x="7629" y="9386"/>
                </a:cubicBezTo>
                <a:cubicBezTo>
                  <a:pt x="7611" y="9386"/>
                  <a:pt x="7594" y="9387"/>
                  <a:pt x="7575" y="9390"/>
                </a:cubicBezTo>
                <a:cubicBezTo>
                  <a:pt x="7436" y="9449"/>
                  <a:pt x="7356" y="9569"/>
                  <a:pt x="7276" y="9728"/>
                </a:cubicBezTo>
                <a:cubicBezTo>
                  <a:pt x="6958" y="10484"/>
                  <a:pt x="6958" y="11379"/>
                  <a:pt x="6620" y="12115"/>
                </a:cubicBezTo>
                <a:cubicBezTo>
                  <a:pt x="6222" y="10603"/>
                  <a:pt x="5824" y="9071"/>
                  <a:pt x="5347" y="7560"/>
                </a:cubicBezTo>
                <a:cubicBezTo>
                  <a:pt x="5367" y="7560"/>
                  <a:pt x="5387" y="7560"/>
                  <a:pt x="5426" y="7579"/>
                </a:cubicBezTo>
                <a:cubicBezTo>
                  <a:pt x="5441" y="7581"/>
                  <a:pt x="5456" y="7582"/>
                  <a:pt x="5470" y="7582"/>
                </a:cubicBezTo>
                <a:cubicBezTo>
                  <a:pt x="5654" y="7582"/>
                  <a:pt x="5832" y="7470"/>
                  <a:pt x="5924" y="7341"/>
                </a:cubicBezTo>
                <a:cubicBezTo>
                  <a:pt x="6043" y="7182"/>
                  <a:pt x="6083" y="6983"/>
                  <a:pt x="6123" y="6784"/>
                </a:cubicBezTo>
                <a:cubicBezTo>
                  <a:pt x="6162" y="6386"/>
                  <a:pt x="6063" y="5988"/>
                  <a:pt x="5884" y="5650"/>
                </a:cubicBezTo>
                <a:cubicBezTo>
                  <a:pt x="5824" y="5511"/>
                  <a:pt x="5745" y="5371"/>
                  <a:pt x="5725" y="5232"/>
                </a:cubicBezTo>
                <a:cubicBezTo>
                  <a:pt x="5685" y="5053"/>
                  <a:pt x="5785" y="4874"/>
                  <a:pt x="5824" y="4695"/>
                </a:cubicBezTo>
                <a:cubicBezTo>
                  <a:pt x="5884" y="4277"/>
                  <a:pt x="5685" y="3879"/>
                  <a:pt x="5466" y="3541"/>
                </a:cubicBezTo>
                <a:cubicBezTo>
                  <a:pt x="5267" y="3163"/>
                  <a:pt x="5029" y="2785"/>
                  <a:pt x="5068" y="2368"/>
                </a:cubicBezTo>
                <a:lnTo>
                  <a:pt x="5068" y="2368"/>
                </a:lnTo>
                <a:cubicBezTo>
                  <a:pt x="4571" y="2885"/>
                  <a:pt x="4531" y="3780"/>
                  <a:pt x="4969" y="4357"/>
                </a:cubicBezTo>
                <a:cubicBezTo>
                  <a:pt x="4690" y="4675"/>
                  <a:pt x="4750" y="5232"/>
                  <a:pt x="5068" y="5491"/>
                </a:cubicBezTo>
                <a:cubicBezTo>
                  <a:pt x="4969" y="5650"/>
                  <a:pt x="4889" y="5849"/>
                  <a:pt x="4869" y="6028"/>
                </a:cubicBezTo>
                <a:cubicBezTo>
                  <a:pt x="4233" y="3999"/>
                  <a:pt x="3537" y="1990"/>
                  <a:pt x="276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1021" name="Google Shape;1021;p48"/>
          <p:cNvCxnSpPr/>
          <p:nvPr/>
        </p:nvCxnSpPr>
        <p:spPr>
          <a:xfrm>
            <a:off x="4003700" y="2432672"/>
            <a:ext cx="1130100" cy="0"/>
          </a:xfrm>
          <a:prstGeom prst="straightConnector1">
            <a:avLst/>
          </a:prstGeom>
          <a:noFill/>
          <a:ln w="28575"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3780495764"/>
      </p:ext>
    </p:extLst>
  </p:cSld>
  <p:clrMapOvr>
    <a:masterClrMapping/>
  </p:clrMapOvr>
  <p:timing>
    <p:tnLst>
      <p:par>
        <p:cTn id="1" dur="indefinite" restart="never" nodeType="tmRoot"/>
      </p:par>
    </p:tnLst>
  </p:timing>
</p:sld>
</file>

<file path=ppt/theme/theme1.xml><?xml version="1.0" encoding="utf-8"?>
<a:theme xmlns:a="http://schemas.openxmlformats.org/drawingml/2006/main" name="Pastel Elegant Slides for College by Slidesgo">
  <a:themeElements>
    <a:clrScheme name="Simple Light">
      <a:dk1>
        <a:srgbClr val="3C4D76"/>
      </a:dk1>
      <a:lt1>
        <a:srgbClr val="FFFFFF"/>
      </a:lt1>
      <a:dk2>
        <a:srgbClr val="FFF7F5"/>
      </a:dk2>
      <a:lt2>
        <a:srgbClr val="FFFFFF"/>
      </a:lt2>
      <a:accent1>
        <a:srgbClr val="F1BDAE"/>
      </a:accent1>
      <a:accent2>
        <a:srgbClr val="FFD5C9"/>
      </a:accent2>
      <a:accent3>
        <a:srgbClr val="FDEBE5"/>
      </a:accent3>
      <a:accent4>
        <a:srgbClr val="E6AB9A"/>
      </a:accent4>
      <a:accent5>
        <a:srgbClr val="FFFFFF"/>
      </a:accent5>
      <a:accent6>
        <a:srgbClr val="FFFFFF"/>
      </a:accent6>
      <a:hlink>
        <a:srgbClr val="3C4D7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astel Elegant Slides for College by Slidesgo">
  <a:themeElements>
    <a:clrScheme name="Simple Light">
      <a:dk1>
        <a:srgbClr val="3C4D76"/>
      </a:dk1>
      <a:lt1>
        <a:srgbClr val="FFFFFF"/>
      </a:lt1>
      <a:dk2>
        <a:srgbClr val="FFF7F5"/>
      </a:dk2>
      <a:lt2>
        <a:srgbClr val="FFFFFF"/>
      </a:lt2>
      <a:accent1>
        <a:srgbClr val="F1BDAE"/>
      </a:accent1>
      <a:accent2>
        <a:srgbClr val="FFD5C9"/>
      </a:accent2>
      <a:accent3>
        <a:srgbClr val="FDEBE5"/>
      </a:accent3>
      <a:accent4>
        <a:srgbClr val="E6AB9A"/>
      </a:accent4>
      <a:accent5>
        <a:srgbClr val="FFFFFF"/>
      </a:accent5>
      <a:accent6>
        <a:srgbClr val="FFFFFF"/>
      </a:accent6>
      <a:hlink>
        <a:srgbClr val="3C4D7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TotalTime>
  <Words>2794</Words>
  <Application>Microsoft Office PowerPoint</Application>
  <PresentationFormat>On-screen Show (16:9)</PresentationFormat>
  <Paragraphs>188</Paragraphs>
  <Slides>29</Slides>
  <Notes>29</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29</vt:i4>
      </vt:variant>
    </vt:vector>
  </HeadingPairs>
  <TitlesOfParts>
    <vt:vector size="41" baseType="lpstr">
      <vt:lpstr>Arial</vt:lpstr>
      <vt:lpstr>Noto Sans Symbols</vt:lpstr>
      <vt:lpstr>Anaheim</vt:lpstr>
      <vt:lpstr>Cambria</vt:lpstr>
      <vt:lpstr>Wingdings</vt:lpstr>
      <vt:lpstr>Times New Roman</vt:lpstr>
      <vt:lpstr>Montserrat</vt:lpstr>
      <vt:lpstr>Lato</vt:lpstr>
      <vt:lpstr>Raleway Thin</vt:lpstr>
      <vt:lpstr>Playfair Display</vt:lpstr>
      <vt:lpstr>Pastel Elegant Slides for College by Slidesgo</vt:lpstr>
      <vt:lpstr>1_Pastel Elegant Slides for College by Slidesgo</vt:lpstr>
      <vt:lpstr>CÁCH LÀM NGHỊ LUẬN XÃ HỘI CƠ BẢN </vt:lpstr>
      <vt:lpstr>KHÁI QUÁT VỀ NGHỊ LUẬN XÃ HỘI </vt:lpstr>
      <vt:lpstr>I. KHÁI QUÁT VỀ NGHỊ LUẬN XÃ HỘI 1. Khái niệm </vt:lpstr>
      <vt:lpstr>PowerPoint Presentation</vt:lpstr>
      <vt:lpstr>a. Nghị luận về tư tưởng đạo lí</vt:lpstr>
      <vt:lpstr>PowerPoint Presentation</vt:lpstr>
      <vt:lpstr>PowerPoint Presentation</vt:lpstr>
      <vt:lpstr>*Triển khai thân đoạn</vt:lpstr>
      <vt:lpstr>b. Nghị luận về hiện tượng đời sống</vt:lpstr>
      <vt:lpstr>PowerPoint Presentation</vt:lpstr>
      <vt:lpstr>PowerPoint Presentation</vt:lpstr>
      <vt:lpstr>Triển khai thân đoạn</vt:lpstr>
      <vt:lpstr>Triển khai thân đoạn</vt:lpstr>
      <vt:lpstr>c. Nghị luận về một số vấn đề xã hội được rút ra từ trong tác phẩm văn học nghệ thuật</vt:lpstr>
      <vt:lpstr>PowerPoint Presentation</vt:lpstr>
      <vt:lpstr>PowerPoint Presentation</vt:lpstr>
      <vt:lpstr>PowerPoint Presentation</vt:lpstr>
      <vt:lpstr>*Triển khai thân đoạn</vt:lpstr>
      <vt:lpstr>BÀI TẬP VẬN DỤNG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CÁCH LÀM NGHỊ LUẬN XÃ HỘI CƠ BẢN</dc:title>
  <dc:creator>FPTShop</dc:creator>
  <cp:lastModifiedBy>Admin</cp:lastModifiedBy>
  <cp:revision>11</cp:revision>
  <dcterms:modified xsi:type="dcterms:W3CDTF">2022-11-20T07:05:01Z</dcterms:modified>
</cp:coreProperties>
</file>