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0" r:id="rId1"/>
  </p:sldMasterIdLst>
  <p:notesMasterIdLst>
    <p:notesMasterId r:id="rId9"/>
  </p:notesMasterIdLst>
  <p:sldIdLst>
    <p:sldId id="300" r:id="rId2"/>
    <p:sldId id="287" r:id="rId3"/>
    <p:sldId id="299" r:id="rId4"/>
    <p:sldId id="297" r:id="rId5"/>
    <p:sldId id="281" r:id="rId6"/>
    <p:sldId id="296" r:id="rId7"/>
    <p:sldId id="285" r:id="rId8"/>
  </p:sldIdLst>
  <p:sldSz cx="12192000" cy="6858000"/>
  <p:notesSz cx="6858000" cy="9144000"/>
  <p:custDataLst>
    <p:tags r:id="rId1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1C233"/>
    <a:srgbClr val="F26B43"/>
    <a:srgbClr val="FF940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563" autoAdjust="0"/>
    <p:restoredTop sz="94660"/>
  </p:normalViewPr>
  <p:slideViewPr>
    <p:cSldViewPr snapToGrid="0">
      <p:cViewPr varScale="1">
        <p:scale>
          <a:sx n="74" d="100"/>
          <a:sy n="74" d="100"/>
        </p:scale>
        <p:origin x="-234" y="-90"/>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13BBE5-0BEA-4494-9BEF-C8C2F48C9E2D}" type="datetimeFigureOut">
              <a:rPr lang="zh-CN" altLang="en-US" smtClean="0"/>
              <a:t>2022/11/8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CB8912-F0BA-4AD8-8415-DA1F26BCB09F}" type="slidenum">
              <a:rPr lang="zh-CN" altLang="en-US" smtClean="0"/>
              <a:t>‹#›</a:t>
            </a:fld>
            <a:endParaRPr lang="zh-CN" altLang="en-US"/>
          </a:p>
        </p:txBody>
      </p:sp>
    </p:spTree>
    <p:extLst>
      <p:ext uri="{BB962C8B-B14F-4D97-AF65-F5344CB8AC3E}">
        <p14:creationId xmlns:p14="http://schemas.microsoft.com/office/powerpoint/2010/main" val="242325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D6AD9F8-C5F4-44F1-B06C-F2E34AD3C735}" type="slidenum">
              <a:rPr lang="zh-CN" altLang="en-US" smtClean="0">
                <a:solidFill>
                  <a:prstClr val="black"/>
                </a:solidFill>
                <a:latin typeface="Calibri"/>
                <a:ea typeface="宋体" panose="02010600030101010101" pitchFamily="2" charset="-122"/>
              </a:rPr>
              <a:pPr/>
              <a:t>1</a:t>
            </a:fld>
            <a:endParaRPr lang="zh-CN" altLang="en-US">
              <a:solidFill>
                <a:prstClr val="black"/>
              </a:solidFill>
              <a:latin typeface="Calibri"/>
              <a:ea typeface="宋体" panose="02010600030101010101" pitchFamily="2" charset="-122"/>
            </a:endParaRPr>
          </a:p>
        </p:txBody>
      </p:sp>
    </p:spTree>
    <p:extLst>
      <p:ext uri="{BB962C8B-B14F-4D97-AF65-F5344CB8AC3E}">
        <p14:creationId xmlns:p14="http://schemas.microsoft.com/office/powerpoint/2010/main" val="3855752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2</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3</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4</a:t>
            </a:fld>
            <a:endParaRPr lang="zh-CN" altLang="en-US"/>
          </a:p>
        </p:txBody>
      </p:sp>
    </p:spTree>
    <p:extLst>
      <p:ext uri="{BB962C8B-B14F-4D97-AF65-F5344CB8AC3E}">
        <p14:creationId xmlns:p14="http://schemas.microsoft.com/office/powerpoint/2010/main" val="8928330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5</a:t>
            </a:fld>
            <a:endParaRPr lang="zh-CN" altLang="en-US"/>
          </a:p>
        </p:txBody>
      </p:sp>
    </p:spTree>
    <p:extLst>
      <p:ext uri="{BB962C8B-B14F-4D97-AF65-F5344CB8AC3E}">
        <p14:creationId xmlns:p14="http://schemas.microsoft.com/office/powerpoint/2010/main" val="338368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F1CB8912-F0BA-4AD8-8415-DA1F26BCB09F}" type="slidenum">
              <a:rPr lang="zh-CN" altLang="en-US" smtClean="0"/>
              <a:t>7</a:t>
            </a:fld>
            <a:endParaRPr lang="zh-CN" altLang="en-US"/>
          </a:p>
        </p:txBody>
      </p:sp>
    </p:spTree>
    <p:extLst>
      <p:ext uri="{BB962C8B-B14F-4D97-AF65-F5344CB8AC3E}">
        <p14:creationId xmlns:p14="http://schemas.microsoft.com/office/powerpoint/2010/main" val="1386554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pic>
        <p:nvPicPr>
          <p:cNvPr id="57" name="图片 56">
            <a:extLst>
              <a:ext uri="{FF2B5EF4-FFF2-40B4-BE49-F238E27FC236}">
                <a16:creationId xmlns:a16="http://schemas.microsoft.com/office/drawing/2014/main" xmlns="" id="{7343F8A5-C415-40A3-B1B5-4A16C085ABF1}"/>
              </a:ext>
            </a:extLst>
          </p:cNvPr>
          <p:cNvPicPr>
            <a:picLocks noChangeAspect="1"/>
          </p:cNvPicPr>
          <p:nvPr userDrawn="1"/>
        </p:nvPicPr>
        <p:blipFill rotWithShape="1">
          <a:blip r:embed="rId2"/>
          <a:srcRect l="24398" t="34293" r="24399" b="34292"/>
          <a:stretch/>
        </p:blipFill>
        <p:spPr>
          <a:xfrm>
            <a:off x="0" y="0"/>
            <a:ext cx="12192000" cy="6858000"/>
          </a:xfrm>
          <a:prstGeom prst="rect">
            <a:avLst/>
          </a:prstGeom>
        </p:spPr>
      </p:pic>
      <p:sp>
        <p:nvSpPr>
          <p:cNvPr id="58" name="矩形 57">
            <a:extLst>
              <a:ext uri="{FF2B5EF4-FFF2-40B4-BE49-F238E27FC236}">
                <a16:creationId xmlns:a16="http://schemas.microsoft.com/office/drawing/2014/main" xmlns="" id="{1299D2AA-F554-4986-A488-32A0B49CEB21}"/>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489559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29604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7860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058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xmlns="" id="{148C3D58-D6AC-4AEE-87B3-C3749A634C2C}"/>
              </a:ext>
            </a:extLst>
          </p:cNvPr>
          <p:cNvPicPr>
            <a:picLocks noChangeAspect="1"/>
          </p:cNvPicPr>
          <p:nvPr userDrawn="1"/>
        </p:nvPicPr>
        <p:blipFill>
          <a:blip r:embed="rId6"/>
          <a:stretch>
            <a:fillRect/>
          </a:stretch>
        </p:blipFill>
        <p:spPr>
          <a:xfrm>
            <a:off x="0" y="0"/>
            <a:ext cx="12192000" cy="6857999"/>
          </a:xfrm>
          <a:prstGeom prst="rect">
            <a:avLst/>
          </a:prstGeom>
        </p:spPr>
      </p:pic>
      <p:sp>
        <p:nvSpPr>
          <p:cNvPr id="12" name="矩形 11">
            <a:extLst>
              <a:ext uri="{FF2B5EF4-FFF2-40B4-BE49-F238E27FC236}">
                <a16:creationId xmlns:a16="http://schemas.microsoft.com/office/drawing/2014/main" xmlns="" id="{7A2949BC-1927-4A0B-A47A-5AB7F74D9DE5}"/>
              </a:ext>
            </a:extLst>
          </p:cNvPr>
          <p:cNvSpPr/>
          <p:nvPr userDrawn="1"/>
        </p:nvSpPr>
        <p:spPr>
          <a:xfrm>
            <a:off x="0" y="0"/>
            <a:ext cx="12192000" cy="6858000"/>
          </a:xfrm>
          <a:prstGeom prst="rect">
            <a:avLst/>
          </a:prstGeom>
          <a:solidFill>
            <a:schemeClr val="bg1">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pic>
        <p:nvPicPr>
          <p:cNvPr id="4" name="图片 3">
            <a:extLst>
              <a:ext uri="{FF2B5EF4-FFF2-40B4-BE49-F238E27FC236}">
                <a16:creationId xmlns:a16="http://schemas.microsoft.com/office/drawing/2014/main" xmlns="" id="{0D66F8FA-0964-4AE6-ADC4-2C8277C12472}"/>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209" y="5342770"/>
            <a:ext cx="2825592" cy="1313098"/>
          </a:xfrm>
          <a:prstGeom prst="rect">
            <a:avLst/>
          </a:prstGeom>
        </p:spPr>
      </p:pic>
      <p:pic>
        <p:nvPicPr>
          <p:cNvPr id="5" name="图片 4">
            <a:extLst>
              <a:ext uri="{FF2B5EF4-FFF2-40B4-BE49-F238E27FC236}">
                <a16:creationId xmlns:a16="http://schemas.microsoft.com/office/drawing/2014/main" xmlns="" id="{6F239902-2AD1-4835-8CF5-AE7C21EB4D3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flipH="1">
            <a:off x="4657075" y="5967961"/>
            <a:ext cx="1001486" cy="850776"/>
          </a:xfrm>
          <a:prstGeom prst="rect">
            <a:avLst/>
          </a:prstGeom>
        </p:spPr>
      </p:pic>
      <p:pic>
        <p:nvPicPr>
          <p:cNvPr id="6" name="图片 5">
            <a:extLst>
              <a:ext uri="{FF2B5EF4-FFF2-40B4-BE49-F238E27FC236}">
                <a16:creationId xmlns:a16="http://schemas.microsoft.com/office/drawing/2014/main" xmlns="" id="{261D00AD-C64D-49AD-B568-6D19669FEC1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flipH="1">
            <a:off x="7358742" y="6206011"/>
            <a:ext cx="681895" cy="579279"/>
          </a:xfrm>
          <a:prstGeom prst="rect">
            <a:avLst/>
          </a:prstGeom>
        </p:spPr>
      </p:pic>
      <p:pic>
        <p:nvPicPr>
          <p:cNvPr id="7" name="图片 6">
            <a:extLst>
              <a:ext uri="{FF2B5EF4-FFF2-40B4-BE49-F238E27FC236}">
                <a16:creationId xmlns:a16="http://schemas.microsoft.com/office/drawing/2014/main" xmlns="" id="{F4502ED9-9B95-443B-A68B-B021B8F19EB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08668" y="5059142"/>
            <a:ext cx="1883332" cy="1801448"/>
          </a:xfrm>
          <a:prstGeom prst="rect">
            <a:avLst/>
          </a:prstGeom>
        </p:spPr>
      </p:pic>
      <p:pic>
        <p:nvPicPr>
          <p:cNvPr id="8" name="图片 7">
            <a:extLst>
              <a:ext uri="{FF2B5EF4-FFF2-40B4-BE49-F238E27FC236}">
                <a16:creationId xmlns:a16="http://schemas.microsoft.com/office/drawing/2014/main" xmlns="" id="{9418168A-5580-4B66-8C5C-A31BDFE43BC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736952" y="368670"/>
            <a:ext cx="1056585" cy="1053730"/>
          </a:xfrm>
          <a:prstGeom prst="rect">
            <a:avLst/>
          </a:prstGeom>
        </p:spPr>
      </p:pic>
      <p:pic>
        <p:nvPicPr>
          <p:cNvPr id="9" name="图片 8">
            <a:extLst>
              <a:ext uri="{FF2B5EF4-FFF2-40B4-BE49-F238E27FC236}">
                <a16:creationId xmlns:a16="http://schemas.microsoft.com/office/drawing/2014/main" xmlns="" id="{0377B7F8-17F2-4C58-B9BD-1815CFA32A5C}"/>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0" y="1"/>
            <a:ext cx="1625600" cy="1633172"/>
          </a:xfrm>
          <a:prstGeom prst="rect">
            <a:avLst/>
          </a:prstGeom>
        </p:spPr>
      </p:pic>
      <p:pic>
        <p:nvPicPr>
          <p:cNvPr id="10" name="图片 9">
            <a:extLst>
              <a:ext uri="{FF2B5EF4-FFF2-40B4-BE49-F238E27FC236}">
                <a16:creationId xmlns:a16="http://schemas.microsoft.com/office/drawing/2014/main" xmlns="" id="{CE2A08CA-3A5C-43E7-92D2-4855E5D094B4}"/>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t="82569" b="8666"/>
          <a:stretch/>
        </p:blipFill>
        <p:spPr>
          <a:xfrm>
            <a:off x="0" y="6628130"/>
            <a:ext cx="12192000" cy="229870"/>
          </a:xfrm>
          <a:prstGeom prst="rect">
            <a:avLst/>
          </a:prstGeom>
        </p:spPr>
      </p:pic>
    </p:spTree>
    <p:extLst>
      <p:ext uri="{BB962C8B-B14F-4D97-AF65-F5344CB8AC3E}">
        <p14:creationId xmlns:p14="http://schemas.microsoft.com/office/powerpoint/2010/main" val="3337063809"/>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oleObject" Target="../embeddings/oleObject1.bin"/><Relationship Id="rId3" Type="http://schemas.openxmlformats.org/officeDocument/2006/relationships/notesSlide" Target="../notesSlides/notesSlide1.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10.wmf"/></Relationships>
</file>

<file path=ppt/slides/_rels/slide2.xml.rels><?xml version="1.0" encoding="UTF-8" standalone="yes"?>
<Relationships xmlns="http://schemas.openxmlformats.org/package/2006/relationships"><Relationship Id="rId13" Type="http://schemas.openxmlformats.org/officeDocument/2006/relationships/image" Target="../media/image2.svg"/><Relationship Id="rId3"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svg"/><Relationship Id="rId15" Type="http://schemas.openxmlformats.org/officeDocument/2006/relationships/image" Target="../media/image68.svg"/><Relationship Id="rId4" Type="http://schemas.openxmlformats.org/officeDocument/2006/relationships/image" Target="../media/image21.png"/><Relationship Id="rId14" Type="http://schemas.openxmlformats.org/officeDocument/2006/relationships/image" Target="../media/image23.png"/></Relationships>
</file>

<file path=ppt/slides/_rels/slide3.xml.rels><?xml version="1.0" encoding="UTF-8" standalone="yes"?>
<Relationships xmlns="http://schemas.openxmlformats.org/package/2006/relationships"><Relationship Id="rId13" Type="http://schemas.openxmlformats.org/officeDocument/2006/relationships/image" Target="../media/image2.svg"/><Relationship Id="rId3" Type="http://schemas.openxmlformats.org/officeDocument/2006/relationships/image" Target="../media/image20.png"/><Relationship Id="rId2" Type="http://schemas.openxmlformats.org/officeDocument/2006/relationships/notesSlide" Target="../notesSlides/notesSlide3.xml"/><Relationship Id="rId16"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svg"/><Relationship Id="rId15" Type="http://schemas.openxmlformats.org/officeDocument/2006/relationships/image" Target="../media/image68.svg"/><Relationship Id="rId4" Type="http://schemas.openxmlformats.org/officeDocument/2006/relationships/image" Target="../media/image21.png"/><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13" Type="http://schemas.openxmlformats.org/officeDocument/2006/relationships/image" Target="../media/image2.svg"/><Relationship Id="rId3" Type="http://schemas.openxmlformats.org/officeDocument/2006/relationships/image" Target="../media/image20.png"/><Relationship Id="rId2" Type="http://schemas.openxmlformats.org/officeDocument/2006/relationships/notesSlide" Target="../notesSlides/notesSlide4.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18.svg"/><Relationship Id="rId15" Type="http://schemas.openxmlformats.org/officeDocument/2006/relationships/image" Target="../media/image68.svg"/><Relationship Id="rId4" Type="http://schemas.openxmlformats.org/officeDocument/2006/relationships/image" Target="../media/image21.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30.png"/><Relationship Id="rId10" Type="http://schemas.openxmlformats.org/officeDocument/2006/relationships/image" Target="../media/image8.png"/><Relationship Id="rId4" Type="http://schemas.openxmlformats.org/officeDocument/2006/relationships/image" Target="../media/image29.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473183" y="3333119"/>
            <a:ext cx="2395477" cy="2992185"/>
          </a:xfrm>
          <a:prstGeom prst="rect">
            <a:avLst/>
          </a:prstGeom>
        </p:spPr>
      </p:pic>
      <p:pic>
        <p:nvPicPr>
          <p:cNvPr id="69"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598" y="4756206"/>
            <a:ext cx="12188116" cy="2101794"/>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3" name="Picture 2" descr="E:\丫头\png\小人\卡通类素材\yunf.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63692" y="1353340"/>
            <a:ext cx="1691694" cy="710185"/>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组合 15"/>
          <p:cNvGrpSpPr/>
          <p:nvPr/>
        </p:nvGrpSpPr>
        <p:grpSpPr>
          <a:xfrm>
            <a:off x="10767890" y="2199576"/>
            <a:ext cx="617813" cy="825709"/>
            <a:chOff x="-2033679" y="889419"/>
            <a:chExt cx="463503" cy="619473"/>
          </a:xfrm>
        </p:grpSpPr>
        <p:pic>
          <p:nvPicPr>
            <p:cNvPr id="17"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组合 18"/>
          <p:cNvGrpSpPr/>
          <p:nvPr/>
        </p:nvGrpSpPr>
        <p:grpSpPr>
          <a:xfrm>
            <a:off x="9055802" y="466127"/>
            <a:ext cx="617813" cy="825709"/>
            <a:chOff x="-2033679" y="889419"/>
            <a:chExt cx="463503" cy="619473"/>
          </a:xfrm>
        </p:grpSpPr>
        <p:pic>
          <p:nvPicPr>
            <p:cNvPr id="2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5" name="Picture 3"/>
          <p:cNvPicPr>
            <a:picLocks noChangeAspect="1" noChangeArrowheads="1"/>
          </p:cNvPicPr>
          <p:nvPr/>
        </p:nvPicPr>
        <p:blipFill>
          <a:blip r:embed="rId9" cstate="print">
            <a:extLst>
              <a:ext uri="{28A0092B-C50C-407E-A947-70E740481C1C}">
                <a14:useLocalDpi xmlns:a14="http://schemas.microsoft.com/office/drawing/2010/main" val="0"/>
              </a:ext>
            </a:extLst>
          </a:blip>
          <a:stretch>
            <a:fillRect/>
          </a:stretch>
        </p:blipFill>
        <p:spPr bwMode="auto">
          <a:xfrm rot="21363737">
            <a:off x="291760" y="112988"/>
            <a:ext cx="1650473" cy="153041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E:\丫头\png\小人\卡通类素材\yunf.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773731" y="281951"/>
            <a:ext cx="1796589" cy="754219"/>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7" name="Picture 2" descr="F:\1-原创素材\1_mm1102\PPT\PPT_014\materaials\pageimg_g16.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56760" y="786384"/>
            <a:ext cx="7647399" cy="3127248"/>
          </a:xfrm>
          <a:prstGeom prst="rect">
            <a:avLst/>
          </a:prstGeom>
          <a:noFill/>
          <a:effectLst>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28" name="TextBox 37"/>
          <p:cNvSpPr txBox="1"/>
          <p:nvPr/>
        </p:nvSpPr>
        <p:spPr>
          <a:xfrm>
            <a:off x="3489939" y="1844683"/>
            <a:ext cx="6948970" cy="1446550"/>
          </a:xfrm>
          <a:prstGeom prst="rect">
            <a:avLst/>
          </a:prstGeom>
          <a:noFill/>
        </p:spPr>
        <p:txBody>
          <a:bodyPr wrap="square" rtlCol="0">
            <a:spAutoFit/>
          </a:bodyPr>
          <a:lstStyle/>
          <a:p>
            <a:pPr defTabSz="1218804"/>
            <a:r>
              <a:rPr lang="en-US" altLang="zh-CN" sz="8800" b="1" dirty="0" err="1" smtClean="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Khởi</a:t>
            </a:r>
            <a:r>
              <a:rPr lang="en-US" altLang="zh-CN" sz="8800" b="1" dirty="0" smtClean="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 </a:t>
            </a:r>
            <a:r>
              <a:rPr lang="en-US" altLang="zh-CN" sz="8800" b="1" dirty="0" err="1" smtClean="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rPr>
              <a:t>động</a:t>
            </a:r>
            <a:endParaRPr lang="zh-CN" altLang="en-US" sz="8800" b="1" dirty="0">
              <a:ln w="6600">
                <a:solidFill>
                  <a:srgbClr val="EB9596"/>
                </a:solidFill>
                <a:prstDash val="solid"/>
              </a:ln>
              <a:solidFill>
                <a:srgbClr val="92D050"/>
              </a:solidFill>
              <a:effectLst>
                <a:outerShdw dist="38100" dir="2700000" algn="tl" rotWithShape="0">
                  <a:schemeClr val="accent2"/>
                </a:outerShdw>
              </a:effectLst>
              <a:latin typeface="iCiel Cadena" panose="02000503000000020004" pitchFamily="50" charset="0"/>
              <a:cs typeface="+mn-ea"/>
              <a:sym typeface="+mn-lt"/>
            </a:endParaRPr>
          </a:p>
        </p:txBody>
      </p:sp>
      <p:pic>
        <p:nvPicPr>
          <p:cNvPr id="39" name="图片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71191" y="4169798"/>
            <a:ext cx="3432217" cy="1917729"/>
          </a:xfrm>
          <a:prstGeom prst="rect">
            <a:avLst/>
          </a:prstGeom>
        </p:spPr>
      </p:pic>
      <p:grpSp>
        <p:nvGrpSpPr>
          <p:cNvPr id="29" name="组合 28"/>
          <p:cNvGrpSpPr/>
          <p:nvPr/>
        </p:nvGrpSpPr>
        <p:grpSpPr>
          <a:xfrm>
            <a:off x="1052340" y="2987425"/>
            <a:ext cx="617813" cy="825709"/>
            <a:chOff x="-2033679" y="889419"/>
            <a:chExt cx="463503" cy="619473"/>
          </a:xfrm>
        </p:grpSpPr>
        <p:pic>
          <p:nvPicPr>
            <p:cNvPr id="30"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组合 31"/>
          <p:cNvGrpSpPr/>
          <p:nvPr/>
        </p:nvGrpSpPr>
        <p:grpSpPr>
          <a:xfrm>
            <a:off x="1823534" y="2305507"/>
            <a:ext cx="617813" cy="825709"/>
            <a:chOff x="-2033679" y="889419"/>
            <a:chExt cx="463503" cy="619473"/>
          </a:xfrm>
        </p:grpSpPr>
        <p:pic>
          <p:nvPicPr>
            <p:cNvPr id="3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2132440" y="3356555"/>
            <a:ext cx="617813" cy="825709"/>
            <a:chOff x="-2033679" y="889419"/>
            <a:chExt cx="463503" cy="619473"/>
          </a:xfrm>
        </p:grpSpPr>
        <p:pic>
          <p:nvPicPr>
            <p:cNvPr id="36"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组合 21"/>
          <p:cNvGrpSpPr/>
          <p:nvPr/>
        </p:nvGrpSpPr>
        <p:grpSpPr>
          <a:xfrm>
            <a:off x="4848025" y="664985"/>
            <a:ext cx="617813" cy="825709"/>
            <a:chOff x="-2033679" y="889419"/>
            <a:chExt cx="463503" cy="619473"/>
          </a:xfrm>
        </p:grpSpPr>
        <p:pic>
          <p:nvPicPr>
            <p:cNvPr id="23" name="Picture 10" descr="E:\丫头\png\小人\卡通类素材\ry.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E:\丫头\png\小人\卡通类素材\ry.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Object 1"/>
          <p:cNvGraphicFramePr>
            <a:graphicFrameLocks noChangeAspect="1"/>
          </p:cNvGraphicFramePr>
          <p:nvPr>
            <p:extLst>
              <p:ext uri="{D42A27DB-BD31-4B8C-83A1-F6EECF244321}">
                <p14:modId xmlns:p14="http://schemas.microsoft.com/office/powerpoint/2010/main" val="576950438"/>
              </p:ext>
            </p:extLst>
          </p:nvPr>
        </p:nvGraphicFramePr>
        <p:xfrm>
          <a:off x="4030663" y="3084513"/>
          <a:ext cx="4129087" cy="685800"/>
        </p:xfrm>
        <a:graphic>
          <a:graphicData uri="http://schemas.openxmlformats.org/presentationml/2006/ole">
            <mc:AlternateContent xmlns:mc="http://schemas.openxmlformats.org/markup-compatibility/2006">
              <mc:Choice xmlns:v="urn:schemas-microsoft-com:vml" Requires="v">
                <p:oleObj spid="_x0000_s1026" name="Packager Shell Object" showAsIcon="1" r:id="rId13" imgW="4128480" imgH="685800" progId="Package">
                  <p:embed/>
                </p:oleObj>
              </mc:Choice>
              <mc:Fallback>
                <p:oleObj name="Packager Shell Object" showAsIcon="1" r:id="rId13" imgW="4128480" imgH="685800" progId="Package">
                  <p:embed/>
                  <p:pic>
                    <p:nvPicPr>
                      <p:cNvPr id="0" name=""/>
                      <p:cNvPicPr/>
                      <p:nvPr/>
                    </p:nvPicPr>
                    <p:blipFill>
                      <a:blip r:embed="rId14"/>
                      <a:stretch>
                        <a:fillRect/>
                      </a:stretch>
                    </p:blipFill>
                    <p:spPr>
                      <a:xfrm>
                        <a:off x="4030663" y="3084513"/>
                        <a:ext cx="4129087" cy="685800"/>
                      </a:xfrm>
                      <a:prstGeom prst="rect">
                        <a:avLst/>
                      </a:prstGeom>
                    </p:spPr>
                  </p:pic>
                </p:oleObj>
              </mc:Fallback>
            </mc:AlternateContent>
          </a:graphicData>
        </a:graphic>
      </p:graphicFrame>
    </p:spTree>
    <p:extLst>
      <p:ext uri="{BB962C8B-B14F-4D97-AF65-F5344CB8AC3E}">
        <p14:creationId xmlns:p14="http://schemas.microsoft.com/office/powerpoint/2010/main" val="2558391426"/>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1000"/>
                                        <p:tgtEl>
                                          <p:spTgt spid="69"/>
                                        </p:tgtEl>
                                      </p:cBhvr>
                                    </p:animEffect>
                                    <p:anim calcmode="lin" valueType="num">
                                      <p:cBhvr>
                                        <p:cTn id="8" dur="1000" fill="hold"/>
                                        <p:tgtEl>
                                          <p:spTgt spid="69"/>
                                        </p:tgtEl>
                                        <p:attrNameLst>
                                          <p:attrName>ppt_x</p:attrName>
                                        </p:attrNameLst>
                                      </p:cBhvr>
                                      <p:tavLst>
                                        <p:tav tm="0">
                                          <p:val>
                                            <p:strVal val="#ppt_x"/>
                                          </p:val>
                                        </p:tav>
                                        <p:tav tm="100000">
                                          <p:val>
                                            <p:strVal val="#ppt_x"/>
                                          </p:val>
                                        </p:tav>
                                      </p:tavLst>
                                    </p:anim>
                                    <p:anim calcmode="lin" valueType="num">
                                      <p:cBhvr>
                                        <p:cTn id="9" dur="10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anim calcmode="lin" valueType="num">
                                      <p:cBhvr>
                                        <p:cTn id="13" dur="2000" fill="hold"/>
                                        <p:tgtEl>
                                          <p:spTgt spid="9"/>
                                        </p:tgtEl>
                                        <p:attrNameLst>
                                          <p:attrName>ppt_x</p:attrName>
                                        </p:attrNameLst>
                                      </p:cBhvr>
                                      <p:tavLst>
                                        <p:tav tm="0">
                                          <p:val>
                                            <p:strVal val="#ppt_x"/>
                                          </p:val>
                                        </p:tav>
                                        <p:tav tm="100000">
                                          <p:val>
                                            <p:strVal val="#ppt_x"/>
                                          </p:val>
                                        </p:tav>
                                      </p:tavLst>
                                    </p:anim>
                                    <p:anim calcmode="lin" valueType="num">
                                      <p:cBhvr>
                                        <p:cTn id="14" dur="2000" fill="hold"/>
                                        <p:tgtEl>
                                          <p:spTgt spid="9"/>
                                        </p:tgtEl>
                                        <p:attrNameLst>
                                          <p:attrName>ppt_y</p:attrName>
                                        </p:attrNameLst>
                                      </p:cBhvr>
                                      <p:tavLst>
                                        <p:tav tm="0">
                                          <p:val>
                                            <p:strVal val="#ppt_y+.1"/>
                                          </p:val>
                                        </p:tav>
                                        <p:tav tm="100000">
                                          <p:val>
                                            <p:strVal val="#ppt_y"/>
                                          </p:val>
                                        </p:tav>
                                      </p:tavLst>
                                    </p:anim>
                                  </p:childTnLst>
                                </p:cTn>
                              </p:par>
                            </p:childTnLst>
                          </p:cTn>
                        </p:par>
                        <p:par>
                          <p:cTn id="15" fill="hold">
                            <p:stCondLst>
                              <p:cond delay="2250"/>
                            </p:stCondLst>
                            <p:childTnLst>
                              <p:par>
                                <p:cTn id="16" presetID="10" presetClass="entr" presetSubtype="0"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0" presetClass="path" presetSubtype="0" repeatCount="indefinite" accel="50000" decel="50000" autoRev="1" fill="hold" nodeType="withEffect">
                                  <p:stCondLst>
                                    <p:cond delay="0"/>
                                  </p:stCondLst>
                                  <p:childTnLst>
                                    <p:animMotion origin="layout" path="M -0.00243 -0.00062 L 0.01875 2.46914E-6 " pathEditMode="relative" rAng="0" ptsTypes="AA">
                                      <p:cBhvr>
                                        <p:cTn id="23" dur="1500" fill="hold"/>
                                        <p:tgtEl>
                                          <p:spTgt spid="13"/>
                                        </p:tgtEl>
                                        <p:attrNameLst>
                                          <p:attrName>ppt_x</p:attrName>
                                          <p:attrName>ppt_y</p:attrName>
                                        </p:attrNameLst>
                                      </p:cBhvr>
                                      <p:rCtr x="1059" y="31"/>
                                    </p:animMotion>
                                  </p:childTnLst>
                                </p:cTn>
                              </p:par>
                              <p:par>
                                <p:cTn id="24" presetID="0" presetClass="path" presetSubtype="0" repeatCount="indefinite" accel="50000" decel="50000" autoRev="1" fill="hold" nodeType="withEffect">
                                  <p:stCondLst>
                                    <p:cond delay="0"/>
                                  </p:stCondLst>
                                  <p:childTnLst>
                                    <p:animMotion origin="layout" path="M -6.66667E-6 3.20988E-6 L -0.02362 0.00031 " pathEditMode="relative" ptsTypes="AA">
                                      <p:cBhvr>
                                        <p:cTn id="25" dur="1500" fill="hold"/>
                                        <p:tgtEl>
                                          <p:spTgt spid="26"/>
                                        </p:tgtEl>
                                        <p:attrNameLst>
                                          <p:attrName>ppt_x</p:attrName>
                                          <p:attrName>ppt_y</p:attrName>
                                        </p:attrNameLst>
                                      </p:cBhvr>
                                    </p:animMotion>
                                  </p:childTnLst>
                                </p:cTn>
                              </p:par>
                              <p:par>
                                <p:cTn id="26" presetID="26" presetClass="entr" presetSubtype="0" fill="hold"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down)">
                                      <p:cBhvr>
                                        <p:cTn id="28" dur="580">
                                          <p:stCondLst>
                                            <p:cond delay="0"/>
                                          </p:stCondLst>
                                        </p:cTn>
                                        <p:tgtEl>
                                          <p:spTgt spid="27"/>
                                        </p:tgtEl>
                                      </p:cBhvr>
                                    </p:animEffect>
                                    <p:anim calcmode="lin" valueType="num">
                                      <p:cBhvr>
                                        <p:cTn id="29"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34" dur="26">
                                          <p:stCondLst>
                                            <p:cond delay="650"/>
                                          </p:stCondLst>
                                        </p:cTn>
                                        <p:tgtEl>
                                          <p:spTgt spid="27"/>
                                        </p:tgtEl>
                                      </p:cBhvr>
                                      <p:to x="100000" y="60000"/>
                                    </p:animScale>
                                    <p:animScale>
                                      <p:cBhvr>
                                        <p:cTn id="35" dur="166" decel="50000">
                                          <p:stCondLst>
                                            <p:cond delay="676"/>
                                          </p:stCondLst>
                                        </p:cTn>
                                        <p:tgtEl>
                                          <p:spTgt spid="27"/>
                                        </p:tgtEl>
                                      </p:cBhvr>
                                      <p:to x="100000" y="100000"/>
                                    </p:animScale>
                                    <p:animScale>
                                      <p:cBhvr>
                                        <p:cTn id="36" dur="26">
                                          <p:stCondLst>
                                            <p:cond delay="1312"/>
                                          </p:stCondLst>
                                        </p:cTn>
                                        <p:tgtEl>
                                          <p:spTgt spid="27"/>
                                        </p:tgtEl>
                                      </p:cBhvr>
                                      <p:to x="100000" y="80000"/>
                                    </p:animScale>
                                    <p:animScale>
                                      <p:cBhvr>
                                        <p:cTn id="37" dur="166" decel="50000">
                                          <p:stCondLst>
                                            <p:cond delay="1338"/>
                                          </p:stCondLst>
                                        </p:cTn>
                                        <p:tgtEl>
                                          <p:spTgt spid="27"/>
                                        </p:tgtEl>
                                      </p:cBhvr>
                                      <p:to x="100000" y="100000"/>
                                    </p:animScale>
                                    <p:animScale>
                                      <p:cBhvr>
                                        <p:cTn id="38" dur="26">
                                          <p:stCondLst>
                                            <p:cond delay="1642"/>
                                          </p:stCondLst>
                                        </p:cTn>
                                        <p:tgtEl>
                                          <p:spTgt spid="27"/>
                                        </p:tgtEl>
                                      </p:cBhvr>
                                      <p:to x="100000" y="90000"/>
                                    </p:animScale>
                                    <p:animScale>
                                      <p:cBhvr>
                                        <p:cTn id="39" dur="166" decel="50000">
                                          <p:stCondLst>
                                            <p:cond delay="1668"/>
                                          </p:stCondLst>
                                        </p:cTn>
                                        <p:tgtEl>
                                          <p:spTgt spid="27"/>
                                        </p:tgtEl>
                                      </p:cBhvr>
                                      <p:to x="100000" y="100000"/>
                                    </p:animScale>
                                    <p:animScale>
                                      <p:cBhvr>
                                        <p:cTn id="40" dur="26">
                                          <p:stCondLst>
                                            <p:cond delay="1808"/>
                                          </p:stCondLst>
                                        </p:cTn>
                                        <p:tgtEl>
                                          <p:spTgt spid="27"/>
                                        </p:tgtEl>
                                      </p:cBhvr>
                                      <p:to x="100000" y="95000"/>
                                    </p:animScale>
                                    <p:animScale>
                                      <p:cBhvr>
                                        <p:cTn id="41" dur="166" decel="50000">
                                          <p:stCondLst>
                                            <p:cond delay="1834"/>
                                          </p:stCondLst>
                                        </p:cTn>
                                        <p:tgtEl>
                                          <p:spTgt spid="27"/>
                                        </p:tgtEl>
                                      </p:cBhvr>
                                      <p:to x="100000" y="100000"/>
                                    </p:animScale>
                                  </p:childTnLst>
                                </p:cTn>
                              </p:par>
                              <p:par>
                                <p:cTn id="42" presetID="22" presetClass="entr" presetSubtype="8" fill="hold" grpId="0" nodeType="withEffect">
                                  <p:stCondLst>
                                    <p:cond delay="2000"/>
                                  </p:stCondLst>
                                  <p:childTnLst>
                                    <p:set>
                                      <p:cBhvr>
                                        <p:cTn id="43" dur="1" fill="hold">
                                          <p:stCondLst>
                                            <p:cond delay="0"/>
                                          </p:stCondLst>
                                        </p:cTn>
                                        <p:tgtEl>
                                          <p:spTgt spid="28"/>
                                        </p:tgtEl>
                                        <p:attrNameLst>
                                          <p:attrName>style.visibility</p:attrName>
                                        </p:attrNameLst>
                                      </p:cBhvr>
                                      <p:to>
                                        <p:strVal val="visible"/>
                                      </p:to>
                                    </p:set>
                                    <p:animEffect transition="in" filter="wipe(left)">
                                      <p:cBhvr>
                                        <p:cTn id="44" dur="2500"/>
                                        <p:tgtEl>
                                          <p:spTgt spid="28"/>
                                        </p:tgtEl>
                                      </p:cBhvr>
                                    </p:animEffect>
                                  </p:childTnLst>
                                </p:cTn>
                              </p:par>
                            </p:childTnLst>
                          </p:cTn>
                        </p:par>
                        <p:par>
                          <p:cTn id="45" fill="hold">
                            <p:stCondLst>
                              <p:cond delay="6750"/>
                            </p:stCondLst>
                            <p:childTnLst>
                              <p:par>
                                <p:cTn id="46" presetID="2" presetClass="entr" presetSubtype="2" fill="hold" nodeType="afterEffect">
                                  <p:stCondLst>
                                    <p:cond delay="0"/>
                                  </p:stCondLst>
                                  <p:childTnLst>
                                    <p:set>
                                      <p:cBhvr>
                                        <p:cTn id="47" dur="1" fill="hold">
                                          <p:stCondLst>
                                            <p:cond delay="0"/>
                                          </p:stCondLst>
                                        </p:cTn>
                                        <p:tgtEl>
                                          <p:spTgt spid="39"/>
                                        </p:tgtEl>
                                        <p:attrNameLst>
                                          <p:attrName>style.visibility</p:attrName>
                                        </p:attrNameLst>
                                      </p:cBhvr>
                                      <p:to>
                                        <p:strVal val="visible"/>
                                      </p:to>
                                    </p:set>
                                    <p:anim calcmode="lin" valueType="num">
                                      <p:cBhvr additive="base">
                                        <p:cTn id="48" dur="500" fill="hold"/>
                                        <p:tgtEl>
                                          <p:spTgt spid="39"/>
                                        </p:tgtEl>
                                        <p:attrNameLst>
                                          <p:attrName>ppt_x</p:attrName>
                                        </p:attrNameLst>
                                      </p:cBhvr>
                                      <p:tavLst>
                                        <p:tav tm="0">
                                          <p:val>
                                            <p:strVal val="1+#ppt_w/2"/>
                                          </p:val>
                                        </p:tav>
                                        <p:tav tm="100000">
                                          <p:val>
                                            <p:strVal val="#ppt_x"/>
                                          </p:val>
                                        </p:tav>
                                      </p:tavLst>
                                    </p:anim>
                                    <p:anim calcmode="lin" valueType="num">
                                      <p:cBhvr additive="base">
                                        <p:cTn id="49" dur="500" fill="hold"/>
                                        <p:tgtEl>
                                          <p:spTgt spid="39"/>
                                        </p:tgtEl>
                                        <p:attrNameLst>
                                          <p:attrName>ppt_y</p:attrName>
                                        </p:attrNameLst>
                                      </p:cBhvr>
                                      <p:tavLst>
                                        <p:tav tm="0">
                                          <p:val>
                                            <p:strVal val="#ppt_y"/>
                                          </p:val>
                                        </p:tav>
                                        <p:tav tm="100000">
                                          <p:val>
                                            <p:strVal val="#ppt_y"/>
                                          </p:val>
                                        </p:tav>
                                      </p:tavLst>
                                    </p:anim>
                                  </p:childTnLst>
                                </p:cTn>
                              </p:par>
                            </p:childTnLst>
                          </p:cTn>
                        </p:par>
                        <p:par>
                          <p:cTn id="50" fill="hold">
                            <p:stCondLst>
                              <p:cond delay="7250"/>
                            </p:stCondLst>
                            <p:childTnLst>
                              <p:par>
                                <p:cTn id="51" presetID="31" presetClass="entr" presetSubtype="0" fill="hold" nodeType="after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1750" fill="hold"/>
                                        <p:tgtEl>
                                          <p:spTgt spid="25"/>
                                        </p:tgtEl>
                                        <p:attrNameLst>
                                          <p:attrName>ppt_w</p:attrName>
                                        </p:attrNameLst>
                                      </p:cBhvr>
                                      <p:tavLst>
                                        <p:tav tm="0">
                                          <p:val>
                                            <p:fltVal val="0"/>
                                          </p:val>
                                        </p:tav>
                                        <p:tav tm="100000">
                                          <p:val>
                                            <p:strVal val="#ppt_w"/>
                                          </p:val>
                                        </p:tav>
                                      </p:tavLst>
                                    </p:anim>
                                    <p:anim calcmode="lin" valueType="num">
                                      <p:cBhvr>
                                        <p:cTn id="54" dur="1750" fill="hold"/>
                                        <p:tgtEl>
                                          <p:spTgt spid="25"/>
                                        </p:tgtEl>
                                        <p:attrNameLst>
                                          <p:attrName>ppt_h</p:attrName>
                                        </p:attrNameLst>
                                      </p:cBhvr>
                                      <p:tavLst>
                                        <p:tav tm="0">
                                          <p:val>
                                            <p:fltVal val="0"/>
                                          </p:val>
                                        </p:tav>
                                        <p:tav tm="100000">
                                          <p:val>
                                            <p:strVal val="#ppt_h"/>
                                          </p:val>
                                        </p:tav>
                                      </p:tavLst>
                                    </p:anim>
                                    <p:anim calcmode="lin" valueType="num">
                                      <p:cBhvr>
                                        <p:cTn id="55" dur="1750" fill="hold"/>
                                        <p:tgtEl>
                                          <p:spTgt spid="25"/>
                                        </p:tgtEl>
                                        <p:attrNameLst>
                                          <p:attrName>style.rotation</p:attrName>
                                        </p:attrNameLst>
                                      </p:cBhvr>
                                      <p:tavLst>
                                        <p:tav tm="0">
                                          <p:val>
                                            <p:fltVal val="90"/>
                                          </p:val>
                                        </p:tav>
                                        <p:tav tm="100000">
                                          <p:val>
                                            <p:fltVal val="0"/>
                                          </p:val>
                                        </p:tav>
                                      </p:tavLst>
                                    </p:anim>
                                    <p:animEffect transition="in" filter="fade">
                                      <p:cBhvr>
                                        <p:cTn id="56" dur="1750"/>
                                        <p:tgtEl>
                                          <p:spTgt spid="25"/>
                                        </p:tgtEl>
                                      </p:cBhvr>
                                    </p:animEffect>
                                  </p:childTnLst>
                                </p:cTn>
                              </p:par>
                            </p:childTnLst>
                          </p:cTn>
                        </p:par>
                        <p:par>
                          <p:cTn id="57" fill="hold">
                            <p:stCondLst>
                              <p:cond delay="9000"/>
                            </p:stCondLst>
                            <p:childTnLst>
                              <p:par>
                                <p:cTn id="58" presetID="2" presetClass="entr" presetSubtype="6" fill="hold" nodeType="after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2750" fill="hold"/>
                                        <p:tgtEl>
                                          <p:spTgt spid="19"/>
                                        </p:tgtEl>
                                        <p:attrNameLst>
                                          <p:attrName>ppt_x</p:attrName>
                                        </p:attrNameLst>
                                      </p:cBhvr>
                                      <p:tavLst>
                                        <p:tav tm="0">
                                          <p:val>
                                            <p:strVal val="1+#ppt_w/2"/>
                                          </p:val>
                                        </p:tav>
                                        <p:tav tm="100000">
                                          <p:val>
                                            <p:strVal val="#ppt_x"/>
                                          </p:val>
                                        </p:tav>
                                      </p:tavLst>
                                    </p:anim>
                                    <p:anim calcmode="lin" valueType="num">
                                      <p:cBhvr additive="base">
                                        <p:cTn id="61" dur="2750" fill="hold"/>
                                        <p:tgtEl>
                                          <p:spTgt spid="19"/>
                                        </p:tgtEl>
                                        <p:attrNameLst>
                                          <p:attrName>ppt_y</p:attrName>
                                        </p:attrNameLst>
                                      </p:cBhvr>
                                      <p:tavLst>
                                        <p:tav tm="0">
                                          <p:val>
                                            <p:strVal val="1+#ppt_h/2"/>
                                          </p:val>
                                        </p:tav>
                                        <p:tav tm="100000">
                                          <p:val>
                                            <p:strVal val="#ppt_y"/>
                                          </p:val>
                                        </p:tav>
                                      </p:tavLst>
                                    </p:anim>
                                  </p:childTnLst>
                                </p:cTn>
                              </p:par>
                              <p:par>
                                <p:cTn id="62" presetID="2" presetClass="entr" presetSubtype="6" fill="hold" nodeType="withEffect">
                                  <p:stCondLst>
                                    <p:cond delay="0"/>
                                  </p:stCondLst>
                                  <p:childTnLst>
                                    <p:set>
                                      <p:cBhvr>
                                        <p:cTn id="63" dur="1" fill="hold">
                                          <p:stCondLst>
                                            <p:cond delay="0"/>
                                          </p:stCondLst>
                                        </p:cTn>
                                        <p:tgtEl>
                                          <p:spTgt spid="22"/>
                                        </p:tgtEl>
                                        <p:attrNameLst>
                                          <p:attrName>style.visibility</p:attrName>
                                        </p:attrNameLst>
                                      </p:cBhvr>
                                      <p:to>
                                        <p:strVal val="visible"/>
                                      </p:to>
                                    </p:set>
                                    <p:anim calcmode="lin" valueType="num">
                                      <p:cBhvr additive="base">
                                        <p:cTn id="64" dur="2750" fill="hold"/>
                                        <p:tgtEl>
                                          <p:spTgt spid="22"/>
                                        </p:tgtEl>
                                        <p:attrNameLst>
                                          <p:attrName>ppt_x</p:attrName>
                                        </p:attrNameLst>
                                      </p:cBhvr>
                                      <p:tavLst>
                                        <p:tav tm="0">
                                          <p:val>
                                            <p:strVal val="1+#ppt_w/2"/>
                                          </p:val>
                                        </p:tav>
                                        <p:tav tm="100000">
                                          <p:val>
                                            <p:strVal val="#ppt_x"/>
                                          </p:val>
                                        </p:tav>
                                      </p:tavLst>
                                    </p:anim>
                                    <p:anim calcmode="lin" valueType="num">
                                      <p:cBhvr additive="base">
                                        <p:cTn id="65" dur="2750" fill="hold"/>
                                        <p:tgtEl>
                                          <p:spTgt spid="22"/>
                                        </p:tgtEl>
                                        <p:attrNameLst>
                                          <p:attrName>ppt_y</p:attrName>
                                        </p:attrNameLst>
                                      </p:cBhvr>
                                      <p:tavLst>
                                        <p:tav tm="0">
                                          <p:val>
                                            <p:strVal val="1+#ppt_h/2"/>
                                          </p:val>
                                        </p:tav>
                                        <p:tav tm="100000">
                                          <p:val>
                                            <p:strVal val="#ppt_y"/>
                                          </p:val>
                                        </p:tav>
                                      </p:tavLst>
                                    </p:anim>
                                  </p:childTnLst>
                                </p:cTn>
                              </p:par>
                              <p:par>
                                <p:cTn id="66" presetID="2" presetClass="entr" presetSubtype="6" fill="hold" nodeType="withEffect">
                                  <p:stCondLst>
                                    <p:cond delay="0"/>
                                  </p:stCondLst>
                                  <p:childTnLst>
                                    <p:set>
                                      <p:cBhvr>
                                        <p:cTn id="67" dur="1" fill="hold">
                                          <p:stCondLst>
                                            <p:cond delay="0"/>
                                          </p:stCondLst>
                                        </p:cTn>
                                        <p:tgtEl>
                                          <p:spTgt spid="16"/>
                                        </p:tgtEl>
                                        <p:attrNameLst>
                                          <p:attrName>style.visibility</p:attrName>
                                        </p:attrNameLst>
                                      </p:cBhvr>
                                      <p:to>
                                        <p:strVal val="visible"/>
                                      </p:to>
                                    </p:set>
                                    <p:anim calcmode="lin" valueType="num">
                                      <p:cBhvr additive="base">
                                        <p:cTn id="68" dur="2750" fill="hold"/>
                                        <p:tgtEl>
                                          <p:spTgt spid="16"/>
                                        </p:tgtEl>
                                        <p:attrNameLst>
                                          <p:attrName>ppt_x</p:attrName>
                                        </p:attrNameLst>
                                      </p:cBhvr>
                                      <p:tavLst>
                                        <p:tav tm="0">
                                          <p:val>
                                            <p:strVal val="1+#ppt_w/2"/>
                                          </p:val>
                                        </p:tav>
                                        <p:tav tm="100000">
                                          <p:val>
                                            <p:strVal val="#ppt_x"/>
                                          </p:val>
                                        </p:tav>
                                      </p:tavLst>
                                    </p:anim>
                                    <p:anim calcmode="lin" valueType="num">
                                      <p:cBhvr additive="base">
                                        <p:cTn id="69" dur="2750" fill="hold"/>
                                        <p:tgtEl>
                                          <p:spTgt spid="16"/>
                                        </p:tgtEl>
                                        <p:attrNameLst>
                                          <p:attrName>ppt_y</p:attrName>
                                        </p:attrNameLst>
                                      </p:cBhvr>
                                      <p:tavLst>
                                        <p:tav tm="0">
                                          <p:val>
                                            <p:strVal val="1+#ppt_h/2"/>
                                          </p:val>
                                        </p:tav>
                                        <p:tav tm="100000">
                                          <p:val>
                                            <p:strVal val="#ppt_y"/>
                                          </p:val>
                                        </p:tav>
                                      </p:tavLst>
                                    </p:anim>
                                  </p:childTnLst>
                                </p:cTn>
                              </p:par>
                              <p:par>
                                <p:cTn id="70" presetID="2" presetClass="entr" presetSubtype="6" fill="hold" nodeType="withEffect">
                                  <p:stCondLst>
                                    <p:cond delay="0"/>
                                  </p:stCondLst>
                                  <p:childTnLst>
                                    <p:set>
                                      <p:cBhvr>
                                        <p:cTn id="71" dur="1" fill="hold">
                                          <p:stCondLst>
                                            <p:cond delay="0"/>
                                          </p:stCondLst>
                                        </p:cTn>
                                        <p:tgtEl>
                                          <p:spTgt spid="35"/>
                                        </p:tgtEl>
                                        <p:attrNameLst>
                                          <p:attrName>style.visibility</p:attrName>
                                        </p:attrNameLst>
                                      </p:cBhvr>
                                      <p:to>
                                        <p:strVal val="visible"/>
                                      </p:to>
                                    </p:set>
                                    <p:anim calcmode="lin" valueType="num">
                                      <p:cBhvr additive="base">
                                        <p:cTn id="72" dur="2750" fill="hold"/>
                                        <p:tgtEl>
                                          <p:spTgt spid="35"/>
                                        </p:tgtEl>
                                        <p:attrNameLst>
                                          <p:attrName>ppt_x</p:attrName>
                                        </p:attrNameLst>
                                      </p:cBhvr>
                                      <p:tavLst>
                                        <p:tav tm="0">
                                          <p:val>
                                            <p:strVal val="1+#ppt_w/2"/>
                                          </p:val>
                                        </p:tav>
                                        <p:tav tm="100000">
                                          <p:val>
                                            <p:strVal val="#ppt_x"/>
                                          </p:val>
                                        </p:tav>
                                      </p:tavLst>
                                    </p:anim>
                                    <p:anim calcmode="lin" valueType="num">
                                      <p:cBhvr additive="base">
                                        <p:cTn id="73" dur="2750" fill="hold"/>
                                        <p:tgtEl>
                                          <p:spTgt spid="35"/>
                                        </p:tgtEl>
                                        <p:attrNameLst>
                                          <p:attrName>ppt_y</p:attrName>
                                        </p:attrNameLst>
                                      </p:cBhvr>
                                      <p:tavLst>
                                        <p:tav tm="0">
                                          <p:val>
                                            <p:strVal val="1+#ppt_h/2"/>
                                          </p:val>
                                        </p:tav>
                                        <p:tav tm="100000">
                                          <p:val>
                                            <p:strVal val="#ppt_y"/>
                                          </p:val>
                                        </p:tav>
                                      </p:tavLst>
                                    </p:anim>
                                  </p:childTnLst>
                                </p:cTn>
                              </p:par>
                              <p:par>
                                <p:cTn id="74" presetID="2" presetClass="entr" presetSubtype="6" fill="hold" nodeType="withEffect">
                                  <p:stCondLst>
                                    <p:cond delay="0"/>
                                  </p:stCondLst>
                                  <p:childTnLst>
                                    <p:set>
                                      <p:cBhvr>
                                        <p:cTn id="75" dur="1" fill="hold">
                                          <p:stCondLst>
                                            <p:cond delay="0"/>
                                          </p:stCondLst>
                                        </p:cTn>
                                        <p:tgtEl>
                                          <p:spTgt spid="32"/>
                                        </p:tgtEl>
                                        <p:attrNameLst>
                                          <p:attrName>style.visibility</p:attrName>
                                        </p:attrNameLst>
                                      </p:cBhvr>
                                      <p:to>
                                        <p:strVal val="visible"/>
                                      </p:to>
                                    </p:set>
                                    <p:anim calcmode="lin" valueType="num">
                                      <p:cBhvr additive="base">
                                        <p:cTn id="76" dur="2750" fill="hold"/>
                                        <p:tgtEl>
                                          <p:spTgt spid="32"/>
                                        </p:tgtEl>
                                        <p:attrNameLst>
                                          <p:attrName>ppt_x</p:attrName>
                                        </p:attrNameLst>
                                      </p:cBhvr>
                                      <p:tavLst>
                                        <p:tav tm="0">
                                          <p:val>
                                            <p:strVal val="1+#ppt_w/2"/>
                                          </p:val>
                                        </p:tav>
                                        <p:tav tm="100000">
                                          <p:val>
                                            <p:strVal val="#ppt_x"/>
                                          </p:val>
                                        </p:tav>
                                      </p:tavLst>
                                    </p:anim>
                                    <p:anim calcmode="lin" valueType="num">
                                      <p:cBhvr additive="base">
                                        <p:cTn id="77" dur="2750" fill="hold"/>
                                        <p:tgtEl>
                                          <p:spTgt spid="32"/>
                                        </p:tgtEl>
                                        <p:attrNameLst>
                                          <p:attrName>ppt_y</p:attrName>
                                        </p:attrNameLst>
                                      </p:cBhvr>
                                      <p:tavLst>
                                        <p:tav tm="0">
                                          <p:val>
                                            <p:strVal val="1+#ppt_h/2"/>
                                          </p:val>
                                        </p:tav>
                                        <p:tav tm="100000">
                                          <p:val>
                                            <p:strVal val="#ppt_y"/>
                                          </p:val>
                                        </p:tav>
                                      </p:tavLst>
                                    </p:anim>
                                  </p:childTnLst>
                                </p:cTn>
                              </p:par>
                              <p:par>
                                <p:cTn id="78" presetID="2" presetClass="entr" presetSubtype="6" fill="hold" nodeType="withEffect">
                                  <p:stCondLst>
                                    <p:cond delay="0"/>
                                  </p:stCondLst>
                                  <p:childTnLst>
                                    <p:set>
                                      <p:cBhvr>
                                        <p:cTn id="79" dur="1" fill="hold">
                                          <p:stCondLst>
                                            <p:cond delay="0"/>
                                          </p:stCondLst>
                                        </p:cTn>
                                        <p:tgtEl>
                                          <p:spTgt spid="29"/>
                                        </p:tgtEl>
                                        <p:attrNameLst>
                                          <p:attrName>style.visibility</p:attrName>
                                        </p:attrNameLst>
                                      </p:cBhvr>
                                      <p:to>
                                        <p:strVal val="visible"/>
                                      </p:to>
                                    </p:set>
                                    <p:anim calcmode="lin" valueType="num">
                                      <p:cBhvr additive="base">
                                        <p:cTn id="80" dur="2750" fill="hold"/>
                                        <p:tgtEl>
                                          <p:spTgt spid="29"/>
                                        </p:tgtEl>
                                        <p:attrNameLst>
                                          <p:attrName>ppt_x</p:attrName>
                                        </p:attrNameLst>
                                      </p:cBhvr>
                                      <p:tavLst>
                                        <p:tav tm="0">
                                          <p:val>
                                            <p:strVal val="1+#ppt_w/2"/>
                                          </p:val>
                                        </p:tav>
                                        <p:tav tm="100000">
                                          <p:val>
                                            <p:strVal val="#ppt_x"/>
                                          </p:val>
                                        </p:tav>
                                      </p:tavLst>
                                    </p:anim>
                                    <p:anim calcmode="lin" valueType="num">
                                      <p:cBhvr additive="base">
                                        <p:cTn id="81" dur="275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780777" y="1381552"/>
            <a:ext cx="1404398" cy="1142192"/>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2666" y="1071857"/>
            <a:ext cx="8666667" cy="4714286"/>
          </a:xfrm>
          <a:prstGeom prst="rect">
            <a:avLst/>
          </a:prstGeom>
        </p:spPr>
      </p:pic>
    </p:spTree>
    <p:extLst>
      <p:ext uri="{BB962C8B-B14F-4D97-AF65-F5344CB8AC3E}">
        <p14:creationId xmlns:p14="http://schemas.microsoft.com/office/powerpoint/2010/main" val="727673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780777" y="1381552"/>
            <a:ext cx="1404398" cy="1142192"/>
          </a:xfrm>
          <a:prstGeom prst="rect">
            <a:avLst/>
          </a:prstGeom>
        </p:spPr>
      </p:pic>
      <p:pic>
        <p:nvPicPr>
          <p:cNvPr id="2" name="Picture 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62666" y="1071857"/>
            <a:ext cx="8666667" cy="4714286"/>
          </a:xfrm>
          <a:prstGeom prst="rect">
            <a:avLst/>
          </a:prstGeom>
        </p:spPr>
      </p:pic>
    </p:spTree>
    <p:extLst>
      <p:ext uri="{BB962C8B-B14F-4D97-AF65-F5344CB8AC3E}">
        <p14:creationId xmlns:p14="http://schemas.microsoft.com/office/powerpoint/2010/main" val="23619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8221" y="777240"/>
            <a:ext cx="1449324" cy="1449324"/>
          </a:xfrm>
          <a:prstGeom prst="rect">
            <a:avLst/>
          </a:prstGeom>
        </p:spPr>
      </p:pic>
      <p:pic>
        <p:nvPicPr>
          <p:cNvPr id="15"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2707545" y="5572951"/>
            <a:ext cx="2024379" cy="1077565"/>
          </a:xfrm>
          <a:prstGeom prst="rect">
            <a:avLst/>
          </a:prstGeom>
        </p:spPr>
      </p:pic>
      <p:pic>
        <p:nvPicPr>
          <p:cNvPr id="1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flipH="1">
            <a:off x="8301662" y="5057813"/>
            <a:ext cx="2134690" cy="1665256"/>
          </a:xfrm>
          <a:prstGeom prst="rect">
            <a:avLst/>
          </a:prstGeom>
        </p:spPr>
      </p:pic>
      <p:pic>
        <p:nvPicPr>
          <p:cNvPr id="17" name="Picture 3"/>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780777" y="1381552"/>
            <a:ext cx="1404398" cy="1142192"/>
          </a:xfrm>
          <a:prstGeom prst="rect">
            <a:avLst/>
          </a:prstGeom>
        </p:spPr>
      </p:pic>
      <p:pic>
        <p:nvPicPr>
          <p:cNvPr id="3" name="Picture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3186476" y="886142"/>
            <a:ext cx="5819048" cy="5085715"/>
          </a:xfrm>
          <a:prstGeom prst="rect">
            <a:avLst/>
          </a:prstGeom>
        </p:spPr>
      </p:pic>
    </p:spTree>
    <p:extLst>
      <p:ext uri="{BB962C8B-B14F-4D97-AF65-F5344CB8AC3E}">
        <p14:creationId xmlns:p14="http://schemas.microsoft.com/office/powerpoint/2010/main" val="2361938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图片 30">
            <a:extLst>
              <a:ext uri="{FF2B5EF4-FFF2-40B4-BE49-F238E27FC236}">
                <a16:creationId xmlns:a16="http://schemas.microsoft.com/office/drawing/2014/main" xmlns="" id="{4349B95B-960D-4708-872C-9CF4FED85B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120" y="466344"/>
            <a:ext cx="10168127" cy="5861303"/>
          </a:xfrm>
          <a:prstGeom prst="rect">
            <a:avLst/>
          </a:prstGeom>
        </p:spPr>
      </p:pic>
      <p:pic>
        <p:nvPicPr>
          <p:cNvPr id="55" name="Picture 54"/>
          <p:cNvPicPr>
            <a:picLocks noChangeAspect="1"/>
          </p:cNvPicPr>
          <p:nvPr/>
        </p:nvPicPr>
        <p:blipFill rotWithShape="1">
          <a:blip r:embed="rId4"/>
          <a:srcRect l="8415" t="11029" r="7055"/>
          <a:stretch/>
        </p:blipFill>
        <p:spPr>
          <a:xfrm>
            <a:off x="1106423" y="598931"/>
            <a:ext cx="9875520" cy="5596128"/>
          </a:xfrm>
          <a:prstGeom prst="rect">
            <a:avLst/>
          </a:prstGeom>
          <a:effectLst>
            <a:softEdge rad="63500"/>
          </a:effectLst>
        </p:spPr>
      </p:pic>
    </p:spTree>
    <p:extLst>
      <p:ext uri="{BB962C8B-B14F-4D97-AF65-F5344CB8AC3E}">
        <p14:creationId xmlns:p14="http://schemas.microsoft.com/office/powerpoint/2010/main" val="3263580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ể thao rất vui - Chun Chin - Nhạc thiếu nhi vui nhộ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3" name="Rectangle 2"/>
          <p:cNvSpPr/>
          <p:nvPr/>
        </p:nvSpPr>
        <p:spPr>
          <a:xfrm>
            <a:off x="450761" y="1270080"/>
            <a:ext cx="10380371" cy="3416320"/>
          </a:xfrm>
          <a:prstGeom prst="rect">
            <a:avLst/>
          </a:prstGeom>
        </p:spPr>
        <p:txBody>
          <a:bodyPr wrap="square">
            <a:spAutoFit/>
          </a:bodyPr>
          <a:lstStyle/>
          <a:p>
            <a:r>
              <a:rPr lang="en-US" sz="2400" smtClean="0"/>
              <a:t>	Chú Bình của em là bộ đội. Chú đóng quân ở quần đảo Trường Sa. Lâu lắm chú chưa về thăm nhà, nhưng thỉnh thoảng em vẫn được nói chuyện với chú qua điện thoại. Mỗi lần trò chuyện với chú, em đều thấy chú vui lắm. Chú kể ngoài đảo nhiều nắng, nhiều gió bão và rất ít nước ngọt, nhưng các chú vẫn trồng được rau xanh. Chú cười rất tươi, không khi nào phàn nàn khó khăn, vất vả. Có lần em hỏi khi nào chú được về. Chú em nói: “Chú còn phải ở đây để bảo vệ biển, đảo của Tổ quốc, khi nào hoàn thành nhiệm vụ chú sẽ về. Cháu ở nhà ngoan và chăm học nhé. Bao giờ về, chú sẽ mang cho cháu mấy cái vỏ ốc biển thật đẹp.”. Em nghe chú nói mà tự hào quá. Em nhất định sẽ chăm và ngoan như lời chú dặn.”</a:t>
            </a:r>
            <a:endParaRPr lang="vi-VN" sz="2400"/>
          </a:p>
        </p:txBody>
      </p:sp>
    </p:spTree>
    <p:extLst>
      <p:ext uri="{BB962C8B-B14F-4D97-AF65-F5344CB8AC3E}">
        <p14:creationId xmlns:p14="http://schemas.microsoft.com/office/powerpoint/2010/main" val="29677315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B02D6C8A-192B-428B-A6A0-775ABC4C0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grpSp>
        <p:nvGrpSpPr>
          <p:cNvPr id="8" name="组合 7">
            <a:extLst>
              <a:ext uri="{FF2B5EF4-FFF2-40B4-BE49-F238E27FC236}">
                <a16:creationId xmlns:a16="http://schemas.microsoft.com/office/drawing/2014/main" xmlns="" id="{34CAC7C2-2456-4E2B-9467-B10362A5DD56}"/>
              </a:ext>
            </a:extLst>
          </p:cNvPr>
          <p:cNvGrpSpPr/>
          <p:nvPr/>
        </p:nvGrpSpPr>
        <p:grpSpPr>
          <a:xfrm>
            <a:off x="3316685" y="2806691"/>
            <a:ext cx="5724644" cy="1204780"/>
            <a:chOff x="3316685" y="2806691"/>
            <a:chExt cx="5724644" cy="1204780"/>
          </a:xfrm>
        </p:grpSpPr>
        <p:sp>
          <p:nvSpPr>
            <p:cNvPr id="28" name="矩形 27">
              <a:extLst>
                <a:ext uri="{FF2B5EF4-FFF2-40B4-BE49-F238E27FC236}">
                  <a16:creationId xmlns:a16="http://schemas.microsoft.com/office/drawing/2014/main" xmlns="" id="{F4EA1D31-29AE-4C53-BAB3-6E3D932263BF}"/>
                </a:ext>
              </a:extLst>
            </p:cNvPr>
            <p:cNvSpPr/>
            <p:nvPr/>
          </p:nvSpPr>
          <p:spPr>
            <a:xfrm>
              <a:off x="3316685" y="2811142"/>
              <a:ext cx="5724644" cy="1200329"/>
            </a:xfrm>
            <a:prstGeom prst="rect">
              <a:avLst/>
            </a:prstGeom>
          </p:spPr>
          <p:txBody>
            <a:bodyPr wrap="none">
              <a:spAutoFit/>
              <a:scene3d>
                <a:camera prst="orthographicFront"/>
                <a:lightRig rig="threePt" dir="t"/>
              </a:scene3d>
              <a:sp3d contourW="12700"/>
            </a:bodyPr>
            <a:lstStyle/>
            <a:p>
              <a:pPr algn="ctr"/>
              <a:r>
                <a:rPr lang="en-US" altLang="zh-CN" sz="7200" dirty="0">
                  <a:ln w="44450">
                    <a:solidFill>
                      <a:schemeClr val="bg1"/>
                    </a:solidFill>
                  </a:ln>
                  <a:solidFill>
                    <a:schemeClr val="tx1">
                      <a:lumMod val="85000"/>
                      <a:lumOff val="15000"/>
                    </a:schemeClr>
                  </a:solidFill>
                  <a:effectLst>
                    <a:outerShdw blurRad="152400" dist="38100" dir="2700000" algn="tl" rotWithShape="0">
                      <a:prstClr val="black">
                        <a:alpha val="48000"/>
                      </a:prstClr>
                    </a:outerShdw>
                  </a:effectLst>
                  <a:latin typeface="微软雅黑" panose="020B0503020204020204" pitchFamily="34" charset="-122"/>
                  <a:ea typeface="微软雅黑" panose="020B0503020204020204" pitchFamily="34" charset="-122"/>
                </a:rPr>
                <a:t>THANK YOU</a:t>
              </a:r>
              <a:endParaRPr lang="zh-CN" altLang="en-US" sz="7200" dirty="0">
                <a:ln w="44450">
                  <a:solidFill>
                    <a:schemeClr val="bg1"/>
                  </a:solidFill>
                </a:ln>
                <a:solidFill>
                  <a:schemeClr val="tx1">
                    <a:lumMod val="85000"/>
                    <a:lumOff val="15000"/>
                  </a:schemeClr>
                </a:solidFill>
                <a:effectLst>
                  <a:outerShdw blurRad="152400" dist="38100" dir="2700000" algn="tl" rotWithShape="0">
                    <a:prstClr val="black">
                      <a:alpha val="48000"/>
                    </a:prstClr>
                  </a:outerShdw>
                </a:effectLst>
                <a:latin typeface="微软雅黑" panose="020B0503020204020204" pitchFamily="34" charset="-122"/>
                <a:ea typeface="微软雅黑" panose="020B0503020204020204" pitchFamily="34" charset="-122"/>
              </a:endParaRPr>
            </a:p>
          </p:txBody>
        </p:sp>
        <p:sp>
          <p:nvSpPr>
            <p:cNvPr id="15" name="矩形 14">
              <a:extLst>
                <a:ext uri="{FF2B5EF4-FFF2-40B4-BE49-F238E27FC236}">
                  <a16:creationId xmlns:a16="http://schemas.microsoft.com/office/drawing/2014/main" xmlns="" id="{1501FE40-5AD4-49A4-9147-CB17CCA9A168}"/>
                </a:ext>
              </a:extLst>
            </p:cNvPr>
            <p:cNvSpPr/>
            <p:nvPr/>
          </p:nvSpPr>
          <p:spPr>
            <a:xfrm>
              <a:off x="3316685" y="2806691"/>
              <a:ext cx="5724644" cy="1200329"/>
            </a:xfrm>
            <a:prstGeom prst="rect">
              <a:avLst/>
            </a:prstGeom>
          </p:spPr>
          <p:txBody>
            <a:bodyPr wrap="none">
              <a:spAutoFit/>
              <a:scene3d>
                <a:camera prst="orthographicFront"/>
                <a:lightRig rig="threePt" dir="t"/>
              </a:scene3d>
              <a:sp3d contourW="12700"/>
            </a:bodyPr>
            <a:lstStyle/>
            <a:p>
              <a:pPr algn="ctr"/>
              <a:r>
                <a:rPr lang="en-US" altLang="zh-CN" sz="7200" dirty="0">
                  <a:solidFill>
                    <a:schemeClr val="accent1"/>
                  </a:solidFill>
                  <a:latin typeface="微软雅黑" panose="020B0503020204020204" pitchFamily="34" charset="-122"/>
                  <a:ea typeface="微软雅黑" panose="020B0503020204020204" pitchFamily="34" charset="-122"/>
                </a:rPr>
                <a:t>THANK YOU</a:t>
              </a:r>
              <a:endParaRPr lang="zh-CN" altLang="en-US" sz="7200" dirty="0">
                <a:solidFill>
                  <a:schemeClr val="accent1"/>
                </a:solidFill>
                <a:latin typeface="微软雅黑" panose="020B0503020204020204" pitchFamily="34" charset="-122"/>
                <a:ea typeface="微软雅黑" panose="020B0503020204020204" pitchFamily="34" charset="-122"/>
              </a:endParaRPr>
            </a:p>
          </p:txBody>
        </p:sp>
      </p:grpSp>
      <p:pic>
        <p:nvPicPr>
          <p:cNvPr id="7" name="图片 6">
            <a:extLst>
              <a:ext uri="{FF2B5EF4-FFF2-40B4-BE49-F238E27FC236}">
                <a16:creationId xmlns:a16="http://schemas.microsoft.com/office/drawing/2014/main" xmlns="" id="{763CA97C-88A5-4FC3-ABC2-CB3398B81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9" name="图片 8">
            <a:extLst>
              <a:ext uri="{FF2B5EF4-FFF2-40B4-BE49-F238E27FC236}">
                <a16:creationId xmlns:a16="http://schemas.microsoft.com/office/drawing/2014/main" xmlns="" id="{35B0D7F8-5CD7-4846-9D91-D79E9F7BF0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16" name="图片 15">
            <a:extLst>
              <a:ext uri="{FF2B5EF4-FFF2-40B4-BE49-F238E27FC236}">
                <a16:creationId xmlns:a16="http://schemas.microsoft.com/office/drawing/2014/main" xmlns="" id="{6B6F2546-5BE3-472D-8F8F-8C75F7718ABE}"/>
              </a:ext>
            </a:extLst>
          </p:cNvPr>
          <p:cNvPicPr>
            <a:picLocks noChangeAspect="1"/>
          </p:cNvPicPr>
          <p:nvPr/>
        </p:nvPicPr>
        <p:blipFill rotWithShape="1">
          <a:blip r:embed="rId6">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18" name="图片 17">
            <a:extLst>
              <a:ext uri="{FF2B5EF4-FFF2-40B4-BE49-F238E27FC236}">
                <a16:creationId xmlns:a16="http://schemas.microsoft.com/office/drawing/2014/main" xmlns="" id="{DDBFEFE7-1075-49D3-B4F8-76AC09EAAC7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4" name="组合 3">
            <a:extLst>
              <a:ext uri="{FF2B5EF4-FFF2-40B4-BE49-F238E27FC236}">
                <a16:creationId xmlns:a16="http://schemas.microsoft.com/office/drawing/2014/main" xmlns="" id="{78419E67-A162-4FD8-852D-515A39A80D44}"/>
              </a:ext>
            </a:extLst>
          </p:cNvPr>
          <p:cNvGrpSpPr/>
          <p:nvPr/>
        </p:nvGrpSpPr>
        <p:grpSpPr>
          <a:xfrm>
            <a:off x="0" y="3698571"/>
            <a:ext cx="12198968" cy="3159429"/>
            <a:chOff x="0" y="3698571"/>
            <a:chExt cx="12198968" cy="3159429"/>
          </a:xfrm>
        </p:grpSpPr>
        <p:pic>
          <p:nvPicPr>
            <p:cNvPr id="20" name="图片 19">
              <a:extLst>
                <a:ext uri="{FF2B5EF4-FFF2-40B4-BE49-F238E27FC236}">
                  <a16:creationId xmlns:a16="http://schemas.microsoft.com/office/drawing/2014/main" xmlns="" id="{4A76B3B3-01DD-47FF-B8E4-E23B6EFF969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21" name="图片 20">
              <a:extLst>
                <a:ext uri="{FF2B5EF4-FFF2-40B4-BE49-F238E27FC236}">
                  <a16:creationId xmlns:a16="http://schemas.microsoft.com/office/drawing/2014/main" xmlns="" id="{678CE026-8158-44C6-A6CF-6C8D092D45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22" name="图片 21">
              <a:extLst>
                <a:ext uri="{FF2B5EF4-FFF2-40B4-BE49-F238E27FC236}">
                  <a16:creationId xmlns:a16="http://schemas.microsoft.com/office/drawing/2014/main" xmlns="" id="{77C17F72-F0EE-4C50-A3FC-B0CA391AE5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23" name="图片 22">
              <a:extLst>
                <a:ext uri="{FF2B5EF4-FFF2-40B4-BE49-F238E27FC236}">
                  <a16:creationId xmlns:a16="http://schemas.microsoft.com/office/drawing/2014/main" xmlns="" id="{90456E68-19BF-45C2-BB70-CADD9199C36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14" name="图片 13">
              <a:extLst>
                <a:ext uri="{FF2B5EF4-FFF2-40B4-BE49-F238E27FC236}">
                  <a16:creationId xmlns:a16="http://schemas.microsoft.com/office/drawing/2014/main" xmlns="" id="{62817A13-F9A1-4FA4-A4A6-4C73C0E335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24" name="图片 23">
              <a:extLst>
                <a:ext uri="{FF2B5EF4-FFF2-40B4-BE49-F238E27FC236}">
                  <a16:creationId xmlns:a16="http://schemas.microsoft.com/office/drawing/2014/main" xmlns="" id="{169F03AA-E31B-4D52-BEB6-C0F193130649}"/>
                </a:ext>
              </a:extLst>
            </p:cNvPr>
            <p:cNvPicPr>
              <a:picLocks noChangeAspect="1"/>
            </p:cNvPicPr>
            <p:nvPr/>
          </p:nvPicPr>
          <p:blipFill rotWithShape="1">
            <a:blip r:embed="rId10">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spTree>
    <p:extLst>
      <p:ext uri="{BB962C8B-B14F-4D97-AF65-F5344CB8AC3E}">
        <p14:creationId xmlns:p14="http://schemas.microsoft.com/office/powerpoint/2010/main" val="1563466248"/>
      </p:ext>
    </p:extLst>
  </p:cSld>
  <p:clrMapOvr>
    <a:masterClrMapping/>
  </p:clrMapOvr>
  <mc:AlternateContent xmlns:mc="http://schemas.openxmlformats.org/markup-compatibility/2006" xmlns:p14="http://schemas.microsoft.com/office/powerpoint/2010/main">
    <mc:Choice Requires="p14">
      <p:transition spd="slow" p14:dur="1500" advTm="0">
        <p:random/>
      </p:transition>
    </mc:Choice>
    <mc:Fallback xmlns="">
      <p:transition spd="slow"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500"/>
                            </p:stCondLst>
                            <p:childTnLst>
                              <p:par>
                                <p:cTn id="17" presetID="2" presetClass="entr" presetSubtype="9"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0-#ppt_w/2"/>
                                          </p:val>
                                        </p:tav>
                                        <p:tav tm="100000">
                                          <p:val>
                                            <p:strVal val="#ppt_x"/>
                                          </p:val>
                                        </p:tav>
                                      </p:tavLst>
                                    </p:anim>
                                    <p:anim calcmode="lin" valueType="num">
                                      <p:cBhvr additive="base">
                                        <p:cTn id="20" dur="500" fill="hold"/>
                                        <p:tgtEl>
                                          <p:spTgt spid="9"/>
                                        </p:tgtEl>
                                        <p:attrNameLst>
                                          <p:attrName>ppt_y</p:attrName>
                                        </p:attrNameLst>
                                      </p:cBhvr>
                                      <p:tavLst>
                                        <p:tav tm="0">
                                          <p:val>
                                            <p:strVal val="0-#ppt_h/2"/>
                                          </p:val>
                                        </p:tav>
                                        <p:tav tm="100000">
                                          <p:val>
                                            <p:strVal val="#ppt_y"/>
                                          </p:val>
                                        </p:tav>
                                      </p:tavLst>
                                    </p:anim>
                                  </p:childTnLst>
                                </p:cTn>
                              </p:par>
                            </p:childTnLst>
                          </p:cTn>
                        </p:par>
                        <p:par>
                          <p:cTn id="21" fill="hold">
                            <p:stCondLst>
                              <p:cond delay="2000"/>
                            </p:stCondLst>
                            <p:childTnLst>
                              <p:par>
                                <p:cTn id="22" presetID="53" presetClass="entr" presetSubtype="16"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cTn>
                              </p:par>
                              <p:par>
                                <p:cTn id="31" presetID="10"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par>
                          <p:cTn id="34" fill="hold">
                            <p:stCondLst>
                              <p:cond delay="3000"/>
                            </p:stCondLst>
                            <p:childTnLst>
                              <p:par>
                                <p:cTn id="35" presetID="22" presetClass="entr" presetSubtype="8" fill="hold"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left)">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包图主题2">
  <a:themeElements>
    <a:clrScheme name="自定义 421">
      <a:dk1>
        <a:srgbClr val="000000"/>
      </a:dk1>
      <a:lt1>
        <a:srgbClr val="FFFFFF"/>
      </a:lt1>
      <a:dk2>
        <a:srgbClr val="778495"/>
      </a:dk2>
      <a:lt2>
        <a:srgbClr val="F0F0F0"/>
      </a:lt2>
      <a:accent1>
        <a:srgbClr val="F26B43"/>
      </a:accent1>
      <a:accent2>
        <a:srgbClr val="81C233"/>
      </a:accent2>
      <a:accent3>
        <a:srgbClr val="F26B43"/>
      </a:accent3>
      <a:accent4>
        <a:srgbClr val="81C233"/>
      </a:accent4>
      <a:accent5>
        <a:srgbClr val="F26B43"/>
      </a:accent5>
      <a:accent6>
        <a:srgbClr val="81C233"/>
      </a:accent6>
      <a:hlink>
        <a:srgbClr val="F26B43"/>
      </a:hlink>
      <a:folHlink>
        <a:srgbClr val="BFBFBF"/>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包图主题2" id="{50CFA792-C506-47E4-B272-6A6183483AB3}" vid="{CC1AE437-2F7F-4319-9F22-408F5F8C346F}"/>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包图主题2</Template>
  <TotalTime>1071</TotalTime>
  <Words>12</Words>
  <Application>Microsoft Office PowerPoint</Application>
  <PresentationFormat>Custom</PresentationFormat>
  <Paragraphs>10</Paragraphs>
  <Slides>7</Slides>
  <Notes>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vt:i4>
      </vt:variant>
    </vt:vector>
  </HeadingPairs>
  <TitlesOfParts>
    <vt:vector size="9" baseType="lpstr">
      <vt:lpstr>包图主题2</vt:lpstr>
      <vt:lpstr>Package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WIN7</dc:creator>
  <cp:lastModifiedBy>A</cp:lastModifiedBy>
  <cp:revision>107</cp:revision>
  <dcterms:created xsi:type="dcterms:W3CDTF">2017-08-18T03:02:00Z</dcterms:created>
  <dcterms:modified xsi:type="dcterms:W3CDTF">2022-11-08T16:44:57Z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2052-10.1.0.6748</vt:lpwstr>
  </property>
</Properties>
</file>