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7" r:id="rId5"/>
    <p:sldId id="259" r:id="rId6"/>
    <p:sldId id="294" r:id="rId7"/>
    <p:sldId id="273" r:id="rId8"/>
    <p:sldId id="297" r:id="rId9"/>
    <p:sldId id="296" r:id="rId10"/>
    <p:sldId id="298" r:id="rId11"/>
    <p:sldId id="30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4438"/>
    <a:srgbClr val="FD6F4B"/>
    <a:srgbClr val="FFB200"/>
    <a:srgbClr val="BFC932"/>
    <a:srgbClr val="7DB343"/>
    <a:srgbClr val="0079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Kiểu Trung bình 4 - Màu chủ đề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68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60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32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56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44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37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6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77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21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9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19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93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D4F4F-4E50-4F2A-8155-736B69E3AAF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7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828"/>
            <a:ext cx="12192000" cy="68481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3706" y="1611034"/>
            <a:ext cx="78507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 </a:t>
            </a:r>
          </a:p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LỚP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66604" y="3840481"/>
            <a:ext cx="4206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178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9BD29A60-AE3B-4F48-8BA1-785FC5DF0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0" y="1005170"/>
            <a:ext cx="7560840" cy="5178300"/>
          </a:xfrm>
        </p:spPr>
      </p:pic>
      <p:sp>
        <p:nvSpPr>
          <p:cNvPr id="6" name="Tiêu đề 1">
            <a:extLst>
              <a:ext uri="{FF2B5EF4-FFF2-40B4-BE49-F238E27FC236}">
                <a16:creationId xmlns:a16="http://schemas.microsoft.com/office/drawing/2014/main" id="{2776824A-A29A-4FFF-99CC-034570E2E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422" y="433670"/>
            <a:ext cx="6916148" cy="11430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887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E1866F-7424-4849-A680-F3494630E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2292626" cy="1016414"/>
          </a:xfrm>
        </p:spPr>
        <p:txBody>
          <a:bodyPr/>
          <a:lstStyle/>
          <a:p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DD5DF5B6-DBD8-48C9-AB8B-57A40F80C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784" t="65629" r="17793" b="15413"/>
          <a:stretch/>
        </p:blipFill>
        <p:spPr>
          <a:xfrm>
            <a:off x="838200" y="2166733"/>
            <a:ext cx="10283406" cy="372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2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60484"/>
            <a:chOff x="0" y="0"/>
            <a:chExt cx="12192000" cy="68604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048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685903" y="1097281"/>
              <a:ext cx="4820194" cy="2488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45874" y="849085"/>
              <a:ext cx="2610394" cy="933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490651" y="1679798"/>
            <a:ext cx="7210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0892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ớp Chúng Ta Đoàn Kết - Nhạc Thiếu Nhi Có Lời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3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0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2370" y="1989857"/>
            <a:ext cx="98951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 TẬP VÀ ĐÁNH GIÁ</a:t>
            </a:r>
          </a:p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TRƯỜNG HỌC</a:t>
            </a:r>
          </a:p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850466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60484"/>
            <a:chOff x="0" y="0"/>
            <a:chExt cx="12192000" cy="68604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048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685903" y="1097281"/>
              <a:ext cx="4820194" cy="2488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45874" y="849085"/>
              <a:ext cx="2610394" cy="933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717073" y="1783080"/>
            <a:ext cx="7210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070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5209DF7-447E-430F-998B-39A745715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413792"/>
            <a:ext cx="8712968" cy="11430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hỗ dành sẵn cho Nội dung 5">
            <a:extLst>
              <a:ext uri="{FF2B5EF4-FFF2-40B4-BE49-F238E27FC236}">
                <a16:creationId xmlns:a16="http://schemas.microsoft.com/office/drawing/2014/main" id="{36083DA9-B2AC-4013-A060-EE465E163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521" t="36848" r="24089" b="41224"/>
          <a:stretch/>
        </p:blipFill>
        <p:spPr>
          <a:xfrm>
            <a:off x="5804453" y="2105284"/>
            <a:ext cx="4820479" cy="413184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32B5A54-CC1E-4E36-9344-87FA9982F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29" y="2381383"/>
            <a:ext cx="3687419" cy="36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57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2A94562C-0FA1-44B5-9335-9B769D6E0C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13" b="36431"/>
          <a:stretch/>
        </p:blipFill>
        <p:spPr>
          <a:xfrm>
            <a:off x="3025428" y="2077279"/>
            <a:ext cx="5989267" cy="4035288"/>
          </a:xfrm>
        </p:spPr>
      </p:pic>
      <p:sp>
        <p:nvSpPr>
          <p:cNvPr id="8" name="Tiêu đề 1">
            <a:extLst>
              <a:ext uri="{FF2B5EF4-FFF2-40B4-BE49-F238E27FC236}">
                <a16:creationId xmlns:a16="http://schemas.microsoft.com/office/drawing/2014/main" id="{A0F88460-D94A-4E9E-A999-8EABF150B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372" y="433670"/>
            <a:ext cx="6916148" cy="11430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652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FD4575C0-7185-4AAC-A5E6-8E8C245652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r="7374" b="11160"/>
          <a:stretch/>
        </p:blipFill>
        <p:spPr>
          <a:xfrm>
            <a:off x="19182" y="1"/>
            <a:ext cx="12153636" cy="6858000"/>
          </a:xfrm>
          <a:prstGeom prst="rect">
            <a:avLst/>
          </a:prstGeom>
        </p:spPr>
      </p:pic>
      <p:sp>
        <p:nvSpPr>
          <p:cNvPr id="4" name="Tiêu đề 1">
            <a:extLst>
              <a:ext uri="{FF2B5EF4-FFF2-40B4-BE49-F238E27FC236}">
                <a16:creationId xmlns:a16="http://schemas.microsoft.com/office/drawing/2014/main" id="{1EBF64EA-30B0-4B79-8B1B-0FF4581E6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272" y="137730"/>
            <a:ext cx="2222911" cy="1084781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orizontal Scroll 4">
            <a:extLst>
              <a:ext uri="{FF2B5EF4-FFF2-40B4-BE49-F238E27FC236}">
                <a16:creationId xmlns:a16="http://schemas.microsoft.com/office/drawing/2014/main" id="{CF522A94-80D6-4590-97CE-443BA915BDE4}"/>
              </a:ext>
            </a:extLst>
          </p:cNvPr>
          <p:cNvSpPr/>
          <p:nvPr/>
        </p:nvSpPr>
        <p:spPr>
          <a:xfrm>
            <a:off x="98694" y="718388"/>
            <a:ext cx="6431314" cy="3426229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Ở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ngoài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vui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rất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kiện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khai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giảng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Trung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Thu,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mừng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Nam...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ý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nghĩa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thái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. </a:t>
            </a:r>
          </a:p>
        </p:txBody>
      </p:sp>
    </p:spTree>
    <p:extLst>
      <p:ext uri="{BB962C8B-B14F-4D97-AF65-F5344CB8AC3E}">
        <p14:creationId xmlns:p14="http://schemas.microsoft.com/office/powerpoint/2010/main" val="1977625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60484"/>
            <a:chOff x="0" y="0"/>
            <a:chExt cx="12192000" cy="68604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048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685903" y="1097281"/>
              <a:ext cx="4820194" cy="2488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45874" y="849085"/>
              <a:ext cx="2610394" cy="933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987825" y="1991799"/>
            <a:ext cx="865698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endParaRPr lang="en-US" sz="3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644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160</Words>
  <PresentationFormat>Màn hình rộng</PresentationFormat>
  <Paragraphs>16</Paragraphs>
  <Slides>11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Các nhóm lên bốc thăm phiếu có tên một sự kiện được tổ chức ở trường</vt:lpstr>
      <vt:lpstr>Thảo luận nhóm và lên trình bày</vt:lpstr>
      <vt:lpstr>Kết luận</vt:lpstr>
      <vt:lpstr>Bản trình bày PowerPoint</vt:lpstr>
      <vt:lpstr>Thảo luận nhóm và lên trình bày</vt:lpstr>
      <vt:lpstr>Lưu ý: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2020-08-14T09:53:18Z</dcterms:created>
  <dcterms:modified xsi:type="dcterms:W3CDTF">2021-07-31T17:40:54Z</dcterms:modified>
</cp:coreProperties>
</file>