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4" r:id="rId1"/>
  </p:sldMasterIdLst>
  <p:notesMasterIdLst>
    <p:notesMasterId r:id="rId22"/>
  </p:notesMasterIdLst>
  <p:sldIdLst>
    <p:sldId id="447" r:id="rId2"/>
    <p:sldId id="486" r:id="rId3"/>
    <p:sldId id="508" r:id="rId4"/>
    <p:sldId id="510" r:id="rId5"/>
    <p:sldId id="449" r:id="rId6"/>
    <p:sldId id="451" r:id="rId7"/>
    <p:sldId id="453" r:id="rId8"/>
    <p:sldId id="509" r:id="rId9"/>
    <p:sldId id="455" r:id="rId10"/>
    <p:sldId id="459" r:id="rId11"/>
    <p:sldId id="500" r:id="rId12"/>
    <p:sldId id="457" r:id="rId13"/>
    <p:sldId id="462" r:id="rId14"/>
    <p:sldId id="505" r:id="rId15"/>
    <p:sldId id="477" r:id="rId16"/>
    <p:sldId id="488" r:id="rId17"/>
    <p:sldId id="496" r:id="rId18"/>
    <p:sldId id="506" r:id="rId19"/>
    <p:sldId id="507" r:id="rId20"/>
    <p:sldId id="490" r:id="rId21"/>
  </p:sldIdLst>
  <p:sldSz cx="9144000" cy="6858000" type="screen4x3"/>
  <p:notesSz cx="6858000" cy="9144000"/>
  <p:embeddedFontLst>
    <p:embeddedFont>
      <p:font typeface="Tahoma" pitchFamily="34" charset="0"/>
      <p:regular r:id="rId23"/>
      <p:bold r:id="rId24"/>
    </p:embeddedFont>
    <p:embeddedFont>
      <p:font typeface="HP001" charset="-93"/>
      <p:regular r:id="rId25"/>
      <p:bold r:id="rId26"/>
    </p:embeddedFont>
    <p:embeddedFont>
      <p:font typeface="Century Gothic" pitchFamily="34" charset="0"/>
      <p:regular r:id="rId27"/>
      <p:bold r:id="rId28"/>
      <p:italic r:id="rId29"/>
      <p:boldItalic r:id="rId30"/>
    </p:embeddedFont>
    <p:embeddedFont>
      <p:font typeface="HP001 4H Normal" pitchFamily="34" charset="-127"/>
      <p:regular r:id="rId31"/>
    </p:embeddedFont>
    <p:embeddedFont>
      <p:font typeface="High Tower Text" pitchFamily="18" charset="0"/>
      <p:regular r:id="rId32"/>
      <p:italic r:id="rId33"/>
    </p:embeddedFont>
    <p:embeddedFont>
      <p:font typeface=".VnAvant" pitchFamily="34" charset="0"/>
      <p:regular r:id="rId34"/>
      <p:bold r:id="rId35"/>
      <p:italic r:id="rId36"/>
    </p:embeddedFont>
    <p:embeddedFont>
      <p:font typeface="Arial Black" pitchFamily="34" charset="0"/>
      <p:bold r:id="rId37"/>
    </p:embeddedFont>
    <p:embeddedFont>
      <p:font typeface="Quicksand Medium" charset="0"/>
      <p:regular r:id="rId38"/>
    </p:embeddedFon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VNI-Avo" charset="0"/>
      <p:regular r:id="rId43"/>
      <p:bold r:id="rId44"/>
      <p:italic r:id="rId45"/>
      <p:boldItalic r:id="rId46"/>
    </p:embeddedFont>
    <p:embeddedFont>
      <p:font typeface="Arial Rounded MT Bold" pitchFamily="34" charset="0"/>
      <p:regular r:id="rId47"/>
    </p:embeddedFont>
    <p:embeddedFont>
      <p:font typeface="HP001 4 hàng" charset="-93"/>
      <p:regular r:id="rId48"/>
      <p:bold r:id="rId49"/>
    </p:embeddedFont>
  </p:embeddedFontLst>
  <p:custDataLst>
    <p:tags r:id="rId5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E12D6"/>
    <a:srgbClr val="990000"/>
    <a:srgbClr val="009900"/>
    <a:srgbClr val="FFCC00"/>
    <a:srgbClr val="0000CC"/>
    <a:srgbClr val="FF0066"/>
    <a:srgbClr val="00CC00"/>
    <a:srgbClr val="000099"/>
    <a:srgbClr val="008000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>
        <p:scale>
          <a:sx n="76" d="100"/>
          <a:sy n="76" d="100"/>
        </p:scale>
        <p:origin x="-133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font" Target="fonts/font2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30/10/2020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9913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6247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586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9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804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6FF543-F621-443A-A0AA-B591F586E898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161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11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825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0682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5796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FBF926B-CB0E-4256-82EB-29455964CC62}" type="slidenum">
              <a:rPr lang="en-US" sz="1200"/>
              <a:pPr/>
              <a:t>17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22020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17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gif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2.xml"/><Relationship Id="rId7" Type="http://schemas.openxmlformats.org/officeDocument/2006/relationships/image" Target="../media/image61.png"/><Relationship Id="rId12" Type="http://schemas.openxmlformats.org/officeDocument/2006/relationships/image" Target="../media/image6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slide" Target="slide3.xml"/><Relationship Id="rId10" Type="http://schemas.openxmlformats.org/officeDocument/2006/relationships/image" Target="../media/image63.gif"/><Relationship Id="rId4" Type="http://schemas.openxmlformats.org/officeDocument/2006/relationships/image" Target="../media/image59.png"/><Relationship Id="rId9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20067" y="86638"/>
            <a:ext cx="9164067" cy="830997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 nối tri thức với cuộc sống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38400" y="2891135"/>
            <a:ext cx="3581400" cy="461665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18333" y="1654314"/>
            <a:ext cx="3657600" cy="707886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1</a:t>
            </a:r>
          </a:p>
        </p:txBody>
      </p:sp>
    </p:spTree>
    <p:extLst>
      <p:ext uri="{BB962C8B-B14F-4D97-AF65-F5344CB8AC3E}">
        <p14:creationId xmlns:p14="http://schemas.microsoft.com/office/powerpoint/2010/main" val="2786400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5531" y="0"/>
            <a:ext cx="2109855" cy="721741"/>
            <a:chOff x="-45531" y="54114"/>
            <a:chExt cx="2109855" cy="721741"/>
          </a:xfrm>
        </p:grpSpPr>
        <p:grpSp>
          <p:nvGrpSpPr>
            <p:cNvPr id="15" name="Group 14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19" name="Rounded Rectangle 1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-804858" y="-253818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dirty="0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1" t="1" b="21949"/>
          <a:stretch/>
        </p:blipFill>
        <p:spPr bwMode="auto">
          <a:xfrm>
            <a:off x="303242" y="766105"/>
            <a:ext cx="3704288" cy="261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228600"/>
            <a:ext cx="3505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2162" y="3383001"/>
            <a:ext cx="386793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82810" y="3383975"/>
            <a:ext cx="25378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đom</a:t>
            </a:r>
            <a:r>
              <a:rPr lang="en-US" sz="4400" kern="0" dirty="0" smtClean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đóm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07530" y="2266488"/>
            <a:ext cx="23503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chó</a:t>
            </a:r>
            <a:r>
              <a:rPr lang="en-US" sz="4400" kern="0" dirty="0" smtClean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đốm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31155" y="4792701"/>
            <a:ext cx="27174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m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âm</a:t>
            </a:r>
            <a:r>
              <a:rPr lang="en-US" sz="4400" kern="0" dirty="0" smtClean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cơm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462" y="3383974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53968" y="3391767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89319" y="2265765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23927" y="4792700"/>
            <a:ext cx="10246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2116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3043306" y="2032353"/>
            <a:ext cx="3128894" cy="1320447"/>
            <a:chOff x="384" y="1680"/>
            <a:chExt cx="1680" cy="960"/>
          </a:xfrm>
          <a:blipFill>
            <a:blip r:embed="rId3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22539" name="Text Box 9"/>
          <p:cNvSpPr txBox="1">
            <a:spLocks noChangeArrowheads="1"/>
          </p:cNvSpPr>
          <p:nvPr/>
        </p:nvSpPr>
        <p:spPr bwMode="auto">
          <a:xfrm>
            <a:off x="5542378" y="3395142"/>
            <a:ext cx="152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b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ờm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600" y="745054"/>
            <a:ext cx="14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.VnAvant" pitchFamily="34" charset="0"/>
              </a:rPr>
              <a:t>§</a:t>
            </a:r>
            <a:r>
              <a:rPr lang="en-US" sz="3600" b="1" dirty="0" err="1" smtClean="0">
                <a:solidFill>
                  <a:schemeClr val="bg1"/>
                </a:solidFill>
                <a:latin typeface=".VnAvant" pitchFamily="34" charset="0"/>
              </a:rPr>
              <a:t>äc</a:t>
            </a:r>
            <a:endParaRPr lang="en-US" sz="36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0" y="30272"/>
            <a:ext cx="1676400" cy="681078"/>
            <a:chOff x="-45531" y="54114"/>
            <a:chExt cx="2109855" cy="721741"/>
          </a:xfrm>
        </p:grpSpPr>
        <p:grpSp>
          <p:nvGrpSpPr>
            <p:cNvPr id="26" name="Group 25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30" name="Rounded Rectangle 29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-804858" y="-253818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dirty="0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59" name="Rectangle 58"/>
          <p:cNvSpPr/>
          <p:nvPr/>
        </p:nvSpPr>
        <p:spPr>
          <a:xfrm>
            <a:off x="1712683" y="30272"/>
            <a:ext cx="5638800" cy="120032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  <a:cs typeface="Times New Roman" pitchFamily="18" charset="0"/>
              </a:rPr>
              <a:t>Bµi</a:t>
            </a:r>
            <a:r>
              <a:rPr lang="en-US" sz="32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36</a:t>
            </a:r>
            <a:r>
              <a:rPr lang="en-US" sz="36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: </a:t>
            </a:r>
            <a:r>
              <a:rPr lang="en-US" sz="32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r>
              <a:rPr lang="en-US" sz="32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r>
              <a:rPr lang="en-US" sz="32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32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  <a:p>
            <a:r>
              <a:rPr lang="en-US" sz="3600" b="1" dirty="0" smtClean="0">
                <a:solidFill>
                  <a:srgbClr val="0033CC"/>
                </a:solidFill>
                <a:latin typeface=".VnAvant" panose="020B7200000000000000" pitchFamily="34" charset="0"/>
              </a:rPr>
              <a:t>  </a:t>
            </a:r>
            <a:endParaRPr lang="en-US" sz="36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9699" y="1230601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84466" y="1230601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98080" y="1256108"/>
            <a:ext cx="10246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43891" y="1864742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smtClean="0">
                <a:latin typeface="Quicksand Medium" panose="00000600000000000000" pitchFamily="2" charset="0"/>
                <a:sym typeface="Arial"/>
              </a:rPr>
              <a:t>x</a:t>
            </a:r>
            <a:endParaRPr lang="en-US" sz="48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22043" y="1852191"/>
            <a:ext cx="1040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36334" y="2607190"/>
            <a:ext cx="13484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Quicksand Medium" panose="00000600000000000000" pitchFamily="2" charset="0"/>
                <a:sym typeface="Arial"/>
              </a:rPr>
              <a:t>x</a:t>
            </a:r>
            <a:r>
              <a:rPr lang="en-US" sz="48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óm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714" y="3341138"/>
            <a:ext cx="15648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khóm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35150" y="3312860"/>
            <a:ext cx="12506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vòm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3306" y="3355837"/>
            <a:ext cx="12827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n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ộm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59229" y="3367728"/>
            <a:ext cx="11256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tôm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58508" y="3426082"/>
            <a:ext cx="12121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rơm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3032" y="3340863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17279" y="3312859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57495" y="3367728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16324" y="3367728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35770" y="3395142"/>
            <a:ext cx="10246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346060" y="3438776"/>
            <a:ext cx="10246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41473" y="5638800"/>
            <a:ext cx="25378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đom</a:t>
            </a:r>
            <a:r>
              <a:rPr lang="en-US" sz="4400" kern="0" dirty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đóm</a:t>
            </a:r>
            <a:endParaRPr lang="en-US" sz="4400" kern="0" dirty="0">
              <a:solidFill>
                <a:prstClr val="black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028677" y="5638800"/>
            <a:ext cx="23503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chó</a:t>
            </a:r>
            <a:r>
              <a:rPr lang="en-US" sz="4400" kern="0" dirty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đốm</a:t>
            </a:r>
            <a:endParaRPr lang="en-US" sz="4400" kern="0" dirty="0">
              <a:solidFill>
                <a:prstClr val="black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022265" y="5707818"/>
            <a:ext cx="27174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mâm</a:t>
            </a:r>
            <a:r>
              <a:rPr lang="en-US" sz="4400" kern="0" dirty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cơm</a:t>
            </a:r>
            <a:endParaRPr lang="en-US" sz="4400" kern="0" dirty="0">
              <a:solidFill>
                <a:prstClr val="black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79807" y="5638800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527867" y="5638799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379439" y="5638800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728068" y="5709905"/>
            <a:ext cx="10246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61" y="4137123"/>
            <a:ext cx="2047875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495" y="4122700"/>
            <a:ext cx="195738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3" descr="C:\Users\Tuan\Desktop\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7"/>
          <a:stretch/>
        </p:blipFill>
        <p:spPr bwMode="auto">
          <a:xfrm>
            <a:off x="6414597" y="4191209"/>
            <a:ext cx="1932748" cy="123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334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  <p:bldP spid="35" grpId="0"/>
      <p:bldP spid="36" grpId="0"/>
      <p:bldP spid="46" grpId="0"/>
      <p:bldP spid="55" grpId="0"/>
      <p:bldP spid="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 descr="%5Bwallco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WordArt 5"/>
          <p:cNvSpPr>
            <a:spLocks noChangeArrowheads="1" noChangeShapeType="1" noTextEdit="1"/>
          </p:cNvSpPr>
          <p:nvPr/>
        </p:nvSpPr>
        <p:spPr bwMode="auto">
          <a:xfrm>
            <a:off x="1981200" y="1905000"/>
            <a:ext cx="5638800" cy="13160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solidFill>
                <a:srgbClr val="0000FF"/>
              </a:solidFill>
              <a:effectLst>
                <a:outerShdw sy="50000" kx="-2453608" rotWithShape="0">
                  <a:srgbClr val="80808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0" name="Picture 6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84663"/>
            <a:ext cx="1828800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8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166" y="1114425"/>
            <a:ext cx="2631766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doi chi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3476625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doi chi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629025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10490" y="1434734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41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0.19885 C -0.02205 -0.18403 -0.01128 -0.18611 -0.03455 -0.15232 C -0.03767 -0.14769 -0.04184 -0.14723 -0.04514 -0.14329 C -0.04965 -0.13773 -0.05364 -0.13056 -0.05798 -0.12477 C -0.06857 -0.11065 -0.07795 -0.09098 -0.08976 -0.08264 C -0.12552 -0.05672 -0.15851 -0.0176 -0.19601 -0.00371 C -0.21215 0.01412 -0.23003 0.02847 -0.24687 0.04282 C -0.2533 0.04814 -0.25972 0.05208 -0.26597 0.05694 C -0.26823 0.05833 -0.27239 0.06088 -0.27239 0.06134 C -0.28941 0.05972 -0.3066 0.05949 -0.32344 0.05694 C -0.33802 0.05463 -0.35226 0.03449 -0.36597 0.0243 C -0.38003 0.00324 -0.38003 -0.00556 -0.38715 -0.03611 C -0.39288 -0.08866 -0.39288 -0.14074 -0.38715 -0.19445 C -0.38819 -0.24676 -0.38021 -0.31829 -0.40851 -0.33357 C -0.4184 -0.34769 -0.42934 -0.34885 -0.44028 -0.35695 C -0.46232 -0.37292 -0.48298 -0.38658 -0.50607 -0.39398 C -0.52656 -0.4088 -0.4875 -0.38125 -0.53368 -0.40764 C -0.54687 -0.41528 -0.55677 -0.42547 -0.56979 -0.43102 C -0.58385 -0.4294 -0.59826 -0.43172 -0.61215 -0.42662 C -0.62205 -0.42292 -0.63055 -0.40996 -0.63993 -0.40324 C -0.65226 -0.38264 -0.6592 -0.36227 -0.66753 -0.33357 C -0.67014 -0.32408 -0.67587 -0.30556 -0.67587 -0.30533 C -0.6809 -0.26273 -0.67691 -0.27871 -0.68455 -0.2544 C -0.68767 -0.22639 -0.69028 -0.19885 -0.69305 -0.1713 C -0.69462 -0.15672 -0.69583 -0.12871 -0.69913 -0.11528 C -0.70087 -0.10949 -0.70399 -0.10648 -0.7059 -0.10139 C -0.71337 -0.07963 -0.71337 -0.0625 -0.72482 -0.05486 C -0.72951 -0.06181 -0.73437 -0.06736 -0.73767 -0.07824 C -0.74965 -0.11736 -0.72569 -0.0625 -0.74618 -0.10579 C -0.74948 -0.12824 -0.75243 -0.14792 -0.75469 -0.1713 C -0.75382 -0.20648 -0.75764 -0.24561 -0.75035 -0.27755 C -0.72726 -0.37894 -0.68351 -0.38588 -0.63785 -0.39861 C -0.5401 -0.39723 -0.44253 -0.39861 -0.34462 -0.39398 C -0.33333 -0.39352 -0.32274 -0.36667 -0.31076 -0.36111 C -0.30017 -0.33912 -0.28021 -0.30232 -0.26597 -0.28704 C -0.26389 -0.28241 -0.26232 -0.27616 -0.25972 -0.27292 C -0.25729 -0.26968 -0.25364 -0.27176 -0.25104 -0.26829 C -0.23038 -0.23588 -0.25642 -0.25834 -0.23854 -0.24491 C -0.22812 -0.22824 -0.21892 -0.21019 -0.20868 -0.19445 C -0.19687 -0.17639 -0.20364 -0.19422 -0.19392 -0.17547 C -0.1908 -0.16968 -0.18837 -0.16297 -0.18541 -0.15695 C -0.17864 -0.14445 -0.17135 -0.13241 -0.16406 -0.11991 C -0.16215 -0.11644 -0.16163 -0.10973 -0.15989 -0.10579 C -0.15364 -0.09236 -0.14496 -0.08218 -0.13854 -0.06875 C -0.1368 -0.06482 -0.13628 -0.05857 -0.1342 -0.05486 C -0.13177 -0.0507 -0.1283 -0.04954 -0.12587 -0.04561 C -0.11805 -0.03311 -0.1217 -0.03056 -0.11302 -0.02223 C -0.10521 -0.01459 -0.0993 -0.01436 -0.09184 -0.00371 C -0.05989 -0.00672 -0.02812 -0.00857 0.00382 -0.01273 C 0.01215 -0.01389 0.02205 -0.03218 0.02917 -0.04074 C 0.05 -0.06598 0.08281 -0.12431 0.09514 -0.1713 C 0.09827 -0.18311 0.10018 -0.1963 0.10347 -0.20787 C 0.10573 -0.21551 0.10781 -0.22361 0.11007 -0.23125 C 0.11215 -0.2507 0.11563 -0.26829 0.1184 -0.28704 C 0.12049 -0.31644 0.12483 -0.3382 0.12917 -0.36598 C 0.12899 -0.3757 0.14132 -0.55625 0.11007 -0.58426 C 0.10122 -0.5919 0.09149 -0.5926 0.08229 -0.59792 C 0.04045 -0.59653 -0.00121 -0.5963 -0.04305 -0.59329 C -0.05694 -0.59213 -0.06632 -0.56783 -0.07916 -0.56088 C -0.08264 -0.55486 -0.08594 -0.54792 -0.08976 -0.54236 C -0.09253 -0.53843 -0.09583 -0.53727 -0.09826 -0.53311 C -0.11041 -0.51227 -0.11927 -0.48611 -0.13021 -0.46366 C -0.13507 -0.42084 -0.1526 -0.39051 -0.16198 -0.35209 C -0.17413 -0.30278 -0.18177 -0.25255 -0.18732 -0.19885 C -0.18698 -0.17732 -0.19305 -0.07963 -0.18107 -0.03611 C -0.17934 -0.02986 -0.16302 0.01435 -0.15989 0.01944 C -0.14809 0.03865 -0.15017 0.02939 -0.1408 0.03796 C -0.12326 0.05439 -0.10538 0.06597 -0.08767 0.07986 C -0.07396 0.09074 -0.06059 0.10046 -0.04739 0.11203 C -0.03698 0.12129 -0.02517 0.12453 -0.01545 0.13541 C -0.00208 0.15023 0.00573 0.15509 0.02066 0.16342 C 0.03056 0.17777 0.03889 0.18217 0.05052 0.18657 C 0.06528 0.20231 0.075 0.21713 0.08663 0.24259 C 0.08594 0.25625 0.08663 0.27129 0.08438 0.28426 C 0.08368 0.28912 0.07379 0.29814 0.0717 0.29814 C 0.00087 0.30277 -0.06996 0.30416 -0.1408 0.30764 C -0.18541 0.31481 -0.23055 0.32939 -0.27448 0.34907 C -0.39982 0.34606 -0.51562 0.33472 -0.63993 0.33032 C -0.66528 0.31944 -0.69132 0.3162 -0.71632 0.30277 C -0.72847 0.28472 -0.74028 0.27916 -0.75469 0.27477 C -0.78177 0.23564 -0.76476 0.17245 -0.76302 0.09352 C -0.76198 0.03727 -0.76232 0.02777 -0.74184 0.00578 C -0.58958 0.00717 -0.43732 0.00602 -0.28507 0.01041 C -0.27239 0.01088 -0.25972 0.01666 -0.24687 0.01944 C -0.24062 0.02083 -0.22795 0.0243 -0.22795 0.02453 C -0.16389 0.06597 -0.08871 0.05879 -0.02396 0.06088 C 0.02674 0.08333 0.01858 0.06921 0.11007 0.06597 C 0.12795 0.05625 0.11007 0.06782 0.12483 0.05208 C 0.12674 0.05 0.12952 0.05046 0.13125 0.04745 C 0.13264 0.04537 0.13264 0.0412 0.13334 0.03796 " pathEditMode="relative" rAng="0" ptsTypes="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96" y="74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79 0.13033 C -0.06545 0.1257 -0.06285 0.12315 -0.05937 0.1176 C -0.05781 0.11482 -0.05677 0.11135 -0.05486 0.10903 C -0.04687 0.09838 -0.03524 0.0845 -0.02465 0.07709 C -0.02239 0.07524 -0.01944 0.07477 -0.01701 0.07292 C -0.01476 0.0713 -0.01337 0.06829 -0.01111 0.06644 C -0.00469 0.06135 0.00295 0.05695 0.01007 0.05394 C 0.01927 0.04098 0.01667 0.04144 0.03889 0.04954 C 0.04288 0.05116 0.04948 0.06019 0.04948 0.06042 C 0.05486 0.07246 0.06129 0.0838 0.06615 0.0963 C 0.06945 0.10487 0.07136 0.11366 0.075 0.12176 C 0.07795 0.1338 0.08108 0.1463 0.08403 0.15811 C 0.08507 0.16042 0.08663 0.16204 0.08733 0.16436 C 0.08906 0.17037 0.09184 0.18334 0.09184 0.18357 C 0.09306 0.19815 0.09358 0.21135 0.09948 0.22385 C 0.09965 0.2301 0.09965 0.23681 0.10087 0.24306 C 0.10174 0.24838 0.10556 0.25255 0.10712 0.25787 C 0.11233 0.27732 0.10712 0.26436 0.11302 0.27709 C 0.11441 0.28496 0.11962 0.29908 0.12361 0.3044 C 0.12483 0.30625 0.12674 0.30625 0.12813 0.30672 C 0.14896 0.30533 0.16962 0.3044 0.19045 0.30232 C 0.19167 0.30232 0.19393 0.30232 0.19462 0.30024 C 0.24202 0.18866 0.25087 0.00857 0.33854 -0.03333 C 0.34011 -0.03125 0.34167 -0.02963 0.34288 -0.02708 C 0.34393 -0.02523 0.3434 -0.02222 0.34462 -0.0206 C 0.34618 -0.01851 0.34844 -0.01782 0.3507 -0.01643 C 0.35816 -0.01713 0.36563 -0.01736 0.37327 -0.01851 C 0.37882 -0.01944 0.38334 -0.025 0.38837 -0.02708 C 0.40938 -0.03564 0.4342 -0.05347 0.4474 -0.078 C 0.44879 -0.08425 0.44931 -0.08703 0.45191 -0.09305 C 0.45434 -0.09814 0.45972 -0.10787 0.45972 -0.10763 C 0.46007 -0.10995 0.46233 -0.1125 0.46111 -0.11435 C 0.4592 -0.11666 0.45608 -0.1155 0.45365 -0.1162 C 0.45156 -0.11689 0.44965 -0.11782 0.4474 -0.11828 C 0.4349 -0.11666 0.42153 -0.11898 0.40972 -0.11203 C 0.39844 -0.10532 0.38976 -0.09838 0.37795 -0.09305 C 0.36459 -0.07847 0.3809 -0.0949 0.35972 -0.08009 C 0.35643 -0.07777 0.35382 -0.07407 0.3507 -0.07175 C 0.34219 -0.06527 0.33368 -0.05972 0.325 -0.05463 C 0.31476 -0.04861 0.3066 -0.03726 0.29618 -0.03333 C 0.28229 -0.01944 0.26858 -0.00509 0.25382 0.00695 C 0.25226 0.00834 0.2507 0.00973 0.24913 0.01135 C 0.24653 0.01389 0.24445 0.01737 0.24184 0.01991 C 0.23594 0.02454 0.22899 0.02732 0.22309 0.03264 C 0.2092 0.04584 0.19618 0.05579 0.18108 0.06644 C 0.17674 0.06968 0.17309 0.07477 0.16893 0.07917 C 0.15643 0.09237 0.16649 0.07987 0.15556 0.08982 C 0.14045 0.10301 0.15035 0.09838 0.13889 0.10255 C 0.11997 0.12223 0.14653 0.09561 0.12518 0.1132 C 0.11077 0.125 0.09965 0.13982 0.08403 0.14746 C 0.08073 0.15093 0.07726 0.1551 0.07344 0.15811 C 0.07188 0.15926 0.06945 0.15857 0.06754 0.16019 C 0.0658 0.16158 0.06493 0.16459 0.06302 0.16644 C 0.05886 0.17084 0.04705 0.17894 0.04323 0.18149 C 0.03733 0.18588 0.03334 0.19283 0.02674 0.19607 C 0.01406 0.2095 0.00087 0.21922 -0.01267 0.2301 C -0.01788 0.2345 -0.02031 0.24005 -0.02621 0.24306 C -0.02951 0.24144 -0.03264 0.24121 -0.03524 0.23866 C -0.03923 0.23473 -0.04583 0.22385 -0.04583 0.22408 C -0.04844 0.2169 -0.05035 0.21181 -0.05173 0.20463 C -0.05434 0.18056 -0.05503 0.14769 -0.03524 0.13889 C -0.02309 0.13959 -0.01111 0.13912 0.00104 0.14098 C 0.0125 0.1426 0.02344 0.1551 0.03438 0.16019 C 0.04288 0.16922 0.04827 0.17362 0.05417 0.18565 C 0.05608 0.19514 0.05868 0.19931 0.06163 0.2088 C 0.06945 0.23264 0.06042 0.21297 0.06754 0.22801 C 0.0691 0.23658 0.07031 0.24213 0.07344 0.24931 C 0.07622 0.26274 0.08021 0.27524 0.08403 0.28774 C 0.08629 0.29352 0.09028 0.3044 0.09028 0.30463 C 0.09358 0.33218 0.10469 0.35417 0.12518 0.35996 C 0.15295 0.35926 0.18056 0.35903 0.20816 0.35764 C 0.21406 0.35741 0.21927 0.35116 0.22448 0.34931 C 0.23646 0.34514 0.24809 0.34283 0.25972 0.34075 C 0.27222 0.34121 0.28577 0.34144 0.29913 0.34283 C 0.31059 0.34399 0.33056 0.36065 0.34011 0.37061 C 0.35608 0.38704 0.34809 0.38241 0.35816 0.3875 C 0.36215 0.39306 0.36632 0.39908 0.37049 0.40463 C 0.37205 0.40718 0.37465 0.40834 0.37622 0.41088 C 0.39254 0.43612 0.37622 0.41783 0.38993 0.43218 C 0.425 0.42825 0.42031 0.43218 0.44115 0.41737 C 0.45122 0.39838 0.44844 0.40301 0.45191 0.38125 C 0.45365 0.37061 0.45365 0.37801 0.45365 0.37269 " pathEditMode="relative" rAng="0" ptsTypes="AAAAAAAAAAAAAAA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3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0" y="2745482"/>
            <a:ext cx="1847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993" y="25589"/>
            <a:ext cx="6778807" cy="1138773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5010" y="241032"/>
            <a:ext cx="5634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atin typeface="Calibri" pitchFamily="34" charset="0"/>
                <a:cs typeface="Calibri" pitchFamily="34" charset="0"/>
              </a:rPr>
              <a:t>Trò chơi: Ai nhanh hơn? </a:t>
            </a:r>
            <a:endParaRPr lang="en-US" sz="4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56EF2F6-B451-4B52-AD23-531928932983}"/>
              </a:ext>
            </a:extLst>
          </p:cNvPr>
          <p:cNvSpPr txBox="1"/>
          <p:nvPr/>
        </p:nvSpPr>
        <p:spPr>
          <a:xfrm>
            <a:off x="683604" y="1883153"/>
            <a:ext cx="167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P001 4 hàng" panose="020B06030503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18476F5-CE3F-4C70-8028-4849CD8DC78E}"/>
              </a:ext>
            </a:extLst>
          </p:cNvPr>
          <p:cNvGrpSpPr/>
          <p:nvPr/>
        </p:nvGrpSpPr>
        <p:grpSpPr>
          <a:xfrm>
            <a:off x="218576" y="1066800"/>
            <a:ext cx="7401423" cy="4923819"/>
            <a:chOff x="2091336" y="1438395"/>
            <a:chExt cx="4692446" cy="4245109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1"/>
            <a:stretch/>
          </p:blipFill>
          <p:spPr bwMode="auto">
            <a:xfrm>
              <a:off x="2091336" y="1438395"/>
              <a:ext cx="4692446" cy="4245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99073F2D-E93A-4FAF-8CBF-914F81ED48DE}"/>
                </a:ext>
              </a:extLst>
            </p:cNvPr>
            <p:cNvSpPr/>
            <p:nvPr/>
          </p:nvSpPr>
          <p:spPr>
            <a:xfrm>
              <a:off x="2640343" y="3733800"/>
              <a:ext cx="184731" cy="2335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4277498-0495-44A3-B0DE-C095086D620B}"/>
              </a:ext>
            </a:extLst>
          </p:cNvPr>
          <p:cNvSpPr/>
          <p:nvPr/>
        </p:nvSpPr>
        <p:spPr>
          <a:xfrm>
            <a:off x="429371" y="1790820"/>
            <a:ext cx="18909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o -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0D7D0AA-7B35-438E-89CF-72768723C27E}"/>
              </a:ext>
            </a:extLst>
          </p:cNvPr>
          <p:cNvSpPr/>
          <p:nvPr/>
        </p:nvSpPr>
        <p:spPr>
          <a:xfrm>
            <a:off x="4095003" y="379532"/>
            <a:ext cx="20345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9600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35690" y="2598888"/>
            <a:ext cx="11079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ô</a:t>
            </a:r>
            <a:r>
              <a:rPr lang="en-US" sz="54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vi-VN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5867400" y="4217686"/>
            <a:ext cx="10903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ơm</a:t>
            </a:r>
            <a:endParaRPr lang="vi-VN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1294431" y="1822152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00397" y="4688254"/>
            <a:ext cx="11801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ô -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919288" y="4679351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209782" y="1790820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183383" y="1790820"/>
            <a:ext cx="14542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ơ - 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30723" y="4023799"/>
            <a:ext cx="10903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om</a:t>
            </a:r>
            <a:endParaRPr lang="vi-VN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616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4" y="38622"/>
            <a:ext cx="5259866" cy="66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7" b="5004"/>
          <a:stretch/>
        </p:blipFill>
        <p:spPr bwMode="auto">
          <a:xfrm>
            <a:off x="376867" y="808973"/>
            <a:ext cx="3356932" cy="372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8" b="4861"/>
          <a:stretch/>
        </p:blipFill>
        <p:spPr bwMode="auto">
          <a:xfrm>
            <a:off x="4374828" y="703199"/>
            <a:ext cx="3581400" cy="350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30291" y="2649201"/>
            <a:ext cx="26500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t</a:t>
            </a:r>
            <a:r>
              <a:rPr lang="en-US" sz="48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hơm</a:t>
            </a:r>
            <a:r>
              <a:rPr lang="en-US" sz="48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má</a:t>
            </a:r>
            <a:endParaRPr lang="vi-VN" sz="2000" b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41627" y="2257764"/>
            <a:ext cx="2660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ôm</a:t>
            </a:r>
            <a:r>
              <a:rPr lang="en-US" sz="48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cổ</a:t>
            </a:r>
            <a:endParaRPr lang="vi-VN" sz="2000" b="1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52499" y="109300"/>
            <a:ext cx="5562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Trò chơi: Ai </a:t>
            </a:r>
            <a:r>
              <a:rPr lang="vi-VN" sz="28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nhanh hơn? </a:t>
            </a:r>
            <a:endParaRPr lang="en-US" sz="28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AutoShape 5" descr="Vẽ tranh đề tài mẹ của em đang nấu cơ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791" y="4419600"/>
            <a:ext cx="30480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8" descr="Vẽ tranh về mẹ đẹp đơn giản nhất cho các bé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556342"/>
            <a:ext cx="3276600" cy="177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80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-21609" y="2728686"/>
            <a:ext cx="9165609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686810" y="3644336"/>
            <a:ext cx="162897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err="1">
                <a:latin typeface="HP001" pitchFamily="34" charset="-93"/>
                <a:ea typeface="HP001" pitchFamily="34" charset="-93"/>
              </a:rPr>
              <a:t>o</a:t>
            </a:r>
            <a:r>
              <a:rPr lang="en-US" sz="8800" dirty="0" err="1" smtClean="0">
                <a:latin typeface="HP001" pitchFamily="34" charset="-93"/>
                <a:ea typeface="HP001" pitchFamily="34" charset="-93"/>
              </a:rPr>
              <a:t>m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276600" y="3678148"/>
            <a:ext cx="162897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err="1" smtClean="0">
                <a:latin typeface="HP001" pitchFamily="34" charset="-93"/>
                <a:ea typeface="HP001" pitchFamily="34" charset="-93"/>
              </a:rPr>
              <a:t>ôm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134" y="619761"/>
            <a:ext cx="3505666" cy="769441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.VnAvant" pitchFamily="34" charset="0"/>
                <a:cs typeface="Calibri" pitchFamily="34" charset="0"/>
              </a:rPr>
              <a:t>3</a:t>
            </a:r>
            <a:r>
              <a:rPr lang="en-US" sz="4400" b="1" dirty="0" smtClean="0">
                <a:latin typeface=".VnAvant" pitchFamily="34" charset="0"/>
                <a:cs typeface="Calibri" pitchFamily="34" charset="0"/>
              </a:rPr>
              <a:t>.</a:t>
            </a:r>
            <a:r>
              <a:rPr lang="en-US" sz="4400" b="1" dirty="0" smtClean="0">
                <a:solidFill>
                  <a:schemeClr val="bg1"/>
                </a:solidFill>
                <a:latin typeface=".VnAvant" pitchFamily="34" charset="0"/>
                <a:cs typeface="Calibri" pitchFamily="34" charset="0"/>
              </a:rPr>
              <a:t>ViÕt b¶ng</a:t>
            </a:r>
            <a:endParaRPr lang="en-US" sz="4400" b="1" dirty="0">
              <a:solidFill>
                <a:schemeClr val="bg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1" y="1494972"/>
            <a:ext cx="1676399" cy="915650"/>
          </a:xfrm>
          <a:prstGeom prst="rect">
            <a:avLst/>
          </a:prstGeom>
          <a:solidFill>
            <a:srgbClr val="2E12D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ectangle 1"/>
          <p:cNvSpPr/>
          <p:nvPr/>
        </p:nvSpPr>
        <p:spPr>
          <a:xfrm>
            <a:off x="5708737" y="3666360"/>
            <a:ext cx="162897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dirty="0" err="1">
                <a:solidFill>
                  <a:prstClr val="black"/>
                </a:solidFill>
                <a:latin typeface="HP001" pitchFamily="34" charset="-93"/>
                <a:ea typeface="HP001" pitchFamily="34" charset="-93"/>
              </a:rPr>
              <a:t>ơ</a:t>
            </a:r>
            <a:r>
              <a:rPr lang="en-US" sz="8800" dirty="0" err="1" smtClean="0">
                <a:solidFill>
                  <a:prstClr val="black"/>
                </a:solidFill>
                <a:latin typeface="HP001" pitchFamily="34" charset="-93"/>
                <a:ea typeface="HP001" pitchFamily="34" charset="-93"/>
              </a:rPr>
              <a:t>m</a:t>
            </a:r>
            <a:endParaRPr lang="vi-VN" sz="8800" dirty="0">
              <a:solidFill>
                <a:prstClr val="black"/>
              </a:solidFill>
              <a:latin typeface="HP001" pitchFamily="34" charset="-93"/>
              <a:ea typeface="HP0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849930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39666" y="2526028"/>
            <a:ext cx="8951934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134" y="493305"/>
            <a:ext cx="3505666" cy="769441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.VnAvant" pitchFamily="34" charset="0"/>
                <a:cs typeface="Calibri" pitchFamily="34" charset="0"/>
              </a:rPr>
              <a:t>3</a:t>
            </a:r>
            <a:r>
              <a:rPr lang="en-US" sz="4400" b="1" dirty="0" smtClean="0">
                <a:latin typeface=".VnAvant" pitchFamily="34" charset="0"/>
                <a:cs typeface="Calibri" pitchFamily="34" charset="0"/>
              </a:rPr>
              <a:t>.</a:t>
            </a:r>
            <a:r>
              <a:rPr lang="en-US" sz="4400" b="1" dirty="0" smtClean="0">
                <a:solidFill>
                  <a:schemeClr val="bg1"/>
                </a:solidFill>
                <a:latin typeface=".VnAvant" pitchFamily="34" charset="0"/>
                <a:cs typeface="Calibri" pitchFamily="34" charset="0"/>
              </a:rPr>
              <a:t>ViÕt b¶ng</a:t>
            </a:r>
            <a:endParaRPr lang="en-US" sz="4400" b="1" dirty="0">
              <a:solidFill>
                <a:schemeClr val="bg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2514600" y="3505199"/>
            <a:ext cx="537882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000" dirty="0" err="1" smtClean="0">
                <a:latin typeface="HP001" pitchFamily="34" charset="-93"/>
                <a:ea typeface="HP001" pitchFamily="34" charset="-93"/>
              </a:rPr>
              <a:t>mâm</a:t>
            </a:r>
            <a:r>
              <a:rPr lang="en-US" sz="8000" dirty="0">
                <a:latin typeface="HP001" pitchFamily="34" charset="-93"/>
                <a:ea typeface="HP001" pitchFamily="34" charset="-93"/>
              </a:rPr>
              <a:t> </a:t>
            </a:r>
            <a:r>
              <a:rPr lang="en-US" sz="8000" dirty="0" smtClean="0">
                <a:latin typeface="HP001" pitchFamily="34" charset="-93"/>
                <a:ea typeface="HP001" pitchFamily="34" charset="-93"/>
              </a:rPr>
              <a:t>  </a:t>
            </a:r>
            <a:r>
              <a:rPr lang="en-US" sz="8000" dirty="0" err="1" smtClean="0">
                <a:latin typeface="HP001" pitchFamily="34" charset="-93"/>
                <a:ea typeface="HP001" pitchFamily="34" charset="-93"/>
              </a:rPr>
              <a:t>cơm</a:t>
            </a:r>
            <a:endParaRPr lang="vi-VN" sz="80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1" y="1368516"/>
            <a:ext cx="1676399" cy="915650"/>
          </a:xfrm>
          <a:prstGeom prst="rect">
            <a:avLst/>
          </a:prstGeom>
          <a:solidFill>
            <a:srgbClr val="2E12D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600200" y="4801850"/>
            <a:ext cx="10102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smtClean="0">
                <a:latin typeface="HP001" pitchFamily="34" charset="-93"/>
                <a:ea typeface="HP001" pitchFamily="34" charset="-93"/>
              </a:rPr>
              <a:t>`````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134" y="3474236"/>
            <a:ext cx="206819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0" dirty="0" err="1" smtClean="0">
                <a:latin typeface="HP001 4H Normal" panose="020B0604020202020204" charset="0"/>
                <a:cs typeface="Arial" pitchFamily="34" charset="0"/>
              </a:rPr>
              <a:t>đốm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21356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1944616"/>
            <a:ext cx="2136775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7" y="4267200"/>
            <a:ext cx="2024063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019" y="1784775"/>
            <a:ext cx="1782762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976"/>
          <p:cNvSpPr txBox="1">
            <a:spLocks noChangeArrowheads="1"/>
          </p:cNvSpPr>
          <p:nvPr/>
        </p:nvSpPr>
        <p:spPr bwMode="auto">
          <a:xfrm>
            <a:off x="2574925" y="1641403"/>
            <a:ext cx="1841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3200">
              <a:solidFill>
                <a:srgbClr val="000000"/>
              </a:solidFill>
            </a:endParaRPr>
          </a:p>
        </p:txBody>
      </p:sp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494" y="4097599"/>
            <a:ext cx="1909763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5" y="1385615"/>
            <a:ext cx="920504" cy="1227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0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1" y="5748338"/>
            <a:ext cx="9144001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38" y="5911778"/>
            <a:ext cx="116522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6063" y="5994328"/>
            <a:ext cx="102552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4796458" y="2659559"/>
            <a:ext cx="1139825" cy="646331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rơm</a:t>
            </a:r>
            <a:endParaRPr lang="en-US" sz="3600" b="1" dirty="0">
              <a:solidFill>
                <a:srgbClr val="00206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111249" y="2735759"/>
            <a:ext cx="1647826" cy="95410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>
              <a:buClr>
                <a:srgbClr val="000000"/>
              </a:buClr>
            </a:pPr>
            <a:r>
              <a:rPr lang="en-US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Đom</a:t>
            </a:r>
            <a:r>
              <a:rPr lang="en-US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đóm</a:t>
            </a:r>
            <a:endParaRPr lang="en-US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371601" y="4945559"/>
            <a:ext cx="1524000" cy="707886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 err="1" smtClean="0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thơm</a:t>
            </a:r>
            <a:endParaRPr lang="en-US" sz="4000" b="1" dirty="0">
              <a:solidFill>
                <a:srgbClr val="008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4634767" y="5249623"/>
            <a:ext cx="1680542" cy="646331"/>
          </a:xfrm>
          <a:prstGeom prst="rect">
            <a:avLst/>
          </a:prstGeom>
          <a:solidFill>
            <a:srgbClr val="CCFFFF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Xin</a:t>
            </a:r>
            <a:r>
              <a:rPr lang="en-US" sz="3600" b="1" dirty="0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lỗi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0706" y="58754"/>
            <a:ext cx="2513012" cy="707886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96925" y="1057870"/>
            <a:ext cx="492006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Hộp quà bí mật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1248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714066"/>
            <a:ext cx="8382000" cy="33877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" y="4267200"/>
            <a:ext cx="845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H</a:t>
            </a:r>
            <a:r>
              <a:rPr lang="en-US" sz="3200" kern="0" dirty="0" err="1">
                <a:latin typeface="High Tower Text" pitchFamily="18" charset="0"/>
                <a:cs typeface="Arial"/>
                <a:sym typeface="Arial"/>
              </a:rPr>
              <a:t>ôm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qua,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cô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Mơ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ở </a:t>
            </a:r>
            <a:r>
              <a:rPr lang="en-US" sz="3200" kern="0" dirty="0" err="1">
                <a:latin typeface="High Tower Text" pitchFamily="18" charset="0"/>
                <a:cs typeface="Arial"/>
                <a:sym typeface="Arial"/>
              </a:rPr>
              <a:t>xóm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Hạ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đến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thăm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nhà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Hà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Cô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Hà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giỏ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cam,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Hà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chọn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cam to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phần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bố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Mẹ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khen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thơm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lên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má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Hà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.</a:t>
            </a:r>
          </a:p>
        </p:txBody>
      </p:sp>
      <p:pic>
        <p:nvPicPr>
          <p:cNvPr id="4" name="Hôm qua cô Mơ ở xóm Hạ đến thăm nhà Hà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42058" y="553206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43000" y="6180"/>
            <a:ext cx="15520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9218" y="4263024"/>
            <a:ext cx="7344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kern="0" dirty="0" err="1">
                <a:solidFill>
                  <a:srgbClr val="FF0000"/>
                </a:solidFill>
                <a:latin typeface="High Tower Text" pitchFamily="18" charset="0"/>
                <a:cs typeface="Arial"/>
                <a:sym typeface="Arial"/>
              </a:rPr>
              <a:t>ôm</a:t>
            </a:r>
            <a:endParaRPr lang="vi-VN" dirty="0"/>
          </a:p>
        </p:txBody>
      </p:sp>
      <p:sp>
        <p:nvSpPr>
          <p:cNvPr id="7" name="Rectangle 6"/>
          <p:cNvSpPr/>
          <p:nvPr/>
        </p:nvSpPr>
        <p:spPr>
          <a:xfrm>
            <a:off x="3894393" y="4274711"/>
            <a:ext cx="7344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kern="0" dirty="0" err="1">
                <a:solidFill>
                  <a:srgbClr val="FF0000"/>
                </a:solidFill>
                <a:latin typeface="High Tower Text" pitchFamily="18" charset="0"/>
                <a:cs typeface="Arial"/>
                <a:sym typeface="Arial"/>
              </a:rPr>
              <a:t>óm</a:t>
            </a:r>
            <a:endParaRPr lang="vi-VN" dirty="0"/>
          </a:p>
        </p:txBody>
      </p:sp>
      <p:sp>
        <p:nvSpPr>
          <p:cNvPr id="8" name="Rectangle 7"/>
          <p:cNvSpPr/>
          <p:nvPr/>
        </p:nvSpPr>
        <p:spPr>
          <a:xfrm>
            <a:off x="3484050" y="5239670"/>
            <a:ext cx="747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kern="0" dirty="0" err="1">
                <a:solidFill>
                  <a:srgbClr val="FF0000"/>
                </a:solidFill>
                <a:latin typeface="High Tower Text" pitchFamily="18" charset="0"/>
                <a:cs typeface="Arial"/>
                <a:sym typeface="Arial"/>
              </a:rPr>
              <a:t>ơm</a:t>
            </a:r>
            <a:endParaRPr lang="vi-V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3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01" y="-76200"/>
            <a:ext cx="2438400" cy="10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0200"/>
            <a:ext cx="9144000" cy="4343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14600" y="889039"/>
            <a:ext cx="342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000" b="1" kern="0" dirty="0" err="1">
                <a:solidFill>
                  <a:srgbClr val="000000"/>
                </a:solidFill>
                <a:latin typeface="Quicksand Medium" panose="00000600000000000000" pitchFamily="2" charset="0"/>
                <a:cs typeface="Arial"/>
                <a:sym typeface="Arial"/>
              </a:rPr>
              <a:t>Xin</a:t>
            </a:r>
            <a:r>
              <a:rPr lang="en-US" sz="4000" b="1" kern="0" dirty="0">
                <a:solidFill>
                  <a:srgbClr val="000000"/>
                </a:solidFill>
                <a:latin typeface="Quicksand Medium" panose="00000600000000000000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Quicksand Medium" panose="00000600000000000000" pitchFamily="2" charset="0"/>
                <a:cs typeface="Arial"/>
                <a:sym typeface="Arial"/>
              </a:rPr>
              <a:t>Lỗi</a:t>
            </a:r>
            <a:endParaRPr lang="en-US" sz="4000" b="1" kern="0" dirty="0">
              <a:solidFill>
                <a:srgbClr val="000000"/>
              </a:solidFill>
              <a:latin typeface="Quicksand Medium" panose="00000600000000000000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169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441582" y="755984"/>
            <a:ext cx="5251134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Ôn</a:t>
            </a:r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khởi</a:t>
            </a:r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động</a:t>
            </a:r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24255" y="685800"/>
            <a:ext cx="644356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7" name="Picture 8" descr="Picture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5" y="1447800"/>
            <a:ext cx="911974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24255" y="41444"/>
            <a:ext cx="644356" cy="644356"/>
          </a:xfrm>
          <a:prstGeom prst="star5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5-Point Star 28">
            <a:hlinkClick r:id="" action="ppaction://noaction"/>
          </p:cNvPr>
          <p:cNvSpPr/>
          <p:nvPr/>
        </p:nvSpPr>
        <p:spPr>
          <a:xfrm>
            <a:off x="787645" y="41444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5-Point Star 29">
            <a:hlinkClick r:id="" action="ppaction://noaction"/>
          </p:cNvPr>
          <p:cNvSpPr/>
          <p:nvPr/>
        </p:nvSpPr>
        <p:spPr>
          <a:xfrm>
            <a:off x="787645" y="651778"/>
            <a:ext cx="644356" cy="644356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5-Point Star 30">
            <a:hlinkClick r:id="" action="ppaction://noaction"/>
          </p:cNvPr>
          <p:cNvSpPr/>
          <p:nvPr/>
        </p:nvSpPr>
        <p:spPr>
          <a:xfrm>
            <a:off x="1965212" y="-16420"/>
            <a:ext cx="644356" cy="644356"/>
          </a:xfrm>
          <a:prstGeom prst="star5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5-Point Star 31">
            <a:hlinkClick r:id="" action="ppaction://noaction"/>
          </p:cNvPr>
          <p:cNvSpPr/>
          <p:nvPr/>
        </p:nvSpPr>
        <p:spPr>
          <a:xfrm>
            <a:off x="3422793" y="-1642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5-Point Star 32">
            <a:hlinkClick r:id="" action="ppaction://noaction"/>
          </p:cNvPr>
          <p:cNvSpPr/>
          <p:nvPr/>
        </p:nvSpPr>
        <p:spPr>
          <a:xfrm>
            <a:off x="4825815" y="-16420"/>
            <a:ext cx="644356" cy="644356"/>
          </a:xfrm>
          <a:prstGeom prst="star5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5-Point Star 33">
            <a:hlinkClick r:id="" action="ppaction://noaction"/>
          </p:cNvPr>
          <p:cNvSpPr/>
          <p:nvPr/>
        </p:nvSpPr>
        <p:spPr>
          <a:xfrm>
            <a:off x="6099413" y="59668"/>
            <a:ext cx="966534" cy="1388132"/>
          </a:xfrm>
          <a:prstGeom prst="star5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7373011" y="-16420"/>
            <a:ext cx="644356" cy="644356"/>
          </a:xfrm>
          <a:prstGeom prst="star5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8148422" y="270044"/>
            <a:ext cx="644356" cy="644356"/>
          </a:xfrm>
          <a:prstGeom prst="star5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442343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96296E-6 L 0.00035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0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5-Point Star 17">
            <a:hlinkClick r:id="" action="ppaction://noaction"/>
          </p:cNvPr>
          <p:cNvSpPr/>
          <p:nvPr/>
        </p:nvSpPr>
        <p:spPr>
          <a:xfrm>
            <a:off x="8510196" y="685800"/>
            <a:ext cx="459668" cy="459668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24255" y="685800"/>
            <a:ext cx="644356" cy="644356"/>
          </a:xfrm>
          <a:prstGeom prst="star5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Rectangle 25"/>
          <p:cNvSpPr/>
          <p:nvPr/>
        </p:nvSpPr>
        <p:spPr>
          <a:xfrm>
            <a:off x="228600" y="1981200"/>
            <a:ext cx="7619999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anose="020B7200000000000000" pitchFamily="34" charset="0"/>
              </a:rPr>
              <a:t>TiÕt häc ®Õn ®©y lµ hÕt råi.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1600200" y="68580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5-Point Star 28">
            <a:hlinkClick r:id="" action="ppaction://noaction"/>
          </p:cNvPr>
          <p:cNvSpPr/>
          <p:nvPr/>
        </p:nvSpPr>
        <p:spPr>
          <a:xfrm>
            <a:off x="3848101" y="5244389"/>
            <a:ext cx="644356" cy="6443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5-Point Star 29">
            <a:hlinkClick r:id="" action="ppaction://noaction"/>
          </p:cNvPr>
          <p:cNvSpPr/>
          <p:nvPr/>
        </p:nvSpPr>
        <p:spPr>
          <a:xfrm>
            <a:off x="5856970" y="68580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5-Point Star 30">
            <a:hlinkClick r:id="" action="ppaction://noaction"/>
          </p:cNvPr>
          <p:cNvSpPr/>
          <p:nvPr/>
        </p:nvSpPr>
        <p:spPr>
          <a:xfrm>
            <a:off x="7467601" y="685800"/>
            <a:ext cx="644356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Rectangle 31"/>
          <p:cNvSpPr/>
          <p:nvPr/>
        </p:nvSpPr>
        <p:spPr>
          <a:xfrm>
            <a:off x="0" y="3581400"/>
            <a:ext cx="9119744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anose="020B7200000000000000" pitchFamily="34" charset="0"/>
              </a:rPr>
              <a:t>C« xin t¹m biÖt c¸c con nhÐ</a:t>
            </a: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anose="020B7200000000000000" pitchFamily="34" charset="0"/>
              </a:rPr>
              <a:t>. 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346433" y="556260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2097267" y="5005509"/>
            <a:ext cx="644356" cy="644356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7467601" y="4751252"/>
            <a:ext cx="644356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5856970" y="4765844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4170279" y="685800"/>
            <a:ext cx="644356" cy="644356"/>
          </a:xfrm>
          <a:prstGeom prst="star5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177656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7.40741E-7 L 0.00027 -0.02338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7.40741E-7 L 0.00027 -0.02338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0" grpId="1" animBg="1"/>
      <p:bldP spid="26" grpId="0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2" b="26003"/>
          <a:stretch/>
        </p:blipFill>
        <p:spPr bwMode="auto">
          <a:xfrm>
            <a:off x="304799" y="2517732"/>
            <a:ext cx="8495023" cy="2392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4400" y="2557398"/>
            <a:ext cx="634019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500" dirty="0" err="1" smtClean="0">
                <a:solidFill>
                  <a:prstClr val="black"/>
                </a:solidFill>
                <a:latin typeface="HP001" pitchFamily="34" charset="-93"/>
                <a:ea typeface="HP001" pitchFamily="34" charset="-93"/>
              </a:rPr>
              <a:t>ăm</a:t>
            </a:r>
            <a:r>
              <a:rPr lang="en-US" sz="11500" dirty="0" smtClean="0">
                <a:solidFill>
                  <a:prstClr val="black"/>
                </a:solidFill>
                <a:latin typeface="HP001" pitchFamily="34" charset="-93"/>
                <a:ea typeface="HP001" pitchFamily="34" charset="-93"/>
              </a:rPr>
              <a:t>   </a:t>
            </a:r>
            <a:r>
              <a:rPr lang="en-US" sz="11500" dirty="0" err="1" smtClean="0">
                <a:solidFill>
                  <a:prstClr val="black"/>
                </a:solidFill>
                <a:latin typeface="HP001" pitchFamily="34" charset="-93"/>
                <a:ea typeface="HP001" pitchFamily="34" charset="-93"/>
              </a:rPr>
              <a:t>âm</a:t>
            </a:r>
            <a:r>
              <a:rPr lang="en-US" sz="11500" dirty="0" smtClean="0">
                <a:solidFill>
                  <a:prstClr val="black"/>
                </a:solidFill>
                <a:latin typeface="HP001" pitchFamily="34" charset="-93"/>
                <a:ea typeface="HP001" pitchFamily="34" charset="-93"/>
              </a:rPr>
              <a:t> </a:t>
            </a:r>
            <a:endParaRPr lang="vi-VN" sz="11500" dirty="0">
              <a:solidFill>
                <a:prstClr val="black"/>
              </a:solidFill>
              <a:latin typeface="HP001" pitchFamily="34" charset="-93"/>
              <a:ea typeface="HP001" pitchFamily="34" charset="-93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100000">
                        <a14:foregroundMark x1="52857" y1="84375" x2="52857" y2="84375"/>
                        <a14:foregroundMark x1="37857" y1="8482" x2="37857" y2="8482"/>
                        <a14:foregroundMark x1="40000" y1="893" x2="40000" y2="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140758"/>
            <a:ext cx="494023" cy="80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250" y="5029200"/>
            <a:ext cx="493713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178227C-E317-47AD-AA37-1621D292DB76}"/>
              </a:ext>
            </a:extLst>
          </p:cNvPr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Cùng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khởi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động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tuần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mới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nào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883851"/>
            <a:ext cx="1768388" cy="14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553233"/>
            <a:ext cx="5599111" cy="213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10379" y="1339491"/>
            <a:ext cx="29354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5400" b="1" dirty="0" err="1" smtClean="0">
                <a:ln w="22225">
                  <a:solidFill>
                    <a:srgbClr val="C0504D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5400" b="1" dirty="0" smtClean="0">
                <a:ln w="22225">
                  <a:solidFill>
                    <a:srgbClr val="C0504D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5400" b="1" dirty="0">
              <a:ln w="22225">
                <a:solidFill>
                  <a:srgbClr val="C0504D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218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2000" y="83507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Khởi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động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tuần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mới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nào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!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7907"/>
            <a:ext cx="3102387" cy="497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06FB48A-A8F8-4672-AB81-54C7F7FEAEDB}"/>
              </a:ext>
            </a:extLst>
          </p:cNvPr>
          <p:cNvGrpSpPr/>
          <p:nvPr/>
        </p:nvGrpSpPr>
        <p:grpSpPr>
          <a:xfrm>
            <a:off x="2276486" y="2449723"/>
            <a:ext cx="825901" cy="1101201"/>
            <a:chOff x="5191587" y="2179964"/>
            <a:chExt cx="1101201" cy="1101201"/>
          </a:xfrm>
        </p:grpSpPr>
        <p:pic>
          <p:nvPicPr>
            <p:cNvPr id="11" name="tao 1" descr="A close up of a logo&#10;&#10;Description automatically generated">
              <a:extLst>
                <a:ext uri="{FF2B5EF4-FFF2-40B4-BE49-F238E27FC236}">
                  <a16:creationId xmlns:a16="http://schemas.microsoft.com/office/drawing/2014/main" xmlns="" id="{EE451F70-31FA-46A2-B855-27675A6D4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3889" y1="27500" x2="67500" y2="10833"/>
                          <a14:foregroundMark x1="67500" y1="10833" x2="72778" y2="1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587" y="2179964"/>
              <a:ext cx="1101201" cy="110120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D28D176F-C486-43A1-B304-3D0673F890F9}"/>
                </a:ext>
              </a:extLst>
            </p:cNvPr>
            <p:cNvSpPr txBox="1"/>
            <p:nvPr/>
          </p:nvSpPr>
          <p:spPr>
            <a:xfrm>
              <a:off x="5483701" y="2572329"/>
              <a:ext cx="5131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06FB48A-A8F8-4672-AB81-54C7F7FEAEDB}"/>
              </a:ext>
            </a:extLst>
          </p:cNvPr>
          <p:cNvGrpSpPr/>
          <p:nvPr/>
        </p:nvGrpSpPr>
        <p:grpSpPr>
          <a:xfrm>
            <a:off x="1678776" y="1255470"/>
            <a:ext cx="825901" cy="1101201"/>
            <a:chOff x="5191587" y="2179964"/>
            <a:chExt cx="1101201" cy="1101201"/>
          </a:xfrm>
        </p:grpSpPr>
        <p:pic>
          <p:nvPicPr>
            <p:cNvPr id="14" name="tao 1" descr="A close up of a logo&#10;&#10;Description automatically generated">
              <a:extLst>
                <a:ext uri="{FF2B5EF4-FFF2-40B4-BE49-F238E27FC236}">
                  <a16:creationId xmlns:a16="http://schemas.microsoft.com/office/drawing/2014/main" xmlns="" id="{EE451F70-31FA-46A2-B855-27675A6D4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3889" y1="27500" x2="67500" y2="10833"/>
                          <a14:foregroundMark x1="67500" y1="10833" x2="72778" y2="1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587" y="2179964"/>
              <a:ext cx="1101201" cy="110120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D28D176F-C486-43A1-B304-3D0673F890F9}"/>
                </a:ext>
              </a:extLst>
            </p:cNvPr>
            <p:cNvSpPr txBox="1"/>
            <p:nvPr/>
          </p:nvSpPr>
          <p:spPr>
            <a:xfrm>
              <a:off x="5483701" y="2572329"/>
              <a:ext cx="5131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Flowchart: Alternate Process 15"/>
          <p:cNvSpPr/>
          <p:nvPr/>
        </p:nvSpPr>
        <p:spPr>
          <a:xfrm>
            <a:off x="3686238" y="3431585"/>
            <a:ext cx="5433297" cy="2362200"/>
          </a:xfrm>
          <a:prstGeom prst="flowChartAlternateProcess">
            <a:avLst/>
          </a:prstGeom>
          <a:solidFill>
            <a:srgbClr val="4BACC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đọc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smtClean="0">
                <a:solidFill>
                  <a:srgbClr val="FF0000"/>
                </a:solidFill>
                <a:latin typeface="VNI-Avo" pitchFamily="2" charset="0"/>
              </a:rPr>
              <a:t>         a</a:t>
            </a:r>
            <a:r>
              <a:rPr lang="en-US" sz="3600" b="1" kern="0" baseline="0" dirty="0" smtClean="0">
                <a:solidFill>
                  <a:srgbClr val="FF0000"/>
                </a:solidFill>
                <a:latin typeface="VNI-Avo" pitchFamily="2" charset="0"/>
              </a:rPr>
              <a:t>m</a:t>
            </a:r>
            <a:r>
              <a:rPr lang="en-US" sz="36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VNI-Avo" pitchFamily="2" charset="0"/>
              </a:rPr>
              <a:t>ăm</a:t>
            </a:r>
            <a:r>
              <a:rPr lang="en-US" sz="36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VNI-Avo" pitchFamily="2" charset="0"/>
              </a:rPr>
              <a:t>âm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3745736" y="3410064"/>
            <a:ext cx="5363639" cy="2362200"/>
          </a:xfrm>
          <a:prstGeom prst="flowChartAlternateProcess">
            <a:avLst/>
          </a:prstGeom>
          <a:solidFill>
            <a:srgbClr val="8064A2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 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Từ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gì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đây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?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baseline="0" dirty="0" err="1" smtClean="0">
                <a:solidFill>
                  <a:srgbClr val="FF0000"/>
                </a:solidFill>
                <a:latin typeface="VNI-Avo" pitchFamily="2" charset="0"/>
              </a:rPr>
              <a:t>Quả</a:t>
            </a:r>
            <a:r>
              <a:rPr lang="en-US" sz="3600" b="1" kern="0" baseline="0" dirty="0" smtClean="0">
                <a:solidFill>
                  <a:srgbClr val="FF0000"/>
                </a:solidFill>
                <a:latin typeface="VNI-Avo" pitchFamily="2" charset="0"/>
              </a:rPr>
              <a:t> cam,</a:t>
            </a:r>
            <a:r>
              <a:rPr lang="en-US" sz="36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VNI-Avo" pitchFamily="2" charset="0"/>
              </a:rPr>
              <a:t>tăm</a:t>
            </a:r>
            <a:r>
              <a:rPr lang="en-US" sz="36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VNI-Avo" pitchFamily="2" charset="0"/>
              </a:rPr>
              <a:t>tre</a:t>
            </a:r>
            <a:r>
              <a:rPr lang="en-US" sz="3600" b="1" kern="0" dirty="0" smtClean="0">
                <a:solidFill>
                  <a:srgbClr val="FF0000"/>
                </a:solidFill>
                <a:latin typeface="VNI-Avo" pitchFamily="2" charset="0"/>
              </a:rPr>
              <a:t>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 smtClean="0">
                <a:solidFill>
                  <a:srgbClr val="FF0000"/>
                </a:solidFill>
                <a:latin typeface="VNI-Avo" pitchFamily="2" charset="0"/>
              </a:rPr>
              <a:t>củ</a:t>
            </a:r>
            <a:r>
              <a:rPr lang="en-US" sz="36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VNI-Avo" pitchFamily="2" charset="0"/>
              </a:rPr>
              <a:t>sâm</a:t>
            </a:r>
            <a:r>
              <a:rPr lang="en-US" sz="3600" b="1" kern="0" dirty="0" smtClean="0">
                <a:solidFill>
                  <a:srgbClr val="FF0000"/>
                </a:solidFill>
                <a:latin typeface="VNI-Avo" pitchFamily="2" charset="0"/>
              </a:rPr>
              <a:t>, </a:t>
            </a:r>
            <a:r>
              <a:rPr lang="en-US" sz="3600" b="1" kern="0" dirty="0" err="1" smtClean="0">
                <a:solidFill>
                  <a:srgbClr val="FF0000"/>
                </a:solidFill>
                <a:latin typeface="VNI-Avo" pitchFamily="2" charset="0"/>
              </a:rPr>
              <a:t>ngọn</a:t>
            </a:r>
            <a:r>
              <a:rPr lang="en-US" sz="36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VNI-Avo" pitchFamily="2" charset="0"/>
              </a:rPr>
              <a:t>nến</a:t>
            </a:r>
            <a:r>
              <a:rPr lang="en-US" sz="36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 smtClean="0">
                <a:solidFill>
                  <a:srgbClr val="FF0000"/>
                </a:solidFill>
                <a:latin typeface="VNI-Avo" pitchFamily="2" charset="0"/>
              </a:rPr>
              <a:t>đèn</a:t>
            </a:r>
            <a:r>
              <a:rPr lang="en-US" sz="3600" b="1" kern="0" dirty="0" smtClean="0">
                <a:solidFill>
                  <a:srgbClr val="FF0000"/>
                </a:solidFill>
                <a:latin typeface="VNI-Avo" pitchFamily="2" charset="0"/>
              </a:rPr>
              <a:t> pin.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659377" y="3311956"/>
            <a:ext cx="5433297" cy="2601457"/>
          </a:xfrm>
          <a:prstGeom prst="roundRect">
            <a:avLst/>
          </a:prstGeom>
          <a:solidFill>
            <a:srgbClr val="99FF33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</a:t>
            </a:r>
            <a:r>
              <a:rPr lang="en-US" sz="4000" b="1" kern="0" dirty="0" err="1" smtClean="0">
                <a:solidFill>
                  <a:srgbClr val="FF0000"/>
                </a:solidFill>
                <a:latin typeface="VNI-Avo" pitchFamily="2" charset="0"/>
              </a:rPr>
              <a:t>Đây</a:t>
            </a:r>
            <a:r>
              <a:rPr lang="en-US" sz="40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  <a:latin typeface="VNI-Avo" pitchFamily="2" charset="0"/>
              </a:rPr>
              <a:t>là</a:t>
            </a:r>
            <a:r>
              <a:rPr lang="en-US" sz="40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  <a:latin typeface="VNI-Avo" pitchFamily="2" charset="0"/>
              </a:rPr>
              <a:t>cây</a:t>
            </a:r>
            <a:r>
              <a:rPr lang="en-US" sz="40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  <a:latin typeface="VNI-Avo" pitchFamily="2" charset="0"/>
              </a:rPr>
              <a:t>gì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? 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20" name="tao 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0"/>
            <a:ext cx="825901" cy="1101201"/>
          </a:xfrm>
          <a:prstGeom prst="rect">
            <a:avLst/>
          </a:prstGeom>
        </p:spPr>
      </p:pic>
      <p:pic>
        <p:nvPicPr>
          <p:cNvPr id="21" name="tao 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2690349"/>
            <a:ext cx="825901" cy="1101201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270" y="3311956"/>
            <a:ext cx="551773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788" y="873225"/>
            <a:ext cx="5519747" cy="2402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0750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09600" y="4563069"/>
            <a:ext cx="8153400" cy="769441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Hương</a:t>
            </a:r>
            <a:r>
              <a:rPr lang="en-US" sz="4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cốm</a:t>
            </a:r>
            <a:r>
              <a:rPr lang="en-US" sz="4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thơm</a:t>
            </a:r>
            <a:r>
              <a:rPr lang="en-US" sz="4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thôn</a:t>
            </a:r>
            <a:r>
              <a:rPr lang="en-US" sz="4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xóm</a:t>
            </a:r>
            <a:endParaRPr lang="en-US" sz="4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/>
          <a:srcRect b="11196"/>
          <a:stretch/>
        </p:blipFill>
        <p:spPr bwMode="auto">
          <a:xfrm>
            <a:off x="148131" y="0"/>
            <a:ext cx="8691069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2975976" y="4563069"/>
            <a:ext cx="10711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ôm</a:t>
            </a:r>
            <a:endParaRPr lang="en-US" sz="4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5205" y="4563524"/>
            <a:ext cx="10775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ơ</a:t>
            </a:r>
            <a:r>
              <a:rPr lang="en-US" sz="44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endParaRPr lang="en-US" sz="4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462379" y="4563524"/>
            <a:ext cx="10711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om</a:t>
            </a:r>
            <a:endParaRPr lang="en-US" sz="4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Hương cốm thơm thôn xó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06739" y="5363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29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33400"/>
            <a:ext cx="2438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1524000" y="2914326"/>
            <a:ext cx="5105400" cy="2953074"/>
            <a:chOff x="384" y="1680"/>
            <a:chExt cx="1680" cy="960"/>
          </a:xfrm>
          <a:blipFill>
            <a:blip r:embed="rId4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2133600" y="3144762"/>
            <a:ext cx="15240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en-US" sz="6600" b="1" kern="0" dirty="0" smtClean="0">
                <a:latin typeface="Quicksand Medium" panose="00000600000000000000" pitchFamily="2" charset="0"/>
                <a:sym typeface="Arial"/>
              </a:rPr>
              <a:t>x</a:t>
            </a:r>
            <a:endParaRPr lang="en-US" sz="6600" b="1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1219200" y="4181475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5400" b="1" dirty="0" smtClean="0">
                <a:solidFill>
                  <a:srgbClr val="FF3300"/>
                </a:solidFill>
                <a:latin typeface="Century Gothic" pitchFamily="34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3300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5778" y="1590889"/>
            <a:ext cx="16097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80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19465" y="1590888"/>
            <a:ext cx="16097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endParaRPr lang="en-US" sz="80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45251" y="1590887"/>
            <a:ext cx="17123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80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61770" y="3098596"/>
            <a:ext cx="16233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6600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77294" y="4551402"/>
            <a:ext cx="235670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 smtClean="0">
                <a:latin typeface="Quicksand Medium" panose="00000600000000000000" pitchFamily="2" charset="0"/>
                <a:sym typeface="Arial"/>
              </a:rPr>
              <a:t>x</a:t>
            </a:r>
            <a:r>
              <a:rPr lang="en-US" sz="6600" b="1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óm</a:t>
            </a:r>
            <a:endParaRPr lang="en-US" sz="6600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8025"/>
            <a:ext cx="881063" cy="155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195" y="4221045"/>
            <a:ext cx="677068" cy="181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983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3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" y="381000"/>
            <a:ext cx="9116704" cy="628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94748" y="2991015"/>
            <a:ext cx="6781800" cy="316510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762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1779797" y="2991015"/>
            <a:ext cx="5340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Arial Rounded MT Bold" pitchFamily="34" charset="0"/>
              </a:rPr>
              <a:t>ghép</a:t>
            </a:r>
            <a:r>
              <a:rPr lang="en-US" sz="3600" b="1" dirty="0" smtClean="0">
                <a:latin typeface="Arial Rounded MT Bold" pitchFamily="34" charset="0"/>
              </a:rPr>
              <a:t> </a:t>
            </a:r>
            <a:r>
              <a:rPr lang="en-US" sz="3600" b="1" dirty="0" err="1" smtClean="0">
                <a:latin typeface="Arial Rounded MT Bold" pitchFamily="34" charset="0"/>
              </a:rPr>
              <a:t>tiếng</a:t>
            </a:r>
            <a:r>
              <a:rPr lang="en-US" sz="3600" b="1" dirty="0" smtClean="0">
                <a:latin typeface="Arial Rounded MT Bold" pitchFamily="34" charset="0"/>
              </a:rPr>
              <a:t> </a:t>
            </a:r>
            <a:r>
              <a:rPr lang="en-US" sz="3600" b="1" dirty="0" err="1" smtClean="0">
                <a:latin typeface="Arial Rounded MT Bold" pitchFamily="34" charset="0"/>
              </a:rPr>
              <a:t>mới</a:t>
            </a:r>
            <a:r>
              <a:rPr lang="en-US" sz="3600" b="1" dirty="0" smtClean="0">
                <a:latin typeface="Arial Rounded MT Bold" pitchFamily="34" charset="0"/>
              </a:rPr>
              <a:t> </a:t>
            </a:r>
            <a:r>
              <a:rPr lang="en-US" sz="3600" b="1" dirty="0" err="1" smtClean="0">
                <a:latin typeface="Arial Rounded MT Bold" pitchFamily="34" charset="0"/>
              </a:rPr>
              <a:t>với</a:t>
            </a:r>
            <a:r>
              <a:rPr lang="en-US" sz="3600" b="1" dirty="0" smtClean="0">
                <a:latin typeface="Arial Rounded MT Bold" pitchFamily="34" charset="0"/>
              </a:rPr>
              <a:t> </a:t>
            </a:r>
            <a:r>
              <a:rPr lang="en-US" sz="3600" b="1" dirty="0" err="1" smtClean="0">
                <a:latin typeface="Arial Rounded MT Bold" pitchFamily="34" charset="0"/>
              </a:rPr>
              <a:t>vần</a:t>
            </a:r>
            <a:r>
              <a:rPr lang="en-US" sz="3600" b="1" dirty="0" smtClean="0">
                <a:latin typeface="Arial Rounded MT Bold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0310" y="3633778"/>
            <a:ext cx="6250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r>
              <a:rPr lang="en-US" sz="3200" b="1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  </a:t>
            </a:r>
            <a:r>
              <a:rPr lang="en-US" sz="3200" b="1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r>
              <a:rPr lang="en-US" sz="3200" b="1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  </a:t>
            </a:r>
            <a:r>
              <a:rPr lang="en-US" sz="3200" b="1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3200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pic>
        <p:nvPicPr>
          <p:cNvPr id="8" name="Picture 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8" y="0"/>
            <a:ext cx="4638675" cy="51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350" y="4437734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575" y="4565649"/>
            <a:ext cx="54927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556" y="4437734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958" y="4565649"/>
            <a:ext cx="665162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097" y="4404332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742" y="4404331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414" y="4666455"/>
            <a:ext cx="341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419600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152" y="4513592"/>
            <a:ext cx="250032" cy="45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195792" y="5192837"/>
            <a:ext cx="10038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3200" b="1" dirty="0" err="1" smtClean="0">
                <a:latin typeface="VNI-Avo"/>
              </a:rPr>
              <a:t>Mẫu</a:t>
            </a:r>
            <a:endParaRPr lang="en-US" sz="3200" b="1" dirty="0">
              <a:latin typeface="VNI-Avo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727721" y="5284337"/>
            <a:ext cx="6623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3200" b="1" dirty="0" err="1" smtClean="0">
                <a:latin typeface="VNI-Avo"/>
              </a:rPr>
              <a:t>kh</a:t>
            </a:r>
            <a:endParaRPr lang="en-US" sz="3200" b="1" dirty="0">
              <a:latin typeface="VNI-Avo"/>
            </a:endParaRPr>
          </a:p>
        </p:txBody>
      </p:sp>
      <p:pic>
        <p:nvPicPr>
          <p:cNvPr id="19" name="Picture 3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684" y="5396679"/>
            <a:ext cx="5365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389" y="5238586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530" y="5195860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67408" y="5256681"/>
            <a:ext cx="800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VNI-Avo"/>
              </a:rPr>
              <a:t>om</a:t>
            </a:r>
            <a:endParaRPr lang="en-US" sz="3200" b="1" dirty="0">
              <a:solidFill>
                <a:prstClr val="black"/>
              </a:solidFill>
              <a:latin typeface="VNI-Avo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414" y="5396679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020" y="5210932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067" y="5422258"/>
            <a:ext cx="3429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2" y="5396679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5221440"/>
            <a:ext cx="132606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438290" y="5267189"/>
            <a:ext cx="12779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VNI-Avo"/>
              </a:rPr>
              <a:t>khóm</a:t>
            </a:r>
            <a:endParaRPr lang="en-US" sz="3200" b="1" dirty="0">
              <a:solidFill>
                <a:prstClr val="black"/>
              </a:solidFill>
              <a:latin typeface="VNI-Avo"/>
            </a:endParaRPr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48" y="5233756"/>
            <a:ext cx="10831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602" y="5422258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864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5800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648549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85360"/>
            <a:ext cx="816935" cy="67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732" y="685800"/>
            <a:ext cx="101072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71" y="2478086"/>
            <a:ext cx="817563" cy="63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432334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006" y="2432334"/>
            <a:ext cx="9364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38600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990910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163" y="883443"/>
            <a:ext cx="858837" cy="449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278" y="761261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544" y="846126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083" y="2612010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225" y="2609811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381" y="4035990"/>
            <a:ext cx="1040564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368" y="3990909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470" y="4151312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563" y="4181105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7" name="Picture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931" y="4181903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2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097" y="695781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85800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smtClean="0">
                <a:solidFill>
                  <a:prstClr val="black"/>
                </a:solidFill>
                <a:latin typeface="VNI-Avo"/>
              </a:rPr>
              <a:t>v</a:t>
            </a:r>
            <a:endParaRPr lang="en-US" sz="3200" b="1" dirty="0">
              <a:solidFill>
                <a:prstClr val="black"/>
              </a:solidFill>
              <a:latin typeface="VNI-Avo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51373" y="721879"/>
            <a:ext cx="800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 smtClean="0">
                <a:solidFill>
                  <a:prstClr val="black"/>
                </a:solidFill>
                <a:latin typeface="VNI-Avo"/>
              </a:rPr>
              <a:t>om</a:t>
            </a:r>
            <a:endParaRPr lang="en-US" sz="3200" b="1" dirty="0">
              <a:solidFill>
                <a:prstClr val="black"/>
              </a:solidFill>
              <a:latin typeface="VNI-Av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80099" y="741532"/>
            <a:ext cx="10278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 smtClean="0">
                <a:solidFill>
                  <a:prstClr val="black"/>
                </a:solidFill>
                <a:latin typeface="VNI-Avo"/>
              </a:rPr>
              <a:t>vòm</a:t>
            </a:r>
            <a:endParaRPr lang="en-US" sz="3200" b="1" dirty="0">
              <a:solidFill>
                <a:prstClr val="black"/>
              </a:solidFill>
              <a:latin typeface="VNI-Avo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06860" y="2478085"/>
            <a:ext cx="320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smtClean="0">
                <a:solidFill>
                  <a:prstClr val="black"/>
                </a:solidFill>
                <a:latin typeface="VNI-Avo"/>
              </a:rPr>
              <a:t>t</a:t>
            </a:r>
            <a:endParaRPr lang="en-US" sz="3200" b="1" dirty="0">
              <a:solidFill>
                <a:prstClr val="black"/>
              </a:solidFill>
              <a:latin typeface="VNI-Avo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23271" y="2523834"/>
            <a:ext cx="800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 smtClean="0">
                <a:solidFill>
                  <a:prstClr val="black"/>
                </a:solidFill>
                <a:latin typeface="VNI-Avo"/>
              </a:rPr>
              <a:t>ôm</a:t>
            </a:r>
            <a:endParaRPr lang="en-US" sz="3200" b="1" dirty="0">
              <a:solidFill>
                <a:prstClr val="black"/>
              </a:solidFill>
              <a:latin typeface="VNI-Av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86006" y="2432334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 smtClean="0">
                <a:solidFill>
                  <a:prstClr val="black"/>
                </a:solidFill>
                <a:latin typeface="VNI-Avo"/>
              </a:rPr>
              <a:t>tôm</a:t>
            </a:r>
            <a:endParaRPr lang="en-US" sz="3200" b="1" dirty="0">
              <a:solidFill>
                <a:prstClr val="black"/>
              </a:solidFill>
              <a:latin typeface="VNI-Av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69087" y="4089244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smtClean="0">
                <a:solidFill>
                  <a:prstClr val="black"/>
                </a:solidFill>
                <a:latin typeface="VNI-Avo"/>
              </a:rPr>
              <a:t>b</a:t>
            </a:r>
            <a:endParaRPr lang="en-US" sz="3200" b="1" dirty="0">
              <a:solidFill>
                <a:prstClr val="black"/>
              </a:solidFill>
              <a:latin typeface="VNI-Avo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54832" y="4017387"/>
            <a:ext cx="8418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 smtClean="0">
                <a:solidFill>
                  <a:prstClr val="black"/>
                </a:solidFill>
                <a:latin typeface="VNI-Avo"/>
              </a:rPr>
              <a:t>ơm</a:t>
            </a:r>
            <a:endParaRPr lang="en-US" sz="3200" b="1" dirty="0">
              <a:solidFill>
                <a:prstClr val="black"/>
              </a:solidFill>
              <a:latin typeface="VNI-Avo"/>
            </a:endParaRPr>
          </a:p>
        </p:txBody>
      </p:sp>
      <p:pic>
        <p:nvPicPr>
          <p:cNvPr id="1064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368" y="4009846"/>
            <a:ext cx="804764" cy="67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592041" y="4075967"/>
            <a:ext cx="10919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VNI-Avo"/>
              </a:rPr>
              <a:t>b</a:t>
            </a:r>
            <a:r>
              <a:rPr lang="en-US" sz="3200" b="1" dirty="0" err="1" smtClean="0">
                <a:solidFill>
                  <a:prstClr val="black"/>
                </a:solidFill>
                <a:latin typeface="VNI-Avo"/>
              </a:rPr>
              <a:t>ờm</a:t>
            </a:r>
            <a:endParaRPr lang="en-US" sz="3200" b="1" dirty="0">
              <a:solidFill>
                <a:prstClr val="black"/>
              </a:solidFill>
              <a:latin typeface="VNI-Avo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02421"/>
            <a:ext cx="1093787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14" y="5105400"/>
            <a:ext cx="751409" cy="1286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810000"/>
            <a:ext cx="1322387" cy="206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" y="47679"/>
            <a:ext cx="846159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798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838200" y="2507159"/>
            <a:ext cx="152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 b="1" dirty="0" smtClean="0">
                <a:solidFill>
                  <a:srgbClr val="FF3300"/>
                </a:solidFill>
                <a:latin typeface="Century Gothic" pitchFamily="34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FF3300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1600200" y="1757065"/>
            <a:ext cx="4562610" cy="1882775"/>
            <a:chOff x="384" y="1680"/>
            <a:chExt cx="1680" cy="960"/>
          </a:xfrm>
          <a:blipFill>
            <a:blip r:embed="rId3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22539" name="Text Box 9"/>
          <p:cNvSpPr txBox="1">
            <a:spLocks noChangeArrowheads="1"/>
          </p:cNvSpPr>
          <p:nvPr/>
        </p:nvSpPr>
        <p:spPr bwMode="auto">
          <a:xfrm>
            <a:off x="6107113" y="4105275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5400" b="1">
                <a:solidFill>
                  <a:srgbClr val="FF3300"/>
                </a:solidFill>
                <a:latin typeface="Century Gothic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9600" y="649069"/>
            <a:ext cx="14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§</a:t>
            </a:r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äc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6831" y="-72672"/>
            <a:ext cx="2109855" cy="721741"/>
            <a:chOff x="-45531" y="54114"/>
            <a:chExt cx="2109855" cy="721741"/>
          </a:xfrm>
        </p:grpSpPr>
        <p:grpSp>
          <p:nvGrpSpPr>
            <p:cNvPr id="26" name="Group 25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30" name="Rounded Rectangle 29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-804858" y="-253818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dirty="0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703054" y="628951"/>
            <a:ext cx="13612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66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54871" y="649069"/>
            <a:ext cx="13612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endParaRPr lang="en-US" sz="66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35683" y="615454"/>
            <a:ext cx="144462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66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399541"/>
            <a:ext cx="15240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160" y="1394322"/>
            <a:ext cx="22796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27534" y="2549652"/>
            <a:ext cx="192552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x</a:t>
            </a:r>
            <a:r>
              <a:rPr lang="en-US" sz="6600" b="1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óm</a:t>
            </a:r>
            <a:endParaRPr lang="en-US" sz="6600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037" y="4182516"/>
            <a:ext cx="16914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 smtClean="0">
                <a:latin typeface="Quicksand Medium" panose="00000600000000000000" pitchFamily="2" charset="0"/>
                <a:sym typeface="Arial"/>
              </a:rPr>
              <a:t>khóm</a:t>
            </a:r>
            <a:endParaRPr lang="en-US" sz="48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6627" y="4198203"/>
            <a:ext cx="1040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86686" y="4223069"/>
            <a:ext cx="13484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 smtClean="0">
                <a:latin typeface="Quicksand Medium" panose="00000600000000000000" pitchFamily="2" charset="0"/>
                <a:sym typeface="Arial"/>
              </a:rPr>
              <a:t>vòm</a:t>
            </a:r>
            <a:endParaRPr lang="en-US" sz="48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94463" y="4212527"/>
            <a:ext cx="1040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02466" y="4290886"/>
            <a:ext cx="13837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Quicksand Medium" panose="00000600000000000000" pitchFamily="2" charset="0"/>
                <a:sym typeface="Arial"/>
              </a:rPr>
              <a:t>n</a:t>
            </a:r>
            <a:r>
              <a:rPr lang="en-US" sz="4800" kern="0" dirty="0" err="1" smtClean="0">
                <a:latin typeface="Quicksand Medium" panose="00000600000000000000" pitchFamily="2" charset="0"/>
                <a:sym typeface="Arial"/>
              </a:rPr>
              <a:t>ộm</a:t>
            </a:r>
            <a:endParaRPr lang="en-US" sz="48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45508" y="4290885"/>
            <a:ext cx="1040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74697" y="4294668"/>
            <a:ext cx="12121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 smtClean="0">
                <a:latin typeface="Quicksand Medium" panose="00000600000000000000" pitchFamily="2" charset="0"/>
                <a:sym typeface="Arial"/>
              </a:rPr>
              <a:t>tôm</a:t>
            </a:r>
            <a:endParaRPr lang="en-US" sz="48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82004" y="4302180"/>
            <a:ext cx="12121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 smtClean="0"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48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23071" y="5334000"/>
            <a:ext cx="14446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Quicksand Medium" panose="00000600000000000000" pitchFamily="2" charset="0"/>
                <a:sym typeface="Arial"/>
              </a:rPr>
              <a:t>b</a:t>
            </a:r>
            <a:r>
              <a:rPr lang="en-US" sz="4800" kern="0" dirty="0" err="1" smtClean="0">
                <a:latin typeface="Quicksand Medium" panose="00000600000000000000" pitchFamily="2" charset="0"/>
                <a:sym typeface="Arial"/>
              </a:rPr>
              <a:t>ờm</a:t>
            </a:r>
            <a:endParaRPr lang="en-US" sz="48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78872" y="5331911"/>
            <a:ext cx="11015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51228" y="5235145"/>
            <a:ext cx="13067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 smtClean="0">
                <a:latin typeface="Quicksand Medium" panose="00000600000000000000" pitchFamily="2" charset="0"/>
                <a:sym typeface="Arial"/>
              </a:rPr>
              <a:t>rơm</a:t>
            </a:r>
            <a:endParaRPr lang="en-US" sz="48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56411" y="5255287"/>
            <a:ext cx="11015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997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6656</TotalTime>
  <Words>313</Words>
  <PresentationFormat>On-screen Show (4:3)</PresentationFormat>
  <Paragraphs>147</Paragraphs>
  <Slides>20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Arial</vt:lpstr>
      <vt:lpstr>Tahoma</vt:lpstr>
      <vt:lpstr>HP001</vt:lpstr>
      <vt:lpstr>Century Gothic</vt:lpstr>
      <vt:lpstr>HP001 4H Normal</vt:lpstr>
      <vt:lpstr>High Tower Text</vt:lpstr>
      <vt:lpstr>.VnAvant</vt:lpstr>
      <vt:lpstr>Arial Black</vt:lpstr>
      <vt:lpstr>Quicksand Medium</vt:lpstr>
      <vt:lpstr>Times New Roman</vt:lpstr>
      <vt:lpstr>Calibri</vt:lpstr>
      <vt:lpstr>VNI-Avo</vt:lpstr>
      <vt:lpstr>Arial Rounded MT Bold</vt:lpstr>
      <vt:lpstr>HP001 4 hàng</vt:lpstr>
      <vt:lpstr>Essential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2020-10-30T11:29:51Z</dcterms:modified>
</cp:coreProperties>
</file>