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3" r:id="rId3"/>
  </p:sldMasterIdLst>
  <p:sldIdLst>
    <p:sldId id="256" r:id="rId4"/>
    <p:sldId id="262" r:id="rId5"/>
    <p:sldId id="271" r:id="rId6"/>
    <p:sldId id="270" r:id="rId7"/>
    <p:sldId id="26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4" d="100"/>
          <a:sy n="64" d="100"/>
        </p:scale>
        <p:origin x="530" y="6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0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5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47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0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39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092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8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931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89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2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8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80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3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3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821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74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513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86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3975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07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15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92727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673144" y="84753"/>
            <a:ext cx="10834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TIẾT</a:t>
            </a:r>
            <a:r>
              <a:rPr lang="en-US" sz="3200" baseline="0" smtClean="0"/>
              <a:t> 2: </a:t>
            </a:r>
            <a:r>
              <a:rPr lang="en-US" sz="3200" smtClean="0"/>
              <a:t>BIỂU</a:t>
            </a:r>
            <a:r>
              <a:rPr lang="en-US" sz="3200" baseline="0" smtClean="0"/>
              <a:t> ĐỒ TRANH</a:t>
            </a:r>
            <a:endParaRPr lang="en-US" sz="3200"/>
          </a:p>
        </p:txBody>
      </p:sp>
      <p:sp>
        <p:nvSpPr>
          <p:cNvPr id="9" name="Rectangle 8"/>
          <p:cNvSpPr/>
          <p:nvPr userDrawn="1"/>
        </p:nvSpPr>
        <p:spPr>
          <a:xfrm>
            <a:off x="0" y="6511159"/>
            <a:ext cx="12192000" cy="346841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46000">
                <a:schemeClr val="accent6">
                  <a:lumMod val="95000"/>
                  <a:lumOff val="5000"/>
                </a:schemeClr>
              </a:gs>
              <a:gs pos="100000">
                <a:schemeClr val="accent6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3729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349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6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6841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67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004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48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2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54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4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24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221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88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EC128-416A-4F4D-8BB7-2BF75A6CAF29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FD48-FBA5-41F9-8D43-5FAD998E24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9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5" r:id="rId2"/>
    <p:sldLayoutId id="2147483650" r:id="rId3"/>
    <p:sldLayoutId id="214748368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BFE9F-D798-419A-A7D2-43915BBC6F77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865F6-2243-4710-BA20-612649EB2D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942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C82F-AAC1-4680-87DD-338081B3978C}" type="datetimeFigureOut">
              <a:rPr lang="en-US" smtClean="0"/>
              <a:t>7/18/2022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AF45-B9F3-4C50-9402-044BD2EDC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9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8100"/>
            <a:ext cx="12192000" cy="674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320118"/>
            <a:ext cx="12192000" cy="5378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426" y="159168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MÔN KHOA HỌC TỰ NHIÊN LỚP 7</a:t>
            </a:r>
            <a:endParaRPr lang="en-US" sz="2800" b="1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9973" y="1482206"/>
            <a:ext cx="9912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3200" b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 9: ĐO TỐC ĐỘ</a:t>
            </a:r>
            <a:endParaRPr lang="en-US" sz="3200" b="1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0924" y="2573100"/>
            <a:ext cx="10345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KẾT NỐI TRI THỨC VÀ CUỘC SỐNG </a:t>
            </a:r>
            <a:endParaRPr lang="en-US" sz="2800" b="1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71329" y="3675353"/>
            <a:ext cx="82841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400" b="1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err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viên</a:t>
            </a:r>
            <a:r>
              <a:rPr lang="en-US" sz="2400" b="1" smtClean="0">
                <a:solidFill>
                  <a:schemeClr val="accent5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</a:t>
            </a:r>
          </a:p>
        </p:txBody>
      </p:sp>
    </p:spTree>
    <p:extLst>
      <p:ext uri="{BB962C8B-B14F-4D97-AF65-F5344CB8AC3E}">
        <p14:creationId xmlns:p14="http://schemas.microsoft.com/office/powerpoint/2010/main" val="37526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hiển thị số và cổng quang điện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2716108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076785" y="610754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smtClean="0">
                <a:solidFill>
                  <a:srgbClr val="3333FF"/>
                </a:solidFill>
              </a:rPr>
              <a:t>1. Dụng cụ đo.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5134" y="1057131"/>
            <a:ext cx="9481732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Đồng hồ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để </a:t>
            </a:r>
            <a:r>
              <a:rPr lang="en-US" sz="2800" b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đo thời gian </a:t>
            </a: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tự động hiển thị số và cổng quang điện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076785" y="1496192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3333FF"/>
                </a:solidFill>
              </a:rPr>
              <a:t>2</a:t>
            </a:r>
            <a:r>
              <a:rPr lang="en-US" sz="3200" b="1" smtClean="0">
                <a:solidFill>
                  <a:srgbClr val="3333FF"/>
                </a:solidFill>
              </a:rPr>
              <a:t>. Cách đo.</a:t>
            </a:r>
            <a:endParaRPr lang="en-US" sz="3200" b="1">
              <a:solidFill>
                <a:srgbClr val="3333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849" y="3352119"/>
            <a:ext cx="6730826" cy="316298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355134" y="1897168"/>
            <a:ext cx="9989142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500"/>
              </a:spcAft>
            </a:pPr>
            <a:r>
              <a:rPr lang="en-US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vi-VN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Hãy </a:t>
            </a:r>
            <a:r>
              <a:rPr lang="vi-VN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dựa vào Hình 9.3 để mô tả sơ l</a:t>
            </a: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ượ</a:t>
            </a:r>
            <a:r>
              <a:rPr lang="vi-VN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lược </a:t>
            </a: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cách đo tốc độ </a:t>
            </a:r>
            <a:r>
              <a:rPr lang="en-US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dùng </a:t>
            </a:r>
            <a:r>
              <a:rPr lang="vi-VN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cổng quang điện và đồng</a:t>
            </a:r>
            <a:r>
              <a:rPr lang="en-US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hồ đo thời gian hiện số khi viên bi tay động </a:t>
            </a:r>
            <a:r>
              <a:rPr lang="en-US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 chuyển từ cổng</a:t>
            </a:r>
            <a:r>
              <a:rPr lang="vi-VN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quang điện (3) đến </a:t>
            </a:r>
            <a:r>
              <a:rPr lang="vi-VN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cổng</a:t>
            </a:r>
            <a:r>
              <a:rPr lang="en-US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quang </a:t>
            </a:r>
            <a:r>
              <a:rPr lang="vi-VN" sz="28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điện (4</a:t>
            </a:r>
            <a:r>
              <a:rPr lang="vi-VN" sz="28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vi-VN" sz="280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28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hiển thị số và cổng quang điện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3016156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189864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4" name="Rectangle 3"/>
          <p:cNvSpPr/>
          <p:nvPr/>
        </p:nvSpPr>
        <p:spPr>
          <a:xfrm>
            <a:off x="619125" y="1064849"/>
            <a:ext cx="109393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en-US" sz="2800" b="1">
                <a:latin typeface="+mj-lt"/>
              </a:rPr>
              <a:t>2. Quan sát thí nghiệm biểu diễn trên lớp để kiểm tra mô tả của mình và tính tốc </a:t>
            </a:r>
            <a:r>
              <a:rPr lang="en-US" sz="2800" b="1" smtClean="0">
                <a:latin typeface="+mj-lt"/>
              </a:rPr>
              <a:t>độ của </a:t>
            </a:r>
            <a:r>
              <a:rPr lang="en-US" sz="2800" b="1">
                <a:latin typeface="+mj-lt"/>
              </a:rPr>
              <a:t>viên bị</a:t>
            </a:r>
            <a:r>
              <a:rPr lang="en-US" sz="2800" b="1" smtClean="0">
                <a:latin typeface="+mj-lt"/>
              </a:rPr>
              <a:t>.</a:t>
            </a:r>
            <a:endParaRPr lang="en-US" sz="28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008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2643"/>
            <a:ext cx="1219200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hiển thị số và cổng quang điện</a:t>
            </a:r>
            <a:endParaRPr lang="en-US" b="1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2917" y="3016156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4189864"/>
            <a:ext cx="10515600" cy="3548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833549"/>
            <a:ext cx="3286783" cy="5352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>
                <a:solidFill>
                  <a:srgbClr val="3333FF"/>
                </a:solidFill>
              </a:rPr>
              <a:t>2</a:t>
            </a:r>
            <a:r>
              <a:rPr lang="en-US" sz="3200" b="1" smtClean="0">
                <a:solidFill>
                  <a:srgbClr val="3333FF"/>
                </a:solidFill>
              </a:rPr>
              <a:t>. Cách đo.</a:t>
            </a:r>
            <a:endParaRPr lang="en-US" sz="3200" b="1">
              <a:solidFill>
                <a:srgbClr val="3333FF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23430" y="1362872"/>
            <a:ext cx="10945139" cy="3655530"/>
            <a:chOff x="613378" y="1962947"/>
            <a:chExt cx="10945139" cy="3655530"/>
          </a:xfrm>
        </p:grpSpPr>
        <p:sp>
          <p:nvSpPr>
            <p:cNvPr id="4" name="Rectangle 2"/>
            <p:cNvSpPr>
              <a:spLocks noChangeArrowheads="1"/>
            </p:cNvSpPr>
            <p:nvPr/>
          </p:nvSpPr>
          <p:spPr bwMode="auto">
            <a:xfrm>
              <a:off x="613378" y="1962947"/>
              <a:ext cx="10945139" cy="3539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88950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88950" algn="l"/>
                </a:tabLst>
              </a:pPr>
              <a:r>
                <a:rPr kumimoji="0" lang="en-US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Nhấn</a:t>
              </a:r>
              <a:r>
                <a:rPr kumimoji="0" lang="en-US" altLang="en-US" sz="2800" i="0" u="none" strike="noStrike" cap="none" normalizeH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công tắc (5) nam châm điện ngắt, viên bi sắt chuyển động </a:t>
              </a:r>
              <a:endParaRPr kumimoji="0" lang="en-US" altLang="en-US" sz="28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endParaRPr>
            </a:p>
            <a:p>
              <a:pPr lvl="0" algn="just"/>
              <a:r>
                <a:rPr kumimoji="0" lang="en-US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Khi </a:t>
              </a:r>
              <a:r>
                <a:rPr lang="en-US" altLang="en-US" sz="280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viên bi sắt 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qua cổng quang điện (3) thì cổng quang này tự động bật đồng hồ hiện số.</a:t>
              </a:r>
              <a:endParaRPr kumimoji="0" lang="en-US" alt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lvl="0" algn="just"/>
              <a:r>
                <a:rPr kumimoji="0" lang="en-US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Khi</a:t>
              </a:r>
              <a:r>
                <a:rPr lang="en-US" altLang="en-US" sz="2800" smtClean="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</a:t>
              </a:r>
              <a:r>
                <a:rPr lang="en-US" altLang="en-US" sz="280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viên bi sắt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qua cổng quang điện (4) thì cổng quang này tự động tắt đổng hồ hiện số và cho biết thời gian </a:t>
              </a:r>
              <a:r>
                <a:rPr kumimoji="0" lang="vi-VN" altLang="en-US" sz="280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t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mà </a:t>
              </a:r>
              <a:r>
                <a:rPr lang="en-US" altLang="en-US" sz="2800">
                  <a:solidFill>
                    <a:srgbClr val="000000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viên bi sắt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chạy từ cổng quang điện (3) đến cổng quang điện (4) trên màn hiện số.</a:t>
              </a:r>
              <a:endParaRPr kumimoji="0" lang="en-US" alt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marR="0" lvl="0" indent="0" algn="just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88950" algn="l"/>
                </a:tabLst>
              </a:pPr>
              <a:r>
                <a:rPr kumimoji="0" lang="en-US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- Đ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o khoảng cách từ cổng quang điện (3) đến cổng quang điện (4) để biết </a:t>
              </a:r>
              <a:r>
                <a:rPr kumimoji="0" lang="vi-VN" altLang="en-US" sz="280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s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. Từ đó tính </a:t>
              </a:r>
              <a:r>
                <a:rPr kumimoji="0" lang="vi-VN" altLang="en-US" sz="280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v </a:t>
              </a:r>
              <a:r>
                <a:rPr kumimoji="0" lang="vi-VN" altLang="en-US" sz="280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= </a:t>
              </a:r>
              <a:endParaRPr kumimoji="0" lang="vi-VN" altLang="en-US" sz="2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65835800"/>
                </p:ext>
              </p:extLst>
            </p:nvPr>
          </p:nvGraphicFramePr>
          <p:xfrm>
            <a:off x="3114677" y="4830311"/>
            <a:ext cx="285750" cy="788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Equation" r:id="rId3" imgW="139639" imgH="393529" progId="Equation.DSMT4">
                    <p:embed/>
                  </p:oleObj>
                </mc:Choice>
                <mc:Fallback>
                  <p:oleObj name="Equation" r:id="rId3" imgW="139639" imgH="393529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14677" y="4830311"/>
                          <a:ext cx="285750" cy="78816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8556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9177" y="5234980"/>
            <a:ext cx="10939392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500"/>
              </a:spcAft>
            </a:pPr>
            <a:r>
              <a:rPr lang="en-US" sz="2800" b="1" smtClean="0">
                <a:latin typeface="+mj-lt"/>
              </a:rPr>
              <a:t>Giả sử khoảng cách giữa hai cổng quang điện là 50cm, đồng hồ hiện 5s hãy cho biết tốc độ viên bị sắt?</a:t>
            </a:r>
            <a:endParaRPr lang="en-US" sz="2800" b="1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1321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7107"/>
            <a:ext cx="12192000" cy="66874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0">
                <a:schemeClr val="accent6">
                  <a:lumMod val="0"/>
                  <a:lumOff val="100000"/>
                </a:schemeClr>
              </a:gs>
              <a:gs pos="69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352674" y="112643"/>
            <a:ext cx="7486650" cy="496887"/>
          </a:xfrm>
        </p:spPr>
        <p:txBody>
          <a:bodyPr>
            <a:normAutofit fontScale="90000"/>
          </a:bodyPr>
          <a:lstStyle/>
          <a:p>
            <a:r>
              <a:rPr lang="en-US" b="1" smtClean="0"/>
              <a:t>I - Đo </a:t>
            </a:r>
            <a:r>
              <a:rPr lang="en-US" b="1" err="1" smtClean="0"/>
              <a:t>tốc</a:t>
            </a:r>
            <a:r>
              <a:rPr lang="en-US" b="1" smtClean="0"/>
              <a:t> </a:t>
            </a:r>
            <a:r>
              <a:rPr lang="en-US" b="1" err="1" smtClean="0"/>
              <a:t>độ</a:t>
            </a:r>
            <a:r>
              <a:rPr lang="en-US" b="1" smtClean="0"/>
              <a:t> </a:t>
            </a:r>
            <a:r>
              <a:rPr lang="en-US" b="1" err="1" smtClean="0"/>
              <a:t>bằng</a:t>
            </a:r>
            <a:r>
              <a:rPr lang="en-US" b="1" smtClean="0"/>
              <a:t> </a:t>
            </a:r>
            <a:r>
              <a:rPr lang="en-US" b="1" err="1" smtClean="0"/>
              <a:t>đồng</a:t>
            </a:r>
            <a:r>
              <a:rPr lang="en-US" b="1" smtClean="0"/>
              <a:t> </a:t>
            </a:r>
            <a:r>
              <a:rPr lang="en-US" b="1" err="1" smtClean="0"/>
              <a:t>hồ</a:t>
            </a:r>
            <a:r>
              <a:rPr lang="en-US" b="1" smtClean="0"/>
              <a:t> </a:t>
            </a:r>
            <a:r>
              <a:rPr lang="en-US" b="1" err="1" smtClean="0"/>
              <a:t>bấm</a:t>
            </a:r>
            <a:r>
              <a:rPr lang="en-US" b="1" smtClean="0"/>
              <a:t> </a:t>
            </a:r>
            <a:r>
              <a:rPr lang="en-US" b="1" err="1" smtClean="0"/>
              <a:t>giây</a:t>
            </a:r>
            <a:endParaRPr lang="en-US" b="1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776595" y="1059440"/>
            <a:ext cx="4638808" cy="53520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smtClean="0">
                <a:solidFill>
                  <a:srgbClr val="3333FF"/>
                </a:solidFill>
              </a:rPr>
              <a:t>Hướng dẫn học ở nhà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68769" y="2156740"/>
            <a:ext cx="9454462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Nêu được nguyên tắc đo tốc </a:t>
            </a:r>
            <a:r>
              <a:rPr lang="en-US" sz="2800"/>
              <a:t>bằng đồng hồ hiển thị số và cổng quang điện </a:t>
            </a:r>
            <a:endParaRPr lang="en-US" sz="280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buFontTx/>
              <a:buChar char="-"/>
            </a:pPr>
            <a:r>
              <a:rPr lang="en-US" sz="2800" b="1" smtClean="0">
                <a:latin typeface="+mj-lt"/>
              </a:rPr>
              <a:t>Cách đo </a:t>
            </a:r>
            <a:r>
              <a:rPr lang="en-US" sz="2800" b="1">
                <a:latin typeface="+mj-lt"/>
              </a:rPr>
              <a:t>tốc độ bằng đồng hồ hiển thị số và cổng quang </a:t>
            </a:r>
            <a:r>
              <a:rPr lang="en-US" sz="2800" b="1" smtClean="0">
                <a:latin typeface="+mj-lt"/>
              </a:rPr>
              <a:t>điện có gì khác so với cách đo tốc độ mà em đã biết?</a:t>
            </a:r>
            <a:endParaRPr lang="en-US" sz="2800" b="1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0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EA959886-6F00-4F95-97F9-F865AD6BE3D7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264E4B3C-138C-43EA-8CE1-1ECF8AAEC2E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i 9. Do toc do - tiet 2" id="{A09357E3-2168-4921-BDD4-714AB9DC7968}" vid="{351CE782-87B6-45C9-A62F-CB368C787AC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Bai 9. Do toc do - tiet 2</Template>
  <TotalTime>0</TotalTime>
  <Words>383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Office Theme</vt:lpstr>
      <vt:lpstr>Custom Design</vt:lpstr>
      <vt:lpstr>1_Custom Design</vt:lpstr>
      <vt:lpstr>Equation</vt:lpstr>
      <vt:lpstr>PowerPoint Presentation</vt:lpstr>
      <vt:lpstr>II - Đo tốc độ bằng đồng hồ hiển thị số và cổng quang điện</vt:lpstr>
      <vt:lpstr>II - Đo tốc độ bằng đồng hồ hiển thị số và cổng quang điện</vt:lpstr>
      <vt:lpstr>II - Đo tốc độ bằng đồng hồ hiển thị số và cổng quang điện</vt:lpstr>
      <vt:lpstr>I - Đo tốc độ bằng đồng hồ bấm giây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Van Thach</dc:creator>
  <cp:lastModifiedBy>Nguyen Van Thach</cp:lastModifiedBy>
  <cp:revision>1</cp:revision>
  <dcterms:created xsi:type="dcterms:W3CDTF">2022-07-18T04:48:42Z</dcterms:created>
  <dcterms:modified xsi:type="dcterms:W3CDTF">2022-07-18T04:49:30Z</dcterms:modified>
</cp:coreProperties>
</file>