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0" r:id="rId2"/>
    <p:sldId id="271" r:id="rId3"/>
    <p:sldId id="256" r:id="rId4"/>
    <p:sldId id="264" r:id="rId5"/>
    <p:sldId id="257" r:id="rId6"/>
    <p:sldId id="272" r:id="rId7"/>
    <p:sldId id="275" r:id="rId8"/>
    <p:sldId id="273" r:id="rId9"/>
    <p:sldId id="262" r:id="rId10"/>
    <p:sldId id="274" r:id="rId11"/>
    <p:sldId id="276" r:id="rId12"/>
    <p:sldId id="280" r:id="rId13"/>
    <p:sldId id="278" r:id="rId14"/>
    <p:sldId id="277" r:id="rId15"/>
    <p:sldId id="258" r:id="rId16"/>
    <p:sldId id="281" r:id="rId17"/>
    <p:sldId id="283" r:id="rId18"/>
    <p:sldId id="279" r:id="rId19"/>
    <p:sldId id="284" r:id="rId20"/>
    <p:sldId id="260" r:id="rId21"/>
    <p:sldId id="263" r:id="rId22"/>
    <p:sldId id="282" r:id="rId23"/>
    <p:sldId id="285" r:id="rId24"/>
    <p:sldId id="265" r:id="rId25"/>
    <p:sldId id="268" r:id="rId26"/>
    <p:sldId id="286" r:id="rId27"/>
    <p:sldId id="259" r:id="rId28"/>
    <p:sldId id="287" r:id="rId29"/>
    <p:sldId id="288" r:id="rId30"/>
    <p:sldId id="289" r:id="rId31"/>
    <p:sldId id="266" r:id="rId32"/>
    <p:sldId id="267" r:id="rId33"/>
  </p:sldIdLst>
  <p:sldSz cx="18288000" cy="10287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84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sv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svg"/><Relationship Id="rId4" Type="http://schemas.openxmlformats.org/officeDocument/2006/relationships/image" Target="../media/image8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8.svg"/><Relationship Id="rId7" Type="http://schemas.openxmlformats.org/officeDocument/2006/relationships/image" Target="../media/image90.sv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sv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svg"/><Relationship Id="rId4" Type="http://schemas.openxmlformats.org/officeDocument/2006/relationships/image" Target="../media/image9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52.svg"/><Relationship Id="rId18" Type="http://schemas.openxmlformats.org/officeDocument/2006/relationships/image" Target="../media/image106.png"/><Relationship Id="rId3" Type="http://schemas.openxmlformats.org/officeDocument/2006/relationships/image" Target="../media/image97.svg"/><Relationship Id="rId21" Type="http://schemas.openxmlformats.org/officeDocument/2006/relationships/image" Target="../media/image109.png"/><Relationship Id="rId7" Type="http://schemas.openxmlformats.org/officeDocument/2006/relationships/image" Target="../media/image101.svg"/><Relationship Id="rId12" Type="http://schemas.openxmlformats.org/officeDocument/2006/relationships/image" Target="../media/image51.png"/><Relationship Id="rId17" Type="http://schemas.openxmlformats.org/officeDocument/2006/relationships/image" Target="../media/image66.svg"/><Relationship Id="rId2" Type="http://schemas.openxmlformats.org/officeDocument/2006/relationships/image" Target="../media/image96.png"/><Relationship Id="rId16" Type="http://schemas.openxmlformats.org/officeDocument/2006/relationships/image" Target="../media/image65.png"/><Relationship Id="rId20" Type="http://schemas.openxmlformats.org/officeDocument/2006/relationships/image" Target="../media/image10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11" Type="http://schemas.openxmlformats.org/officeDocument/2006/relationships/image" Target="../media/image105.svg"/><Relationship Id="rId5" Type="http://schemas.openxmlformats.org/officeDocument/2006/relationships/image" Target="../media/image99.svg"/><Relationship Id="rId15" Type="http://schemas.openxmlformats.org/officeDocument/2006/relationships/image" Target="../media/image64.svg"/><Relationship Id="rId10" Type="http://schemas.openxmlformats.org/officeDocument/2006/relationships/image" Target="../media/image104.png"/><Relationship Id="rId19" Type="http://schemas.openxmlformats.org/officeDocument/2006/relationships/image" Target="../media/image107.png"/><Relationship Id="rId4" Type="http://schemas.openxmlformats.org/officeDocument/2006/relationships/image" Target="../media/image98.png"/><Relationship Id="rId9" Type="http://schemas.openxmlformats.org/officeDocument/2006/relationships/image" Target="../media/image103.svg"/><Relationship Id="rId14" Type="http://schemas.openxmlformats.org/officeDocument/2006/relationships/image" Target="../media/image63.png"/><Relationship Id="rId22" Type="http://schemas.openxmlformats.org/officeDocument/2006/relationships/image" Target="../media/image11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sv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4.svg"/><Relationship Id="rId18" Type="http://schemas.openxmlformats.org/officeDocument/2006/relationships/image" Target="../media/image125.png"/><Relationship Id="rId26" Type="http://schemas.openxmlformats.org/officeDocument/2006/relationships/image" Target="../media/image131.png"/><Relationship Id="rId21" Type="http://schemas.openxmlformats.org/officeDocument/2006/relationships/image" Target="../media/image128.svg"/><Relationship Id="rId34" Type="http://schemas.openxmlformats.org/officeDocument/2006/relationships/image" Target="../media/image31.png"/><Relationship Id="rId7" Type="http://schemas.openxmlformats.org/officeDocument/2006/relationships/image" Target="../media/image118.svg"/><Relationship Id="rId12" Type="http://schemas.openxmlformats.org/officeDocument/2006/relationships/image" Target="../media/image123.png"/><Relationship Id="rId17" Type="http://schemas.openxmlformats.org/officeDocument/2006/relationships/image" Target="../media/image90.svg"/><Relationship Id="rId25" Type="http://schemas.openxmlformats.org/officeDocument/2006/relationships/image" Target="../media/image130.svg"/><Relationship Id="rId33" Type="http://schemas.openxmlformats.org/officeDocument/2006/relationships/image" Target="../media/image138.svg"/><Relationship Id="rId2" Type="http://schemas.openxmlformats.org/officeDocument/2006/relationships/image" Target="../media/image113.png"/><Relationship Id="rId16" Type="http://schemas.openxmlformats.org/officeDocument/2006/relationships/image" Target="../media/image89.png"/><Relationship Id="rId20" Type="http://schemas.openxmlformats.org/officeDocument/2006/relationships/image" Target="../media/image127.png"/><Relationship Id="rId29" Type="http://schemas.openxmlformats.org/officeDocument/2006/relationships/image" Target="../media/image13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11" Type="http://schemas.openxmlformats.org/officeDocument/2006/relationships/image" Target="../media/image122.svg"/><Relationship Id="rId24" Type="http://schemas.openxmlformats.org/officeDocument/2006/relationships/image" Target="../media/image129.png"/><Relationship Id="rId32" Type="http://schemas.openxmlformats.org/officeDocument/2006/relationships/image" Target="../media/image137.png"/><Relationship Id="rId37" Type="http://schemas.openxmlformats.org/officeDocument/2006/relationships/image" Target="../media/image140.svg"/><Relationship Id="rId5" Type="http://schemas.openxmlformats.org/officeDocument/2006/relationships/image" Target="../media/image116.svg"/><Relationship Id="rId15" Type="http://schemas.openxmlformats.org/officeDocument/2006/relationships/image" Target="../media/image12.svg"/><Relationship Id="rId23" Type="http://schemas.openxmlformats.org/officeDocument/2006/relationships/image" Target="../media/image14.svg"/><Relationship Id="rId28" Type="http://schemas.openxmlformats.org/officeDocument/2006/relationships/image" Target="../media/image133.png"/><Relationship Id="rId36" Type="http://schemas.openxmlformats.org/officeDocument/2006/relationships/image" Target="../media/image139.png"/><Relationship Id="rId10" Type="http://schemas.openxmlformats.org/officeDocument/2006/relationships/image" Target="../media/image121.png"/><Relationship Id="rId19" Type="http://schemas.openxmlformats.org/officeDocument/2006/relationships/image" Target="../media/image126.svg"/><Relationship Id="rId31" Type="http://schemas.openxmlformats.org/officeDocument/2006/relationships/image" Target="../media/image136.svg"/><Relationship Id="rId4" Type="http://schemas.openxmlformats.org/officeDocument/2006/relationships/image" Target="../media/image115.png"/><Relationship Id="rId9" Type="http://schemas.openxmlformats.org/officeDocument/2006/relationships/image" Target="../media/image120.svg"/><Relationship Id="rId14" Type="http://schemas.openxmlformats.org/officeDocument/2006/relationships/image" Target="../media/image11.png"/><Relationship Id="rId22" Type="http://schemas.openxmlformats.org/officeDocument/2006/relationships/image" Target="../media/image13.png"/><Relationship Id="rId27" Type="http://schemas.openxmlformats.org/officeDocument/2006/relationships/image" Target="../media/image132.svg"/><Relationship Id="rId30" Type="http://schemas.openxmlformats.org/officeDocument/2006/relationships/image" Target="../media/image135.png"/><Relationship Id="rId35" Type="http://schemas.openxmlformats.org/officeDocument/2006/relationships/image" Target="../media/image32.svg"/><Relationship Id="rId8" Type="http://schemas.openxmlformats.org/officeDocument/2006/relationships/image" Target="../media/image119.png"/><Relationship Id="rId3" Type="http://schemas.openxmlformats.org/officeDocument/2006/relationships/image" Target="../media/image11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1.png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sv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66.svg"/><Relationship Id="rId3" Type="http://schemas.openxmlformats.org/officeDocument/2006/relationships/image" Target="../media/image48.svg"/><Relationship Id="rId7" Type="http://schemas.openxmlformats.org/officeDocument/2006/relationships/image" Target="../media/image160.svg"/><Relationship Id="rId12" Type="http://schemas.openxmlformats.org/officeDocument/2006/relationships/image" Target="../media/image165.png"/><Relationship Id="rId17" Type="http://schemas.openxmlformats.org/officeDocument/2006/relationships/image" Target="../media/image170.svg"/><Relationship Id="rId2" Type="http://schemas.openxmlformats.org/officeDocument/2006/relationships/image" Target="../media/image47.png"/><Relationship Id="rId16" Type="http://schemas.openxmlformats.org/officeDocument/2006/relationships/image" Target="../media/image1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.png"/><Relationship Id="rId11" Type="http://schemas.openxmlformats.org/officeDocument/2006/relationships/image" Target="../media/image164.svg"/><Relationship Id="rId5" Type="http://schemas.openxmlformats.org/officeDocument/2006/relationships/image" Target="../media/image158.svg"/><Relationship Id="rId15" Type="http://schemas.openxmlformats.org/officeDocument/2006/relationships/image" Target="../media/image168.svg"/><Relationship Id="rId10" Type="http://schemas.openxmlformats.org/officeDocument/2006/relationships/image" Target="../media/image163.png"/><Relationship Id="rId4" Type="http://schemas.openxmlformats.org/officeDocument/2006/relationships/image" Target="../media/image157.png"/><Relationship Id="rId9" Type="http://schemas.openxmlformats.org/officeDocument/2006/relationships/image" Target="../media/image162.svg"/><Relationship Id="rId14" Type="http://schemas.openxmlformats.org/officeDocument/2006/relationships/image" Target="../media/image16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45.png"/><Relationship Id="rId7" Type="http://schemas.openxmlformats.org/officeDocument/2006/relationships/image" Target="../media/image49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svg"/><Relationship Id="rId18" Type="http://schemas.openxmlformats.org/officeDocument/2006/relationships/image" Target="../media/image77.pn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12" Type="http://schemas.openxmlformats.org/officeDocument/2006/relationships/image" Target="../media/image71.png"/><Relationship Id="rId17" Type="http://schemas.openxmlformats.org/officeDocument/2006/relationships/image" Target="../media/image76.svg"/><Relationship Id="rId2" Type="http://schemas.openxmlformats.org/officeDocument/2006/relationships/image" Target="../media/image61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0.svg"/><Relationship Id="rId5" Type="http://schemas.openxmlformats.org/officeDocument/2006/relationships/image" Target="../media/image64.svg"/><Relationship Id="rId15" Type="http://schemas.openxmlformats.org/officeDocument/2006/relationships/image" Target="../media/image74.svg"/><Relationship Id="rId10" Type="http://schemas.openxmlformats.org/officeDocument/2006/relationships/image" Target="../media/image69.png"/><Relationship Id="rId19" Type="http://schemas.openxmlformats.org/officeDocument/2006/relationships/image" Target="../media/image78.svg"/><Relationship Id="rId4" Type="http://schemas.openxmlformats.org/officeDocument/2006/relationships/image" Target="../media/image63.png"/><Relationship Id="rId9" Type="http://schemas.openxmlformats.org/officeDocument/2006/relationships/image" Target="../media/image68.svg"/><Relationship Id="rId14" Type="http://schemas.openxmlformats.org/officeDocument/2006/relationships/image" Target="../media/image7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99" b="30850"/>
          <a:stretch>
            <a:fillRect/>
          </a:stretch>
        </p:blipFill>
        <p:spPr>
          <a:xfrm rot="-1382617">
            <a:off x="1615147" y="3222468"/>
            <a:ext cx="4398805" cy="676666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2364">
            <a:off x="12364205" y="933258"/>
            <a:ext cx="4622817" cy="47524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4404639" y="-3033038"/>
            <a:ext cx="9410699" cy="15476776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074686" y="2128674"/>
            <a:ext cx="14099944" cy="6443826"/>
            <a:chOff x="0" y="0"/>
            <a:chExt cx="3403061" cy="187949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3407273" cy="1879496"/>
            </a:xfrm>
            <a:custGeom>
              <a:avLst/>
              <a:gdLst/>
              <a:ahLst/>
              <a:cxnLst/>
              <a:rect l="l" t="t" r="r" b="b"/>
              <a:pathLst>
                <a:path w="3407273" h="1879496">
                  <a:moveTo>
                    <a:pt x="278431" y="16918"/>
                  </a:moveTo>
                  <a:cubicBezTo>
                    <a:pt x="278431" y="16918"/>
                    <a:pt x="604014" y="12258"/>
                    <a:pt x="930760" y="12454"/>
                  </a:cubicBezTo>
                  <a:cubicBezTo>
                    <a:pt x="2337917" y="12671"/>
                    <a:pt x="3133206" y="0"/>
                    <a:pt x="3133206" y="0"/>
                  </a:cubicBezTo>
                  <a:cubicBezTo>
                    <a:pt x="3200669" y="0"/>
                    <a:pt x="3276606" y="0"/>
                    <a:pt x="3355379" y="85073"/>
                  </a:cubicBezTo>
                  <a:cubicBezTo>
                    <a:pt x="3398357" y="131488"/>
                    <a:pt x="3399426" y="240224"/>
                    <a:pt x="3399831" y="320281"/>
                  </a:cubicBezTo>
                  <a:cubicBezTo>
                    <a:pt x="3399831" y="320281"/>
                    <a:pt x="3398126" y="932605"/>
                    <a:pt x="3398126" y="1116912"/>
                  </a:cubicBezTo>
                  <a:cubicBezTo>
                    <a:pt x="3398126" y="1331071"/>
                    <a:pt x="3407274" y="1630250"/>
                    <a:pt x="3407274" y="1630250"/>
                  </a:cubicBezTo>
                  <a:cubicBezTo>
                    <a:pt x="3407274" y="1758918"/>
                    <a:pt x="3403105" y="1879496"/>
                    <a:pt x="3150267" y="1871362"/>
                  </a:cubicBezTo>
                  <a:cubicBezTo>
                    <a:pt x="3150267" y="1871362"/>
                    <a:pt x="2773794" y="1851063"/>
                    <a:pt x="2388311" y="1858662"/>
                  </a:cubicBezTo>
                  <a:cubicBezTo>
                    <a:pt x="1200217" y="1866796"/>
                    <a:pt x="304023" y="1879496"/>
                    <a:pt x="304023" y="1879496"/>
                  </a:cubicBezTo>
                  <a:cubicBezTo>
                    <a:pt x="132548" y="1879496"/>
                    <a:pt x="4213" y="1778427"/>
                    <a:pt x="8532" y="1575880"/>
                  </a:cubicBezTo>
                  <a:cubicBezTo>
                    <a:pt x="8532" y="1575880"/>
                    <a:pt x="9630" y="1077339"/>
                    <a:pt x="4815" y="93260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80231">
            <a:off x="2190417" y="2244404"/>
            <a:ext cx="831833" cy="83183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180231">
            <a:off x="3159205" y="1284245"/>
            <a:ext cx="1223634" cy="1250927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682344">
            <a:off x="900474" y="1213133"/>
            <a:ext cx="2348424" cy="768575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877159" y="7701217"/>
            <a:ext cx="1110597" cy="123900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368193" y="2036398"/>
            <a:ext cx="831833" cy="831833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185448">
            <a:off x="724739" y="6889427"/>
            <a:ext cx="2793450" cy="279345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256752" y="3371074"/>
            <a:ext cx="13706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ĐẾN VỚI TIẾT HỌC HÔM NAY!</a:t>
            </a:r>
          </a:p>
        </p:txBody>
      </p:sp>
    </p:spTree>
    <p:extLst>
      <p:ext uri="{BB962C8B-B14F-4D97-AF65-F5344CB8AC3E}">
        <p14:creationId xmlns:p14="http://schemas.microsoft.com/office/powerpoint/2010/main" val="402463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86400" y="690697"/>
            <a:ext cx="7391400" cy="1176203"/>
            <a:chOff x="0" y="0"/>
            <a:chExt cx="14682140" cy="1940093"/>
          </a:xfrm>
        </p:grpSpPr>
        <p:sp>
          <p:nvSpPr>
            <p:cNvPr id="3" name="Freeform 3"/>
            <p:cNvSpPr/>
            <p:nvPr/>
          </p:nvSpPr>
          <p:spPr>
            <a:xfrm>
              <a:off x="0" y="-4073"/>
              <a:ext cx="14688530" cy="1946696"/>
            </a:xfrm>
            <a:custGeom>
              <a:avLst/>
              <a:gdLst/>
              <a:ahLst/>
              <a:cxnLst/>
              <a:rect l="l" t="t" r="r" b="b"/>
              <a:pathLst>
                <a:path w="14688530" h="1946696">
                  <a:moveTo>
                    <a:pt x="14060753" y="1892218"/>
                  </a:moveTo>
                  <a:cubicBezTo>
                    <a:pt x="14060753" y="1892218"/>
                    <a:pt x="13329878" y="1946696"/>
                    <a:pt x="11321073" y="1944075"/>
                  </a:cubicBezTo>
                  <a:cubicBezTo>
                    <a:pt x="5334503" y="1941912"/>
                    <a:pt x="1057074" y="1934088"/>
                    <a:pt x="1057074" y="1934088"/>
                  </a:cubicBezTo>
                  <a:cubicBezTo>
                    <a:pt x="812932" y="1925254"/>
                    <a:pt x="449110" y="1904023"/>
                    <a:pt x="282371" y="1845846"/>
                  </a:cubicBezTo>
                  <a:cubicBezTo>
                    <a:pt x="4469" y="1748882"/>
                    <a:pt x="0" y="1575604"/>
                    <a:pt x="0" y="1246360"/>
                  </a:cubicBezTo>
                  <a:lnTo>
                    <a:pt x="0" y="124635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22598" y="15681"/>
                    <a:pt x="9113624" y="7673"/>
                  </a:cubicBezTo>
                  <a:cubicBezTo>
                    <a:pt x="13110950" y="0"/>
                    <a:pt x="13827683" y="6979"/>
                    <a:pt x="13827683" y="6979"/>
                  </a:cubicBezTo>
                  <a:cubicBezTo>
                    <a:pt x="14195991" y="14458"/>
                    <a:pt x="14334251" y="42638"/>
                    <a:pt x="14531991" y="165219"/>
                  </a:cubicBezTo>
                  <a:cubicBezTo>
                    <a:pt x="14683008" y="258836"/>
                    <a:pt x="14688530" y="476157"/>
                    <a:pt x="14679389" y="1246351"/>
                  </a:cubicBezTo>
                  <a:lnTo>
                    <a:pt x="14679389" y="1246360"/>
                  </a:lnTo>
                  <a:cubicBezTo>
                    <a:pt x="14679389" y="1693569"/>
                    <a:pt x="14636606" y="1842156"/>
                    <a:pt x="14060753" y="1892218"/>
                  </a:cubicBezTo>
                  <a:close/>
                </a:path>
              </a:pathLst>
            </a:custGeom>
            <a:solidFill>
              <a:srgbClr val="BAE6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95401" y="2021820"/>
            <a:ext cx="15497262" cy="7553980"/>
            <a:chOff x="0" y="0"/>
            <a:chExt cx="4855819" cy="2863552"/>
          </a:xfrm>
        </p:grpSpPr>
        <p:sp>
          <p:nvSpPr>
            <p:cNvPr id="5" name="Freeform 5"/>
            <p:cNvSpPr/>
            <p:nvPr/>
          </p:nvSpPr>
          <p:spPr>
            <a:xfrm>
              <a:off x="0" y="-4073"/>
              <a:ext cx="4862210" cy="2870155"/>
            </a:xfrm>
            <a:custGeom>
              <a:avLst/>
              <a:gdLst/>
              <a:ahLst/>
              <a:cxnLst/>
              <a:rect l="l" t="t" r="r" b="b"/>
              <a:pathLst>
                <a:path w="4862210" h="2870155">
                  <a:moveTo>
                    <a:pt x="4234432" y="2815677"/>
                  </a:moveTo>
                  <a:cubicBezTo>
                    <a:pt x="4234432" y="2815677"/>
                    <a:pt x="3503557" y="2870155"/>
                    <a:pt x="2905008" y="2867534"/>
                  </a:cubicBezTo>
                  <a:cubicBezTo>
                    <a:pt x="2030429" y="2865371"/>
                    <a:pt x="1057074" y="2857547"/>
                    <a:pt x="1057074" y="2857547"/>
                  </a:cubicBezTo>
                  <a:cubicBezTo>
                    <a:pt x="812932" y="2848712"/>
                    <a:pt x="449110" y="2827482"/>
                    <a:pt x="282371" y="2769304"/>
                  </a:cubicBezTo>
                  <a:cubicBezTo>
                    <a:pt x="4469" y="2672341"/>
                    <a:pt x="0" y="2499062"/>
                    <a:pt x="0" y="2006712"/>
                  </a:cubicBezTo>
                  <a:lnTo>
                    <a:pt x="0" y="200669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663465" y="15681"/>
                    <a:pt x="2582522" y="7673"/>
                  </a:cubicBezTo>
                  <a:cubicBezTo>
                    <a:pt x="3284630" y="0"/>
                    <a:pt x="4001363" y="6979"/>
                    <a:pt x="4001363" y="6979"/>
                  </a:cubicBezTo>
                  <a:cubicBezTo>
                    <a:pt x="4369671" y="14458"/>
                    <a:pt x="4507931" y="42638"/>
                    <a:pt x="4705671" y="165219"/>
                  </a:cubicBezTo>
                  <a:cubicBezTo>
                    <a:pt x="4856688" y="258836"/>
                    <a:pt x="4862210" y="476157"/>
                    <a:pt x="4853070" y="2006694"/>
                  </a:cubicBezTo>
                  <a:lnTo>
                    <a:pt x="4853070" y="2006712"/>
                  </a:lnTo>
                  <a:cubicBezTo>
                    <a:pt x="4853069" y="2617028"/>
                    <a:pt x="4810285" y="2765615"/>
                    <a:pt x="4234432" y="2815677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0532">
            <a:off x="1629525" y="920102"/>
            <a:ext cx="1101434" cy="107940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57041" y="920102"/>
            <a:ext cx="1101434" cy="1079405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4010221" y="715934"/>
            <a:ext cx="10337389" cy="948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800" b="1" dirty="0">
              <a:solidFill>
                <a:srgbClr val="27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05958" y="2980619"/>
            <a:ext cx="14401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Trong trò chơi Ô cửa bí mật, có hai kết quả có thể là ô tô và con dê (mặc đủ hai con dễ là khác nhau nhưng người chơi chỉ quan tâm đến việc phần thưởng là ô tô hay con dê).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Một số thí nghiệm/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trò chơi khác như: trọng tài tung đồng xu trước mỗi trận đấu,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quay may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mắn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, trò chơi phi tiêu,...</a:t>
            </a:r>
          </a:p>
        </p:txBody>
      </p:sp>
    </p:spTree>
    <p:extLst>
      <p:ext uri="{BB962C8B-B14F-4D97-AF65-F5344CB8AC3E}">
        <p14:creationId xmlns:p14="http://schemas.microsoft.com/office/powerpoint/2010/main" val="13554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38201" y="800100"/>
            <a:ext cx="9982199" cy="856163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850855" y="7612578"/>
            <a:ext cx="2734793" cy="237395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048000" y="1474213"/>
            <a:ext cx="5241207" cy="801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9"/>
              </a:lnSpc>
              <a:spcBef>
                <a:spcPct val="0"/>
              </a:spcBef>
            </a:pP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2857500"/>
            <a:ext cx="33528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50773" y="2849880"/>
            <a:ext cx="74752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Quay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9.25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0" y="1875060"/>
            <a:ext cx="5374086" cy="613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672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562" y="535379"/>
            <a:ext cx="17490438" cy="9216241"/>
            <a:chOff x="0" y="0"/>
            <a:chExt cx="5863658" cy="8878865"/>
          </a:xfrm>
        </p:grpSpPr>
        <p:sp>
          <p:nvSpPr>
            <p:cNvPr id="3" name="Freeform 3"/>
            <p:cNvSpPr/>
            <p:nvPr/>
          </p:nvSpPr>
          <p:spPr>
            <a:xfrm>
              <a:off x="0" y="-4073"/>
              <a:ext cx="5870049" cy="8885467"/>
            </a:xfrm>
            <a:custGeom>
              <a:avLst/>
              <a:gdLst/>
              <a:ahLst/>
              <a:cxnLst/>
              <a:rect l="l" t="t" r="r" b="b"/>
              <a:pathLst>
                <a:path w="5870049" h="8885467">
                  <a:moveTo>
                    <a:pt x="5242271" y="8830989"/>
                  </a:moveTo>
                  <a:cubicBezTo>
                    <a:pt x="5242271" y="8830989"/>
                    <a:pt x="4511397" y="8885467"/>
                    <a:pt x="3768204" y="8882846"/>
                  </a:cubicBezTo>
                  <a:cubicBezTo>
                    <a:pt x="2369313" y="8880683"/>
                    <a:pt x="1057074" y="8872859"/>
                    <a:pt x="1057074" y="8872859"/>
                  </a:cubicBezTo>
                  <a:cubicBezTo>
                    <a:pt x="812932" y="8864024"/>
                    <a:pt x="449110" y="8842794"/>
                    <a:pt x="282371" y="8784617"/>
                  </a:cubicBezTo>
                  <a:cubicBezTo>
                    <a:pt x="4469" y="8687654"/>
                    <a:pt x="0" y="8514374"/>
                    <a:pt x="0" y="6959562"/>
                  </a:cubicBezTo>
                  <a:lnTo>
                    <a:pt x="0" y="695948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82351" y="15681"/>
                    <a:pt x="3252386" y="7673"/>
                  </a:cubicBezTo>
                  <a:cubicBezTo>
                    <a:pt x="4292469" y="0"/>
                    <a:pt x="5009202" y="6979"/>
                    <a:pt x="5009202" y="6979"/>
                  </a:cubicBezTo>
                  <a:cubicBezTo>
                    <a:pt x="5377510" y="14458"/>
                    <a:pt x="5515770" y="42638"/>
                    <a:pt x="5713510" y="165219"/>
                  </a:cubicBezTo>
                  <a:cubicBezTo>
                    <a:pt x="5864527" y="258836"/>
                    <a:pt x="5870049" y="476157"/>
                    <a:pt x="5860909" y="6959483"/>
                  </a:cubicBezTo>
                  <a:lnTo>
                    <a:pt x="5860909" y="6959562"/>
                  </a:lnTo>
                  <a:cubicBezTo>
                    <a:pt x="5860908" y="8632340"/>
                    <a:pt x="5818124" y="8780927"/>
                    <a:pt x="5242271" y="8830989"/>
                  </a:cubicBezTo>
                  <a:close/>
                </a:path>
              </a:pathLst>
            </a:custGeom>
            <a:solidFill>
              <a:srgbClr val="CED8FF"/>
            </a:solidFill>
          </p:spPr>
        </p:sp>
      </p:grpSp>
      <p:sp>
        <p:nvSpPr>
          <p:cNvPr id="13" name="TextBox 12"/>
          <p:cNvSpPr txBox="1"/>
          <p:nvPr/>
        </p:nvSpPr>
        <p:spPr>
          <a:xfrm>
            <a:off x="5080956" y="758378"/>
            <a:ext cx="121431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90112" y="4697372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18112" y="5558600"/>
            <a:ext cx="13106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quay.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A, B, C, D, E, F, G, H.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58378"/>
            <a:ext cx="3326548" cy="37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07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6018" y="2171848"/>
            <a:ext cx="9218581" cy="7602428"/>
            <a:chOff x="0" y="0"/>
            <a:chExt cx="1801589" cy="1709420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1802859" cy="1708150"/>
            </a:xfrm>
            <a:custGeom>
              <a:avLst/>
              <a:gdLst/>
              <a:ahLst/>
              <a:cxnLst/>
              <a:rect l="l" t="t" r="r" b="b"/>
              <a:pathLst>
                <a:path w="1802859" h="1708150">
                  <a:moveTo>
                    <a:pt x="1791429" y="27940"/>
                  </a:moveTo>
                  <a:cubicBezTo>
                    <a:pt x="1782539" y="24130"/>
                    <a:pt x="1773649" y="21590"/>
                    <a:pt x="1764759" y="21590"/>
                  </a:cubicBezTo>
                  <a:cubicBezTo>
                    <a:pt x="1738089" y="20320"/>
                    <a:pt x="1711243" y="20320"/>
                    <a:pt x="1682909" y="17780"/>
                  </a:cubicBezTo>
                  <a:cubicBezTo>
                    <a:pt x="1618146" y="12700"/>
                    <a:pt x="1554731" y="6350"/>
                    <a:pt x="1489967" y="3810"/>
                  </a:cubicBezTo>
                  <a:cubicBezTo>
                    <a:pt x="1437347" y="1270"/>
                    <a:pt x="1386076" y="3810"/>
                    <a:pt x="1333455" y="2540"/>
                  </a:cubicBezTo>
                  <a:cubicBezTo>
                    <a:pt x="1310518" y="2540"/>
                    <a:pt x="1287581" y="0"/>
                    <a:pt x="1264644" y="2540"/>
                  </a:cubicBezTo>
                  <a:cubicBezTo>
                    <a:pt x="1209325" y="10160"/>
                    <a:pt x="1154006" y="11430"/>
                    <a:pt x="1097338" y="8890"/>
                  </a:cubicBezTo>
                  <a:cubicBezTo>
                    <a:pt x="1069004" y="7620"/>
                    <a:pt x="1040670" y="7620"/>
                    <a:pt x="1012336" y="7620"/>
                  </a:cubicBezTo>
                  <a:cubicBezTo>
                    <a:pt x="961065" y="7620"/>
                    <a:pt x="909794" y="7620"/>
                    <a:pt x="858522" y="6350"/>
                  </a:cubicBezTo>
                  <a:cubicBezTo>
                    <a:pt x="804553" y="5080"/>
                    <a:pt x="272951" y="2540"/>
                    <a:pt x="220331" y="1270"/>
                  </a:cubicBezTo>
                  <a:cubicBezTo>
                    <a:pt x="177155" y="0"/>
                    <a:pt x="135329" y="1270"/>
                    <a:pt x="92153" y="1270"/>
                  </a:cubicBezTo>
                  <a:cubicBezTo>
                    <a:pt x="6247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8110"/>
                    <a:pt x="16510" y="190500"/>
                    <a:pt x="17780" y="261620"/>
                  </a:cubicBezTo>
                  <a:cubicBezTo>
                    <a:pt x="19050" y="334010"/>
                    <a:pt x="17780" y="406400"/>
                    <a:pt x="16510" y="480060"/>
                  </a:cubicBezTo>
                  <a:cubicBezTo>
                    <a:pt x="15240" y="554990"/>
                    <a:pt x="2540" y="1341120"/>
                    <a:pt x="2540" y="1416050"/>
                  </a:cubicBezTo>
                  <a:cubicBezTo>
                    <a:pt x="2540" y="1489710"/>
                    <a:pt x="1270" y="1563370"/>
                    <a:pt x="0" y="1637030"/>
                  </a:cubicBezTo>
                  <a:cubicBezTo>
                    <a:pt x="0" y="1653540"/>
                    <a:pt x="3810" y="1663700"/>
                    <a:pt x="15240" y="1668780"/>
                  </a:cubicBezTo>
                  <a:cubicBezTo>
                    <a:pt x="22860" y="1672590"/>
                    <a:pt x="31750" y="1675130"/>
                    <a:pt x="40640" y="1676400"/>
                  </a:cubicBezTo>
                  <a:cubicBezTo>
                    <a:pt x="90804" y="1681480"/>
                    <a:pt x="142075" y="1685290"/>
                    <a:pt x="193346" y="1690370"/>
                  </a:cubicBezTo>
                  <a:cubicBezTo>
                    <a:pt x="221680" y="1692910"/>
                    <a:pt x="250014" y="1697990"/>
                    <a:pt x="278348" y="1699260"/>
                  </a:cubicBezTo>
                  <a:cubicBezTo>
                    <a:pt x="325572" y="1701800"/>
                    <a:pt x="851776" y="1703070"/>
                    <a:pt x="899000" y="1704340"/>
                  </a:cubicBezTo>
                  <a:cubicBezTo>
                    <a:pt x="905746" y="1704340"/>
                    <a:pt x="912492" y="1704340"/>
                    <a:pt x="919238" y="1704340"/>
                  </a:cubicBezTo>
                  <a:cubicBezTo>
                    <a:pt x="951620" y="1704340"/>
                    <a:pt x="985351" y="1703070"/>
                    <a:pt x="1017733" y="1703070"/>
                  </a:cubicBezTo>
                  <a:cubicBezTo>
                    <a:pt x="1055512" y="1703070"/>
                    <a:pt x="1091941" y="1704340"/>
                    <a:pt x="1129720" y="1704340"/>
                  </a:cubicBezTo>
                  <a:cubicBezTo>
                    <a:pt x="1185039" y="1704340"/>
                    <a:pt x="1241707" y="1704340"/>
                    <a:pt x="1297026" y="1704340"/>
                  </a:cubicBezTo>
                  <a:cubicBezTo>
                    <a:pt x="1348297" y="1704340"/>
                    <a:pt x="1399568" y="1705610"/>
                    <a:pt x="1450839" y="1706880"/>
                  </a:cubicBezTo>
                  <a:cubicBezTo>
                    <a:pt x="1473777" y="1706880"/>
                    <a:pt x="1498063" y="1708150"/>
                    <a:pt x="1521000" y="1708150"/>
                  </a:cubicBezTo>
                  <a:cubicBezTo>
                    <a:pt x="1595208" y="1706880"/>
                    <a:pt x="1668067" y="1700530"/>
                    <a:pt x="1741899" y="1700530"/>
                  </a:cubicBezTo>
                  <a:cubicBezTo>
                    <a:pt x="1745709" y="1700530"/>
                    <a:pt x="1750789" y="1697990"/>
                    <a:pt x="1754599" y="1695450"/>
                  </a:cubicBezTo>
                  <a:cubicBezTo>
                    <a:pt x="1759679" y="1691640"/>
                    <a:pt x="1762219" y="1685290"/>
                    <a:pt x="1764759" y="1682750"/>
                  </a:cubicBezTo>
                  <a:cubicBezTo>
                    <a:pt x="1766029" y="1628140"/>
                    <a:pt x="1767299" y="1574800"/>
                    <a:pt x="1768569" y="1521460"/>
                  </a:cubicBezTo>
                  <a:cubicBezTo>
                    <a:pt x="1769839" y="1438910"/>
                    <a:pt x="1779999" y="646430"/>
                    <a:pt x="1781269" y="563880"/>
                  </a:cubicBezTo>
                  <a:cubicBezTo>
                    <a:pt x="1781269" y="514350"/>
                    <a:pt x="1782539" y="464820"/>
                    <a:pt x="1783809" y="415290"/>
                  </a:cubicBezTo>
                  <a:cubicBezTo>
                    <a:pt x="1785079" y="361950"/>
                    <a:pt x="1786349" y="308610"/>
                    <a:pt x="1788889" y="255270"/>
                  </a:cubicBezTo>
                  <a:cubicBezTo>
                    <a:pt x="1790159" y="223520"/>
                    <a:pt x="1790159" y="190500"/>
                    <a:pt x="1795239" y="158750"/>
                  </a:cubicBezTo>
                  <a:cubicBezTo>
                    <a:pt x="1800319" y="120650"/>
                    <a:pt x="1802859" y="83820"/>
                    <a:pt x="1801589" y="44450"/>
                  </a:cubicBezTo>
                  <a:cubicBezTo>
                    <a:pt x="1801589" y="38100"/>
                    <a:pt x="1797779" y="30480"/>
                    <a:pt x="1791429" y="27940"/>
                  </a:cubicBezTo>
                  <a:close/>
                </a:path>
              </a:pathLst>
            </a:custGeom>
            <a:solidFill>
              <a:srgbClr val="FFD7E5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5400000">
            <a:off x="10207458" y="1255916"/>
            <a:ext cx="7259467" cy="7581918"/>
            <a:chOff x="-17780" y="-54610"/>
            <a:chExt cx="6404610" cy="6689090"/>
          </a:xfrm>
        </p:grpSpPr>
        <p:sp>
          <p:nvSpPr>
            <p:cNvPr id="5" name="Freeform 5"/>
            <p:cNvSpPr/>
            <p:nvPr/>
          </p:nvSpPr>
          <p:spPr>
            <a:xfrm>
              <a:off x="-17780" y="-54610"/>
              <a:ext cx="6404610" cy="6689090"/>
            </a:xfrm>
            <a:custGeom>
              <a:avLst/>
              <a:gdLst/>
              <a:ahLst/>
              <a:cxnLst/>
              <a:rect l="l" t="t" r="r" b="b"/>
              <a:pathLst>
                <a:path w="6404610" h="6689090">
                  <a:moveTo>
                    <a:pt x="4058920" y="645160"/>
                  </a:moveTo>
                  <a:cubicBezTo>
                    <a:pt x="5140960" y="523240"/>
                    <a:pt x="5530850" y="1365250"/>
                    <a:pt x="5530850" y="1365250"/>
                  </a:cubicBezTo>
                  <a:cubicBezTo>
                    <a:pt x="5530850" y="1365250"/>
                    <a:pt x="6325870" y="1554480"/>
                    <a:pt x="6365240" y="2411730"/>
                  </a:cubicBezTo>
                  <a:cubicBezTo>
                    <a:pt x="6404610" y="3268980"/>
                    <a:pt x="5963920" y="3547110"/>
                    <a:pt x="5963920" y="3547110"/>
                  </a:cubicBezTo>
                  <a:cubicBezTo>
                    <a:pt x="5963920" y="3547110"/>
                    <a:pt x="6220460" y="4083050"/>
                    <a:pt x="5985510" y="4803140"/>
                  </a:cubicBezTo>
                  <a:cubicBezTo>
                    <a:pt x="5750560" y="5523230"/>
                    <a:pt x="5247640" y="5610860"/>
                    <a:pt x="5247640" y="5610860"/>
                  </a:cubicBezTo>
                  <a:cubicBezTo>
                    <a:pt x="5247640" y="5610860"/>
                    <a:pt x="5129530" y="6126480"/>
                    <a:pt x="4212590" y="6408420"/>
                  </a:cubicBezTo>
                  <a:cubicBezTo>
                    <a:pt x="3295650" y="6689090"/>
                    <a:pt x="2987040" y="6186170"/>
                    <a:pt x="2987040" y="6186170"/>
                  </a:cubicBezTo>
                  <a:cubicBezTo>
                    <a:pt x="2987040" y="6186170"/>
                    <a:pt x="2194560" y="6305550"/>
                    <a:pt x="1450340" y="6106160"/>
                  </a:cubicBezTo>
                  <a:cubicBezTo>
                    <a:pt x="706120" y="5906770"/>
                    <a:pt x="642620" y="4909820"/>
                    <a:pt x="642620" y="4909820"/>
                  </a:cubicBezTo>
                  <a:cubicBezTo>
                    <a:pt x="642620" y="4909820"/>
                    <a:pt x="35560" y="4425950"/>
                    <a:pt x="19050" y="3544570"/>
                  </a:cubicBezTo>
                  <a:cubicBezTo>
                    <a:pt x="0" y="2536190"/>
                    <a:pt x="416560" y="2109470"/>
                    <a:pt x="416560" y="2109470"/>
                  </a:cubicBezTo>
                  <a:cubicBezTo>
                    <a:pt x="416560" y="2109470"/>
                    <a:pt x="151130" y="1360170"/>
                    <a:pt x="693420" y="826770"/>
                  </a:cubicBezTo>
                  <a:cubicBezTo>
                    <a:pt x="1478280" y="54610"/>
                    <a:pt x="1997710" y="407670"/>
                    <a:pt x="1997710" y="407670"/>
                  </a:cubicBezTo>
                  <a:cubicBezTo>
                    <a:pt x="1997710" y="407670"/>
                    <a:pt x="2462530" y="0"/>
                    <a:pt x="3036570" y="59690"/>
                  </a:cubicBezTo>
                  <a:cubicBezTo>
                    <a:pt x="3610610" y="119380"/>
                    <a:pt x="4058920" y="645160"/>
                    <a:pt x="4058920" y="645160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256909" y="1899570"/>
            <a:ext cx="3808991" cy="53325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7368" y="2364974"/>
            <a:ext cx="1101434" cy="107940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29358">
            <a:off x="9498178" y="8399964"/>
            <a:ext cx="1142641" cy="108654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800" y="730590"/>
            <a:ext cx="5618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311" y="1998335"/>
            <a:ext cx="6064010" cy="6292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/>
          <p:cNvSpPr txBox="1"/>
          <p:nvPr/>
        </p:nvSpPr>
        <p:spPr>
          <a:xfrm>
            <a:off x="1766232" y="2827109"/>
            <a:ext cx="752464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nón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diệu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Nam.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9.27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nón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04683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14600" y="2171701"/>
            <a:ext cx="13716022" cy="7010400"/>
            <a:chOff x="0" y="0"/>
            <a:chExt cx="2979532" cy="1689603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2980802" cy="1688333"/>
            </a:xfrm>
            <a:custGeom>
              <a:avLst/>
              <a:gdLst/>
              <a:ahLst/>
              <a:cxnLst/>
              <a:rect l="l" t="t" r="r" b="b"/>
              <a:pathLst>
                <a:path w="2980802" h="1688333">
                  <a:moveTo>
                    <a:pt x="2969372" y="27940"/>
                  </a:moveTo>
                  <a:cubicBezTo>
                    <a:pt x="2960482" y="24130"/>
                    <a:pt x="2951593" y="21590"/>
                    <a:pt x="2942702" y="21590"/>
                  </a:cubicBezTo>
                  <a:cubicBezTo>
                    <a:pt x="2916032" y="20320"/>
                    <a:pt x="2871903" y="20320"/>
                    <a:pt x="2823672" y="17780"/>
                  </a:cubicBezTo>
                  <a:cubicBezTo>
                    <a:pt x="2713431" y="12700"/>
                    <a:pt x="2605486" y="6350"/>
                    <a:pt x="2495244" y="3810"/>
                  </a:cubicBezTo>
                  <a:cubicBezTo>
                    <a:pt x="2405673" y="1270"/>
                    <a:pt x="2318398" y="3810"/>
                    <a:pt x="2228827" y="2540"/>
                  </a:cubicBezTo>
                  <a:cubicBezTo>
                    <a:pt x="2189783" y="2540"/>
                    <a:pt x="2150739" y="0"/>
                    <a:pt x="2111696" y="2540"/>
                  </a:cubicBezTo>
                  <a:cubicBezTo>
                    <a:pt x="2017531" y="10160"/>
                    <a:pt x="1923366" y="11430"/>
                    <a:pt x="1826905" y="8890"/>
                  </a:cubicBezTo>
                  <a:cubicBezTo>
                    <a:pt x="1778674" y="7620"/>
                    <a:pt x="1730443" y="7620"/>
                    <a:pt x="1682213" y="7620"/>
                  </a:cubicBezTo>
                  <a:cubicBezTo>
                    <a:pt x="1594938" y="7620"/>
                    <a:pt x="1507663" y="7620"/>
                    <a:pt x="1420389" y="6350"/>
                  </a:cubicBezTo>
                  <a:cubicBezTo>
                    <a:pt x="1328521" y="5080"/>
                    <a:pt x="423621" y="2540"/>
                    <a:pt x="334050" y="1270"/>
                  </a:cubicBezTo>
                  <a:cubicBezTo>
                    <a:pt x="260555" y="0"/>
                    <a:pt x="189358" y="1270"/>
                    <a:pt x="115863" y="1270"/>
                  </a:cubicBezTo>
                  <a:cubicBezTo>
                    <a:pt x="6533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7455"/>
                    <a:pt x="16510" y="188936"/>
                    <a:pt x="17780" y="259163"/>
                  </a:cubicBezTo>
                  <a:cubicBezTo>
                    <a:pt x="19050" y="330645"/>
                    <a:pt x="17780" y="402126"/>
                    <a:pt x="16510" y="474862"/>
                  </a:cubicBezTo>
                  <a:cubicBezTo>
                    <a:pt x="15240" y="548851"/>
                    <a:pt x="2540" y="1325115"/>
                    <a:pt x="2540" y="1399104"/>
                  </a:cubicBezTo>
                  <a:cubicBezTo>
                    <a:pt x="2540" y="1471840"/>
                    <a:pt x="1270" y="1544575"/>
                    <a:pt x="0" y="1617311"/>
                  </a:cubicBezTo>
                  <a:cubicBezTo>
                    <a:pt x="0" y="1633723"/>
                    <a:pt x="3810" y="1643883"/>
                    <a:pt x="15240" y="1648963"/>
                  </a:cubicBezTo>
                  <a:cubicBezTo>
                    <a:pt x="22860" y="1652773"/>
                    <a:pt x="31750" y="1655313"/>
                    <a:pt x="40640" y="1656583"/>
                  </a:cubicBezTo>
                  <a:cubicBezTo>
                    <a:pt x="113566" y="1661663"/>
                    <a:pt x="200841" y="1665473"/>
                    <a:pt x="288116" y="1670553"/>
                  </a:cubicBezTo>
                  <a:cubicBezTo>
                    <a:pt x="336346" y="1673093"/>
                    <a:pt x="384577" y="1678173"/>
                    <a:pt x="432808" y="1679443"/>
                  </a:cubicBezTo>
                  <a:cubicBezTo>
                    <a:pt x="513192" y="1681983"/>
                    <a:pt x="1408905" y="1683253"/>
                    <a:pt x="1489290" y="1684523"/>
                  </a:cubicBezTo>
                  <a:cubicBezTo>
                    <a:pt x="1500773" y="1684523"/>
                    <a:pt x="1512257" y="1684523"/>
                    <a:pt x="1523740" y="1684523"/>
                  </a:cubicBezTo>
                  <a:cubicBezTo>
                    <a:pt x="1578861" y="1684523"/>
                    <a:pt x="1636278" y="1683253"/>
                    <a:pt x="1691399" y="1683253"/>
                  </a:cubicBezTo>
                  <a:cubicBezTo>
                    <a:pt x="1755707" y="1683253"/>
                    <a:pt x="1817718" y="1684523"/>
                    <a:pt x="1882025" y="1684523"/>
                  </a:cubicBezTo>
                  <a:cubicBezTo>
                    <a:pt x="1976190" y="1684523"/>
                    <a:pt x="2072652" y="1684523"/>
                    <a:pt x="2166816" y="1684523"/>
                  </a:cubicBezTo>
                  <a:cubicBezTo>
                    <a:pt x="2254091" y="1684523"/>
                    <a:pt x="2341365" y="1685793"/>
                    <a:pt x="2428640" y="1687063"/>
                  </a:cubicBezTo>
                  <a:cubicBezTo>
                    <a:pt x="2467684" y="1687063"/>
                    <a:pt x="2509025" y="1688333"/>
                    <a:pt x="2548068" y="1688333"/>
                  </a:cubicBezTo>
                  <a:cubicBezTo>
                    <a:pt x="2674387" y="1687063"/>
                    <a:pt x="2798409" y="1680713"/>
                    <a:pt x="2919842" y="1680713"/>
                  </a:cubicBezTo>
                  <a:cubicBezTo>
                    <a:pt x="2923652" y="1680713"/>
                    <a:pt x="2928732" y="1678173"/>
                    <a:pt x="2932542" y="1675633"/>
                  </a:cubicBezTo>
                  <a:cubicBezTo>
                    <a:pt x="2937622" y="1671823"/>
                    <a:pt x="2940162" y="1665473"/>
                    <a:pt x="2942702" y="1662933"/>
                  </a:cubicBezTo>
                  <a:cubicBezTo>
                    <a:pt x="2943972" y="1608532"/>
                    <a:pt x="2945242" y="1555862"/>
                    <a:pt x="2946512" y="1503191"/>
                  </a:cubicBezTo>
                  <a:cubicBezTo>
                    <a:pt x="2947782" y="1421677"/>
                    <a:pt x="2957942" y="639144"/>
                    <a:pt x="2959212" y="557630"/>
                  </a:cubicBezTo>
                  <a:cubicBezTo>
                    <a:pt x="2959212" y="508721"/>
                    <a:pt x="2960482" y="459813"/>
                    <a:pt x="2961752" y="410905"/>
                  </a:cubicBezTo>
                  <a:cubicBezTo>
                    <a:pt x="2963022" y="358234"/>
                    <a:pt x="2964292" y="305564"/>
                    <a:pt x="2966832" y="252893"/>
                  </a:cubicBezTo>
                  <a:cubicBezTo>
                    <a:pt x="2968102" y="221542"/>
                    <a:pt x="2968102" y="188936"/>
                    <a:pt x="2973182" y="157585"/>
                  </a:cubicBezTo>
                  <a:cubicBezTo>
                    <a:pt x="2978262" y="119963"/>
                    <a:pt x="2980802" y="83595"/>
                    <a:pt x="2979532" y="44450"/>
                  </a:cubicBezTo>
                  <a:cubicBezTo>
                    <a:pt x="2979532" y="38100"/>
                    <a:pt x="2975722" y="30480"/>
                    <a:pt x="2969372" y="27940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380424">
            <a:off x="2158647" y="7134791"/>
            <a:ext cx="1166687" cy="34314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680534">
            <a:off x="14253435" y="2226235"/>
            <a:ext cx="2348424" cy="7685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46491" y="1063983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65334" y="3009027"/>
            <a:ext cx="10820400" cy="4404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4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Kết quả có thể nhận được khi quay là: mất lượt; mất điểm; phần thưởng; may mắn; 100; 200; 300; 400; 500; 600; 700; 800; 900.</a:t>
            </a:r>
            <a:endParaRPr lang="en-US" sz="4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14648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8D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10612">
            <a:off x="15384671" y="442224"/>
            <a:ext cx="1871035" cy="20282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64411">
            <a:off x="850614" y="7657516"/>
            <a:ext cx="1089586" cy="16196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83887" y="8762344"/>
            <a:ext cx="1430405" cy="152465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675166">
            <a:off x="-62203" y="306567"/>
            <a:ext cx="1524656" cy="144426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144413" y="499070"/>
            <a:ext cx="1374963" cy="152465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7406948" y="1427053"/>
            <a:ext cx="697446" cy="117712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0263676">
            <a:off x="16286594" y="8477505"/>
            <a:ext cx="2104332" cy="146538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133213" y="0"/>
            <a:ext cx="2362556" cy="1361692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614292" y="1594909"/>
            <a:ext cx="14808159" cy="1167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endParaRPr lang="en-US" sz="4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010400" y="786051"/>
            <a:ext cx="4230938" cy="1292805"/>
          </a:xfrm>
          <a:prstGeom prst="roundRect">
            <a:avLst>
              <a:gd name="adj" fmla="val 29241"/>
            </a:avLst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57702" y="23121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02" y="3281659"/>
            <a:ext cx="12914791" cy="5304290"/>
          </a:xfrm>
          <a:prstGeom prst="rect">
            <a:avLst/>
          </a:prstGeom>
        </p:spPr>
      </p:pic>
      <p:sp>
        <p:nvSpPr>
          <p:cNvPr id="23" name="Rounded Rectangular Callout 22"/>
          <p:cNvSpPr/>
          <p:nvPr/>
        </p:nvSpPr>
        <p:spPr>
          <a:xfrm>
            <a:off x="5126610" y="8128163"/>
            <a:ext cx="5604297" cy="1462442"/>
          </a:xfrm>
          <a:prstGeom prst="wedgeRoundRectCallout">
            <a:avLst>
              <a:gd name="adj1" fmla="val 60326"/>
              <a:gd name="adj2" fmla="val 414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6269145" y="5600700"/>
            <a:ext cx="1357549" cy="2133293"/>
          </a:xfrm>
          <a:prstGeom prst="rect">
            <a:avLst/>
          </a:prstGeom>
        </p:spPr>
      </p:pic>
      <p:pic>
        <p:nvPicPr>
          <p:cNvPr id="25" name="Picture 1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700910" y="3570946"/>
            <a:ext cx="1520971" cy="1721263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75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562" y="535379"/>
            <a:ext cx="17338038" cy="9216241"/>
            <a:chOff x="0" y="0"/>
            <a:chExt cx="5863658" cy="8878865"/>
          </a:xfrm>
        </p:grpSpPr>
        <p:sp>
          <p:nvSpPr>
            <p:cNvPr id="3" name="Freeform 3"/>
            <p:cNvSpPr/>
            <p:nvPr/>
          </p:nvSpPr>
          <p:spPr>
            <a:xfrm>
              <a:off x="0" y="-4073"/>
              <a:ext cx="5870049" cy="8885467"/>
            </a:xfrm>
            <a:custGeom>
              <a:avLst/>
              <a:gdLst/>
              <a:ahLst/>
              <a:cxnLst/>
              <a:rect l="l" t="t" r="r" b="b"/>
              <a:pathLst>
                <a:path w="5870049" h="8885467">
                  <a:moveTo>
                    <a:pt x="5242271" y="8830989"/>
                  </a:moveTo>
                  <a:cubicBezTo>
                    <a:pt x="5242271" y="8830989"/>
                    <a:pt x="4511397" y="8885467"/>
                    <a:pt x="3768204" y="8882846"/>
                  </a:cubicBezTo>
                  <a:cubicBezTo>
                    <a:pt x="2369313" y="8880683"/>
                    <a:pt x="1057074" y="8872859"/>
                    <a:pt x="1057074" y="8872859"/>
                  </a:cubicBezTo>
                  <a:cubicBezTo>
                    <a:pt x="812932" y="8864024"/>
                    <a:pt x="449110" y="8842794"/>
                    <a:pt x="282371" y="8784617"/>
                  </a:cubicBezTo>
                  <a:cubicBezTo>
                    <a:pt x="4469" y="8687654"/>
                    <a:pt x="0" y="8514374"/>
                    <a:pt x="0" y="6959562"/>
                  </a:cubicBezTo>
                  <a:lnTo>
                    <a:pt x="0" y="695948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82351" y="15681"/>
                    <a:pt x="3252386" y="7673"/>
                  </a:cubicBezTo>
                  <a:cubicBezTo>
                    <a:pt x="4292469" y="0"/>
                    <a:pt x="5009202" y="6979"/>
                    <a:pt x="5009202" y="6979"/>
                  </a:cubicBezTo>
                  <a:cubicBezTo>
                    <a:pt x="5377510" y="14458"/>
                    <a:pt x="5515770" y="42638"/>
                    <a:pt x="5713510" y="165219"/>
                  </a:cubicBezTo>
                  <a:cubicBezTo>
                    <a:pt x="5864527" y="258836"/>
                    <a:pt x="5870049" y="476157"/>
                    <a:pt x="5860909" y="6959483"/>
                  </a:cubicBezTo>
                  <a:lnTo>
                    <a:pt x="5860909" y="6959562"/>
                  </a:lnTo>
                  <a:cubicBezTo>
                    <a:pt x="5860908" y="8632340"/>
                    <a:pt x="5818124" y="8780927"/>
                    <a:pt x="5242271" y="8830989"/>
                  </a:cubicBezTo>
                  <a:close/>
                </a:path>
              </a:pathLst>
            </a:custGeom>
            <a:solidFill>
              <a:srgbClr val="CED8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90600" y="190500"/>
            <a:ext cx="3048000" cy="9144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828800" y="12573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endParaRPr lang="en-US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280" y="2893351"/>
            <a:ext cx="1981200" cy="1219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02888" y="2521281"/>
            <a:ext cx="13868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7.</a:t>
            </a:r>
          </a:p>
        </p:txBody>
      </p:sp>
      <p:sp>
        <p:nvSpPr>
          <p:cNvPr id="33" name="Rounded Rectangular Callout 32"/>
          <p:cNvSpPr/>
          <p:nvPr/>
        </p:nvSpPr>
        <p:spPr>
          <a:xfrm>
            <a:off x="4043680" y="6879687"/>
            <a:ext cx="10210800" cy="2081748"/>
          </a:xfrm>
          <a:prstGeom prst="wedgeRoundRectCallout">
            <a:avLst>
              <a:gd name="adj1" fmla="val -54995"/>
              <a:gd name="adj2" fmla="val -4910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08696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914400" y="800100"/>
            <a:ext cx="11049000" cy="8839200"/>
            <a:chOff x="0" y="0"/>
            <a:chExt cx="3907097" cy="4240855"/>
          </a:xfrm>
        </p:grpSpPr>
        <p:sp>
          <p:nvSpPr>
            <p:cNvPr id="9" name="Freeform 9"/>
            <p:cNvSpPr/>
            <p:nvPr/>
          </p:nvSpPr>
          <p:spPr>
            <a:xfrm>
              <a:off x="-1" y="0"/>
              <a:ext cx="3914756" cy="4240855"/>
            </a:xfrm>
            <a:custGeom>
              <a:avLst/>
              <a:gdLst/>
              <a:ahLst/>
              <a:cxnLst/>
              <a:rect l="l" t="t" r="r" b="b"/>
              <a:pathLst>
                <a:path w="3914756" h="4240855">
                  <a:moveTo>
                    <a:pt x="3408317" y="4223936"/>
                  </a:moveTo>
                  <a:cubicBezTo>
                    <a:pt x="3408317" y="4223936"/>
                    <a:pt x="3171321" y="4213966"/>
                    <a:pt x="2809181" y="4227411"/>
                  </a:cubicBezTo>
                  <a:cubicBezTo>
                    <a:pt x="2447043" y="4240855"/>
                    <a:pt x="490924" y="4240855"/>
                    <a:pt x="490924" y="4240855"/>
                  </a:cubicBezTo>
                  <a:cubicBezTo>
                    <a:pt x="245502" y="4240855"/>
                    <a:pt x="32509" y="4143587"/>
                    <a:pt x="31032" y="3983473"/>
                  </a:cubicBezTo>
                  <a:cubicBezTo>
                    <a:pt x="31032" y="3983473"/>
                    <a:pt x="0" y="2516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3361768" y="0"/>
                    <a:pt x="3361768" y="0"/>
                  </a:cubicBezTo>
                  <a:cubicBezTo>
                    <a:pt x="3673669" y="0"/>
                    <a:pt x="3907097" y="101069"/>
                    <a:pt x="3899240" y="303616"/>
                  </a:cubicBezTo>
                  <a:cubicBezTo>
                    <a:pt x="3899240" y="303616"/>
                    <a:pt x="3897245" y="2346453"/>
                    <a:pt x="3906000" y="3283886"/>
                  </a:cubicBezTo>
                  <a:cubicBezTo>
                    <a:pt x="3914755" y="3577187"/>
                    <a:pt x="3868208" y="3910259"/>
                    <a:pt x="3868208" y="3910259"/>
                  </a:cubicBezTo>
                  <a:cubicBezTo>
                    <a:pt x="3865242" y="4090284"/>
                    <a:pt x="3653739" y="4223936"/>
                    <a:pt x="3408317" y="4223936"/>
                  </a:cubicBezTo>
                  <a:close/>
                </a:path>
              </a:pathLst>
            </a:custGeom>
            <a:solidFill>
              <a:srgbClr val="588D48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972800" y="800100"/>
            <a:ext cx="6553200" cy="8839200"/>
            <a:chOff x="0" y="0"/>
            <a:chExt cx="2350371" cy="2462159"/>
          </a:xfrm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2354584" cy="2462159"/>
            </a:xfrm>
            <a:custGeom>
              <a:avLst/>
              <a:gdLst/>
              <a:ahLst/>
              <a:cxnLst/>
              <a:rect l="l" t="t" r="r" b="b"/>
              <a:pathLst>
                <a:path w="2354584" h="2462159">
                  <a:moveTo>
                    <a:pt x="278431" y="16918"/>
                  </a:moveTo>
                  <a:cubicBezTo>
                    <a:pt x="278431" y="16918"/>
                    <a:pt x="604014" y="12258"/>
                    <a:pt x="912018" y="12454"/>
                  </a:cubicBezTo>
                  <a:cubicBezTo>
                    <a:pt x="1418373" y="12671"/>
                    <a:pt x="2080516" y="0"/>
                    <a:pt x="2080516" y="0"/>
                  </a:cubicBezTo>
                  <a:cubicBezTo>
                    <a:pt x="2147979" y="0"/>
                    <a:pt x="2223916" y="0"/>
                    <a:pt x="2302689" y="85073"/>
                  </a:cubicBezTo>
                  <a:cubicBezTo>
                    <a:pt x="2345667" y="131488"/>
                    <a:pt x="2346735" y="240224"/>
                    <a:pt x="2347141" y="320281"/>
                  </a:cubicBezTo>
                  <a:cubicBezTo>
                    <a:pt x="2347141" y="320281"/>
                    <a:pt x="2345436" y="1414688"/>
                    <a:pt x="2345436" y="1699575"/>
                  </a:cubicBezTo>
                  <a:cubicBezTo>
                    <a:pt x="2345436" y="1913733"/>
                    <a:pt x="2354584" y="2212912"/>
                    <a:pt x="2354584" y="2212912"/>
                  </a:cubicBezTo>
                  <a:cubicBezTo>
                    <a:pt x="2354584" y="2341581"/>
                    <a:pt x="2350415" y="2462159"/>
                    <a:pt x="2097577" y="2454024"/>
                  </a:cubicBezTo>
                  <a:cubicBezTo>
                    <a:pt x="2097577" y="2454024"/>
                    <a:pt x="1721104" y="2433726"/>
                    <a:pt x="1436507" y="2441324"/>
                  </a:cubicBezTo>
                  <a:cubicBezTo>
                    <a:pt x="1008980" y="2449459"/>
                    <a:pt x="304023" y="2462159"/>
                    <a:pt x="304023" y="2462159"/>
                  </a:cubicBezTo>
                  <a:cubicBezTo>
                    <a:pt x="132548" y="2462159"/>
                    <a:pt x="4213" y="2361090"/>
                    <a:pt x="8532" y="2158542"/>
                  </a:cubicBezTo>
                  <a:cubicBezTo>
                    <a:pt x="8532" y="2158542"/>
                    <a:pt x="9630" y="1660001"/>
                    <a:pt x="4815" y="101469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EFC44B"/>
            </a:solidFill>
          </p:spPr>
        </p:sp>
      </p:grpSp>
      <p:sp>
        <p:nvSpPr>
          <p:cNvPr id="23" name="Rounded Rectangle 22"/>
          <p:cNvSpPr/>
          <p:nvPr/>
        </p:nvSpPr>
        <p:spPr>
          <a:xfrm>
            <a:off x="1391920" y="342900"/>
            <a:ext cx="1981200" cy="1219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91920" y="1562100"/>
            <a:ext cx="932501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2, 2, 3, 3, 3, 5, 5, 5, 5.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5;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430000" y="4000500"/>
            <a:ext cx="6096000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Sự kiện có xảy ra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Sự kiện không xảy ra.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13027263" y="2171700"/>
            <a:ext cx="2432527" cy="1219200"/>
          </a:xfrm>
          <a:prstGeom prst="wedgeRoundRectCallout">
            <a:avLst>
              <a:gd name="adj1" fmla="val -27957"/>
              <a:gd name="adj2" fmla="val 8383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57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56560">
            <a:off x="17003228" y="1137670"/>
            <a:ext cx="760877" cy="10730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04847">
            <a:off x="517967" y="3803119"/>
            <a:ext cx="1122310" cy="11223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646022">
            <a:off x="544691" y="476732"/>
            <a:ext cx="1303493" cy="12015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777506" y="3980342"/>
            <a:ext cx="1077413" cy="128821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138642" y="563362"/>
            <a:ext cx="1433059" cy="9306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003586">
            <a:off x="16298884" y="2278356"/>
            <a:ext cx="545634" cy="11303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920968">
            <a:off x="691536" y="2688533"/>
            <a:ext cx="1935172" cy="6333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129358">
            <a:off x="2016552" y="1617438"/>
            <a:ext cx="839734" cy="79851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453495">
            <a:off x="449009" y="6682804"/>
            <a:ext cx="1260226" cy="142618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9438273">
            <a:off x="17174152" y="6290540"/>
            <a:ext cx="399981" cy="184865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842453">
            <a:off x="16896164" y="8692004"/>
            <a:ext cx="876542" cy="97788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4492633">
            <a:off x="1172670" y="8480136"/>
            <a:ext cx="616301" cy="181265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139988" y="2460835"/>
            <a:ext cx="14291116" cy="5949992"/>
            <a:chOff x="-1692164" y="0"/>
            <a:chExt cx="19054821" cy="7195382"/>
          </a:xfrm>
        </p:grpSpPr>
        <p:grpSp>
          <p:nvGrpSpPr>
            <p:cNvPr id="20" name="Group 20"/>
            <p:cNvGrpSpPr/>
            <p:nvPr/>
          </p:nvGrpSpPr>
          <p:grpSpPr>
            <a:xfrm>
              <a:off x="-1692164" y="388137"/>
              <a:ext cx="19054821" cy="6807245"/>
              <a:chOff x="-455551" y="-4262"/>
              <a:chExt cx="5129789" cy="1832593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-455551" y="-4262"/>
                <a:ext cx="5129789" cy="1832593"/>
              </a:xfrm>
              <a:custGeom>
                <a:avLst/>
                <a:gdLst/>
                <a:ahLst/>
                <a:cxnLst/>
                <a:rect l="l" t="t" r="r" b="b"/>
                <a:pathLst>
                  <a:path w="3914842" h="1144961">
                    <a:moveTo>
                      <a:pt x="2975943" y="1133773"/>
                    </a:moveTo>
                    <a:cubicBezTo>
                      <a:pt x="2975943" y="1133773"/>
                      <a:pt x="2556190" y="1144961"/>
                      <a:pt x="2093605" y="1142339"/>
                    </a:cubicBezTo>
                    <a:cubicBezTo>
                      <a:pt x="1711879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952851" y="7673"/>
                    </a:cubicBezTo>
                    <a:cubicBezTo>
                      <a:pt x="2337264" y="0"/>
                      <a:pt x="2801191" y="7673"/>
                      <a:pt x="2801191" y="7673"/>
                    </a:cubicBezTo>
                    <a:cubicBezTo>
                      <a:pt x="3169498" y="15152"/>
                      <a:pt x="3532811" y="84484"/>
                      <a:pt x="3730551" y="207066"/>
                    </a:cubicBezTo>
                    <a:cubicBezTo>
                      <a:pt x="3881568" y="300683"/>
                      <a:pt x="3914842" y="425358"/>
                      <a:pt x="3905702" y="577261"/>
                    </a:cubicBezTo>
                    <a:lnTo>
                      <a:pt x="3905702" y="577262"/>
                    </a:lnTo>
                    <a:cubicBezTo>
                      <a:pt x="3905702" y="891835"/>
                      <a:pt x="3622706" y="1105932"/>
                      <a:pt x="2975943" y="1133773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rcRect/>
            <a:stretch>
              <a:fillRect/>
            </a:stretch>
          </p:blipFill>
          <p:spPr>
            <a:xfrm>
              <a:off x="5420420" y="0"/>
              <a:ext cx="4027218" cy="961150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15619574" y="3626338"/>
            <a:ext cx="708008" cy="708008"/>
          </a:xfrm>
          <a:prstGeom prst="rect">
            <a:avLst/>
          </a:prstGeom>
        </p:spPr>
      </p:pic>
      <p:pic>
        <p:nvPicPr>
          <p:cNvPr id="24" name="Picture 1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-10601344">
            <a:off x="1374128" y="4867178"/>
            <a:ext cx="1451981" cy="1451981"/>
          </a:xfrm>
          <a:prstGeom prst="rect">
            <a:avLst/>
          </a:prstGeom>
        </p:spPr>
      </p:pic>
      <p:pic>
        <p:nvPicPr>
          <p:cNvPr id="25" name="Picture 1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 rot="1045001">
            <a:off x="2122556" y="7316621"/>
            <a:ext cx="862233" cy="1618526"/>
          </a:xfrm>
          <a:prstGeom prst="rect">
            <a:avLst/>
          </a:prstGeom>
        </p:spPr>
      </p:pic>
      <p:pic>
        <p:nvPicPr>
          <p:cNvPr id="26" name="Picture 4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 rot="-1461588">
            <a:off x="2936605" y="292280"/>
            <a:ext cx="1221388" cy="1296841"/>
          </a:xfrm>
          <a:prstGeom prst="rect">
            <a:avLst/>
          </a:prstGeom>
        </p:spPr>
      </p:pic>
      <p:pic>
        <p:nvPicPr>
          <p:cNvPr id="27" name="Picture 14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 rot="-3659741">
            <a:off x="15516672" y="7933902"/>
            <a:ext cx="913813" cy="93419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210169" y="1053861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89756" y="3885635"/>
            <a:ext cx="12190574" cy="301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tùy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88512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-12700"/>
            <a:ext cx="18288000" cy="10287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990600" y="829224"/>
            <a:ext cx="16306800" cy="8603152"/>
            <a:chOff x="0" y="0"/>
            <a:chExt cx="3739582" cy="270143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3743795" cy="2701436"/>
            </a:xfrm>
            <a:custGeom>
              <a:avLst/>
              <a:gdLst/>
              <a:ahLst/>
              <a:cxnLst/>
              <a:rect l="l" t="t" r="r" b="b"/>
              <a:pathLst>
                <a:path w="3743795" h="2701436">
                  <a:moveTo>
                    <a:pt x="278431" y="16918"/>
                  </a:moveTo>
                  <a:cubicBezTo>
                    <a:pt x="278431" y="16918"/>
                    <a:pt x="604014" y="12258"/>
                    <a:pt x="936752" y="12454"/>
                  </a:cubicBezTo>
                  <a:cubicBezTo>
                    <a:pt x="2631874" y="12671"/>
                    <a:pt x="3469727" y="0"/>
                    <a:pt x="3469727" y="0"/>
                  </a:cubicBezTo>
                  <a:cubicBezTo>
                    <a:pt x="3537190" y="0"/>
                    <a:pt x="3613127" y="0"/>
                    <a:pt x="3691900" y="85073"/>
                  </a:cubicBezTo>
                  <a:cubicBezTo>
                    <a:pt x="3734878" y="131488"/>
                    <a:pt x="3735946" y="240224"/>
                    <a:pt x="3736351" y="320281"/>
                  </a:cubicBezTo>
                  <a:cubicBezTo>
                    <a:pt x="3736351" y="320281"/>
                    <a:pt x="3734647" y="1612662"/>
                    <a:pt x="3734647" y="1938852"/>
                  </a:cubicBezTo>
                  <a:cubicBezTo>
                    <a:pt x="3734647" y="2153011"/>
                    <a:pt x="3743795" y="2452190"/>
                    <a:pt x="3743795" y="2452190"/>
                  </a:cubicBezTo>
                  <a:cubicBezTo>
                    <a:pt x="3743795" y="2580859"/>
                    <a:pt x="3739626" y="2701436"/>
                    <a:pt x="3486788" y="2693302"/>
                  </a:cubicBezTo>
                  <a:cubicBezTo>
                    <a:pt x="3486788" y="2693302"/>
                    <a:pt x="3110315" y="2673004"/>
                    <a:pt x="2692581" y="2680602"/>
                  </a:cubicBezTo>
                  <a:cubicBezTo>
                    <a:pt x="1261351" y="2688736"/>
                    <a:pt x="304023" y="2701436"/>
                    <a:pt x="304023" y="2701436"/>
                  </a:cubicBezTo>
                  <a:cubicBezTo>
                    <a:pt x="132548" y="2701436"/>
                    <a:pt x="4213" y="2600367"/>
                    <a:pt x="8532" y="2397820"/>
                  </a:cubicBezTo>
                  <a:cubicBezTo>
                    <a:pt x="8532" y="2397820"/>
                    <a:pt x="9630" y="1899279"/>
                    <a:pt x="4815" y="104840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</p:spPr>
        </p:sp>
      </p:grpSp>
      <p:sp>
        <p:nvSpPr>
          <p:cNvPr id="15" name="TextBox 14"/>
          <p:cNvSpPr txBox="1"/>
          <p:nvPr/>
        </p:nvSpPr>
        <p:spPr>
          <a:xfrm>
            <a:off x="2739582" y="1123484"/>
            <a:ext cx="12808836" cy="960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</a:p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4000" i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40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ngửa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4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4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0181" y="182360"/>
            <a:ext cx="1996056" cy="18822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0962" y="7962900"/>
            <a:ext cx="1913558" cy="18790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06" y="6797804"/>
            <a:ext cx="1453674" cy="32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18099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97473">
            <a:off x="15596518" y="6084434"/>
            <a:ext cx="1101434" cy="107940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0" y="0"/>
            <a:ext cx="1476150" cy="10287000"/>
          </a:xfrm>
          <a:prstGeom prst="rect">
            <a:avLst/>
          </a:prstGeom>
          <a:solidFill>
            <a:srgbClr val="FDF5B6"/>
          </a:solidFill>
        </p:spPr>
      </p:sp>
      <p:grpSp>
        <p:nvGrpSpPr>
          <p:cNvPr id="7" name="Group 7"/>
          <p:cNvGrpSpPr/>
          <p:nvPr/>
        </p:nvGrpSpPr>
        <p:grpSpPr>
          <a:xfrm>
            <a:off x="1676400" y="963422"/>
            <a:ext cx="15544799" cy="8565629"/>
            <a:chOff x="0" y="0"/>
            <a:chExt cx="13128572" cy="3510408"/>
          </a:xfrm>
        </p:grpSpPr>
        <p:sp>
          <p:nvSpPr>
            <p:cNvPr id="8" name="Freeform 8"/>
            <p:cNvSpPr/>
            <p:nvPr/>
          </p:nvSpPr>
          <p:spPr>
            <a:xfrm>
              <a:off x="-1" y="0"/>
              <a:ext cx="13136232" cy="3510408"/>
            </a:xfrm>
            <a:custGeom>
              <a:avLst/>
              <a:gdLst/>
              <a:ahLst/>
              <a:cxnLst/>
              <a:rect l="l" t="t" r="r" b="b"/>
              <a:pathLst>
                <a:path w="13136232" h="3510408">
                  <a:moveTo>
                    <a:pt x="12629792" y="3493489"/>
                  </a:moveTo>
                  <a:cubicBezTo>
                    <a:pt x="12629792" y="3493489"/>
                    <a:pt x="12392796" y="3483520"/>
                    <a:pt x="12030657" y="3496964"/>
                  </a:cubicBezTo>
                  <a:cubicBezTo>
                    <a:pt x="11668519" y="3510408"/>
                    <a:pt x="490924" y="3510408"/>
                    <a:pt x="490924" y="3510408"/>
                  </a:cubicBezTo>
                  <a:cubicBezTo>
                    <a:pt x="245502" y="3510408"/>
                    <a:pt x="32509" y="3413140"/>
                    <a:pt x="31032" y="3253026"/>
                  </a:cubicBezTo>
                  <a:cubicBezTo>
                    <a:pt x="31032" y="3253026"/>
                    <a:pt x="0" y="195048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2583244" y="0"/>
                    <a:pt x="12583244" y="0"/>
                  </a:cubicBezTo>
                  <a:cubicBezTo>
                    <a:pt x="12895144" y="0"/>
                    <a:pt x="13128573" y="101069"/>
                    <a:pt x="13120715" y="303616"/>
                  </a:cubicBezTo>
                  <a:cubicBezTo>
                    <a:pt x="13120715" y="303616"/>
                    <a:pt x="13118720" y="1831002"/>
                    <a:pt x="13127476" y="2553439"/>
                  </a:cubicBezTo>
                  <a:cubicBezTo>
                    <a:pt x="13136232" y="2846740"/>
                    <a:pt x="13089683" y="3179812"/>
                    <a:pt x="13089683" y="3179812"/>
                  </a:cubicBezTo>
                  <a:cubicBezTo>
                    <a:pt x="13086718" y="3359837"/>
                    <a:pt x="12875214" y="3493489"/>
                    <a:pt x="12629792" y="3493489"/>
                  </a:cubicBezTo>
                  <a:close/>
                </a:path>
              </a:pathLst>
            </a:custGeom>
            <a:solidFill>
              <a:srgbClr val="FFFEFE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840615">
            <a:off x="16324416" y="8649322"/>
            <a:ext cx="2348424" cy="76857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70499" y="2633522"/>
            <a:ext cx="1462949" cy="14363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531003" y="6788847"/>
            <a:ext cx="1061203" cy="106120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459455">
            <a:off x="3399009" y="1103741"/>
            <a:ext cx="2058223" cy="477318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487987">
            <a:off x="1451843" y="381252"/>
            <a:ext cx="1810452" cy="192229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73075" y="2025450"/>
            <a:ext cx="9144000" cy="64415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Trong trò chơi Ô cửa bí mật, người ta đặt ba phần thưởng gồm một chiếc ô tô và hai con dê sau ba ô cửa. Người chơi sẽ chọn ngẫu nhiên một ô cửa và nhận được phần thưởng sau ô cửa đó.</a:t>
            </a:r>
          </a:p>
          <a:p>
            <a:pPr algn="just">
              <a:lnSpc>
                <a:spcPct val="150000"/>
              </a:lnSpc>
            </a:pPr>
            <a:r>
              <a:rPr lang="vi-VN" sz="4000" dirty="0"/>
              <a:t>Liệu người chơi có may mắn nhận được phần thưởng là chiếc ô tô không?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2718" y="2808217"/>
            <a:ext cx="5341907" cy="38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083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828800" y="571500"/>
            <a:ext cx="1485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089827"/>
              </p:ext>
            </p:extLst>
          </p:nvPr>
        </p:nvGraphicFramePr>
        <p:xfrm>
          <a:off x="1371602" y="2555546"/>
          <a:ext cx="15773395" cy="18987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3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3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3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39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39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39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339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339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4339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876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Tú</a:t>
                      </a:r>
                      <a:endParaRPr lang="en-US" sz="4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r>
                        <a:rPr lang="en-US" sz="4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Quân</a:t>
                      </a:r>
                      <a:endParaRPr lang="en-US" sz="4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849120" y="4533900"/>
            <a:ext cx="1485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</a:t>
            </a:r>
            <a: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34200" y="673236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0" y="7440246"/>
            <a:ext cx="1668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1823720" y="8630395"/>
            <a:ext cx="1219200" cy="5334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22040" y="8354509"/>
            <a:ext cx="1272032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 animBg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838200" y="495300"/>
            <a:ext cx="16764000" cy="9144000"/>
            <a:chOff x="0" y="0"/>
            <a:chExt cx="6459412" cy="4240855"/>
          </a:xfrm>
        </p:grpSpPr>
        <p:sp>
          <p:nvSpPr>
            <p:cNvPr id="6" name="Freeform 6"/>
            <p:cNvSpPr/>
            <p:nvPr/>
          </p:nvSpPr>
          <p:spPr>
            <a:xfrm>
              <a:off x="-1" y="0"/>
              <a:ext cx="6467071" cy="4240855"/>
            </a:xfrm>
            <a:custGeom>
              <a:avLst/>
              <a:gdLst/>
              <a:ahLst/>
              <a:cxnLst/>
              <a:rect l="l" t="t" r="r" b="b"/>
              <a:pathLst>
                <a:path w="6467071" h="4240855">
                  <a:moveTo>
                    <a:pt x="5960632" y="4223936"/>
                  </a:moveTo>
                  <a:cubicBezTo>
                    <a:pt x="5960632" y="4223936"/>
                    <a:pt x="5723636" y="4213966"/>
                    <a:pt x="5361497" y="4227411"/>
                  </a:cubicBezTo>
                  <a:cubicBezTo>
                    <a:pt x="4999359" y="4240855"/>
                    <a:pt x="490924" y="4240855"/>
                    <a:pt x="490924" y="4240855"/>
                  </a:cubicBezTo>
                  <a:cubicBezTo>
                    <a:pt x="245502" y="4240855"/>
                    <a:pt x="32509" y="4143587"/>
                    <a:pt x="31032" y="3983473"/>
                  </a:cubicBezTo>
                  <a:cubicBezTo>
                    <a:pt x="31032" y="3983473"/>
                    <a:pt x="0" y="2516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5914084" y="0"/>
                    <a:pt x="5914084" y="0"/>
                  </a:cubicBezTo>
                  <a:cubicBezTo>
                    <a:pt x="6225984" y="0"/>
                    <a:pt x="6459413" y="101069"/>
                    <a:pt x="6451555" y="303616"/>
                  </a:cubicBezTo>
                  <a:cubicBezTo>
                    <a:pt x="6451555" y="303616"/>
                    <a:pt x="6449560" y="2346453"/>
                    <a:pt x="6458315" y="3283886"/>
                  </a:cubicBezTo>
                  <a:cubicBezTo>
                    <a:pt x="6467071" y="3577187"/>
                    <a:pt x="6420523" y="3910259"/>
                    <a:pt x="6420523" y="3910259"/>
                  </a:cubicBezTo>
                  <a:cubicBezTo>
                    <a:pt x="6417558" y="4090284"/>
                    <a:pt x="6206054" y="4223936"/>
                    <a:pt x="5960632" y="4223936"/>
                  </a:cubicBezTo>
                  <a:close/>
                </a:path>
              </a:pathLst>
            </a:custGeom>
            <a:solidFill>
              <a:srgbClr val="EFC44B"/>
            </a:solidFill>
          </p:spPr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7" t="7507" r="1515" b="4913"/>
          <a:stretch/>
        </p:blipFill>
        <p:spPr>
          <a:xfrm>
            <a:off x="11835842" y="2531035"/>
            <a:ext cx="4191000" cy="43142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686335" y="1038165"/>
            <a:ext cx="15087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Minh quay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indent="-742950" algn="just">
              <a:lnSpc>
                <a:spcPct val="150000"/>
              </a:lnSpc>
              <a:buAutoNum type="arabicParenBoth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5;</a:t>
            </a:r>
          </a:p>
          <a:p>
            <a:pPr marL="742950" indent="-742950" algn="just">
              <a:lnSpc>
                <a:spcPct val="150000"/>
              </a:lnSpc>
              <a:buAutoNum type="arabicParenBoth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4;</a:t>
            </a:r>
          </a:p>
          <a:p>
            <a:pPr marL="742950" indent="-742950" algn="just">
              <a:lnSpc>
                <a:spcPct val="150000"/>
              </a:lnSpc>
              <a:buAutoNum type="arabicParenBoth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787305" y="6569839"/>
            <a:ext cx="5715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(3)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4166158" y="6845300"/>
            <a:ext cx="2438400" cy="1270000"/>
          </a:xfrm>
          <a:prstGeom prst="wedgeRoundRectCallout">
            <a:avLst>
              <a:gd name="adj1" fmla="val 64500"/>
              <a:gd name="adj2" fmla="val 4010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3"/>
          <p:cNvGrpSpPr/>
          <p:nvPr/>
        </p:nvGrpSpPr>
        <p:grpSpPr>
          <a:xfrm>
            <a:off x="416562" y="535379"/>
            <a:ext cx="17338038" cy="9216241"/>
            <a:chOff x="0" y="0"/>
            <a:chExt cx="5863658" cy="8878865"/>
          </a:xfrm>
        </p:grpSpPr>
        <p:sp>
          <p:nvSpPr>
            <p:cNvPr id="74" name="Freeform 74"/>
            <p:cNvSpPr/>
            <p:nvPr/>
          </p:nvSpPr>
          <p:spPr>
            <a:xfrm>
              <a:off x="0" y="-4073"/>
              <a:ext cx="5870049" cy="8885467"/>
            </a:xfrm>
            <a:custGeom>
              <a:avLst/>
              <a:gdLst/>
              <a:ahLst/>
              <a:cxnLst/>
              <a:rect l="l" t="t" r="r" b="b"/>
              <a:pathLst>
                <a:path w="5870049" h="8885467">
                  <a:moveTo>
                    <a:pt x="5242271" y="8830989"/>
                  </a:moveTo>
                  <a:cubicBezTo>
                    <a:pt x="5242271" y="8830989"/>
                    <a:pt x="4511397" y="8885467"/>
                    <a:pt x="3768204" y="8882846"/>
                  </a:cubicBezTo>
                  <a:cubicBezTo>
                    <a:pt x="2369313" y="8880683"/>
                    <a:pt x="1057074" y="8872859"/>
                    <a:pt x="1057074" y="8872859"/>
                  </a:cubicBezTo>
                  <a:cubicBezTo>
                    <a:pt x="812932" y="8864024"/>
                    <a:pt x="449110" y="8842794"/>
                    <a:pt x="282371" y="8784617"/>
                  </a:cubicBezTo>
                  <a:cubicBezTo>
                    <a:pt x="4469" y="8687654"/>
                    <a:pt x="0" y="8514374"/>
                    <a:pt x="0" y="6959562"/>
                  </a:cubicBezTo>
                  <a:lnTo>
                    <a:pt x="0" y="695948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82351" y="15681"/>
                    <a:pt x="3252386" y="7673"/>
                  </a:cubicBezTo>
                  <a:cubicBezTo>
                    <a:pt x="4292469" y="0"/>
                    <a:pt x="5009202" y="6979"/>
                    <a:pt x="5009202" y="6979"/>
                  </a:cubicBezTo>
                  <a:cubicBezTo>
                    <a:pt x="5377510" y="14458"/>
                    <a:pt x="5515770" y="42638"/>
                    <a:pt x="5713510" y="165219"/>
                  </a:cubicBezTo>
                  <a:cubicBezTo>
                    <a:pt x="5864527" y="258836"/>
                    <a:pt x="5870049" y="476157"/>
                    <a:pt x="5860909" y="6959483"/>
                  </a:cubicBezTo>
                  <a:lnTo>
                    <a:pt x="5860909" y="6959562"/>
                  </a:lnTo>
                  <a:cubicBezTo>
                    <a:pt x="5860908" y="8632340"/>
                    <a:pt x="5818124" y="8780927"/>
                    <a:pt x="5242271" y="8830989"/>
                  </a:cubicBezTo>
                  <a:close/>
                </a:path>
              </a:pathLst>
            </a:custGeom>
            <a:solidFill>
              <a:srgbClr val="CED8FF"/>
            </a:solidFill>
          </p:spPr>
        </p:sp>
      </p:grpSp>
      <p:sp>
        <p:nvSpPr>
          <p:cNvPr id="79" name="Rounded Rectangle 78"/>
          <p:cNvSpPr/>
          <p:nvPr/>
        </p:nvSpPr>
        <p:spPr>
          <a:xfrm>
            <a:off x="2819400" y="1268419"/>
            <a:ext cx="4762500" cy="1371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00" y="1025329"/>
            <a:ext cx="1663313" cy="1524000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2819400" y="3334564"/>
            <a:ext cx="132969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kín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3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Minh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16" y="5429836"/>
            <a:ext cx="1332225" cy="3298845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200" y="7103537"/>
            <a:ext cx="3290782" cy="216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80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1833856" y="-243842"/>
            <a:ext cx="4656375" cy="7794713"/>
            <a:chOff x="0" y="0"/>
            <a:chExt cx="8321803" cy="10972800"/>
          </a:xfrm>
        </p:grpSpPr>
        <p:grpSp>
          <p:nvGrpSpPr>
            <p:cNvPr id="3" name="Group 3"/>
            <p:cNvGrpSpPr/>
            <p:nvPr/>
          </p:nvGrpSpPr>
          <p:grpSpPr>
            <a:xfrm rot="5400000">
              <a:off x="-806160" y="1844837"/>
              <a:ext cx="10566400" cy="7689526"/>
              <a:chOff x="0" y="0"/>
              <a:chExt cx="6783283" cy="493642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6719783" cy="4872924"/>
              </a:xfrm>
              <a:custGeom>
                <a:avLst/>
                <a:gdLst/>
                <a:ahLst/>
                <a:cxnLst/>
                <a:rect l="l" t="t" r="r" b="b"/>
                <a:pathLst>
                  <a:path w="6719783" h="4872924">
                    <a:moveTo>
                      <a:pt x="6627073" y="4872924"/>
                    </a:moveTo>
                    <a:lnTo>
                      <a:pt x="92710" y="4872924"/>
                    </a:lnTo>
                    <a:cubicBezTo>
                      <a:pt x="41910" y="4872924"/>
                      <a:pt x="0" y="4831014"/>
                      <a:pt x="0" y="4780214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25803" y="0"/>
                    </a:lnTo>
                    <a:cubicBezTo>
                      <a:pt x="6676603" y="0"/>
                      <a:pt x="6718513" y="41910"/>
                      <a:pt x="6718513" y="92710"/>
                    </a:cubicBezTo>
                    <a:lnTo>
                      <a:pt x="6718513" y="4778944"/>
                    </a:lnTo>
                    <a:cubicBezTo>
                      <a:pt x="6719783" y="4831014"/>
                      <a:pt x="6677873" y="4872924"/>
                      <a:pt x="6627073" y="4872924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6783284" cy="4936425"/>
              </a:xfrm>
              <a:custGeom>
                <a:avLst/>
                <a:gdLst/>
                <a:ahLst/>
                <a:cxnLst/>
                <a:rect l="l" t="t" r="r" b="b"/>
                <a:pathLst>
                  <a:path w="6783284" h="4936425">
                    <a:moveTo>
                      <a:pt x="6658823" y="59690"/>
                    </a:moveTo>
                    <a:cubicBezTo>
                      <a:pt x="6694383" y="59690"/>
                      <a:pt x="6723593" y="88900"/>
                      <a:pt x="6723593" y="124460"/>
                    </a:cubicBezTo>
                    <a:lnTo>
                      <a:pt x="6723593" y="4811964"/>
                    </a:lnTo>
                    <a:cubicBezTo>
                      <a:pt x="6723593" y="4847525"/>
                      <a:pt x="6694383" y="4876735"/>
                      <a:pt x="6658823" y="4876735"/>
                    </a:cubicBezTo>
                    <a:lnTo>
                      <a:pt x="124460" y="4876735"/>
                    </a:lnTo>
                    <a:cubicBezTo>
                      <a:pt x="88900" y="4876735"/>
                      <a:pt x="59690" y="4847525"/>
                      <a:pt x="59690" y="4811964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58823" y="59690"/>
                    </a:lnTo>
                    <a:moveTo>
                      <a:pt x="665882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4811964"/>
                    </a:lnTo>
                    <a:cubicBezTo>
                      <a:pt x="0" y="4880544"/>
                      <a:pt x="55880" y="4936425"/>
                      <a:pt x="124460" y="4936425"/>
                    </a:cubicBezTo>
                    <a:lnTo>
                      <a:pt x="6658823" y="4936425"/>
                    </a:lnTo>
                    <a:cubicBezTo>
                      <a:pt x="6727403" y="4936425"/>
                      <a:pt x="6783284" y="4880544"/>
                      <a:pt x="6783284" y="4811964"/>
                    </a:cubicBezTo>
                    <a:lnTo>
                      <a:pt x="6783284" y="124460"/>
                    </a:lnTo>
                    <a:cubicBezTo>
                      <a:pt x="6783284" y="55880"/>
                      <a:pt x="6727403" y="0"/>
                      <a:pt x="665882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 rot="5400000">
              <a:off x="-1326649" y="1326649"/>
              <a:ext cx="10603175" cy="7949876"/>
              <a:chOff x="0" y="0"/>
              <a:chExt cx="6806891" cy="510356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6743391" cy="5040061"/>
              </a:xfrm>
              <a:custGeom>
                <a:avLst/>
                <a:gdLst/>
                <a:ahLst/>
                <a:cxnLst/>
                <a:rect l="l" t="t" r="r" b="b"/>
                <a:pathLst>
                  <a:path w="6743391" h="5040061">
                    <a:moveTo>
                      <a:pt x="6650682" y="5040061"/>
                    </a:moveTo>
                    <a:lnTo>
                      <a:pt x="92710" y="5040061"/>
                    </a:lnTo>
                    <a:cubicBezTo>
                      <a:pt x="41910" y="5040061"/>
                      <a:pt x="0" y="4998150"/>
                      <a:pt x="0" y="494735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49411" y="0"/>
                    </a:lnTo>
                    <a:cubicBezTo>
                      <a:pt x="6700211" y="0"/>
                      <a:pt x="6742122" y="41910"/>
                      <a:pt x="6742122" y="92710"/>
                    </a:cubicBezTo>
                    <a:lnTo>
                      <a:pt x="6742122" y="4946080"/>
                    </a:lnTo>
                    <a:cubicBezTo>
                      <a:pt x="6743391" y="4998150"/>
                      <a:pt x="6701482" y="5040061"/>
                      <a:pt x="6650682" y="504006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6806891" cy="5103561"/>
              </a:xfrm>
              <a:custGeom>
                <a:avLst/>
                <a:gdLst/>
                <a:ahLst/>
                <a:cxnLst/>
                <a:rect l="l" t="t" r="r" b="b"/>
                <a:pathLst>
                  <a:path w="6806891" h="5103561">
                    <a:moveTo>
                      <a:pt x="6682432" y="59690"/>
                    </a:moveTo>
                    <a:cubicBezTo>
                      <a:pt x="6717991" y="59690"/>
                      <a:pt x="6747201" y="88900"/>
                      <a:pt x="6747201" y="124460"/>
                    </a:cubicBezTo>
                    <a:lnTo>
                      <a:pt x="6747201" y="4979100"/>
                    </a:lnTo>
                    <a:cubicBezTo>
                      <a:pt x="6747201" y="5014661"/>
                      <a:pt x="6717991" y="5043870"/>
                      <a:pt x="6682432" y="5043870"/>
                    </a:cubicBezTo>
                    <a:lnTo>
                      <a:pt x="124460" y="5043870"/>
                    </a:lnTo>
                    <a:cubicBezTo>
                      <a:pt x="88900" y="5043870"/>
                      <a:pt x="59690" y="5014661"/>
                      <a:pt x="59690" y="497910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82432" y="59690"/>
                    </a:lnTo>
                    <a:moveTo>
                      <a:pt x="6682432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4979100"/>
                    </a:lnTo>
                    <a:cubicBezTo>
                      <a:pt x="0" y="5047681"/>
                      <a:pt x="55880" y="5103561"/>
                      <a:pt x="124460" y="5103561"/>
                    </a:cubicBezTo>
                    <a:lnTo>
                      <a:pt x="6682432" y="5103561"/>
                    </a:lnTo>
                    <a:cubicBezTo>
                      <a:pt x="6751012" y="5103561"/>
                      <a:pt x="6806891" y="5047681"/>
                      <a:pt x="6806891" y="4979100"/>
                    </a:cubicBezTo>
                    <a:lnTo>
                      <a:pt x="6806891" y="124460"/>
                    </a:lnTo>
                    <a:cubicBezTo>
                      <a:pt x="6806891" y="55880"/>
                      <a:pt x="6751012" y="0"/>
                      <a:pt x="6682432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860897" y="359255"/>
            <a:ext cx="864864" cy="12355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43000" y="977015"/>
            <a:ext cx="8686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(X: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Đ: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V: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051227" y="2400300"/>
            <a:ext cx="6484203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Minh: X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Đ X V Đ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Đ V X Đ X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V Đ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1207543" y="7430790"/>
            <a:ext cx="2438400" cy="1270000"/>
          </a:xfrm>
          <a:prstGeom prst="wedgeRoundRectCallout">
            <a:avLst>
              <a:gd name="adj1" fmla="val 64500"/>
              <a:gd name="adj2" fmla="val 4010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7153329"/>
            <a:ext cx="127254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89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4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778818" y="1988625"/>
            <a:ext cx="7503972" cy="281853"/>
            <a:chOff x="0" y="0"/>
            <a:chExt cx="3927252" cy="152237"/>
          </a:xfrm>
        </p:grpSpPr>
        <p:sp>
          <p:nvSpPr>
            <p:cNvPr id="5" name="Freeform 5"/>
            <p:cNvSpPr/>
            <p:nvPr/>
          </p:nvSpPr>
          <p:spPr>
            <a:xfrm>
              <a:off x="-28960" y="-488"/>
              <a:ext cx="3963901" cy="154038"/>
            </a:xfrm>
            <a:custGeom>
              <a:avLst/>
              <a:gdLst/>
              <a:ahLst/>
              <a:cxnLst/>
              <a:rect l="l" t="t" r="r" b="b"/>
              <a:pathLst>
                <a:path w="3963901" h="154038">
                  <a:moveTo>
                    <a:pt x="83139" y="152711"/>
                  </a:moveTo>
                  <a:cubicBezTo>
                    <a:pt x="0" y="154039"/>
                    <a:pt x="20033" y="56470"/>
                    <a:pt x="92578" y="55311"/>
                  </a:cubicBezTo>
                  <a:cubicBezTo>
                    <a:pt x="519198" y="48503"/>
                    <a:pt x="945864" y="45062"/>
                    <a:pt x="1372479" y="37947"/>
                  </a:cubicBezTo>
                  <a:cubicBezTo>
                    <a:pt x="1948912" y="28333"/>
                    <a:pt x="2525290" y="1405"/>
                    <a:pt x="2975967" y="496"/>
                  </a:cubicBezTo>
                  <a:cubicBezTo>
                    <a:pt x="3289907" y="0"/>
                    <a:pt x="3602064" y="21244"/>
                    <a:pt x="3914856" y="46119"/>
                  </a:cubicBezTo>
                  <a:cubicBezTo>
                    <a:pt x="3943825" y="48423"/>
                    <a:pt x="3963901" y="76080"/>
                    <a:pt x="3953374" y="103401"/>
                  </a:cubicBezTo>
                  <a:cubicBezTo>
                    <a:pt x="3941479" y="134271"/>
                    <a:pt x="3903134" y="144247"/>
                    <a:pt x="3873638" y="141901"/>
                  </a:cubicBezTo>
                  <a:cubicBezTo>
                    <a:pt x="3697882" y="127924"/>
                    <a:pt x="3522044" y="113278"/>
                    <a:pt x="3345882" y="105384"/>
                  </a:cubicBezTo>
                  <a:cubicBezTo>
                    <a:pt x="2974254" y="87846"/>
                    <a:pt x="2687818" y="102526"/>
                    <a:pt x="2296484" y="112977"/>
                  </a:cubicBezTo>
                  <a:cubicBezTo>
                    <a:pt x="1558727" y="132681"/>
                    <a:pt x="821041" y="140936"/>
                    <a:pt x="83139" y="152711"/>
                  </a:cubicBezTo>
                  <a:lnTo>
                    <a:pt x="83139" y="152711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8" name="Group 8"/>
          <p:cNvGrpSpPr/>
          <p:nvPr/>
        </p:nvGrpSpPr>
        <p:grpSpPr>
          <a:xfrm rot="21539937">
            <a:off x="4725850" y="1941899"/>
            <a:ext cx="7609908" cy="232491"/>
            <a:chOff x="0" y="0"/>
            <a:chExt cx="3945965" cy="120553"/>
          </a:xfrm>
        </p:grpSpPr>
        <p:sp>
          <p:nvSpPr>
            <p:cNvPr id="9" name="Freeform 9"/>
            <p:cNvSpPr/>
            <p:nvPr/>
          </p:nvSpPr>
          <p:spPr>
            <a:xfrm>
              <a:off x="-4133" y="-2283"/>
              <a:ext cx="3954205" cy="124140"/>
            </a:xfrm>
            <a:custGeom>
              <a:avLst/>
              <a:gdLst/>
              <a:ahLst/>
              <a:cxnLst/>
              <a:rect l="l" t="t" r="r" b="b"/>
              <a:pathLst>
                <a:path w="3954205" h="124140">
                  <a:moveTo>
                    <a:pt x="16295" y="109891"/>
                  </a:moveTo>
                  <a:cubicBezTo>
                    <a:pt x="0" y="111415"/>
                    <a:pt x="158" y="86001"/>
                    <a:pt x="16295" y="84491"/>
                  </a:cubicBezTo>
                  <a:cubicBezTo>
                    <a:pt x="161057" y="70947"/>
                    <a:pt x="305820" y="57402"/>
                    <a:pt x="450582" y="43858"/>
                  </a:cubicBezTo>
                  <a:cubicBezTo>
                    <a:pt x="592552" y="30575"/>
                    <a:pt x="734187" y="18300"/>
                    <a:pt x="876777" y="14141"/>
                  </a:cubicBezTo>
                  <a:cubicBezTo>
                    <a:pt x="1131353" y="6714"/>
                    <a:pt x="1385995" y="15887"/>
                    <a:pt x="1640508" y="21508"/>
                  </a:cubicBezTo>
                  <a:cubicBezTo>
                    <a:pt x="1764677" y="24250"/>
                    <a:pt x="1888935" y="26709"/>
                    <a:pt x="2013126" y="24009"/>
                  </a:cubicBezTo>
                  <a:cubicBezTo>
                    <a:pt x="2139256" y="21267"/>
                    <a:pt x="2265232" y="14249"/>
                    <a:pt x="2391266" y="8905"/>
                  </a:cubicBezTo>
                  <a:cubicBezTo>
                    <a:pt x="2516951" y="3575"/>
                    <a:pt x="2642808" y="0"/>
                    <a:pt x="2768589" y="3986"/>
                  </a:cubicBezTo>
                  <a:cubicBezTo>
                    <a:pt x="2898082" y="8091"/>
                    <a:pt x="3027245" y="21621"/>
                    <a:pt x="3156311" y="32359"/>
                  </a:cubicBezTo>
                  <a:cubicBezTo>
                    <a:pt x="3416845" y="54034"/>
                    <a:pt x="3677380" y="75709"/>
                    <a:pt x="3937915" y="97384"/>
                  </a:cubicBezTo>
                  <a:cubicBezTo>
                    <a:pt x="3954115" y="98732"/>
                    <a:pt x="3954205" y="124139"/>
                    <a:pt x="3937915" y="122784"/>
                  </a:cubicBezTo>
                  <a:cubicBezTo>
                    <a:pt x="3646116" y="98508"/>
                    <a:pt x="3354317" y="74232"/>
                    <a:pt x="3062519" y="49956"/>
                  </a:cubicBezTo>
                  <a:cubicBezTo>
                    <a:pt x="2934217" y="39282"/>
                    <a:pt x="2806368" y="28444"/>
                    <a:pt x="2677527" y="27731"/>
                  </a:cubicBezTo>
                  <a:cubicBezTo>
                    <a:pt x="2551935" y="27038"/>
                    <a:pt x="2426426" y="32560"/>
                    <a:pt x="2300996" y="38345"/>
                  </a:cubicBezTo>
                  <a:cubicBezTo>
                    <a:pt x="2176977" y="44063"/>
                    <a:pt x="2052924" y="49964"/>
                    <a:pt x="1928749" y="50560"/>
                  </a:cubicBezTo>
                  <a:cubicBezTo>
                    <a:pt x="1802198" y="51167"/>
                    <a:pt x="1675607" y="47839"/>
                    <a:pt x="1549103" y="44772"/>
                  </a:cubicBezTo>
                  <a:cubicBezTo>
                    <a:pt x="1294742" y="38606"/>
                    <a:pt x="1040066" y="31210"/>
                    <a:pt x="785749" y="42948"/>
                  </a:cubicBezTo>
                  <a:cubicBezTo>
                    <a:pt x="658161" y="48839"/>
                    <a:pt x="531177" y="61718"/>
                    <a:pt x="404052" y="73611"/>
                  </a:cubicBezTo>
                  <a:cubicBezTo>
                    <a:pt x="274799" y="85704"/>
                    <a:pt x="145548" y="97798"/>
                    <a:pt x="16295" y="109891"/>
                  </a:cubicBezTo>
                  <a:lnTo>
                    <a:pt x="16295" y="109891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0" name="TextBox 9"/>
          <p:cNvSpPr txBox="1"/>
          <p:nvPr/>
        </p:nvSpPr>
        <p:spPr>
          <a:xfrm>
            <a:off x="5482762" y="790672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2372633"/>
            <a:ext cx="83058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9.25 (SGK - tr93):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a) Liệt kê các kết quả có thể để sự kiện Số chấm xuất hiện là số nguyên tố xảy ra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b) Nếu số chấm xuất hiện là 5 thì sự kiện Số chấm xuất hiện không phải là 6 có xảy ra hay không?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591800" y="3893695"/>
            <a:ext cx="7086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2, 3, 5.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2485">
            <a:off x="9844465" y="2454704"/>
            <a:ext cx="1444851" cy="11512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496800" y="3017758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425" y="-7929"/>
            <a:ext cx="2401745" cy="29892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012">
            <a:off x="1085690" y="225656"/>
            <a:ext cx="2038510" cy="20711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1"/>
          <p:cNvGrpSpPr/>
          <p:nvPr/>
        </p:nvGrpSpPr>
        <p:grpSpPr>
          <a:xfrm>
            <a:off x="990600" y="598100"/>
            <a:ext cx="16469360" cy="8991600"/>
            <a:chOff x="0" y="0"/>
            <a:chExt cx="3907097" cy="1987947"/>
          </a:xfrm>
        </p:grpSpPr>
        <p:sp>
          <p:nvSpPr>
            <p:cNvPr id="32" name="Freeform 32"/>
            <p:cNvSpPr/>
            <p:nvPr/>
          </p:nvSpPr>
          <p:spPr>
            <a:xfrm>
              <a:off x="-1" y="0"/>
              <a:ext cx="3914756" cy="1987947"/>
            </a:xfrm>
            <a:custGeom>
              <a:avLst/>
              <a:gdLst/>
              <a:ahLst/>
              <a:cxnLst/>
              <a:rect l="l" t="t" r="r" b="b"/>
              <a:pathLst>
                <a:path w="3914756" h="1987947">
                  <a:moveTo>
                    <a:pt x="3408317" y="1971028"/>
                  </a:moveTo>
                  <a:cubicBezTo>
                    <a:pt x="3408317" y="1971028"/>
                    <a:pt x="3171321" y="1961058"/>
                    <a:pt x="2809181" y="1974503"/>
                  </a:cubicBezTo>
                  <a:cubicBezTo>
                    <a:pt x="2447043" y="1987947"/>
                    <a:pt x="490924" y="1987947"/>
                    <a:pt x="490924" y="1987947"/>
                  </a:cubicBezTo>
                  <a:cubicBezTo>
                    <a:pt x="245502" y="1987947"/>
                    <a:pt x="32509" y="1890679"/>
                    <a:pt x="31032" y="1730565"/>
                  </a:cubicBezTo>
                  <a:cubicBezTo>
                    <a:pt x="31032" y="1730565"/>
                    <a:pt x="0" y="771191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3361768" y="0"/>
                    <a:pt x="3361768" y="0"/>
                  </a:cubicBezTo>
                  <a:cubicBezTo>
                    <a:pt x="3673669" y="0"/>
                    <a:pt x="3907097" y="101069"/>
                    <a:pt x="3899240" y="303616"/>
                  </a:cubicBezTo>
                  <a:cubicBezTo>
                    <a:pt x="3899240" y="303616"/>
                    <a:pt x="3897245" y="756655"/>
                    <a:pt x="3906000" y="1030977"/>
                  </a:cubicBezTo>
                  <a:cubicBezTo>
                    <a:pt x="3914755" y="1324279"/>
                    <a:pt x="3868208" y="1657350"/>
                    <a:pt x="3868208" y="1657350"/>
                  </a:cubicBezTo>
                  <a:cubicBezTo>
                    <a:pt x="3865242" y="1837375"/>
                    <a:pt x="3653739" y="1971028"/>
                    <a:pt x="3408317" y="1971028"/>
                  </a:cubicBezTo>
                  <a:close/>
                </a:path>
              </a:pathLst>
            </a:custGeom>
            <a:solidFill>
              <a:srgbClr val="004A98"/>
            </a:solidFill>
          </p:spPr>
        </p:sp>
      </p:grpSp>
      <p:grpSp>
        <p:nvGrpSpPr>
          <p:cNvPr id="37" name="Group 23"/>
          <p:cNvGrpSpPr/>
          <p:nvPr/>
        </p:nvGrpSpPr>
        <p:grpSpPr>
          <a:xfrm>
            <a:off x="1143000" y="419100"/>
            <a:ext cx="16154400" cy="9372600"/>
            <a:chOff x="0" y="0"/>
            <a:chExt cx="3943350" cy="2070100"/>
          </a:xfrm>
        </p:grpSpPr>
        <p:sp>
          <p:nvSpPr>
            <p:cNvPr id="38" name="Freeform 24"/>
            <p:cNvSpPr/>
            <p:nvPr/>
          </p:nvSpPr>
          <p:spPr>
            <a:xfrm>
              <a:off x="0" y="-2540"/>
              <a:ext cx="3945890" cy="2070100"/>
            </a:xfrm>
            <a:custGeom>
              <a:avLst/>
              <a:gdLst/>
              <a:ahLst/>
              <a:cxnLst/>
              <a:rect l="l" t="t" r="r" b="b"/>
              <a:pathLst>
                <a:path w="3945890" h="2070100">
                  <a:moveTo>
                    <a:pt x="3440430" y="2048510"/>
                  </a:moveTo>
                  <a:cubicBezTo>
                    <a:pt x="3434080" y="2054860"/>
                    <a:pt x="3422650" y="2056130"/>
                    <a:pt x="3415030" y="2054860"/>
                  </a:cubicBezTo>
                  <a:cubicBezTo>
                    <a:pt x="3359150" y="2052320"/>
                    <a:pt x="3304540" y="2052320"/>
                    <a:pt x="3248660" y="2051050"/>
                  </a:cubicBezTo>
                  <a:cubicBezTo>
                    <a:pt x="3053080" y="2049780"/>
                    <a:pt x="2857500" y="2058670"/>
                    <a:pt x="2661920" y="2061210"/>
                  </a:cubicBezTo>
                  <a:cubicBezTo>
                    <a:pt x="2498090" y="2063750"/>
                    <a:pt x="2332990" y="2065020"/>
                    <a:pt x="2169160" y="2066290"/>
                  </a:cubicBezTo>
                  <a:cubicBezTo>
                    <a:pt x="1964690" y="2067560"/>
                    <a:pt x="1760220" y="2068830"/>
                    <a:pt x="1555750" y="2068830"/>
                  </a:cubicBezTo>
                  <a:cubicBezTo>
                    <a:pt x="1362710" y="2068830"/>
                    <a:pt x="1168400" y="2070100"/>
                    <a:pt x="975360" y="2070100"/>
                  </a:cubicBezTo>
                  <a:cubicBezTo>
                    <a:pt x="844550" y="2070100"/>
                    <a:pt x="712470" y="2070100"/>
                    <a:pt x="581660" y="2070100"/>
                  </a:cubicBezTo>
                  <a:cubicBezTo>
                    <a:pt x="449580" y="2070100"/>
                    <a:pt x="317500" y="2067560"/>
                    <a:pt x="194310" y="2011680"/>
                  </a:cubicBezTo>
                  <a:cubicBezTo>
                    <a:pt x="109220" y="1972310"/>
                    <a:pt x="33020" y="1906270"/>
                    <a:pt x="29210" y="1807210"/>
                  </a:cubicBezTo>
                  <a:cubicBezTo>
                    <a:pt x="27940" y="1767840"/>
                    <a:pt x="26670" y="1727200"/>
                    <a:pt x="25400" y="1687830"/>
                  </a:cubicBezTo>
                  <a:cubicBezTo>
                    <a:pt x="21590" y="1499870"/>
                    <a:pt x="15240" y="1310640"/>
                    <a:pt x="10160" y="1121410"/>
                  </a:cubicBezTo>
                  <a:cubicBezTo>
                    <a:pt x="5080" y="956310"/>
                    <a:pt x="0" y="791210"/>
                    <a:pt x="0" y="626110"/>
                  </a:cubicBezTo>
                  <a:cubicBezTo>
                    <a:pt x="0" y="509270"/>
                    <a:pt x="3810" y="391160"/>
                    <a:pt x="15240" y="274320"/>
                  </a:cubicBezTo>
                  <a:cubicBezTo>
                    <a:pt x="19050" y="231140"/>
                    <a:pt x="12700" y="186690"/>
                    <a:pt x="27940" y="144780"/>
                  </a:cubicBezTo>
                  <a:cubicBezTo>
                    <a:pt x="50800" y="83820"/>
                    <a:pt x="115570" y="54610"/>
                    <a:pt x="175260" y="38100"/>
                  </a:cubicBezTo>
                  <a:cubicBezTo>
                    <a:pt x="278130" y="10160"/>
                    <a:pt x="389890" y="8890"/>
                    <a:pt x="495300" y="11430"/>
                  </a:cubicBezTo>
                  <a:cubicBezTo>
                    <a:pt x="678180" y="16510"/>
                    <a:pt x="3347720" y="0"/>
                    <a:pt x="3455670" y="5080"/>
                  </a:cubicBezTo>
                  <a:cubicBezTo>
                    <a:pt x="3580130" y="11430"/>
                    <a:pt x="3716020" y="31750"/>
                    <a:pt x="3821430" y="102870"/>
                  </a:cubicBezTo>
                  <a:cubicBezTo>
                    <a:pt x="3860800" y="129540"/>
                    <a:pt x="3895090" y="163830"/>
                    <a:pt x="3915410" y="207010"/>
                  </a:cubicBezTo>
                  <a:cubicBezTo>
                    <a:pt x="3931920" y="241300"/>
                    <a:pt x="3935730" y="276860"/>
                    <a:pt x="3935730" y="314960"/>
                  </a:cubicBezTo>
                  <a:cubicBezTo>
                    <a:pt x="3933190" y="515620"/>
                    <a:pt x="3945890" y="1203960"/>
                    <a:pt x="3939540" y="1347470"/>
                  </a:cubicBezTo>
                  <a:cubicBezTo>
                    <a:pt x="3933190" y="1466850"/>
                    <a:pt x="3923030" y="1586230"/>
                    <a:pt x="3907790" y="1704340"/>
                  </a:cubicBezTo>
                  <a:cubicBezTo>
                    <a:pt x="3903980" y="1734820"/>
                    <a:pt x="3902710" y="1766570"/>
                    <a:pt x="3893820" y="1795780"/>
                  </a:cubicBezTo>
                  <a:cubicBezTo>
                    <a:pt x="3877310" y="1849120"/>
                    <a:pt x="3841750" y="1894840"/>
                    <a:pt x="3799840" y="1930400"/>
                  </a:cubicBezTo>
                  <a:cubicBezTo>
                    <a:pt x="3695700" y="2018030"/>
                    <a:pt x="3552190" y="2054860"/>
                    <a:pt x="3418840" y="2056130"/>
                  </a:cubicBezTo>
                  <a:cubicBezTo>
                    <a:pt x="3394710" y="2056130"/>
                    <a:pt x="3422650" y="2039620"/>
                    <a:pt x="3434080" y="2039620"/>
                  </a:cubicBezTo>
                  <a:cubicBezTo>
                    <a:pt x="3562350" y="2039620"/>
                    <a:pt x="3702050" y="2002790"/>
                    <a:pt x="3793490" y="1907540"/>
                  </a:cubicBezTo>
                  <a:cubicBezTo>
                    <a:pt x="3831590" y="1866900"/>
                    <a:pt x="3859530" y="1816100"/>
                    <a:pt x="3865880" y="1760220"/>
                  </a:cubicBezTo>
                  <a:cubicBezTo>
                    <a:pt x="3868420" y="1734820"/>
                    <a:pt x="3870960" y="1710690"/>
                    <a:pt x="3873500" y="1685290"/>
                  </a:cubicBezTo>
                  <a:cubicBezTo>
                    <a:pt x="3942080" y="1125220"/>
                    <a:pt x="3898900" y="382270"/>
                    <a:pt x="3898900" y="320040"/>
                  </a:cubicBezTo>
                  <a:cubicBezTo>
                    <a:pt x="3898900" y="275590"/>
                    <a:pt x="3891280" y="233680"/>
                    <a:pt x="3868420" y="195580"/>
                  </a:cubicBezTo>
                  <a:cubicBezTo>
                    <a:pt x="3843020" y="153670"/>
                    <a:pt x="3802380" y="121920"/>
                    <a:pt x="3759200" y="97790"/>
                  </a:cubicBezTo>
                  <a:cubicBezTo>
                    <a:pt x="3616960" y="19050"/>
                    <a:pt x="3449320" y="19050"/>
                    <a:pt x="3290570" y="20320"/>
                  </a:cubicBezTo>
                  <a:cubicBezTo>
                    <a:pt x="3120390" y="21590"/>
                    <a:pt x="1653540" y="41910"/>
                    <a:pt x="1437640" y="41910"/>
                  </a:cubicBezTo>
                  <a:cubicBezTo>
                    <a:pt x="1176020" y="41910"/>
                    <a:pt x="915670" y="38100"/>
                    <a:pt x="654050" y="31750"/>
                  </a:cubicBezTo>
                  <a:cubicBezTo>
                    <a:pt x="593090" y="31750"/>
                    <a:pt x="533400" y="29210"/>
                    <a:pt x="472440" y="27940"/>
                  </a:cubicBezTo>
                  <a:cubicBezTo>
                    <a:pt x="372110" y="25400"/>
                    <a:pt x="261620" y="24130"/>
                    <a:pt x="165100" y="55880"/>
                  </a:cubicBezTo>
                  <a:cubicBezTo>
                    <a:pt x="111760" y="73660"/>
                    <a:pt x="69850" y="106680"/>
                    <a:pt x="57150" y="163830"/>
                  </a:cubicBezTo>
                  <a:cubicBezTo>
                    <a:pt x="48260" y="205740"/>
                    <a:pt x="52070" y="251460"/>
                    <a:pt x="48260" y="294640"/>
                  </a:cubicBezTo>
                  <a:cubicBezTo>
                    <a:pt x="33020" y="482600"/>
                    <a:pt x="35560" y="671830"/>
                    <a:pt x="40640" y="859790"/>
                  </a:cubicBezTo>
                  <a:cubicBezTo>
                    <a:pt x="45720" y="1060450"/>
                    <a:pt x="52070" y="1262380"/>
                    <a:pt x="57150" y="1463040"/>
                  </a:cubicBezTo>
                  <a:cubicBezTo>
                    <a:pt x="60960" y="1576070"/>
                    <a:pt x="63500" y="1689100"/>
                    <a:pt x="67310" y="1802130"/>
                  </a:cubicBezTo>
                  <a:cubicBezTo>
                    <a:pt x="71120" y="1917700"/>
                    <a:pt x="176530" y="1985010"/>
                    <a:pt x="275590" y="2019300"/>
                  </a:cubicBezTo>
                  <a:cubicBezTo>
                    <a:pt x="356870" y="2047240"/>
                    <a:pt x="441960" y="2056130"/>
                    <a:pt x="527050" y="2056130"/>
                  </a:cubicBezTo>
                  <a:cubicBezTo>
                    <a:pt x="615950" y="2056130"/>
                    <a:pt x="703580" y="2056130"/>
                    <a:pt x="792480" y="2056130"/>
                  </a:cubicBezTo>
                  <a:cubicBezTo>
                    <a:pt x="962660" y="2056130"/>
                    <a:pt x="1131570" y="2056130"/>
                    <a:pt x="1301750" y="2054860"/>
                  </a:cubicBezTo>
                  <a:cubicBezTo>
                    <a:pt x="1504950" y="2054860"/>
                    <a:pt x="1708150" y="2053590"/>
                    <a:pt x="1910080" y="2052320"/>
                  </a:cubicBezTo>
                  <a:cubicBezTo>
                    <a:pt x="2096770" y="2051050"/>
                    <a:pt x="2283460" y="2049780"/>
                    <a:pt x="2468880" y="2048510"/>
                  </a:cubicBezTo>
                  <a:cubicBezTo>
                    <a:pt x="2589530" y="2047240"/>
                    <a:pt x="2710180" y="2045970"/>
                    <a:pt x="2830830" y="2042160"/>
                  </a:cubicBezTo>
                  <a:cubicBezTo>
                    <a:pt x="3032760" y="2034540"/>
                    <a:pt x="3235960" y="2030730"/>
                    <a:pt x="3437890" y="2038350"/>
                  </a:cubicBezTo>
                  <a:cubicBezTo>
                    <a:pt x="3446780" y="2039620"/>
                    <a:pt x="3445510" y="2043430"/>
                    <a:pt x="3440430" y="2048510"/>
                  </a:cubicBezTo>
                  <a:close/>
                </a:path>
              </a:pathLst>
            </a:custGeom>
            <a:solidFill>
              <a:srgbClr val="AD3E25"/>
            </a:solidFill>
          </p:spPr>
        </p:sp>
      </p:grpSp>
      <p:grpSp>
        <p:nvGrpSpPr>
          <p:cNvPr id="39" name="Group 17"/>
          <p:cNvGrpSpPr/>
          <p:nvPr/>
        </p:nvGrpSpPr>
        <p:grpSpPr>
          <a:xfrm>
            <a:off x="11572240" y="8678456"/>
            <a:ext cx="3549995" cy="637723"/>
            <a:chOff x="0" y="0"/>
            <a:chExt cx="3206648" cy="576044"/>
          </a:xfrm>
        </p:grpSpPr>
        <p:sp>
          <p:nvSpPr>
            <p:cNvPr id="40" name="Freeform 18"/>
            <p:cNvSpPr/>
            <p:nvPr/>
          </p:nvSpPr>
          <p:spPr>
            <a:xfrm>
              <a:off x="-32211" y="-26290"/>
              <a:ext cx="3246589" cy="625806"/>
            </a:xfrm>
            <a:custGeom>
              <a:avLst/>
              <a:gdLst/>
              <a:ahLst/>
              <a:cxnLst/>
              <a:rect l="l" t="t" r="r" b="b"/>
              <a:pathLst>
                <a:path w="3246589" h="625806">
                  <a:moveTo>
                    <a:pt x="3221929" y="372290"/>
                  </a:moveTo>
                  <a:cubicBezTo>
                    <a:pt x="3219533" y="381385"/>
                    <a:pt x="3215395" y="389662"/>
                    <a:pt x="3209165" y="396247"/>
                  </a:cubicBezTo>
                  <a:cubicBezTo>
                    <a:pt x="3170451" y="437149"/>
                    <a:pt x="3105205" y="456956"/>
                    <a:pt x="3054413" y="477309"/>
                  </a:cubicBezTo>
                  <a:cubicBezTo>
                    <a:pt x="2955171" y="517079"/>
                    <a:pt x="2855391" y="555140"/>
                    <a:pt x="2757555" y="598364"/>
                  </a:cubicBezTo>
                  <a:cubicBezTo>
                    <a:pt x="2695441" y="625806"/>
                    <a:pt x="2666851" y="502884"/>
                    <a:pt x="2722333" y="478373"/>
                  </a:cubicBezTo>
                  <a:cubicBezTo>
                    <a:pt x="2795616" y="445997"/>
                    <a:pt x="2869941" y="416381"/>
                    <a:pt x="2944388" y="386938"/>
                  </a:cubicBezTo>
                  <a:cubicBezTo>
                    <a:pt x="2549712" y="370924"/>
                    <a:pt x="2155799" y="338448"/>
                    <a:pt x="1712940" y="329642"/>
                  </a:cubicBezTo>
                  <a:cubicBezTo>
                    <a:pt x="1387138" y="324123"/>
                    <a:pt x="1090535" y="324318"/>
                    <a:pt x="842846" y="319859"/>
                  </a:cubicBezTo>
                  <a:cubicBezTo>
                    <a:pt x="595353" y="315407"/>
                    <a:pt x="347463" y="314557"/>
                    <a:pt x="100842" y="338580"/>
                  </a:cubicBezTo>
                  <a:cubicBezTo>
                    <a:pt x="28260" y="345652"/>
                    <a:pt x="0" y="250505"/>
                    <a:pt x="82406" y="242478"/>
                  </a:cubicBezTo>
                  <a:cubicBezTo>
                    <a:pt x="329029" y="218455"/>
                    <a:pt x="576918" y="219303"/>
                    <a:pt x="824409" y="223757"/>
                  </a:cubicBezTo>
                  <a:cubicBezTo>
                    <a:pt x="1072100" y="228212"/>
                    <a:pt x="1362884" y="228017"/>
                    <a:pt x="1688684" y="233540"/>
                  </a:cubicBezTo>
                  <a:cubicBezTo>
                    <a:pt x="2156977" y="242783"/>
                    <a:pt x="2570394" y="278144"/>
                    <a:pt x="2984754" y="293126"/>
                  </a:cubicBezTo>
                  <a:cubicBezTo>
                    <a:pt x="2971369" y="286471"/>
                    <a:pt x="2958359" y="279915"/>
                    <a:pt x="2946188" y="273294"/>
                  </a:cubicBezTo>
                  <a:cubicBezTo>
                    <a:pt x="2865255" y="229260"/>
                    <a:pt x="2782417" y="187395"/>
                    <a:pt x="2705252" y="136880"/>
                  </a:cubicBezTo>
                  <a:cubicBezTo>
                    <a:pt x="2648015" y="99413"/>
                    <a:pt x="2724465" y="0"/>
                    <a:pt x="2774637" y="32843"/>
                  </a:cubicBezTo>
                  <a:cubicBezTo>
                    <a:pt x="2856276" y="86284"/>
                    <a:pt x="2944140" y="130245"/>
                    <a:pt x="3029696" y="176945"/>
                  </a:cubicBezTo>
                  <a:cubicBezTo>
                    <a:pt x="3093793" y="211931"/>
                    <a:pt x="3177109" y="246121"/>
                    <a:pt x="3227515" y="300887"/>
                  </a:cubicBezTo>
                  <a:cubicBezTo>
                    <a:pt x="3246589" y="321611"/>
                    <a:pt x="3239477" y="350498"/>
                    <a:pt x="3221929" y="372290"/>
                  </a:cubicBezTo>
                  <a:close/>
                </a:path>
              </a:pathLst>
            </a:custGeom>
            <a:solidFill>
              <a:srgbClr val="EFC44B"/>
            </a:solidFill>
          </p:spPr>
        </p:sp>
      </p:grpSp>
      <p:sp>
        <p:nvSpPr>
          <p:cNvPr id="45" name="Rectangle 44"/>
          <p:cNvSpPr/>
          <p:nvPr/>
        </p:nvSpPr>
        <p:spPr>
          <a:xfrm>
            <a:off x="1818640" y="1004387"/>
            <a:ext cx="9753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9.26 (SGK - tr93): </a:t>
            </a:r>
            <a:r>
              <a:rPr lang="vi-V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tấm bìa như hình sau và xem mũi tên chỉ vào ô nào khi tấm bìa dừng lại. 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vi-V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 kê các kết quả có thể của thí nghiệm này;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828800" y="5713368"/>
            <a:ext cx="15087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bg1"/>
                </a:solidFill>
              </a:rPr>
              <a:t>b) Liệt kê các kết quả có thể để sự kiện Mũi tên không chỉ vào ô Nai xảy ra;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bg1"/>
                </a:solidFill>
              </a:rPr>
              <a:t>c) Nêu mũi tên chỉ vào ô Nai như hình vẽ thì sự kiện Mũi tên chỉ vào ô Gấu hoặc Nai có xảy ra không?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0042" y="911381"/>
            <a:ext cx="4800600" cy="48949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162310" y="1028700"/>
            <a:ext cx="16439889" cy="8610600"/>
            <a:chOff x="0" y="0"/>
            <a:chExt cx="9972803" cy="10972800"/>
          </a:xfrm>
        </p:grpSpPr>
        <p:grpSp>
          <p:nvGrpSpPr>
            <p:cNvPr id="7" name="Group 7"/>
            <p:cNvGrpSpPr/>
            <p:nvPr/>
          </p:nvGrpSpPr>
          <p:grpSpPr>
            <a:xfrm rot="5400000">
              <a:off x="-15528" y="984469"/>
              <a:ext cx="10566400" cy="9410262"/>
              <a:chOff x="0" y="0"/>
              <a:chExt cx="6783283" cy="604108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31750" y="31750"/>
                <a:ext cx="6719783" cy="5977580"/>
              </a:xfrm>
              <a:custGeom>
                <a:avLst/>
                <a:gdLst/>
                <a:ahLst/>
                <a:cxnLst/>
                <a:rect l="l" t="t" r="r" b="b"/>
                <a:pathLst>
                  <a:path w="6719783" h="5977580">
                    <a:moveTo>
                      <a:pt x="6627073" y="5977580"/>
                    </a:moveTo>
                    <a:lnTo>
                      <a:pt x="92710" y="5977580"/>
                    </a:lnTo>
                    <a:cubicBezTo>
                      <a:pt x="41910" y="5977580"/>
                      <a:pt x="0" y="5935670"/>
                      <a:pt x="0" y="588487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25803" y="0"/>
                    </a:lnTo>
                    <a:cubicBezTo>
                      <a:pt x="6676603" y="0"/>
                      <a:pt x="6718513" y="41910"/>
                      <a:pt x="6718513" y="92710"/>
                    </a:cubicBezTo>
                    <a:lnTo>
                      <a:pt x="6718513" y="5883600"/>
                    </a:lnTo>
                    <a:cubicBezTo>
                      <a:pt x="6719783" y="5935670"/>
                      <a:pt x="6677873" y="5977580"/>
                      <a:pt x="6627073" y="597758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6783284" cy="6041080"/>
              </a:xfrm>
              <a:custGeom>
                <a:avLst/>
                <a:gdLst/>
                <a:ahLst/>
                <a:cxnLst/>
                <a:rect l="l" t="t" r="r" b="b"/>
                <a:pathLst>
                  <a:path w="6783284" h="6041080">
                    <a:moveTo>
                      <a:pt x="6658823" y="59690"/>
                    </a:moveTo>
                    <a:cubicBezTo>
                      <a:pt x="6694383" y="59690"/>
                      <a:pt x="6723593" y="88900"/>
                      <a:pt x="6723593" y="124460"/>
                    </a:cubicBezTo>
                    <a:lnTo>
                      <a:pt x="6723593" y="5916620"/>
                    </a:lnTo>
                    <a:cubicBezTo>
                      <a:pt x="6723593" y="5952180"/>
                      <a:pt x="6694383" y="5981390"/>
                      <a:pt x="6658823" y="5981390"/>
                    </a:cubicBezTo>
                    <a:lnTo>
                      <a:pt x="124460" y="5981390"/>
                    </a:lnTo>
                    <a:cubicBezTo>
                      <a:pt x="88900" y="5981390"/>
                      <a:pt x="59690" y="5952180"/>
                      <a:pt x="59690" y="591662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58823" y="59690"/>
                    </a:lnTo>
                    <a:moveTo>
                      <a:pt x="665882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16620"/>
                    </a:lnTo>
                    <a:cubicBezTo>
                      <a:pt x="0" y="5985200"/>
                      <a:pt x="55880" y="6041080"/>
                      <a:pt x="124460" y="6041080"/>
                    </a:cubicBezTo>
                    <a:lnTo>
                      <a:pt x="6658823" y="6041080"/>
                    </a:lnTo>
                    <a:cubicBezTo>
                      <a:pt x="6727403" y="6041080"/>
                      <a:pt x="6783284" y="5985200"/>
                      <a:pt x="6783284" y="5916620"/>
                    </a:cubicBezTo>
                    <a:lnTo>
                      <a:pt x="6783284" y="124460"/>
                    </a:lnTo>
                    <a:cubicBezTo>
                      <a:pt x="6783284" y="55880"/>
                      <a:pt x="6727403" y="0"/>
                      <a:pt x="665882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5400000">
              <a:off x="-501149" y="501149"/>
              <a:ext cx="10603175" cy="9600876"/>
              <a:chOff x="0" y="0"/>
              <a:chExt cx="6806891" cy="616344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31750" y="31750"/>
                <a:ext cx="6743391" cy="6099949"/>
              </a:xfrm>
              <a:custGeom>
                <a:avLst/>
                <a:gdLst/>
                <a:ahLst/>
                <a:cxnLst/>
                <a:rect l="l" t="t" r="r" b="b"/>
                <a:pathLst>
                  <a:path w="6743391" h="6099949">
                    <a:moveTo>
                      <a:pt x="6650682" y="6099949"/>
                    </a:moveTo>
                    <a:lnTo>
                      <a:pt x="92710" y="6099949"/>
                    </a:lnTo>
                    <a:cubicBezTo>
                      <a:pt x="41910" y="6099949"/>
                      <a:pt x="0" y="6058038"/>
                      <a:pt x="0" y="6007238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49411" y="0"/>
                    </a:lnTo>
                    <a:cubicBezTo>
                      <a:pt x="6700211" y="0"/>
                      <a:pt x="6742122" y="41910"/>
                      <a:pt x="6742122" y="92710"/>
                    </a:cubicBezTo>
                    <a:lnTo>
                      <a:pt x="6742122" y="6005968"/>
                    </a:lnTo>
                    <a:cubicBezTo>
                      <a:pt x="6743391" y="6058038"/>
                      <a:pt x="6701482" y="6099949"/>
                      <a:pt x="6650682" y="6099949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0" y="0"/>
                <a:ext cx="6806891" cy="6163449"/>
              </a:xfrm>
              <a:custGeom>
                <a:avLst/>
                <a:gdLst/>
                <a:ahLst/>
                <a:cxnLst/>
                <a:rect l="l" t="t" r="r" b="b"/>
                <a:pathLst>
                  <a:path w="6806891" h="6163449">
                    <a:moveTo>
                      <a:pt x="6682432" y="59690"/>
                    </a:moveTo>
                    <a:cubicBezTo>
                      <a:pt x="6717991" y="59690"/>
                      <a:pt x="6747201" y="88900"/>
                      <a:pt x="6747201" y="124460"/>
                    </a:cubicBezTo>
                    <a:lnTo>
                      <a:pt x="6747201" y="6038988"/>
                    </a:lnTo>
                    <a:cubicBezTo>
                      <a:pt x="6747201" y="6074549"/>
                      <a:pt x="6717991" y="6103758"/>
                      <a:pt x="6682432" y="6103758"/>
                    </a:cubicBezTo>
                    <a:lnTo>
                      <a:pt x="124460" y="6103758"/>
                    </a:lnTo>
                    <a:cubicBezTo>
                      <a:pt x="88900" y="6103758"/>
                      <a:pt x="59690" y="6074549"/>
                      <a:pt x="59690" y="603898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82432" y="59690"/>
                    </a:lnTo>
                    <a:moveTo>
                      <a:pt x="6682432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038988"/>
                    </a:lnTo>
                    <a:cubicBezTo>
                      <a:pt x="0" y="6107569"/>
                      <a:pt x="55880" y="6163449"/>
                      <a:pt x="124460" y="6163449"/>
                    </a:cubicBezTo>
                    <a:lnTo>
                      <a:pt x="6682432" y="6163449"/>
                    </a:lnTo>
                    <a:cubicBezTo>
                      <a:pt x="6751012" y="6163449"/>
                      <a:pt x="6806891" y="6107569"/>
                      <a:pt x="6806891" y="6038988"/>
                    </a:cubicBezTo>
                    <a:lnTo>
                      <a:pt x="6806891" y="124460"/>
                    </a:lnTo>
                    <a:cubicBezTo>
                      <a:pt x="6806891" y="55880"/>
                      <a:pt x="6751012" y="0"/>
                      <a:pt x="6682432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797696" y="441887"/>
            <a:ext cx="2556004" cy="104563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005219" y="3106024"/>
            <a:ext cx="1414095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Các kết quả có thể của thí nghiệm này là: Nai; Cáo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Gấu.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Các kết quả có thể để sự kiện Mũi tên không chỉ vào ô Nai xảy ra là: Cáo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Gấu.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Nêu mũi tên chỉ vào ô Nai như hình vẽ thì sự kiện Mũi tên chỉ vào ô Gấu hoặc Nai có xảy ra.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89697" y="2087038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976" y="6827477"/>
            <a:ext cx="3827565" cy="22905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8375">
            <a:off x="549922" y="230850"/>
            <a:ext cx="2426418" cy="30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4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1066800" y="723900"/>
            <a:ext cx="16230600" cy="8686800"/>
            <a:chOff x="0" y="0"/>
            <a:chExt cx="2350371" cy="2462159"/>
          </a:xfrm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2354584" cy="2462159"/>
            </a:xfrm>
            <a:custGeom>
              <a:avLst/>
              <a:gdLst/>
              <a:ahLst/>
              <a:cxnLst/>
              <a:rect l="l" t="t" r="r" b="b"/>
              <a:pathLst>
                <a:path w="2354584" h="2462159">
                  <a:moveTo>
                    <a:pt x="278431" y="16918"/>
                  </a:moveTo>
                  <a:cubicBezTo>
                    <a:pt x="278431" y="16918"/>
                    <a:pt x="604014" y="12258"/>
                    <a:pt x="912018" y="12454"/>
                  </a:cubicBezTo>
                  <a:cubicBezTo>
                    <a:pt x="1418373" y="12671"/>
                    <a:pt x="2080516" y="0"/>
                    <a:pt x="2080516" y="0"/>
                  </a:cubicBezTo>
                  <a:cubicBezTo>
                    <a:pt x="2147979" y="0"/>
                    <a:pt x="2223916" y="0"/>
                    <a:pt x="2302689" y="85073"/>
                  </a:cubicBezTo>
                  <a:cubicBezTo>
                    <a:pt x="2345667" y="131488"/>
                    <a:pt x="2346735" y="240224"/>
                    <a:pt x="2347141" y="320281"/>
                  </a:cubicBezTo>
                  <a:cubicBezTo>
                    <a:pt x="2347141" y="320281"/>
                    <a:pt x="2345436" y="1414688"/>
                    <a:pt x="2345436" y="1699575"/>
                  </a:cubicBezTo>
                  <a:cubicBezTo>
                    <a:pt x="2345436" y="1913733"/>
                    <a:pt x="2354584" y="2212912"/>
                    <a:pt x="2354584" y="2212912"/>
                  </a:cubicBezTo>
                  <a:cubicBezTo>
                    <a:pt x="2354584" y="2341581"/>
                    <a:pt x="2350415" y="2462159"/>
                    <a:pt x="2097577" y="2454024"/>
                  </a:cubicBezTo>
                  <a:cubicBezTo>
                    <a:pt x="2097577" y="2454024"/>
                    <a:pt x="1721104" y="2433726"/>
                    <a:pt x="1436507" y="2441324"/>
                  </a:cubicBezTo>
                  <a:cubicBezTo>
                    <a:pt x="1008980" y="2449459"/>
                    <a:pt x="304023" y="2462159"/>
                    <a:pt x="304023" y="2462159"/>
                  </a:cubicBezTo>
                  <a:cubicBezTo>
                    <a:pt x="132548" y="2462159"/>
                    <a:pt x="4213" y="2361090"/>
                    <a:pt x="8532" y="2158542"/>
                  </a:cubicBezTo>
                  <a:cubicBezTo>
                    <a:pt x="8532" y="2158542"/>
                    <a:pt x="9630" y="1660001"/>
                    <a:pt x="4815" y="101469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EFC44B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5981699" y="2054482"/>
            <a:ext cx="5562601" cy="317050"/>
            <a:chOff x="0" y="0"/>
            <a:chExt cx="3945965" cy="120553"/>
          </a:xfrm>
        </p:grpSpPr>
        <p:sp>
          <p:nvSpPr>
            <p:cNvPr id="22" name="Freeform 22"/>
            <p:cNvSpPr/>
            <p:nvPr/>
          </p:nvSpPr>
          <p:spPr>
            <a:xfrm>
              <a:off x="-4133" y="-2283"/>
              <a:ext cx="3954205" cy="124140"/>
            </a:xfrm>
            <a:custGeom>
              <a:avLst/>
              <a:gdLst/>
              <a:ahLst/>
              <a:cxnLst/>
              <a:rect l="l" t="t" r="r" b="b"/>
              <a:pathLst>
                <a:path w="3954205" h="124140">
                  <a:moveTo>
                    <a:pt x="16295" y="109891"/>
                  </a:moveTo>
                  <a:cubicBezTo>
                    <a:pt x="0" y="111415"/>
                    <a:pt x="158" y="86001"/>
                    <a:pt x="16295" y="84491"/>
                  </a:cubicBezTo>
                  <a:cubicBezTo>
                    <a:pt x="161057" y="70947"/>
                    <a:pt x="305820" y="57402"/>
                    <a:pt x="450582" y="43858"/>
                  </a:cubicBezTo>
                  <a:cubicBezTo>
                    <a:pt x="592552" y="30575"/>
                    <a:pt x="734187" y="18300"/>
                    <a:pt x="876777" y="14141"/>
                  </a:cubicBezTo>
                  <a:cubicBezTo>
                    <a:pt x="1131353" y="6714"/>
                    <a:pt x="1385995" y="15887"/>
                    <a:pt x="1640508" y="21508"/>
                  </a:cubicBezTo>
                  <a:cubicBezTo>
                    <a:pt x="1764677" y="24250"/>
                    <a:pt x="1888935" y="26709"/>
                    <a:pt x="2013126" y="24009"/>
                  </a:cubicBezTo>
                  <a:cubicBezTo>
                    <a:pt x="2139256" y="21267"/>
                    <a:pt x="2265232" y="14249"/>
                    <a:pt x="2391266" y="8905"/>
                  </a:cubicBezTo>
                  <a:cubicBezTo>
                    <a:pt x="2516951" y="3575"/>
                    <a:pt x="2642808" y="0"/>
                    <a:pt x="2768589" y="3986"/>
                  </a:cubicBezTo>
                  <a:cubicBezTo>
                    <a:pt x="2898082" y="8091"/>
                    <a:pt x="3027245" y="21621"/>
                    <a:pt x="3156311" y="32359"/>
                  </a:cubicBezTo>
                  <a:cubicBezTo>
                    <a:pt x="3416845" y="54034"/>
                    <a:pt x="3677380" y="75709"/>
                    <a:pt x="3937915" y="97384"/>
                  </a:cubicBezTo>
                  <a:cubicBezTo>
                    <a:pt x="3954115" y="98732"/>
                    <a:pt x="3954205" y="124139"/>
                    <a:pt x="3937915" y="122784"/>
                  </a:cubicBezTo>
                  <a:cubicBezTo>
                    <a:pt x="3646116" y="98508"/>
                    <a:pt x="3354317" y="74232"/>
                    <a:pt x="3062519" y="49956"/>
                  </a:cubicBezTo>
                  <a:cubicBezTo>
                    <a:pt x="2934217" y="39282"/>
                    <a:pt x="2806368" y="28444"/>
                    <a:pt x="2677527" y="27731"/>
                  </a:cubicBezTo>
                  <a:cubicBezTo>
                    <a:pt x="2551935" y="27038"/>
                    <a:pt x="2426426" y="32560"/>
                    <a:pt x="2300996" y="38345"/>
                  </a:cubicBezTo>
                  <a:cubicBezTo>
                    <a:pt x="2176977" y="44063"/>
                    <a:pt x="2052924" y="49964"/>
                    <a:pt x="1928749" y="50560"/>
                  </a:cubicBezTo>
                  <a:cubicBezTo>
                    <a:pt x="1802198" y="51167"/>
                    <a:pt x="1675607" y="47839"/>
                    <a:pt x="1549103" y="44772"/>
                  </a:cubicBezTo>
                  <a:cubicBezTo>
                    <a:pt x="1294742" y="38606"/>
                    <a:pt x="1040066" y="31210"/>
                    <a:pt x="785749" y="42948"/>
                  </a:cubicBezTo>
                  <a:cubicBezTo>
                    <a:pt x="658161" y="48839"/>
                    <a:pt x="531177" y="61718"/>
                    <a:pt x="404052" y="73611"/>
                  </a:cubicBezTo>
                  <a:cubicBezTo>
                    <a:pt x="274799" y="85704"/>
                    <a:pt x="145548" y="97798"/>
                    <a:pt x="16295" y="109891"/>
                  </a:cubicBezTo>
                  <a:lnTo>
                    <a:pt x="16295" y="109891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4" name="TextBox 23"/>
          <p:cNvSpPr txBox="1"/>
          <p:nvPr/>
        </p:nvSpPr>
        <p:spPr>
          <a:xfrm>
            <a:off x="5715000" y="960622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95353" y="2677998"/>
            <a:ext cx="12344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Câu 9.27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(SGK - tr93)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Trò chơi dành cho hai người chơi. Mỗi người chơi chọn một trong sáu số 1,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2,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3,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4,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5,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6 rồi gieo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úc xắc năm lần liên tiếp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Mỗi lần gieo, nếu xuất hiện mặt có số chấm bằng số đã chọn thì được 10 điểm, ngược lại bị trừ 5 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Ai được nhiều điểm hơn sẽ thắng.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3270" y="1028700"/>
            <a:ext cx="16441461" cy="8361330"/>
            <a:chOff x="0" y="0"/>
            <a:chExt cx="3739902" cy="1901933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88302" y="198850"/>
            <a:ext cx="2402117" cy="149107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837182">
            <a:off x="14742592" y="8133903"/>
            <a:ext cx="3508956" cy="110372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192992" y="1904093"/>
            <a:ext cx="13907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 và Bình cùng chơi, An chọn số 3 và Bình chọn số 4. Kết quả gieo của An và Bình lần lượt là 2, 3, 6, 4, 3 và 4, 3, 4, 5, 4. Hỏi An hay Bình là người thắng?</a:t>
            </a:r>
            <a:endParaRPr lang="en-US" sz="4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4727192" y="5829581"/>
            <a:ext cx="8839200" cy="2302422"/>
          </a:xfrm>
          <a:prstGeom prst="wedgeRoundRectCallout">
            <a:avLst>
              <a:gd name="adj1" fmla="val -57173"/>
              <a:gd name="adj2" fmla="val -33621"/>
              <a:gd name="adj3" fmla="val 16667"/>
            </a:avLst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40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00200" y="1178711"/>
            <a:ext cx="15621000" cy="8389848"/>
            <a:chOff x="0" y="0"/>
            <a:chExt cx="14512418" cy="11186464"/>
          </a:xfrm>
        </p:grpSpPr>
        <p:grpSp>
          <p:nvGrpSpPr>
            <p:cNvPr id="3" name="Group 3"/>
            <p:cNvGrpSpPr/>
            <p:nvPr/>
          </p:nvGrpSpPr>
          <p:grpSpPr>
            <a:xfrm>
              <a:off x="381000" y="413679"/>
              <a:ext cx="14131418" cy="10772785"/>
              <a:chOff x="0" y="0"/>
              <a:chExt cx="9071908" cy="691577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4131418" cy="10772785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533675" y="403941"/>
            <a:ext cx="5343944" cy="135056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636281" y="2068194"/>
            <a:ext cx="1313873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9.28 (SGK - tr93):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Mai và Linh cùng chơi, mỗi người gieo một đồng xu liên tiếp 30 lần được kết quả như sau (S: sấp, N: ngửa):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Mai: S 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 S N S N S 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N S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 N S N S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 S 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949934" y="6847840"/>
            <a:ext cx="1628135" cy="30589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096" y="755836"/>
            <a:ext cx="2010304" cy="12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1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-25400" y="-1270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02600">
            <a:off x="1464570" y="7900408"/>
            <a:ext cx="3154644" cy="66247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828800" y="1832194"/>
            <a:ext cx="14327473" cy="5874952"/>
            <a:chOff x="-1852525" y="-906118"/>
            <a:chExt cx="19103297" cy="7833267"/>
          </a:xfrm>
        </p:grpSpPr>
        <p:grpSp>
          <p:nvGrpSpPr>
            <p:cNvPr id="5" name="Group 5"/>
            <p:cNvGrpSpPr/>
            <p:nvPr/>
          </p:nvGrpSpPr>
          <p:grpSpPr>
            <a:xfrm>
              <a:off x="-1852525" y="-906118"/>
              <a:ext cx="19103297" cy="7833267"/>
              <a:chOff x="-1080572" y="-528536"/>
              <a:chExt cx="11142895" cy="4569122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1080572" y="-528536"/>
                <a:ext cx="11142895" cy="4569122"/>
              </a:xfrm>
              <a:custGeom>
                <a:avLst/>
                <a:gdLst/>
                <a:ahLst/>
                <a:cxnLst/>
                <a:rect l="l" t="t" r="r" b="b"/>
                <a:pathLst>
                  <a:path w="9035790" h="2976270">
                    <a:moveTo>
                      <a:pt x="8408013" y="2921792"/>
                    </a:moveTo>
                    <a:cubicBezTo>
                      <a:pt x="8408013" y="2921792"/>
                      <a:pt x="7677138" y="2976270"/>
                      <a:pt x="6479604" y="2973648"/>
                    </a:cubicBezTo>
                    <a:cubicBezTo>
                      <a:pt x="3433785" y="2971485"/>
                      <a:pt x="1057074" y="2963661"/>
                      <a:pt x="1057074" y="2963661"/>
                    </a:cubicBezTo>
                    <a:cubicBezTo>
                      <a:pt x="812932" y="2954827"/>
                      <a:pt x="449110" y="2933596"/>
                      <a:pt x="282371" y="2875419"/>
                    </a:cubicBezTo>
                    <a:cubicBezTo>
                      <a:pt x="4469" y="2778456"/>
                      <a:pt x="0" y="2605177"/>
                      <a:pt x="0" y="2094084"/>
                    </a:cubicBezTo>
                    <a:lnTo>
                      <a:pt x="0" y="2094065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155789" y="15681"/>
                      <a:pt x="5356508" y="7673"/>
                    </a:cubicBezTo>
                    <a:cubicBezTo>
                      <a:pt x="7458211" y="0"/>
                      <a:pt x="8174944" y="6979"/>
                      <a:pt x="8174944" y="6979"/>
                    </a:cubicBezTo>
                    <a:cubicBezTo>
                      <a:pt x="8543251" y="14458"/>
                      <a:pt x="8681511" y="42638"/>
                      <a:pt x="8879252" y="165219"/>
                    </a:cubicBezTo>
                    <a:cubicBezTo>
                      <a:pt x="9030269" y="258836"/>
                      <a:pt x="9035790" y="476157"/>
                      <a:pt x="9026651" y="2094065"/>
                    </a:cubicBezTo>
                    <a:lnTo>
                      <a:pt x="9026651" y="2094084"/>
                    </a:lnTo>
                    <a:cubicBezTo>
                      <a:pt x="9026649" y="2723142"/>
                      <a:pt x="8983866" y="2871730"/>
                      <a:pt x="8408013" y="2921792"/>
                    </a:cubicBezTo>
                    <a:close/>
                  </a:path>
                </a:pathLst>
              </a:custGeom>
              <a:solidFill>
                <a:srgbClr val="F1EEE1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-406637" y="-36472"/>
              <a:ext cx="16387484" cy="58429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42: KẾT QUẢ CÓ THỂ VÀ SỰ KIỆN TRONG TRÒ CHƠI, THÍ NGHIỆM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518377" y="7947747"/>
            <a:ext cx="3098844" cy="942833"/>
            <a:chOff x="0" y="0"/>
            <a:chExt cx="3908453" cy="1189159"/>
          </a:xfrm>
        </p:grpSpPr>
        <p:sp>
          <p:nvSpPr>
            <p:cNvPr id="10" name="Freeform 10"/>
            <p:cNvSpPr/>
            <p:nvPr/>
          </p:nvSpPr>
          <p:spPr>
            <a:xfrm>
              <a:off x="0" y="-4073"/>
              <a:ext cx="3914844" cy="1195762"/>
            </a:xfrm>
            <a:custGeom>
              <a:avLst/>
              <a:gdLst/>
              <a:ahLst/>
              <a:cxnLst/>
              <a:rect l="l" t="t" r="r" b="b"/>
              <a:pathLst>
                <a:path w="3914844" h="1195762">
                  <a:moveTo>
                    <a:pt x="3287066" y="1141284"/>
                  </a:moveTo>
                  <a:cubicBezTo>
                    <a:pt x="3287066" y="1141284"/>
                    <a:pt x="2556191" y="1195762"/>
                    <a:pt x="2093607" y="1193141"/>
                  </a:cubicBezTo>
                  <a:cubicBezTo>
                    <a:pt x="1711880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551711" y="15681"/>
                    <a:pt x="1952851" y="7673"/>
                  </a:cubicBezTo>
                  <a:cubicBezTo>
                    <a:pt x="2337264" y="0"/>
                    <a:pt x="3053997" y="6979"/>
                    <a:pt x="3053997" y="6979"/>
                  </a:cubicBezTo>
                  <a:cubicBezTo>
                    <a:pt x="3422305" y="14458"/>
                    <a:pt x="3560564" y="42638"/>
                    <a:pt x="3758305" y="165219"/>
                  </a:cubicBezTo>
                  <a:cubicBezTo>
                    <a:pt x="3909321" y="258836"/>
                    <a:pt x="3914844" y="476157"/>
                    <a:pt x="3905703" y="628060"/>
                  </a:cubicBezTo>
                  <a:lnTo>
                    <a:pt x="3905703" y="628061"/>
                  </a:lnTo>
                  <a:cubicBezTo>
                    <a:pt x="3905702" y="942635"/>
                    <a:pt x="3862918" y="1091222"/>
                    <a:pt x="3287066" y="1141284"/>
                  </a:cubicBezTo>
                  <a:close/>
                </a:path>
              </a:pathLst>
            </a:custGeom>
            <a:solidFill>
              <a:srgbClr val="588D4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7903608" y="8179741"/>
            <a:ext cx="2429983" cy="436524"/>
            <a:chOff x="0" y="0"/>
            <a:chExt cx="3206648" cy="576044"/>
          </a:xfrm>
        </p:grpSpPr>
        <p:sp>
          <p:nvSpPr>
            <p:cNvPr id="12" name="Freeform 12"/>
            <p:cNvSpPr/>
            <p:nvPr/>
          </p:nvSpPr>
          <p:spPr>
            <a:xfrm>
              <a:off x="-32211" y="-26290"/>
              <a:ext cx="3246589" cy="625806"/>
            </a:xfrm>
            <a:custGeom>
              <a:avLst/>
              <a:gdLst/>
              <a:ahLst/>
              <a:cxnLst/>
              <a:rect l="l" t="t" r="r" b="b"/>
              <a:pathLst>
                <a:path w="3246589" h="625806">
                  <a:moveTo>
                    <a:pt x="3221929" y="372290"/>
                  </a:moveTo>
                  <a:cubicBezTo>
                    <a:pt x="3219533" y="381385"/>
                    <a:pt x="3215395" y="389662"/>
                    <a:pt x="3209165" y="396247"/>
                  </a:cubicBezTo>
                  <a:cubicBezTo>
                    <a:pt x="3170451" y="437149"/>
                    <a:pt x="3105205" y="456956"/>
                    <a:pt x="3054413" y="477309"/>
                  </a:cubicBezTo>
                  <a:cubicBezTo>
                    <a:pt x="2955171" y="517079"/>
                    <a:pt x="2855391" y="555140"/>
                    <a:pt x="2757555" y="598364"/>
                  </a:cubicBezTo>
                  <a:cubicBezTo>
                    <a:pt x="2695441" y="625806"/>
                    <a:pt x="2666851" y="502884"/>
                    <a:pt x="2722333" y="478373"/>
                  </a:cubicBezTo>
                  <a:cubicBezTo>
                    <a:pt x="2795616" y="445997"/>
                    <a:pt x="2869941" y="416381"/>
                    <a:pt x="2944388" y="386938"/>
                  </a:cubicBezTo>
                  <a:cubicBezTo>
                    <a:pt x="2549712" y="370924"/>
                    <a:pt x="2155799" y="338448"/>
                    <a:pt x="1712940" y="329642"/>
                  </a:cubicBezTo>
                  <a:cubicBezTo>
                    <a:pt x="1387138" y="324123"/>
                    <a:pt x="1090535" y="324318"/>
                    <a:pt x="842846" y="319859"/>
                  </a:cubicBezTo>
                  <a:cubicBezTo>
                    <a:pt x="595353" y="315407"/>
                    <a:pt x="347463" y="314557"/>
                    <a:pt x="100842" y="338580"/>
                  </a:cubicBezTo>
                  <a:cubicBezTo>
                    <a:pt x="28260" y="345652"/>
                    <a:pt x="0" y="250505"/>
                    <a:pt x="82406" y="242478"/>
                  </a:cubicBezTo>
                  <a:cubicBezTo>
                    <a:pt x="329029" y="218455"/>
                    <a:pt x="576918" y="219303"/>
                    <a:pt x="824409" y="223757"/>
                  </a:cubicBezTo>
                  <a:cubicBezTo>
                    <a:pt x="1072100" y="228212"/>
                    <a:pt x="1362884" y="228017"/>
                    <a:pt x="1688684" y="233540"/>
                  </a:cubicBezTo>
                  <a:cubicBezTo>
                    <a:pt x="2156977" y="242783"/>
                    <a:pt x="2570394" y="278144"/>
                    <a:pt x="2984754" y="293126"/>
                  </a:cubicBezTo>
                  <a:cubicBezTo>
                    <a:pt x="2971369" y="286471"/>
                    <a:pt x="2958359" y="279915"/>
                    <a:pt x="2946188" y="273294"/>
                  </a:cubicBezTo>
                  <a:cubicBezTo>
                    <a:pt x="2865255" y="229260"/>
                    <a:pt x="2782417" y="187395"/>
                    <a:pt x="2705252" y="136880"/>
                  </a:cubicBezTo>
                  <a:cubicBezTo>
                    <a:pt x="2648015" y="99413"/>
                    <a:pt x="2724465" y="0"/>
                    <a:pt x="2774637" y="32843"/>
                  </a:cubicBezTo>
                  <a:cubicBezTo>
                    <a:pt x="2856276" y="86284"/>
                    <a:pt x="2944140" y="130245"/>
                    <a:pt x="3029696" y="176945"/>
                  </a:cubicBezTo>
                  <a:cubicBezTo>
                    <a:pt x="3093793" y="211931"/>
                    <a:pt x="3177109" y="246121"/>
                    <a:pt x="3227515" y="300887"/>
                  </a:cubicBezTo>
                  <a:cubicBezTo>
                    <a:pt x="3246589" y="321611"/>
                    <a:pt x="3239477" y="350498"/>
                    <a:pt x="3221929" y="3722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44140">
            <a:off x="15688128" y="3445933"/>
            <a:ext cx="936290" cy="13424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93655">
            <a:off x="16681793" y="4277725"/>
            <a:ext cx="936290" cy="1342443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3000" y="1178711"/>
            <a:ext cx="16459200" cy="8389848"/>
            <a:chOff x="0" y="0"/>
            <a:chExt cx="14512418" cy="11186464"/>
          </a:xfrm>
        </p:grpSpPr>
        <p:grpSp>
          <p:nvGrpSpPr>
            <p:cNvPr id="3" name="Group 3"/>
            <p:cNvGrpSpPr/>
            <p:nvPr/>
          </p:nvGrpSpPr>
          <p:grpSpPr>
            <a:xfrm>
              <a:off x="381000" y="413679"/>
              <a:ext cx="14131418" cy="10772785"/>
              <a:chOff x="0" y="0"/>
              <a:chExt cx="9071908" cy="691577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4131418" cy="10772785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643681" y="405476"/>
            <a:ext cx="2951527" cy="16206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33600" y="2075925"/>
            <a:ext cx="14478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Người chơi được một điểm khi có đúng ba lần liên tiếp đồng xu ra mặt ngửa</a:t>
            </a:r>
            <a:r>
              <a:rPr lang="en-US" sz="4000" dirty="0"/>
              <a:t>. </a:t>
            </a:r>
            <a:r>
              <a:rPr lang="vi-VN" sz="4000" dirty="0"/>
              <a:t>Người nào được nhiều điểm hơn là người thắng.</a:t>
            </a:r>
          </a:p>
          <a:p>
            <a:pPr algn="just">
              <a:lnSpc>
                <a:spcPct val="150000"/>
              </a:lnSpc>
            </a:pPr>
            <a:r>
              <a:rPr lang="vi-VN" sz="4000" dirty="0"/>
              <a:t>Sự kiện </a:t>
            </a:r>
            <a:r>
              <a:rPr lang="vi-VN" sz="4000" i="1" dirty="0"/>
              <a:t>Mai thắng </a:t>
            </a:r>
            <a:r>
              <a:rPr lang="vi-VN" sz="4000" dirty="0"/>
              <a:t>có xảy ra không?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2294475" y="5421843"/>
            <a:ext cx="2209800" cy="1270000"/>
          </a:xfrm>
          <a:prstGeom prst="wedgeRoundRectCallout">
            <a:avLst>
              <a:gd name="adj1" fmla="val 64500"/>
              <a:gd name="adj2" fmla="val 4010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67548" y="5722347"/>
            <a:ext cx="111731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Sự kiện Mai thắng có xảy ra vì Mai được 2 điểm và Linh được 1 điểm</a:t>
            </a:r>
            <a:r>
              <a:rPr lang="en-US" sz="4000" dirty="0"/>
              <a:t>.</a:t>
            </a:r>
            <a:r>
              <a:rPr lang="vi-VN" sz="4000" dirty="0"/>
              <a:t> </a:t>
            </a:r>
            <a:endParaRPr lang="en-US" sz="4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200" y="6997910"/>
            <a:ext cx="2240885" cy="28950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032">
            <a:off x="1581607" y="1406398"/>
            <a:ext cx="991801" cy="119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5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1813646" y="3732511"/>
            <a:ext cx="5483754" cy="4021944"/>
            <a:chOff x="0" y="0"/>
            <a:chExt cx="4340455" cy="8111803"/>
          </a:xfrm>
        </p:grpSpPr>
        <p:sp>
          <p:nvSpPr>
            <p:cNvPr id="9" name="Freeform 9"/>
            <p:cNvSpPr/>
            <p:nvPr/>
          </p:nvSpPr>
          <p:spPr>
            <a:xfrm>
              <a:off x="-1" y="0"/>
              <a:ext cx="4348114" cy="8111803"/>
            </a:xfrm>
            <a:custGeom>
              <a:avLst/>
              <a:gdLst/>
              <a:ahLst/>
              <a:cxnLst/>
              <a:rect l="l" t="t" r="r" b="b"/>
              <a:pathLst>
                <a:path w="4348114" h="8111803">
                  <a:moveTo>
                    <a:pt x="3841675" y="8094884"/>
                  </a:moveTo>
                  <a:cubicBezTo>
                    <a:pt x="3841675" y="8094884"/>
                    <a:pt x="3604679" y="8084915"/>
                    <a:pt x="3242540" y="8098359"/>
                  </a:cubicBezTo>
                  <a:cubicBezTo>
                    <a:pt x="2880402" y="8111803"/>
                    <a:pt x="490924" y="8111803"/>
                    <a:pt x="490924" y="8111803"/>
                  </a:cubicBezTo>
                  <a:cubicBezTo>
                    <a:pt x="245502" y="8111803"/>
                    <a:pt x="32509" y="8014536"/>
                    <a:pt x="31032" y="7854421"/>
                  </a:cubicBezTo>
                  <a:cubicBezTo>
                    <a:pt x="31032" y="7854421"/>
                    <a:pt x="0" y="5514710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3795126" y="0"/>
                    <a:pt x="3795126" y="0"/>
                  </a:cubicBezTo>
                  <a:cubicBezTo>
                    <a:pt x="4107027" y="0"/>
                    <a:pt x="4340455" y="101069"/>
                    <a:pt x="4332598" y="303616"/>
                  </a:cubicBezTo>
                  <a:cubicBezTo>
                    <a:pt x="4332598" y="303616"/>
                    <a:pt x="4330603" y="5078045"/>
                    <a:pt x="4339358" y="7154834"/>
                  </a:cubicBezTo>
                  <a:cubicBezTo>
                    <a:pt x="4348114" y="7448135"/>
                    <a:pt x="4301566" y="7781207"/>
                    <a:pt x="4301566" y="7781207"/>
                  </a:cubicBezTo>
                  <a:cubicBezTo>
                    <a:pt x="4298600" y="7961232"/>
                    <a:pt x="4087097" y="8094884"/>
                    <a:pt x="3841675" y="8094884"/>
                  </a:cubicBezTo>
                  <a:close/>
                </a:path>
              </a:pathLst>
            </a:custGeom>
            <a:solidFill>
              <a:srgbClr val="AD3E25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90600" y="3740131"/>
            <a:ext cx="4953000" cy="4021944"/>
            <a:chOff x="0" y="0"/>
            <a:chExt cx="4642964" cy="8111803"/>
          </a:xfrm>
        </p:grpSpPr>
        <p:sp>
          <p:nvSpPr>
            <p:cNvPr id="13" name="Freeform 13"/>
            <p:cNvSpPr/>
            <p:nvPr/>
          </p:nvSpPr>
          <p:spPr>
            <a:xfrm>
              <a:off x="-1" y="0"/>
              <a:ext cx="4650623" cy="8111803"/>
            </a:xfrm>
            <a:custGeom>
              <a:avLst/>
              <a:gdLst/>
              <a:ahLst/>
              <a:cxnLst/>
              <a:rect l="l" t="t" r="r" b="b"/>
              <a:pathLst>
                <a:path w="4650623" h="8111803">
                  <a:moveTo>
                    <a:pt x="4144184" y="8094884"/>
                  </a:moveTo>
                  <a:cubicBezTo>
                    <a:pt x="4144184" y="8094884"/>
                    <a:pt x="3907188" y="8084915"/>
                    <a:pt x="3545049" y="8098359"/>
                  </a:cubicBezTo>
                  <a:cubicBezTo>
                    <a:pt x="3182911" y="8111803"/>
                    <a:pt x="490924" y="8111803"/>
                    <a:pt x="490924" y="8111803"/>
                  </a:cubicBezTo>
                  <a:cubicBezTo>
                    <a:pt x="245502" y="8111803"/>
                    <a:pt x="32509" y="8014536"/>
                    <a:pt x="31032" y="7854421"/>
                  </a:cubicBezTo>
                  <a:cubicBezTo>
                    <a:pt x="31032" y="7854421"/>
                    <a:pt x="0" y="5514710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4097636" y="0"/>
                    <a:pt x="4097636" y="0"/>
                  </a:cubicBezTo>
                  <a:cubicBezTo>
                    <a:pt x="4409536" y="0"/>
                    <a:pt x="4642965" y="101069"/>
                    <a:pt x="4635108" y="303616"/>
                  </a:cubicBezTo>
                  <a:cubicBezTo>
                    <a:pt x="4635108" y="303616"/>
                    <a:pt x="4633112" y="5078045"/>
                    <a:pt x="4641868" y="7154834"/>
                  </a:cubicBezTo>
                  <a:cubicBezTo>
                    <a:pt x="4650623" y="7448135"/>
                    <a:pt x="4604075" y="7781207"/>
                    <a:pt x="4604075" y="7781207"/>
                  </a:cubicBezTo>
                  <a:cubicBezTo>
                    <a:pt x="4601110" y="7961232"/>
                    <a:pt x="4389607" y="8094884"/>
                    <a:pt x="4144184" y="8094884"/>
                  </a:cubicBezTo>
                  <a:close/>
                </a:path>
              </a:pathLst>
            </a:custGeom>
            <a:solidFill>
              <a:srgbClr val="588D48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6274147" y="3741963"/>
            <a:ext cx="5225254" cy="4021944"/>
            <a:chOff x="0" y="0"/>
            <a:chExt cx="2706649" cy="4709557"/>
          </a:xfrm>
        </p:grpSpPr>
        <p:sp>
          <p:nvSpPr>
            <p:cNvPr id="17" name="Freeform 17"/>
            <p:cNvSpPr/>
            <p:nvPr/>
          </p:nvSpPr>
          <p:spPr>
            <a:xfrm>
              <a:off x="-4213" y="0"/>
              <a:ext cx="2710862" cy="4709557"/>
            </a:xfrm>
            <a:custGeom>
              <a:avLst/>
              <a:gdLst/>
              <a:ahLst/>
              <a:cxnLst/>
              <a:rect l="l" t="t" r="r" b="b"/>
              <a:pathLst>
                <a:path w="2710862" h="4709557">
                  <a:moveTo>
                    <a:pt x="278431" y="16918"/>
                  </a:moveTo>
                  <a:cubicBezTo>
                    <a:pt x="278431" y="16918"/>
                    <a:pt x="604014" y="12258"/>
                    <a:pt x="918361" y="12454"/>
                  </a:cubicBezTo>
                  <a:cubicBezTo>
                    <a:pt x="1729589" y="12671"/>
                    <a:pt x="2436794" y="0"/>
                    <a:pt x="2436794" y="0"/>
                  </a:cubicBezTo>
                  <a:cubicBezTo>
                    <a:pt x="2504257" y="0"/>
                    <a:pt x="2580195" y="0"/>
                    <a:pt x="2658968" y="85073"/>
                  </a:cubicBezTo>
                  <a:cubicBezTo>
                    <a:pt x="2701946" y="131488"/>
                    <a:pt x="2703014" y="240224"/>
                    <a:pt x="2703419" y="320281"/>
                  </a:cubicBezTo>
                  <a:cubicBezTo>
                    <a:pt x="2703419" y="320281"/>
                    <a:pt x="2701715" y="3274142"/>
                    <a:pt x="2701715" y="3946973"/>
                  </a:cubicBezTo>
                  <a:cubicBezTo>
                    <a:pt x="2701715" y="4161131"/>
                    <a:pt x="2710862" y="4460310"/>
                    <a:pt x="2710862" y="4460310"/>
                  </a:cubicBezTo>
                  <a:cubicBezTo>
                    <a:pt x="2710862" y="4588979"/>
                    <a:pt x="2706693" y="4709557"/>
                    <a:pt x="2453855" y="4701422"/>
                  </a:cubicBezTo>
                  <a:cubicBezTo>
                    <a:pt x="2453855" y="4701422"/>
                    <a:pt x="2077383" y="4681124"/>
                    <a:pt x="1758641" y="4688722"/>
                  </a:cubicBezTo>
                  <a:cubicBezTo>
                    <a:pt x="1073704" y="4696857"/>
                    <a:pt x="304023" y="4709557"/>
                    <a:pt x="304023" y="4709557"/>
                  </a:cubicBezTo>
                  <a:cubicBezTo>
                    <a:pt x="132548" y="4709557"/>
                    <a:pt x="4213" y="4608488"/>
                    <a:pt x="8532" y="4405940"/>
                  </a:cubicBezTo>
                  <a:cubicBezTo>
                    <a:pt x="8532" y="4405940"/>
                    <a:pt x="9630" y="3907399"/>
                    <a:pt x="4815" y="133133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EFC44B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059013" y="8804969"/>
            <a:ext cx="4892756" cy="148531"/>
            <a:chOff x="0" y="0"/>
            <a:chExt cx="3927252" cy="152237"/>
          </a:xfrm>
        </p:grpSpPr>
        <p:sp>
          <p:nvSpPr>
            <p:cNvPr id="22" name="Freeform 22"/>
            <p:cNvSpPr/>
            <p:nvPr/>
          </p:nvSpPr>
          <p:spPr>
            <a:xfrm>
              <a:off x="-28960" y="-488"/>
              <a:ext cx="3963901" cy="154038"/>
            </a:xfrm>
            <a:custGeom>
              <a:avLst/>
              <a:gdLst/>
              <a:ahLst/>
              <a:cxnLst/>
              <a:rect l="l" t="t" r="r" b="b"/>
              <a:pathLst>
                <a:path w="3963901" h="154038">
                  <a:moveTo>
                    <a:pt x="83139" y="152711"/>
                  </a:moveTo>
                  <a:cubicBezTo>
                    <a:pt x="0" y="154039"/>
                    <a:pt x="20033" y="56470"/>
                    <a:pt x="92578" y="55311"/>
                  </a:cubicBezTo>
                  <a:cubicBezTo>
                    <a:pt x="519198" y="48503"/>
                    <a:pt x="945864" y="45062"/>
                    <a:pt x="1372479" y="37947"/>
                  </a:cubicBezTo>
                  <a:cubicBezTo>
                    <a:pt x="1948912" y="28333"/>
                    <a:pt x="2525290" y="1405"/>
                    <a:pt x="2975967" y="496"/>
                  </a:cubicBezTo>
                  <a:cubicBezTo>
                    <a:pt x="3289907" y="0"/>
                    <a:pt x="3602064" y="21244"/>
                    <a:pt x="3914856" y="46119"/>
                  </a:cubicBezTo>
                  <a:cubicBezTo>
                    <a:pt x="3943825" y="48423"/>
                    <a:pt x="3963901" y="76080"/>
                    <a:pt x="3953374" y="103401"/>
                  </a:cubicBezTo>
                  <a:cubicBezTo>
                    <a:pt x="3941479" y="134271"/>
                    <a:pt x="3903134" y="144247"/>
                    <a:pt x="3873638" y="141901"/>
                  </a:cubicBezTo>
                  <a:cubicBezTo>
                    <a:pt x="3697882" y="127924"/>
                    <a:pt x="3522044" y="113278"/>
                    <a:pt x="3345882" y="105384"/>
                  </a:cubicBezTo>
                  <a:cubicBezTo>
                    <a:pt x="2974254" y="87846"/>
                    <a:pt x="2687818" y="102526"/>
                    <a:pt x="2296484" y="112977"/>
                  </a:cubicBezTo>
                  <a:cubicBezTo>
                    <a:pt x="1558727" y="132681"/>
                    <a:pt x="821041" y="140936"/>
                    <a:pt x="83139" y="152711"/>
                  </a:cubicBezTo>
                  <a:lnTo>
                    <a:pt x="83139" y="152711"/>
                  </a:lnTo>
                  <a:close/>
                </a:path>
              </a:pathLst>
            </a:custGeom>
            <a:solidFill>
              <a:srgbClr val="588D48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6309417" y="8758698"/>
            <a:ext cx="5220464" cy="196083"/>
            <a:chOff x="0" y="0"/>
            <a:chExt cx="3927252" cy="152237"/>
          </a:xfrm>
        </p:grpSpPr>
        <p:sp>
          <p:nvSpPr>
            <p:cNvPr id="24" name="Freeform 24"/>
            <p:cNvSpPr/>
            <p:nvPr/>
          </p:nvSpPr>
          <p:spPr>
            <a:xfrm>
              <a:off x="-28960" y="-488"/>
              <a:ext cx="3963901" cy="154038"/>
            </a:xfrm>
            <a:custGeom>
              <a:avLst/>
              <a:gdLst/>
              <a:ahLst/>
              <a:cxnLst/>
              <a:rect l="l" t="t" r="r" b="b"/>
              <a:pathLst>
                <a:path w="3963901" h="154038">
                  <a:moveTo>
                    <a:pt x="83139" y="152711"/>
                  </a:moveTo>
                  <a:cubicBezTo>
                    <a:pt x="0" y="154039"/>
                    <a:pt x="20033" y="56470"/>
                    <a:pt x="92578" y="55311"/>
                  </a:cubicBezTo>
                  <a:cubicBezTo>
                    <a:pt x="519198" y="48503"/>
                    <a:pt x="945864" y="45062"/>
                    <a:pt x="1372479" y="37947"/>
                  </a:cubicBezTo>
                  <a:cubicBezTo>
                    <a:pt x="1948912" y="28333"/>
                    <a:pt x="2525290" y="1405"/>
                    <a:pt x="2975967" y="496"/>
                  </a:cubicBezTo>
                  <a:cubicBezTo>
                    <a:pt x="3289907" y="0"/>
                    <a:pt x="3602064" y="21244"/>
                    <a:pt x="3914856" y="46119"/>
                  </a:cubicBezTo>
                  <a:cubicBezTo>
                    <a:pt x="3943825" y="48423"/>
                    <a:pt x="3963901" y="76080"/>
                    <a:pt x="3953374" y="103401"/>
                  </a:cubicBezTo>
                  <a:cubicBezTo>
                    <a:pt x="3941479" y="134271"/>
                    <a:pt x="3903134" y="144247"/>
                    <a:pt x="3873638" y="141901"/>
                  </a:cubicBezTo>
                  <a:cubicBezTo>
                    <a:pt x="3697882" y="127924"/>
                    <a:pt x="3522044" y="113278"/>
                    <a:pt x="3345882" y="105384"/>
                  </a:cubicBezTo>
                  <a:cubicBezTo>
                    <a:pt x="2974254" y="87846"/>
                    <a:pt x="2687818" y="102526"/>
                    <a:pt x="2296484" y="112977"/>
                  </a:cubicBezTo>
                  <a:cubicBezTo>
                    <a:pt x="1558727" y="132681"/>
                    <a:pt x="821041" y="140936"/>
                    <a:pt x="83139" y="152711"/>
                  </a:cubicBezTo>
                  <a:lnTo>
                    <a:pt x="83139" y="152711"/>
                  </a:lnTo>
                  <a:close/>
                </a:path>
              </a:pathLst>
            </a:custGeom>
            <a:solidFill>
              <a:srgbClr val="EFC44B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2080460" y="8726256"/>
            <a:ext cx="5226615" cy="196314"/>
            <a:chOff x="0" y="0"/>
            <a:chExt cx="3927252" cy="152237"/>
          </a:xfrm>
        </p:grpSpPr>
        <p:sp>
          <p:nvSpPr>
            <p:cNvPr id="26" name="Freeform 26"/>
            <p:cNvSpPr/>
            <p:nvPr/>
          </p:nvSpPr>
          <p:spPr>
            <a:xfrm>
              <a:off x="-28960" y="-488"/>
              <a:ext cx="3963901" cy="154038"/>
            </a:xfrm>
            <a:custGeom>
              <a:avLst/>
              <a:gdLst/>
              <a:ahLst/>
              <a:cxnLst/>
              <a:rect l="l" t="t" r="r" b="b"/>
              <a:pathLst>
                <a:path w="3963901" h="154038">
                  <a:moveTo>
                    <a:pt x="83139" y="152711"/>
                  </a:moveTo>
                  <a:cubicBezTo>
                    <a:pt x="0" y="154039"/>
                    <a:pt x="20033" y="56470"/>
                    <a:pt x="92578" y="55311"/>
                  </a:cubicBezTo>
                  <a:cubicBezTo>
                    <a:pt x="519198" y="48503"/>
                    <a:pt x="945864" y="45062"/>
                    <a:pt x="1372479" y="37947"/>
                  </a:cubicBezTo>
                  <a:cubicBezTo>
                    <a:pt x="1948912" y="28333"/>
                    <a:pt x="2525290" y="1405"/>
                    <a:pt x="2975967" y="496"/>
                  </a:cubicBezTo>
                  <a:cubicBezTo>
                    <a:pt x="3289907" y="0"/>
                    <a:pt x="3602064" y="21244"/>
                    <a:pt x="3914856" y="46119"/>
                  </a:cubicBezTo>
                  <a:cubicBezTo>
                    <a:pt x="3943825" y="48423"/>
                    <a:pt x="3963901" y="76080"/>
                    <a:pt x="3953374" y="103401"/>
                  </a:cubicBezTo>
                  <a:cubicBezTo>
                    <a:pt x="3941479" y="134271"/>
                    <a:pt x="3903134" y="144247"/>
                    <a:pt x="3873638" y="141901"/>
                  </a:cubicBezTo>
                  <a:cubicBezTo>
                    <a:pt x="3697882" y="127924"/>
                    <a:pt x="3522044" y="113278"/>
                    <a:pt x="3345882" y="105384"/>
                  </a:cubicBezTo>
                  <a:cubicBezTo>
                    <a:pt x="2974254" y="87846"/>
                    <a:pt x="2687818" y="102526"/>
                    <a:pt x="2296484" y="112977"/>
                  </a:cubicBezTo>
                  <a:cubicBezTo>
                    <a:pt x="1558727" y="132681"/>
                    <a:pt x="821041" y="140936"/>
                    <a:pt x="83139" y="152711"/>
                  </a:cubicBezTo>
                  <a:lnTo>
                    <a:pt x="83139" y="152711"/>
                  </a:lnTo>
                  <a:close/>
                </a:path>
              </a:pathLst>
            </a:custGeom>
            <a:solidFill>
              <a:srgbClr val="AD3E25"/>
            </a:solidFill>
          </p:spPr>
        </p:sp>
      </p:grpSp>
      <p:sp>
        <p:nvSpPr>
          <p:cNvPr id="27" name="TextBox 26"/>
          <p:cNvSpPr txBox="1"/>
          <p:nvPr/>
        </p:nvSpPr>
        <p:spPr>
          <a:xfrm>
            <a:off x="4305300" y="1315152"/>
            <a:ext cx="967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5684" y="4351056"/>
            <a:ext cx="41910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49494" y="4351056"/>
            <a:ext cx="46664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464860" y="4330736"/>
            <a:ext cx="4191000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43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8D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12759" y="3345474"/>
            <a:ext cx="15462482" cy="2903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ts val="12000"/>
              </a:lnSpc>
            </a:pPr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77984">
            <a:off x="-565735" y="1759018"/>
            <a:ext cx="3956988" cy="9176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84977">
            <a:off x="15698631" y="8042277"/>
            <a:ext cx="1305718" cy="27050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331699">
            <a:off x="13599998" y="2447146"/>
            <a:ext cx="1868052" cy="9924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3976">
            <a:off x="15665416" y="7291270"/>
            <a:ext cx="3565242" cy="44780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738703">
            <a:off x="759962" y="-107509"/>
            <a:ext cx="1305594" cy="15992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247852">
            <a:off x="13172835" y="9079612"/>
            <a:ext cx="1512586" cy="9722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740012" y="7210183"/>
            <a:ext cx="1319655" cy="143312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86055">
            <a:off x="2624539" y="434258"/>
            <a:ext cx="1550602" cy="13447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E0135A-1361-F408-2090-19A906EAFD5D}"/>
              </a:ext>
            </a:extLst>
          </p:cNvPr>
          <p:cNvSpPr txBox="1"/>
          <p:nvPr/>
        </p:nvSpPr>
        <p:spPr>
          <a:xfrm>
            <a:off x="4493162" y="7247795"/>
            <a:ext cx="1339477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Tài liệu được chia sẻ bởi Website VnTeach.Com</a:t>
            </a:r>
          </a:p>
          <a:p>
            <a:r>
              <a:rPr lang="en-US" sz="3200" b="1">
                <a:solidFill>
                  <a:schemeClr val="bg1"/>
                </a:solidFill>
              </a:rPr>
              <a:t>https://www.vnteach.com</a:t>
            </a:r>
          </a:p>
          <a:p>
            <a:r>
              <a:rPr lang="en-US" sz="3200" b="1">
                <a:solidFill>
                  <a:schemeClr val="bg1"/>
                </a:solidFill>
              </a:rPr>
              <a:t>Một sản phẩm của cộng đồng facebook Thư Viện VnTeach.Com</a:t>
            </a:r>
          </a:p>
          <a:p>
            <a:r>
              <a:rPr lang="en-US" sz="3200" b="1">
                <a:solidFill>
                  <a:schemeClr val="bg1"/>
                </a:solidFill>
              </a:rPr>
              <a:t>https://www.facebook.com/groups/vnteach/</a:t>
            </a:r>
          </a:p>
          <a:p>
            <a:r>
              <a:rPr lang="en-US" sz="3200" b="1">
                <a:solidFill>
                  <a:schemeClr val="bg1"/>
                </a:solidFill>
              </a:rPr>
              <a:t>https://www.facebook.com/groups/thuvienvnteach/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296160" y="4076700"/>
            <a:ext cx="5857240" cy="3886200"/>
            <a:chOff x="0" y="0"/>
            <a:chExt cx="3739582" cy="2701436"/>
          </a:xfrm>
          <a:solidFill>
            <a:schemeClr val="accent3">
              <a:lumMod val="75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3743795" cy="2701436"/>
            </a:xfrm>
            <a:custGeom>
              <a:avLst/>
              <a:gdLst/>
              <a:ahLst/>
              <a:cxnLst/>
              <a:rect l="l" t="t" r="r" b="b"/>
              <a:pathLst>
                <a:path w="3743795" h="2701436">
                  <a:moveTo>
                    <a:pt x="278431" y="16918"/>
                  </a:moveTo>
                  <a:cubicBezTo>
                    <a:pt x="278431" y="16918"/>
                    <a:pt x="604014" y="12258"/>
                    <a:pt x="936752" y="12454"/>
                  </a:cubicBezTo>
                  <a:cubicBezTo>
                    <a:pt x="2631874" y="12671"/>
                    <a:pt x="3469727" y="0"/>
                    <a:pt x="3469727" y="0"/>
                  </a:cubicBezTo>
                  <a:cubicBezTo>
                    <a:pt x="3537190" y="0"/>
                    <a:pt x="3613127" y="0"/>
                    <a:pt x="3691900" y="85073"/>
                  </a:cubicBezTo>
                  <a:cubicBezTo>
                    <a:pt x="3734878" y="131488"/>
                    <a:pt x="3735946" y="240224"/>
                    <a:pt x="3736351" y="320281"/>
                  </a:cubicBezTo>
                  <a:cubicBezTo>
                    <a:pt x="3736351" y="320281"/>
                    <a:pt x="3734647" y="1612662"/>
                    <a:pt x="3734647" y="1938852"/>
                  </a:cubicBezTo>
                  <a:cubicBezTo>
                    <a:pt x="3734647" y="2153011"/>
                    <a:pt x="3743795" y="2452190"/>
                    <a:pt x="3743795" y="2452190"/>
                  </a:cubicBezTo>
                  <a:cubicBezTo>
                    <a:pt x="3743795" y="2580859"/>
                    <a:pt x="3739626" y="2701436"/>
                    <a:pt x="3486788" y="2693302"/>
                  </a:cubicBezTo>
                  <a:cubicBezTo>
                    <a:pt x="3486788" y="2693302"/>
                    <a:pt x="3110315" y="2673004"/>
                    <a:pt x="2692581" y="2680602"/>
                  </a:cubicBezTo>
                  <a:cubicBezTo>
                    <a:pt x="1261351" y="2688736"/>
                    <a:pt x="304023" y="2701436"/>
                    <a:pt x="304023" y="2701436"/>
                  </a:cubicBezTo>
                  <a:cubicBezTo>
                    <a:pt x="132548" y="2701436"/>
                    <a:pt x="4213" y="2600367"/>
                    <a:pt x="8532" y="2397820"/>
                  </a:cubicBezTo>
                  <a:cubicBezTo>
                    <a:pt x="8532" y="2397820"/>
                    <a:pt x="9630" y="1899279"/>
                    <a:pt x="4815" y="104840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5" name="Group 5"/>
          <p:cNvGrpSpPr/>
          <p:nvPr/>
        </p:nvGrpSpPr>
        <p:grpSpPr>
          <a:xfrm>
            <a:off x="10426265" y="4076700"/>
            <a:ext cx="5399725" cy="3545129"/>
            <a:chOff x="0" y="0"/>
            <a:chExt cx="6459412" cy="4240855"/>
          </a:xfrm>
        </p:grpSpPr>
        <p:sp>
          <p:nvSpPr>
            <p:cNvPr id="6" name="Freeform 6"/>
            <p:cNvSpPr/>
            <p:nvPr/>
          </p:nvSpPr>
          <p:spPr>
            <a:xfrm>
              <a:off x="-1" y="0"/>
              <a:ext cx="6467071" cy="4240855"/>
            </a:xfrm>
            <a:custGeom>
              <a:avLst/>
              <a:gdLst/>
              <a:ahLst/>
              <a:cxnLst/>
              <a:rect l="l" t="t" r="r" b="b"/>
              <a:pathLst>
                <a:path w="6467071" h="4240855">
                  <a:moveTo>
                    <a:pt x="5960632" y="4223936"/>
                  </a:moveTo>
                  <a:cubicBezTo>
                    <a:pt x="5960632" y="4223936"/>
                    <a:pt x="5723636" y="4213966"/>
                    <a:pt x="5361497" y="4227411"/>
                  </a:cubicBezTo>
                  <a:cubicBezTo>
                    <a:pt x="4999359" y="4240855"/>
                    <a:pt x="490924" y="4240855"/>
                    <a:pt x="490924" y="4240855"/>
                  </a:cubicBezTo>
                  <a:cubicBezTo>
                    <a:pt x="245502" y="4240855"/>
                    <a:pt x="32509" y="4143587"/>
                    <a:pt x="31032" y="3983473"/>
                  </a:cubicBezTo>
                  <a:cubicBezTo>
                    <a:pt x="31032" y="3983473"/>
                    <a:pt x="0" y="2516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5914084" y="0"/>
                    <a:pt x="5914084" y="0"/>
                  </a:cubicBezTo>
                  <a:cubicBezTo>
                    <a:pt x="6225984" y="0"/>
                    <a:pt x="6459413" y="101069"/>
                    <a:pt x="6451555" y="303616"/>
                  </a:cubicBezTo>
                  <a:cubicBezTo>
                    <a:pt x="6451555" y="303616"/>
                    <a:pt x="6449560" y="2346453"/>
                    <a:pt x="6458315" y="3283886"/>
                  </a:cubicBezTo>
                  <a:cubicBezTo>
                    <a:pt x="6467071" y="3577187"/>
                    <a:pt x="6420523" y="3910259"/>
                    <a:pt x="6420523" y="3910259"/>
                  </a:cubicBezTo>
                  <a:cubicBezTo>
                    <a:pt x="6417558" y="4090284"/>
                    <a:pt x="6206054" y="4223936"/>
                    <a:pt x="5960632" y="4223936"/>
                  </a:cubicBezTo>
                  <a:close/>
                </a:path>
              </a:pathLst>
            </a:custGeom>
            <a:solidFill>
              <a:srgbClr val="AD3E25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787849">
            <a:off x="8713639" y="160461"/>
            <a:ext cx="1307573" cy="51738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103251">
            <a:off x="7310305" y="5839249"/>
            <a:ext cx="3347278" cy="8493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33900" y="1079239"/>
            <a:ext cx="922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97025" y="5091448"/>
            <a:ext cx="5165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22575" y="4906041"/>
            <a:ext cx="5165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804" y="590924"/>
            <a:ext cx="2564441" cy="2605537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463179" y="733520"/>
            <a:ext cx="7376022" cy="1695350"/>
            <a:chOff x="0" y="0"/>
            <a:chExt cx="11952924" cy="2138280"/>
          </a:xfrm>
        </p:grpSpPr>
        <p:sp>
          <p:nvSpPr>
            <p:cNvPr id="6" name="Freeform 6"/>
            <p:cNvSpPr/>
            <p:nvPr/>
          </p:nvSpPr>
          <p:spPr>
            <a:xfrm>
              <a:off x="0" y="-4073"/>
              <a:ext cx="11959314" cy="2144883"/>
            </a:xfrm>
            <a:custGeom>
              <a:avLst/>
              <a:gdLst/>
              <a:ahLst/>
              <a:cxnLst/>
              <a:rect l="l" t="t" r="r" b="b"/>
              <a:pathLst>
                <a:path w="11959314" h="2144883">
                  <a:moveTo>
                    <a:pt x="11331537" y="2090405"/>
                  </a:moveTo>
                  <a:cubicBezTo>
                    <a:pt x="11331537" y="2090405"/>
                    <a:pt x="10600662" y="2144883"/>
                    <a:pt x="8983549" y="2142261"/>
                  </a:cubicBezTo>
                  <a:cubicBezTo>
                    <a:pt x="4416811" y="2140099"/>
                    <a:pt x="1057074" y="2132274"/>
                    <a:pt x="1057074" y="2132274"/>
                  </a:cubicBezTo>
                  <a:cubicBezTo>
                    <a:pt x="812932" y="2123440"/>
                    <a:pt x="449110" y="2102209"/>
                    <a:pt x="282371" y="2044032"/>
                  </a:cubicBezTo>
                  <a:cubicBezTo>
                    <a:pt x="4469" y="1947069"/>
                    <a:pt x="0" y="1773790"/>
                    <a:pt x="0" y="1409542"/>
                  </a:cubicBezTo>
                  <a:lnTo>
                    <a:pt x="0" y="140953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500654" y="15681"/>
                    <a:pt x="7299640" y="7673"/>
                  </a:cubicBezTo>
                  <a:cubicBezTo>
                    <a:pt x="10381735" y="0"/>
                    <a:pt x="11098468" y="6979"/>
                    <a:pt x="11098468" y="6979"/>
                  </a:cubicBezTo>
                  <a:cubicBezTo>
                    <a:pt x="11466775" y="14458"/>
                    <a:pt x="11605035" y="42638"/>
                    <a:pt x="11802775" y="165219"/>
                  </a:cubicBezTo>
                  <a:cubicBezTo>
                    <a:pt x="11953792" y="258836"/>
                    <a:pt x="11959314" y="476157"/>
                    <a:pt x="11950174" y="1409531"/>
                  </a:cubicBezTo>
                  <a:lnTo>
                    <a:pt x="11950174" y="1409542"/>
                  </a:lnTo>
                  <a:cubicBezTo>
                    <a:pt x="11950173" y="1891755"/>
                    <a:pt x="11907389" y="2040343"/>
                    <a:pt x="11331537" y="2090405"/>
                  </a:cubicBezTo>
                  <a:close/>
                </a:path>
              </a:pathLst>
            </a:custGeom>
            <a:solidFill>
              <a:srgbClr val="EFC44B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90823">
            <a:off x="-725407" y="-768226"/>
            <a:ext cx="3823890" cy="30034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289336">
            <a:off x="13727520" y="8201486"/>
            <a:ext cx="5124006" cy="11882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43200" y="118110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714500" y="2881685"/>
            <a:ext cx="2057400" cy="1219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67200" y="2569339"/>
            <a:ext cx="1226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/>
          <a:stretch/>
        </p:blipFill>
        <p:spPr>
          <a:xfrm>
            <a:off x="2133600" y="6028910"/>
            <a:ext cx="8991600" cy="4020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3981450" y="5001275"/>
            <a:ext cx="506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en-US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785" y="4508331"/>
            <a:ext cx="4035675" cy="3587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5768919" y="732326"/>
            <a:ext cx="11870751" cy="9068387"/>
            <a:chOff x="0" y="0"/>
            <a:chExt cx="18242782" cy="1209118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D1B491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</p:grpSp>
      <p:sp>
        <p:nvSpPr>
          <p:cNvPr id="10" name="Freeform 10"/>
          <p:cNvSpPr/>
          <p:nvPr/>
        </p:nvSpPr>
        <p:spPr>
          <a:xfrm>
            <a:off x="694501" y="1409700"/>
            <a:ext cx="4812190" cy="2959684"/>
          </a:xfrm>
          <a:custGeom>
            <a:avLst/>
            <a:gdLst/>
            <a:ahLst/>
            <a:cxnLst/>
            <a:rect l="l" t="t" r="r" b="b"/>
            <a:pathLst>
              <a:path w="6350000" h="8642350">
                <a:moveTo>
                  <a:pt x="6350000" y="624840"/>
                </a:moveTo>
                <a:cubicBezTo>
                  <a:pt x="6350000" y="543560"/>
                  <a:pt x="6309360" y="472440"/>
                  <a:pt x="6247130" y="430530"/>
                </a:cubicBezTo>
                <a:cubicBezTo>
                  <a:pt x="6259830" y="422910"/>
                  <a:pt x="6271260" y="412750"/>
                  <a:pt x="6281420" y="402590"/>
                </a:cubicBezTo>
                <a:cubicBezTo>
                  <a:pt x="6324600" y="358140"/>
                  <a:pt x="6350000" y="298450"/>
                  <a:pt x="6350000" y="236220"/>
                </a:cubicBezTo>
                <a:cubicBezTo>
                  <a:pt x="6350000" y="173990"/>
                  <a:pt x="6324600" y="114300"/>
                  <a:pt x="6281420" y="69850"/>
                </a:cubicBezTo>
                <a:cubicBezTo>
                  <a:pt x="6236970" y="25400"/>
                  <a:pt x="6176010" y="0"/>
                  <a:pt x="6115050" y="0"/>
                </a:cubicBezTo>
                <a:cubicBezTo>
                  <a:pt x="6052820" y="0"/>
                  <a:pt x="5991860" y="25400"/>
                  <a:pt x="5948680" y="68580"/>
                </a:cubicBezTo>
                <a:cubicBezTo>
                  <a:pt x="5937250" y="80010"/>
                  <a:pt x="5927090" y="92710"/>
                  <a:pt x="5919470" y="105410"/>
                </a:cubicBezTo>
                <a:cubicBezTo>
                  <a:pt x="5877560" y="41910"/>
                  <a:pt x="5805170" y="0"/>
                  <a:pt x="5723890" y="0"/>
                </a:cubicBezTo>
                <a:cubicBezTo>
                  <a:pt x="5642610" y="0"/>
                  <a:pt x="5570220" y="41910"/>
                  <a:pt x="5528310" y="105410"/>
                </a:cubicBezTo>
                <a:cubicBezTo>
                  <a:pt x="5486400" y="41910"/>
                  <a:pt x="5414010" y="0"/>
                  <a:pt x="5332730" y="0"/>
                </a:cubicBezTo>
                <a:cubicBezTo>
                  <a:pt x="5250180" y="0"/>
                  <a:pt x="5179060" y="41910"/>
                  <a:pt x="5137150" y="105410"/>
                </a:cubicBezTo>
                <a:cubicBezTo>
                  <a:pt x="5095241" y="41910"/>
                  <a:pt x="5022850" y="0"/>
                  <a:pt x="4941570" y="0"/>
                </a:cubicBezTo>
                <a:cubicBezTo>
                  <a:pt x="4860291" y="0"/>
                  <a:pt x="4787900" y="41910"/>
                  <a:pt x="4745990" y="105410"/>
                </a:cubicBezTo>
                <a:cubicBezTo>
                  <a:pt x="4704080" y="41910"/>
                  <a:pt x="4631690" y="0"/>
                  <a:pt x="4550410" y="0"/>
                </a:cubicBezTo>
                <a:cubicBezTo>
                  <a:pt x="4469130" y="0"/>
                  <a:pt x="4396740" y="41910"/>
                  <a:pt x="4354830" y="105410"/>
                </a:cubicBezTo>
                <a:cubicBezTo>
                  <a:pt x="4312920" y="41910"/>
                  <a:pt x="4240530" y="0"/>
                  <a:pt x="4159250" y="0"/>
                </a:cubicBezTo>
                <a:cubicBezTo>
                  <a:pt x="4077970" y="0"/>
                  <a:pt x="4005580" y="41910"/>
                  <a:pt x="3963670" y="105410"/>
                </a:cubicBezTo>
                <a:cubicBezTo>
                  <a:pt x="3921761" y="41910"/>
                  <a:pt x="3849370" y="0"/>
                  <a:pt x="3768091" y="0"/>
                </a:cubicBezTo>
                <a:cubicBezTo>
                  <a:pt x="3686811" y="0"/>
                  <a:pt x="3614420" y="41910"/>
                  <a:pt x="3572511" y="105410"/>
                </a:cubicBezTo>
                <a:cubicBezTo>
                  <a:pt x="3530601" y="41910"/>
                  <a:pt x="3458211" y="0"/>
                  <a:pt x="3376931" y="0"/>
                </a:cubicBezTo>
                <a:cubicBezTo>
                  <a:pt x="3295651" y="0"/>
                  <a:pt x="3216910" y="41910"/>
                  <a:pt x="3175000" y="105410"/>
                </a:cubicBezTo>
                <a:cubicBezTo>
                  <a:pt x="3133090" y="41910"/>
                  <a:pt x="3060700" y="0"/>
                  <a:pt x="2979420" y="0"/>
                </a:cubicBezTo>
                <a:cubicBezTo>
                  <a:pt x="2898140" y="0"/>
                  <a:pt x="2825750" y="41910"/>
                  <a:pt x="2783840" y="105410"/>
                </a:cubicBezTo>
                <a:cubicBezTo>
                  <a:pt x="2741930" y="41910"/>
                  <a:pt x="2669540" y="0"/>
                  <a:pt x="2588260" y="0"/>
                </a:cubicBezTo>
                <a:cubicBezTo>
                  <a:pt x="2505710" y="0"/>
                  <a:pt x="2434590" y="41910"/>
                  <a:pt x="2392680" y="105410"/>
                </a:cubicBezTo>
                <a:cubicBezTo>
                  <a:pt x="2350770" y="41910"/>
                  <a:pt x="2278380" y="0"/>
                  <a:pt x="2197100" y="0"/>
                </a:cubicBezTo>
                <a:cubicBezTo>
                  <a:pt x="2115820" y="0"/>
                  <a:pt x="2043430" y="41910"/>
                  <a:pt x="2001520" y="105410"/>
                </a:cubicBezTo>
                <a:cubicBezTo>
                  <a:pt x="1959610" y="41910"/>
                  <a:pt x="1887220" y="0"/>
                  <a:pt x="1805941" y="0"/>
                </a:cubicBezTo>
                <a:cubicBezTo>
                  <a:pt x="1723391" y="0"/>
                  <a:pt x="1652270" y="41910"/>
                  <a:pt x="1610361" y="105410"/>
                </a:cubicBezTo>
                <a:cubicBezTo>
                  <a:pt x="1568450" y="41910"/>
                  <a:pt x="1496061" y="0"/>
                  <a:pt x="1414781" y="0"/>
                </a:cubicBezTo>
                <a:cubicBezTo>
                  <a:pt x="1329691" y="0"/>
                  <a:pt x="1257300" y="41910"/>
                  <a:pt x="1215391" y="105410"/>
                </a:cubicBezTo>
                <a:cubicBezTo>
                  <a:pt x="1173481" y="41910"/>
                  <a:pt x="1101091" y="0"/>
                  <a:pt x="1019811" y="0"/>
                </a:cubicBezTo>
                <a:cubicBezTo>
                  <a:pt x="937261" y="0"/>
                  <a:pt x="866141" y="41910"/>
                  <a:pt x="824231" y="105410"/>
                </a:cubicBezTo>
                <a:cubicBezTo>
                  <a:pt x="782321" y="41910"/>
                  <a:pt x="709931" y="0"/>
                  <a:pt x="628650" y="0"/>
                </a:cubicBezTo>
                <a:cubicBezTo>
                  <a:pt x="544830" y="0"/>
                  <a:pt x="473710" y="41910"/>
                  <a:pt x="431800" y="105410"/>
                </a:cubicBezTo>
                <a:cubicBezTo>
                  <a:pt x="422910" y="92710"/>
                  <a:pt x="412750" y="80010"/>
                  <a:pt x="402590" y="68580"/>
                </a:cubicBezTo>
                <a:cubicBezTo>
                  <a:pt x="358140" y="25400"/>
                  <a:pt x="297180" y="0"/>
                  <a:pt x="234950" y="0"/>
                </a:cubicBezTo>
                <a:cubicBezTo>
                  <a:pt x="172720" y="0"/>
                  <a:pt x="113030" y="25400"/>
                  <a:pt x="68580" y="68580"/>
                </a:cubicBezTo>
                <a:cubicBezTo>
                  <a:pt x="25400" y="113030"/>
                  <a:pt x="0" y="172720"/>
                  <a:pt x="0" y="234950"/>
                </a:cubicBezTo>
                <a:cubicBezTo>
                  <a:pt x="0" y="297180"/>
                  <a:pt x="25400" y="356870"/>
                  <a:pt x="68580" y="401320"/>
                </a:cubicBezTo>
                <a:cubicBezTo>
                  <a:pt x="78740" y="411480"/>
                  <a:pt x="90170" y="421640"/>
                  <a:pt x="102870" y="429260"/>
                </a:cubicBezTo>
                <a:cubicBezTo>
                  <a:pt x="40640" y="472440"/>
                  <a:pt x="0" y="543560"/>
                  <a:pt x="0" y="624840"/>
                </a:cubicBezTo>
                <a:cubicBezTo>
                  <a:pt x="0" y="706120"/>
                  <a:pt x="40640" y="777240"/>
                  <a:pt x="102870" y="819150"/>
                </a:cubicBezTo>
                <a:cubicBezTo>
                  <a:pt x="40640" y="861060"/>
                  <a:pt x="0" y="932180"/>
                  <a:pt x="0" y="1013460"/>
                </a:cubicBezTo>
                <a:cubicBezTo>
                  <a:pt x="0" y="1094740"/>
                  <a:pt x="40640" y="1165860"/>
                  <a:pt x="102870" y="1207770"/>
                </a:cubicBezTo>
                <a:cubicBezTo>
                  <a:pt x="40640" y="1249680"/>
                  <a:pt x="0" y="1322070"/>
                  <a:pt x="0" y="1402080"/>
                </a:cubicBezTo>
                <a:cubicBezTo>
                  <a:pt x="0" y="1483360"/>
                  <a:pt x="40640" y="1554480"/>
                  <a:pt x="102870" y="1596390"/>
                </a:cubicBezTo>
                <a:cubicBezTo>
                  <a:pt x="40640" y="1638300"/>
                  <a:pt x="0" y="1709420"/>
                  <a:pt x="0" y="1790700"/>
                </a:cubicBezTo>
                <a:cubicBezTo>
                  <a:pt x="0" y="1871980"/>
                  <a:pt x="40640" y="1943100"/>
                  <a:pt x="102870" y="1985010"/>
                </a:cubicBezTo>
                <a:cubicBezTo>
                  <a:pt x="40640" y="2026920"/>
                  <a:pt x="0" y="2099310"/>
                  <a:pt x="0" y="2179320"/>
                </a:cubicBezTo>
                <a:cubicBezTo>
                  <a:pt x="0" y="2260600"/>
                  <a:pt x="40640" y="2331720"/>
                  <a:pt x="102870" y="2373630"/>
                </a:cubicBezTo>
                <a:cubicBezTo>
                  <a:pt x="40640" y="2418080"/>
                  <a:pt x="0" y="2489200"/>
                  <a:pt x="0" y="2570480"/>
                </a:cubicBezTo>
                <a:cubicBezTo>
                  <a:pt x="0" y="2651760"/>
                  <a:pt x="40640" y="2722880"/>
                  <a:pt x="102870" y="2764790"/>
                </a:cubicBezTo>
                <a:cubicBezTo>
                  <a:pt x="40640" y="2806700"/>
                  <a:pt x="0" y="2879090"/>
                  <a:pt x="0" y="2959100"/>
                </a:cubicBezTo>
                <a:cubicBezTo>
                  <a:pt x="0" y="3040380"/>
                  <a:pt x="40640" y="3111500"/>
                  <a:pt x="102870" y="3153410"/>
                </a:cubicBezTo>
                <a:cubicBezTo>
                  <a:pt x="40640" y="3195320"/>
                  <a:pt x="0" y="3266440"/>
                  <a:pt x="0" y="3347720"/>
                </a:cubicBezTo>
                <a:cubicBezTo>
                  <a:pt x="0" y="3429000"/>
                  <a:pt x="40640" y="3500120"/>
                  <a:pt x="102870" y="3542030"/>
                </a:cubicBezTo>
                <a:cubicBezTo>
                  <a:pt x="40640" y="3583940"/>
                  <a:pt x="0" y="3655060"/>
                  <a:pt x="0" y="3736340"/>
                </a:cubicBezTo>
                <a:cubicBezTo>
                  <a:pt x="0" y="3817620"/>
                  <a:pt x="40640" y="3888740"/>
                  <a:pt x="102870" y="3930650"/>
                </a:cubicBezTo>
                <a:cubicBezTo>
                  <a:pt x="40640" y="3973830"/>
                  <a:pt x="0" y="4044950"/>
                  <a:pt x="0" y="4124959"/>
                </a:cubicBezTo>
                <a:cubicBezTo>
                  <a:pt x="0" y="4206239"/>
                  <a:pt x="40640" y="4277359"/>
                  <a:pt x="102870" y="4319269"/>
                </a:cubicBezTo>
                <a:cubicBezTo>
                  <a:pt x="40640" y="4361180"/>
                  <a:pt x="0" y="4432300"/>
                  <a:pt x="0" y="4513580"/>
                </a:cubicBezTo>
                <a:cubicBezTo>
                  <a:pt x="0" y="4594860"/>
                  <a:pt x="40640" y="4665980"/>
                  <a:pt x="102870" y="4707890"/>
                </a:cubicBezTo>
                <a:cubicBezTo>
                  <a:pt x="40640" y="4749800"/>
                  <a:pt x="0" y="4820920"/>
                  <a:pt x="0" y="4902200"/>
                </a:cubicBezTo>
                <a:cubicBezTo>
                  <a:pt x="0" y="4983480"/>
                  <a:pt x="40640" y="5054600"/>
                  <a:pt x="102870" y="5096510"/>
                </a:cubicBezTo>
                <a:cubicBezTo>
                  <a:pt x="40640" y="5138420"/>
                  <a:pt x="0" y="5210810"/>
                  <a:pt x="0" y="5290820"/>
                </a:cubicBezTo>
                <a:cubicBezTo>
                  <a:pt x="0" y="5372100"/>
                  <a:pt x="40640" y="5443220"/>
                  <a:pt x="102870" y="5485130"/>
                </a:cubicBezTo>
                <a:cubicBezTo>
                  <a:pt x="40640" y="5527039"/>
                  <a:pt x="0" y="5598159"/>
                  <a:pt x="0" y="5679439"/>
                </a:cubicBezTo>
                <a:cubicBezTo>
                  <a:pt x="0" y="5760719"/>
                  <a:pt x="40640" y="5831839"/>
                  <a:pt x="102870" y="5873749"/>
                </a:cubicBezTo>
                <a:cubicBezTo>
                  <a:pt x="40640" y="5915659"/>
                  <a:pt x="0" y="5986779"/>
                  <a:pt x="0" y="6068059"/>
                </a:cubicBezTo>
                <a:cubicBezTo>
                  <a:pt x="0" y="6149339"/>
                  <a:pt x="40640" y="6220459"/>
                  <a:pt x="102870" y="6262369"/>
                </a:cubicBezTo>
                <a:cubicBezTo>
                  <a:pt x="40640" y="6304280"/>
                  <a:pt x="0" y="6375400"/>
                  <a:pt x="0" y="6456680"/>
                </a:cubicBezTo>
                <a:cubicBezTo>
                  <a:pt x="0" y="6537960"/>
                  <a:pt x="40640" y="6609080"/>
                  <a:pt x="102870" y="6650990"/>
                </a:cubicBezTo>
                <a:cubicBezTo>
                  <a:pt x="40640" y="6692900"/>
                  <a:pt x="0" y="6764020"/>
                  <a:pt x="0" y="6845300"/>
                </a:cubicBezTo>
                <a:cubicBezTo>
                  <a:pt x="0" y="6926580"/>
                  <a:pt x="40640" y="6997700"/>
                  <a:pt x="102870" y="7039610"/>
                </a:cubicBezTo>
                <a:cubicBezTo>
                  <a:pt x="40640" y="7082790"/>
                  <a:pt x="0" y="7153910"/>
                  <a:pt x="0" y="7233920"/>
                </a:cubicBezTo>
                <a:cubicBezTo>
                  <a:pt x="0" y="7315200"/>
                  <a:pt x="40640" y="7386320"/>
                  <a:pt x="102870" y="7428230"/>
                </a:cubicBezTo>
                <a:cubicBezTo>
                  <a:pt x="40640" y="7470139"/>
                  <a:pt x="0" y="7541260"/>
                  <a:pt x="0" y="7622539"/>
                </a:cubicBezTo>
                <a:cubicBezTo>
                  <a:pt x="0" y="7703819"/>
                  <a:pt x="40640" y="7774939"/>
                  <a:pt x="102870" y="7816849"/>
                </a:cubicBezTo>
                <a:cubicBezTo>
                  <a:pt x="40640" y="7866380"/>
                  <a:pt x="0" y="7937500"/>
                  <a:pt x="0" y="8018780"/>
                </a:cubicBezTo>
                <a:cubicBezTo>
                  <a:pt x="0" y="8100061"/>
                  <a:pt x="40640" y="8171180"/>
                  <a:pt x="102870" y="8213090"/>
                </a:cubicBezTo>
                <a:cubicBezTo>
                  <a:pt x="90170" y="8220710"/>
                  <a:pt x="78740" y="8230870"/>
                  <a:pt x="68580" y="8241030"/>
                </a:cubicBezTo>
                <a:cubicBezTo>
                  <a:pt x="25400" y="8285480"/>
                  <a:pt x="0" y="8346440"/>
                  <a:pt x="0" y="8407400"/>
                </a:cubicBezTo>
                <a:cubicBezTo>
                  <a:pt x="0" y="8469630"/>
                  <a:pt x="25400" y="8529320"/>
                  <a:pt x="68580" y="8573770"/>
                </a:cubicBezTo>
                <a:cubicBezTo>
                  <a:pt x="111760" y="8616950"/>
                  <a:pt x="172720" y="8642350"/>
                  <a:pt x="234950" y="8642350"/>
                </a:cubicBezTo>
                <a:cubicBezTo>
                  <a:pt x="297180" y="8642350"/>
                  <a:pt x="356870" y="8616950"/>
                  <a:pt x="401320" y="8573770"/>
                </a:cubicBezTo>
                <a:cubicBezTo>
                  <a:pt x="412750" y="8562339"/>
                  <a:pt x="422910" y="8549639"/>
                  <a:pt x="430530" y="8536939"/>
                </a:cubicBezTo>
                <a:cubicBezTo>
                  <a:pt x="472440" y="8600439"/>
                  <a:pt x="544830" y="8642349"/>
                  <a:pt x="626110" y="8642349"/>
                </a:cubicBezTo>
                <a:cubicBezTo>
                  <a:pt x="707390" y="8642349"/>
                  <a:pt x="779780" y="8600439"/>
                  <a:pt x="821690" y="8536939"/>
                </a:cubicBezTo>
                <a:cubicBezTo>
                  <a:pt x="863600" y="8600439"/>
                  <a:pt x="935990" y="8642349"/>
                  <a:pt x="1017270" y="8642349"/>
                </a:cubicBezTo>
                <a:cubicBezTo>
                  <a:pt x="1099820" y="8642349"/>
                  <a:pt x="1172210" y="8600439"/>
                  <a:pt x="1212850" y="8536939"/>
                </a:cubicBezTo>
                <a:cubicBezTo>
                  <a:pt x="1254760" y="8600439"/>
                  <a:pt x="1327150" y="8642349"/>
                  <a:pt x="1408430" y="8642349"/>
                </a:cubicBezTo>
                <a:cubicBezTo>
                  <a:pt x="1489710" y="8642349"/>
                  <a:pt x="1562100" y="8600439"/>
                  <a:pt x="1604010" y="8536939"/>
                </a:cubicBezTo>
                <a:cubicBezTo>
                  <a:pt x="1645920" y="8600439"/>
                  <a:pt x="1718310" y="8642349"/>
                  <a:pt x="1799590" y="8642349"/>
                </a:cubicBezTo>
                <a:cubicBezTo>
                  <a:pt x="1880870" y="8642349"/>
                  <a:pt x="1953260" y="8600439"/>
                  <a:pt x="1995170" y="8536939"/>
                </a:cubicBezTo>
                <a:cubicBezTo>
                  <a:pt x="2037080" y="8600439"/>
                  <a:pt x="2109470" y="8642349"/>
                  <a:pt x="2190750" y="8642349"/>
                </a:cubicBezTo>
                <a:cubicBezTo>
                  <a:pt x="2273300" y="8642349"/>
                  <a:pt x="2344420" y="8600439"/>
                  <a:pt x="2386330" y="8536939"/>
                </a:cubicBezTo>
                <a:cubicBezTo>
                  <a:pt x="2428240" y="8600439"/>
                  <a:pt x="2500630" y="8642349"/>
                  <a:pt x="2581910" y="8642349"/>
                </a:cubicBezTo>
                <a:cubicBezTo>
                  <a:pt x="2663190" y="8642349"/>
                  <a:pt x="2735580" y="8600439"/>
                  <a:pt x="2777490" y="8536939"/>
                </a:cubicBezTo>
                <a:cubicBezTo>
                  <a:pt x="2819400" y="8600439"/>
                  <a:pt x="2891790" y="8642349"/>
                  <a:pt x="2973070" y="8642349"/>
                </a:cubicBezTo>
                <a:cubicBezTo>
                  <a:pt x="3055620" y="8642349"/>
                  <a:pt x="3126740" y="8600439"/>
                  <a:pt x="3168650" y="8536939"/>
                </a:cubicBezTo>
                <a:cubicBezTo>
                  <a:pt x="3210560" y="8600439"/>
                  <a:pt x="3282950" y="8642349"/>
                  <a:pt x="3364230" y="8642349"/>
                </a:cubicBezTo>
                <a:cubicBezTo>
                  <a:pt x="3445509" y="8642349"/>
                  <a:pt x="3517900" y="8600439"/>
                  <a:pt x="3559809" y="8536939"/>
                </a:cubicBezTo>
                <a:cubicBezTo>
                  <a:pt x="3601719" y="8600439"/>
                  <a:pt x="3674109" y="8642349"/>
                  <a:pt x="3755389" y="8642349"/>
                </a:cubicBezTo>
                <a:cubicBezTo>
                  <a:pt x="3837939" y="8642349"/>
                  <a:pt x="3909059" y="8600439"/>
                  <a:pt x="3950969" y="8536939"/>
                </a:cubicBezTo>
                <a:cubicBezTo>
                  <a:pt x="3992879" y="8600439"/>
                  <a:pt x="4065269" y="8642349"/>
                  <a:pt x="4146549" y="8642349"/>
                </a:cubicBezTo>
                <a:cubicBezTo>
                  <a:pt x="4227829" y="8642349"/>
                  <a:pt x="4300219" y="8600439"/>
                  <a:pt x="4342129" y="8536939"/>
                </a:cubicBezTo>
                <a:cubicBezTo>
                  <a:pt x="4384039" y="8600439"/>
                  <a:pt x="4456429" y="8642349"/>
                  <a:pt x="4537709" y="8642349"/>
                </a:cubicBezTo>
                <a:cubicBezTo>
                  <a:pt x="4618989" y="8642349"/>
                  <a:pt x="4691379" y="8600439"/>
                  <a:pt x="4733289" y="8536939"/>
                </a:cubicBezTo>
                <a:cubicBezTo>
                  <a:pt x="4775199" y="8600439"/>
                  <a:pt x="4847589" y="8642349"/>
                  <a:pt x="4928869" y="8642349"/>
                </a:cubicBezTo>
                <a:cubicBezTo>
                  <a:pt x="5010149" y="8642349"/>
                  <a:pt x="5082539" y="8600439"/>
                  <a:pt x="5124449" y="8536939"/>
                </a:cubicBezTo>
                <a:cubicBezTo>
                  <a:pt x="5166359" y="8600439"/>
                  <a:pt x="5238749" y="8642349"/>
                  <a:pt x="5320029" y="8642349"/>
                </a:cubicBezTo>
                <a:cubicBezTo>
                  <a:pt x="5401309" y="8642349"/>
                  <a:pt x="5473699" y="8600439"/>
                  <a:pt x="5515609" y="8536939"/>
                </a:cubicBezTo>
                <a:cubicBezTo>
                  <a:pt x="5557519" y="8600439"/>
                  <a:pt x="5629909" y="8642349"/>
                  <a:pt x="5711189" y="8642349"/>
                </a:cubicBezTo>
                <a:cubicBezTo>
                  <a:pt x="5793739" y="8642349"/>
                  <a:pt x="5864859" y="8600439"/>
                  <a:pt x="5906769" y="8536939"/>
                </a:cubicBezTo>
                <a:cubicBezTo>
                  <a:pt x="5915659" y="8549639"/>
                  <a:pt x="5925819" y="8562339"/>
                  <a:pt x="5935978" y="8573770"/>
                </a:cubicBezTo>
                <a:cubicBezTo>
                  <a:pt x="5979158" y="8616950"/>
                  <a:pt x="6040119" y="8642350"/>
                  <a:pt x="6102348" y="8642350"/>
                </a:cubicBezTo>
                <a:cubicBezTo>
                  <a:pt x="6163308" y="8642350"/>
                  <a:pt x="6224269" y="8616950"/>
                  <a:pt x="6268719" y="8573770"/>
                </a:cubicBezTo>
                <a:cubicBezTo>
                  <a:pt x="6311898" y="8529320"/>
                  <a:pt x="6337298" y="8469630"/>
                  <a:pt x="6337298" y="8407400"/>
                </a:cubicBezTo>
                <a:cubicBezTo>
                  <a:pt x="6337298" y="8345170"/>
                  <a:pt x="6311898" y="8285480"/>
                  <a:pt x="6268719" y="8241030"/>
                </a:cubicBezTo>
                <a:cubicBezTo>
                  <a:pt x="6258559" y="8230870"/>
                  <a:pt x="6247128" y="8220711"/>
                  <a:pt x="6234428" y="8213090"/>
                </a:cubicBezTo>
                <a:cubicBezTo>
                  <a:pt x="6296658" y="8171180"/>
                  <a:pt x="6337298" y="8098790"/>
                  <a:pt x="6337298" y="8018780"/>
                </a:cubicBezTo>
                <a:cubicBezTo>
                  <a:pt x="6337298" y="7937500"/>
                  <a:pt x="6296658" y="7866380"/>
                  <a:pt x="6234428" y="7824470"/>
                </a:cubicBezTo>
                <a:cubicBezTo>
                  <a:pt x="6296658" y="7782561"/>
                  <a:pt x="6337298" y="7711440"/>
                  <a:pt x="6337298" y="7630161"/>
                </a:cubicBezTo>
                <a:cubicBezTo>
                  <a:pt x="6337298" y="7548881"/>
                  <a:pt x="6296658" y="7477761"/>
                  <a:pt x="6234428" y="7435851"/>
                </a:cubicBezTo>
                <a:cubicBezTo>
                  <a:pt x="6296658" y="7393941"/>
                  <a:pt x="6337298" y="7321551"/>
                  <a:pt x="6337298" y="7241541"/>
                </a:cubicBezTo>
                <a:cubicBezTo>
                  <a:pt x="6337298" y="7160261"/>
                  <a:pt x="6296658" y="7089141"/>
                  <a:pt x="6234428" y="7047231"/>
                </a:cubicBezTo>
                <a:cubicBezTo>
                  <a:pt x="6296658" y="7005321"/>
                  <a:pt x="6337298" y="6934201"/>
                  <a:pt x="6337298" y="6852921"/>
                </a:cubicBezTo>
                <a:cubicBezTo>
                  <a:pt x="6337298" y="6771642"/>
                  <a:pt x="6296658" y="6700521"/>
                  <a:pt x="6234428" y="6658611"/>
                </a:cubicBezTo>
                <a:cubicBezTo>
                  <a:pt x="6296658" y="6615431"/>
                  <a:pt x="6337298" y="6544311"/>
                  <a:pt x="6337298" y="6464302"/>
                </a:cubicBezTo>
                <a:cubicBezTo>
                  <a:pt x="6337298" y="6383022"/>
                  <a:pt x="6296658" y="6311902"/>
                  <a:pt x="6234428" y="6269992"/>
                </a:cubicBezTo>
                <a:cubicBezTo>
                  <a:pt x="6296658" y="6228082"/>
                  <a:pt x="6337298" y="6156962"/>
                  <a:pt x="6337298" y="6075682"/>
                </a:cubicBezTo>
                <a:cubicBezTo>
                  <a:pt x="6337298" y="5994402"/>
                  <a:pt x="6296658" y="5923282"/>
                  <a:pt x="6234428" y="5881372"/>
                </a:cubicBezTo>
                <a:cubicBezTo>
                  <a:pt x="6296658" y="5839462"/>
                  <a:pt x="6337298" y="5768342"/>
                  <a:pt x="6337298" y="5687062"/>
                </a:cubicBezTo>
                <a:cubicBezTo>
                  <a:pt x="6337298" y="5605782"/>
                  <a:pt x="6296658" y="5534662"/>
                  <a:pt x="6234428" y="5492752"/>
                </a:cubicBezTo>
                <a:cubicBezTo>
                  <a:pt x="6296658" y="5449572"/>
                  <a:pt x="6337298" y="5378452"/>
                  <a:pt x="6337298" y="5298442"/>
                </a:cubicBezTo>
                <a:cubicBezTo>
                  <a:pt x="6337298" y="5217163"/>
                  <a:pt x="6296658" y="5146042"/>
                  <a:pt x="6234428" y="5104133"/>
                </a:cubicBezTo>
                <a:cubicBezTo>
                  <a:pt x="6296658" y="5062223"/>
                  <a:pt x="6337298" y="4991103"/>
                  <a:pt x="6337298" y="4909823"/>
                </a:cubicBezTo>
                <a:cubicBezTo>
                  <a:pt x="6337298" y="4828543"/>
                  <a:pt x="6296658" y="4757423"/>
                  <a:pt x="6234428" y="4715513"/>
                </a:cubicBezTo>
                <a:cubicBezTo>
                  <a:pt x="6296658" y="4672333"/>
                  <a:pt x="6337298" y="4601213"/>
                  <a:pt x="6337298" y="4521203"/>
                </a:cubicBezTo>
                <a:cubicBezTo>
                  <a:pt x="6337298" y="4439923"/>
                  <a:pt x="6296658" y="4368803"/>
                  <a:pt x="6234428" y="4326893"/>
                </a:cubicBezTo>
                <a:cubicBezTo>
                  <a:pt x="6296658" y="4284983"/>
                  <a:pt x="6337298" y="4213863"/>
                  <a:pt x="6337298" y="4132583"/>
                </a:cubicBezTo>
                <a:cubicBezTo>
                  <a:pt x="6337298" y="4051303"/>
                  <a:pt x="6296658" y="3980183"/>
                  <a:pt x="6234428" y="3938274"/>
                </a:cubicBezTo>
                <a:cubicBezTo>
                  <a:pt x="6296658" y="3896364"/>
                  <a:pt x="6337298" y="3825244"/>
                  <a:pt x="6337298" y="3743964"/>
                </a:cubicBezTo>
                <a:cubicBezTo>
                  <a:pt x="6337298" y="3662684"/>
                  <a:pt x="6296658" y="3591564"/>
                  <a:pt x="6234428" y="3549654"/>
                </a:cubicBezTo>
                <a:cubicBezTo>
                  <a:pt x="6296658" y="3506474"/>
                  <a:pt x="6337298" y="3435354"/>
                  <a:pt x="6337298" y="3355344"/>
                </a:cubicBezTo>
                <a:cubicBezTo>
                  <a:pt x="6337298" y="3274064"/>
                  <a:pt x="6296658" y="3202944"/>
                  <a:pt x="6234428" y="3161034"/>
                </a:cubicBezTo>
                <a:cubicBezTo>
                  <a:pt x="6296658" y="3119124"/>
                  <a:pt x="6337298" y="3048004"/>
                  <a:pt x="6337298" y="2966724"/>
                </a:cubicBezTo>
                <a:cubicBezTo>
                  <a:pt x="6337298" y="2885444"/>
                  <a:pt x="6296658" y="2814324"/>
                  <a:pt x="6234428" y="2772414"/>
                </a:cubicBezTo>
                <a:cubicBezTo>
                  <a:pt x="6296658" y="2730504"/>
                  <a:pt x="6337298" y="2659384"/>
                  <a:pt x="6337298" y="2578104"/>
                </a:cubicBezTo>
                <a:cubicBezTo>
                  <a:pt x="6337298" y="2496824"/>
                  <a:pt x="6296658" y="2425704"/>
                  <a:pt x="6234428" y="2383794"/>
                </a:cubicBezTo>
                <a:cubicBezTo>
                  <a:pt x="6296658" y="2341884"/>
                  <a:pt x="6337298" y="2270764"/>
                  <a:pt x="6337298" y="2189484"/>
                </a:cubicBezTo>
                <a:cubicBezTo>
                  <a:pt x="6337298" y="2108204"/>
                  <a:pt x="6296658" y="2037084"/>
                  <a:pt x="6234428" y="1995174"/>
                </a:cubicBezTo>
                <a:cubicBezTo>
                  <a:pt x="6296658" y="1953264"/>
                  <a:pt x="6337298" y="1882144"/>
                  <a:pt x="6337298" y="1800864"/>
                </a:cubicBezTo>
                <a:cubicBezTo>
                  <a:pt x="6337298" y="1719584"/>
                  <a:pt x="6296658" y="1648464"/>
                  <a:pt x="6234428" y="1606554"/>
                </a:cubicBezTo>
                <a:cubicBezTo>
                  <a:pt x="6296658" y="1563374"/>
                  <a:pt x="6337298" y="1492254"/>
                  <a:pt x="6337298" y="1412244"/>
                </a:cubicBezTo>
                <a:cubicBezTo>
                  <a:pt x="6337298" y="1330964"/>
                  <a:pt x="6296658" y="1259844"/>
                  <a:pt x="6234428" y="1217934"/>
                </a:cubicBezTo>
                <a:cubicBezTo>
                  <a:pt x="6296658" y="1176024"/>
                  <a:pt x="6337298" y="1104904"/>
                  <a:pt x="6337298" y="1023624"/>
                </a:cubicBezTo>
                <a:cubicBezTo>
                  <a:pt x="6337298" y="942344"/>
                  <a:pt x="6296658" y="871224"/>
                  <a:pt x="6234428" y="829314"/>
                </a:cubicBezTo>
                <a:cubicBezTo>
                  <a:pt x="6309358" y="775974"/>
                  <a:pt x="6349998" y="704854"/>
                  <a:pt x="6349998" y="624844"/>
                </a:cubicBezTo>
                <a:close/>
              </a:path>
            </a:pathLst>
          </a:custGeom>
          <a:solidFill>
            <a:srgbClr val="FFBD6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24001">
            <a:off x="2541337" y="350915"/>
            <a:ext cx="777725" cy="21175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24196" y="2535985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24906" y="1257300"/>
            <a:ext cx="99731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oẳn-tù-tì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oẳn-tù-tì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838700"/>
            <a:ext cx="4218432" cy="39547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599" y="5372134"/>
            <a:ext cx="8137599" cy="366674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088599" y="4369384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15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3270" y="1028700"/>
            <a:ext cx="16441461" cy="8361330"/>
            <a:chOff x="0" y="0"/>
            <a:chExt cx="3739902" cy="1901933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88302" y="198850"/>
            <a:ext cx="2402117" cy="149107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2209800" y="1904587"/>
            <a:ext cx="2057400" cy="1219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76949" y="1689920"/>
            <a:ext cx="1127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302" y="4080124"/>
            <a:ext cx="3441017" cy="323710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51" b="10587"/>
          <a:stretch/>
        </p:blipFill>
        <p:spPr>
          <a:xfrm>
            <a:off x="9141712" y="6400930"/>
            <a:ext cx="6982968" cy="2858873"/>
          </a:xfrm>
          <a:prstGeom prst="rect">
            <a:avLst/>
          </a:prstGeom>
        </p:spPr>
      </p:pic>
      <p:pic>
        <p:nvPicPr>
          <p:cNvPr id="23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837182">
            <a:off x="14742592" y="8133903"/>
            <a:ext cx="3508956" cy="110372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851915" y="7065704"/>
            <a:ext cx="42672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181589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35503">
            <a:off x="-352745" y="-97672"/>
            <a:ext cx="3415912" cy="32606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31074">
            <a:off x="16230173" y="-686095"/>
            <a:ext cx="3772754" cy="82669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55739">
            <a:off x="16188702" y="6886618"/>
            <a:ext cx="3484672" cy="35823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69688">
            <a:off x="493254" y="3722590"/>
            <a:ext cx="1750852" cy="9225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361682">
            <a:off x="-2036897" y="5069565"/>
            <a:ext cx="4495277" cy="59864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600926">
            <a:off x="16119247" y="6727492"/>
            <a:ext cx="649589" cy="13457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334778">
            <a:off x="1608398" y="8572405"/>
            <a:ext cx="2173525" cy="7113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925695">
            <a:off x="-1076008" y="930800"/>
            <a:ext cx="2931449" cy="293144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786088" y="1490672"/>
            <a:ext cx="10759640" cy="101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endParaRPr lang="en-US" sz="60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8787215">
            <a:off x="16414865" y="3158663"/>
            <a:ext cx="793059" cy="36654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439202" y="3166050"/>
            <a:ext cx="11703958" cy="401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54403" y="4039613"/>
            <a:ext cx="110413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2132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-12700"/>
            <a:ext cx="18288000" cy="10287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990600" y="829224"/>
            <a:ext cx="16306800" cy="8603152"/>
            <a:chOff x="0" y="0"/>
            <a:chExt cx="3739582" cy="270143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3743795" cy="2701436"/>
            </a:xfrm>
            <a:custGeom>
              <a:avLst/>
              <a:gdLst/>
              <a:ahLst/>
              <a:cxnLst/>
              <a:rect l="l" t="t" r="r" b="b"/>
              <a:pathLst>
                <a:path w="3743795" h="2701436">
                  <a:moveTo>
                    <a:pt x="278431" y="16918"/>
                  </a:moveTo>
                  <a:cubicBezTo>
                    <a:pt x="278431" y="16918"/>
                    <a:pt x="604014" y="12258"/>
                    <a:pt x="936752" y="12454"/>
                  </a:cubicBezTo>
                  <a:cubicBezTo>
                    <a:pt x="2631874" y="12671"/>
                    <a:pt x="3469727" y="0"/>
                    <a:pt x="3469727" y="0"/>
                  </a:cubicBezTo>
                  <a:cubicBezTo>
                    <a:pt x="3537190" y="0"/>
                    <a:pt x="3613127" y="0"/>
                    <a:pt x="3691900" y="85073"/>
                  </a:cubicBezTo>
                  <a:cubicBezTo>
                    <a:pt x="3734878" y="131488"/>
                    <a:pt x="3735946" y="240224"/>
                    <a:pt x="3736351" y="320281"/>
                  </a:cubicBezTo>
                  <a:cubicBezTo>
                    <a:pt x="3736351" y="320281"/>
                    <a:pt x="3734647" y="1612662"/>
                    <a:pt x="3734647" y="1938852"/>
                  </a:cubicBezTo>
                  <a:cubicBezTo>
                    <a:pt x="3734647" y="2153011"/>
                    <a:pt x="3743795" y="2452190"/>
                    <a:pt x="3743795" y="2452190"/>
                  </a:cubicBezTo>
                  <a:cubicBezTo>
                    <a:pt x="3743795" y="2580859"/>
                    <a:pt x="3739626" y="2701436"/>
                    <a:pt x="3486788" y="2693302"/>
                  </a:cubicBezTo>
                  <a:cubicBezTo>
                    <a:pt x="3486788" y="2693302"/>
                    <a:pt x="3110315" y="2673004"/>
                    <a:pt x="2692581" y="2680602"/>
                  </a:cubicBezTo>
                  <a:cubicBezTo>
                    <a:pt x="1261351" y="2688736"/>
                    <a:pt x="304023" y="2701436"/>
                    <a:pt x="304023" y="2701436"/>
                  </a:cubicBezTo>
                  <a:cubicBezTo>
                    <a:pt x="132548" y="2701436"/>
                    <a:pt x="4213" y="2600367"/>
                    <a:pt x="8532" y="2397820"/>
                  </a:cubicBezTo>
                  <a:cubicBezTo>
                    <a:pt x="8532" y="2397820"/>
                    <a:pt x="9630" y="1899279"/>
                    <a:pt x="4815" y="104840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588D48"/>
            </a:solidFill>
          </p:spPr>
        </p:sp>
      </p:grpSp>
      <p:sp>
        <p:nvSpPr>
          <p:cNvPr id="15" name="TextBox 14"/>
          <p:cNvSpPr txBox="1"/>
          <p:nvPr/>
        </p:nvSpPr>
        <p:spPr>
          <a:xfrm>
            <a:off x="2391114" y="2097369"/>
            <a:ext cx="13487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thưởng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136" y="314321"/>
            <a:ext cx="1996056" cy="18822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9398" y="439113"/>
            <a:ext cx="1688738" cy="16582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5984">
            <a:off x="48669" y="6477705"/>
            <a:ext cx="2285581" cy="360171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1892</Words>
  <PresentationFormat>Custom</PresentationFormat>
  <Paragraphs>143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2023-08-31T09:31:48Z</dcterms:modified>
  <dc:identifier>DAEvlDx_pDk</dc:identifier>
</cp:coreProperties>
</file>